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6"/>
  </p:sldMasterIdLst>
  <p:notesMasterIdLst>
    <p:notesMasterId r:id="rId26"/>
  </p:notesMasterIdLst>
  <p:sldIdLst>
    <p:sldId id="269" r:id="rId7"/>
    <p:sldId id="279" r:id="rId8"/>
    <p:sldId id="280" r:id="rId9"/>
    <p:sldId id="281" r:id="rId10"/>
    <p:sldId id="282" r:id="rId11"/>
    <p:sldId id="315" r:id="rId12"/>
    <p:sldId id="316" r:id="rId13"/>
    <p:sldId id="317" r:id="rId14"/>
    <p:sldId id="318" r:id="rId15"/>
    <p:sldId id="319" r:id="rId16"/>
    <p:sldId id="320" r:id="rId17"/>
    <p:sldId id="321" r:id="rId18"/>
    <p:sldId id="323" r:id="rId19"/>
    <p:sldId id="324" r:id="rId20"/>
    <p:sldId id="325" r:id="rId21"/>
    <p:sldId id="326" r:id="rId22"/>
    <p:sldId id="300" r:id="rId23"/>
    <p:sldId id="289" r:id="rId24"/>
    <p:sldId id="290" r:id="rId25"/>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F5DD165-DC1C-0CF9-6C4D-A183F339D51E}" name="Carlijn van Trigt" initials="CvT" userId="S::c.vantrigt@demedischspecialist.nl::e6145659-51da-478b-853d-e00190688b7d" providerId="AD"/>
  <p188:author id="{34A4DC6C-ABB6-F212-FB7D-1BA6C80F322E}" name="Harm-Jan van der Hart" initials="HJvdH" userId="S::h.vanderhart@kennisinstituut.nl::611d7311-17a2-42a0-865c-5dd5ec72cef7" providerId="AD"/>
  <p188:author id="{CC73DC8D-D50B-2EB6-F75C-5D2C98B91E96}" name="Maxime Verhoeven" initials="MV" userId="S::m.verhoeven@kennisinstituut.nl::0997c487-7666-404f-b911-90242d6c519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3E7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Stijl, licht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62"/>
    <p:restoredTop sz="73058" autoAdjust="0"/>
  </p:normalViewPr>
  <p:slideViewPr>
    <p:cSldViewPr snapToGrid="0" snapToObjects="1">
      <p:cViewPr varScale="1">
        <p:scale>
          <a:sx n="76" d="100"/>
          <a:sy n="76" d="100"/>
        </p:scale>
        <p:origin x="248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C5DF01-E03D-CA40-8141-5C39854EB1AF}" type="datetimeFigureOut">
              <a:t>23-01-2026</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B28D47-178B-CE4B-8D87-8D1DE58624C9}" type="slidenum">
              <a:t>‹nr.›</a:t>
            </a:fld>
            <a:endParaRPr lang="en-NL"/>
          </a:p>
        </p:txBody>
      </p:sp>
    </p:spTree>
    <p:extLst>
      <p:ext uri="{BB962C8B-B14F-4D97-AF65-F5344CB8AC3E}">
        <p14:creationId xmlns:p14="http://schemas.microsoft.com/office/powerpoint/2010/main" val="3611711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pubmed.ncbi.nlm.nih.gov/36357155/"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600"/>
              </a:spcBef>
            </a:pPr>
            <a:r>
              <a:rPr lang="en-GB" altLang="nl-NL" b="1" dirty="0" err="1">
                <a:latin typeface="Arial" panose="020B0604020202020204" pitchFamily="34" charset="0"/>
              </a:rPr>
              <a:t>Deze</a:t>
            </a:r>
            <a:r>
              <a:rPr lang="en-GB" altLang="nl-NL" b="1" dirty="0">
                <a:latin typeface="Arial" panose="020B0604020202020204" pitchFamily="34" charset="0"/>
              </a:rPr>
              <a:t> </a:t>
            </a:r>
            <a:r>
              <a:rPr lang="en-GB" altLang="nl-NL" b="1" dirty="0" err="1">
                <a:latin typeface="Arial" panose="020B0604020202020204" pitchFamily="34" charset="0"/>
              </a:rPr>
              <a:t>dia’s</a:t>
            </a:r>
            <a:r>
              <a:rPr lang="en-GB" altLang="nl-NL" b="1" dirty="0">
                <a:latin typeface="Arial" panose="020B0604020202020204" pitchFamily="34" charset="0"/>
              </a:rPr>
              <a:t> </a:t>
            </a:r>
            <a:r>
              <a:rPr lang="en-GB" altLang="nl-NL" b="1" dirty="0" err="1">
                <a:latin typeface="Arial" panose="020B0604020202020204" pitchFamily="34" charset="0"/>
              </a:rPr>
              <a:t>zijn</a:t>
            </a:r>
            <a:r>
              <a:rPr lang="en-GB" altLang="nl-NL" b="1" dirty="0">
                <a:latin typeface="Arial" panose="020B0604020202020204" pitchFamily="34" charset="0"/>
              </a:rPr>
              <a:t> </a:t>
            </a:r>
            <a:r>
              <a:rPr lang="en-GB" altLang="nl-NL" b="1" dirty="0" err="1">
                <a:latin typeface="Arial" panose="020B0604020202020204" pitchFamily="34" charset="0"/>
              </a:rPr>
              <a:t>opgesteld</a:t>
            </a:r>
            <a:r>
              <a:rPr lang="en-GB" altLang="nl-NL" b="1" dirty="0">
                <a:latin typeface="Arial" panose="020B0604020202020204" pitchFamily="34" charset="0"/>
              </a:rPr>
              <a:t> met de </a:t>
            </a:r>
            <a:r>
              <a:rPr lang="en-GB" altLang="nl-NL" b="1" dirty="0" err="1">
                <a:latin typeface="Arial" panose="020B0604020202020204" pitchFamily="34" charset="0"/>
              </a:rPr>
              <a:t>meest</a:t>
            </a:r>
            <a:r>
              <a:rPr lang="en-GB" altLang="nl-NL" b="1" dirty="0">
                <a:latin typeface="Arial" panose="020B0604020202020204" pitchFamily="34" charset="0"/>
              </a:rPr>
              <a:t> </a:t>
            </a:r>
            <a:r>
              <a:rPr lang="en-GB" altLang="nl-NL" b="1" dirty="0" err="1">
                <a:latin typeface="Arial" panose="020B0604020202020204" pitchFamily="34" charset="0"/>
              </a:rPr>
              <a:t>recente</a:t>
            </a:r>
            <a:r>
              <a:rPr lang="en-GB" altLang="nl-NL" b="1" dirty="0">
                <a:latin typeface="Arial" panose="020B0604020202020204" pitchFamily="34" charset="0"/>
              </a:rPr>
              <a:t> </a:t>
            </a:r>
            <a:r>
              <a:rPr lang="en-GB" altLang="nl-NL" b="1" dirty="0" err="1">
                <a:latin typeface="Arial" panose="020B0604020202020204" pitchFamily="34" charset="0"/>
              </a:rPr>
              <a:t>informatie</a:t>
            </a:r>
            <a:r>
              <a:rPr lang="en-GB" altLang="nl-NL" b="1" dirty="0">
                <a:latin typeface="Arial" panose="020B0604020202020204" pitchFamily="34" charset="0"/>
              </a:rPr>
              <a:t> over de </a:t>
            </a:r>
            <a:r>
              <a:rPr lang="en-GB" altLang="nl-NL" b="1" dirty="0" err="1">
                <a:latin typeface="Arial" panose="020B0604020202020204" pitchFamily="34" charset="0"/>
              </a:rPr>
              <a:t>richtlijnmodules</a:t>
            </a:r>
            <a:r>
              <a:rPr lang="en-GB" altLang="nl-NL" b="1" dirty="0">
                <a:latin typeface="Arial" panose="020B0604020202020204" pitchFamily="34" charset="0"/>
              </a:rPr>
              <a:t> </a:t>
            </a:r>
            <a:r>
              <a:rPr lang="en-GB" altLang="nl-NL" b="1" dirty="0" err="1">
                <a:latin typeface="Arial" panose="020B0604020202020204" pitchFamily="34" charset="0"/>
              </a:rPr>
              <a:t>Diagnostiek</a:t>
            </a:r>
            <a:r>
              <a:rPr lang="en-GB" altLang="nl-NL" b="1" dirty="0">
                <a:latin typeface="Arial" panose="020B0604020202020204" pitchFamily="34" charset="0"/>
              </a:rPr>
              <a:t> van </a:t>
            </a:r>
            <a:r>
              <a:rPr lang="en-GB" altLang="nl-NL" b="1" dirty="0" err="1">
                <a:latin typeface="Arial" panose="020B0604020202020204" pitchFamily="34" charset="0"/>
              </a:rPr>
              <a:t>reumatoïde</a:t>
            </a:r>
            <a:r>
              <a:rPr lang="en-GB" altLang="nl-NL" b="1" dirty="0">
                <a:latin typeface="Arial" panose="020B0604020202020204" pitchFamily="34" charset="0"/>
              </a:rPr>
              <a:t> </a:t>
            </a:r>
            <a:r>
              <a:rPr lang="en-GB" altLang="nl-NL" b="1" dirty="0" err="1">
                <a:latin typeface="Arial" panose="020B0604020202020204" pitchFamily="34" charset="0"/>
              </a:rPr>
              <a:t>artritis</a:t>
            </a:r>
            <a:r>
              <a:rPr lang="en-GB" altLang="nl-NL" b="1" dirty="0">
                <a:latin typeface="Arial" panose="020B0604020202020204" pitchFamily="34" charset="0"/>
              </a:rPr>
              <a:t>. </a:t>
            </a:r>
          </a:p>
          <a:p>
            <a:pPr eaLnBrk="1" hangingPunct="1">
              <a:spcBef>
                <a:spcPts val="600"/>
              </a:spcBef>
            </a:pPr>
            <a:endParaRPr lang="en-GB" altLang="nl-NL" b="1" dirty="0">
              <a:latin typeface="Arial" panose="020B0604020202020204" pitchFamily="34" charset="0"/>
            </a:endParaRPr>
          </a:p>
          <a:p>
            <a:pPr eaLnBrk="1" hangingPunct="1">
              <a:spcBef>
                <a:spcPts val="600"/>
              </a:spcBef>
            </a:pPr>
            <a:r>
              <a:rPr lang="en-GB" altLang="nl-NL" b="1" dirty="0">
                <a:latin typeface="Arial" panose="020B0604020202020204" pitchFamily="34" charset="0"/>
              </a:rPr>
              <a:t>Over </a:t>
            </a:r>
            <a:r>
              <a:rPr lang="en-GB" altLang="nl-NL" b="1" dirty="0" err="1">
                <a:latin typeface="Arial" panose="020B0604020202020204" pitchFamily="34" charset="0"/>
              </a:rPr>
              <a:t>deze</a:t>
            </a:r>
            <a:r>
              <a:rPr lang="en-GB" altLang="nl-NL" b="1" dirty="0">
                <a:latin typeface="Arial" panose="020B0604020202020204" pitchFamily="34" charset="0"/>
              </a:rPr>
              <a:t> </a:t>
            </a:r>
            <a:r>
              <a:rPr lang="en-GB" altLang="nl-NL" b="1" dirty="0" err="1">
                <a:latin typeface="Arial" panose="020B0604020202020204" pitchFamily="34" charset="0"/>
              </a:rPr>
              <a:t>presentatie</a:t>
            </a:r>
            <a:r>
              <a:rPr lang="en-GB" altLang="nl-NL" b="1" dirty="0">
                <a:latin typeface="Arial" panose="020B0604020202020204" pitchFamily="34" charset="0"/>
              </a:rPr>
              <a:t>:</a:t>
            </a:r>
          </a:p>
          <a:p>
            <a:pPr marL="0" marR="0" lvl="0" indent="0" algn="l" defTabSz="914400" rtl="0" eaLnBrk="1" fontAlgn="auto" latinLnBrk="0" hangingPunct="1">
              <a:lnSpc>
                <a:spcPct val="100000"/>
              </a:lnSpc>
              <a:spcBef>
                <a:spcPts val="600"/>
              </a:spcBef>
              <a:spcAft>
                <a:spcPts val="0"/>
              </a:spcAft>
              <a:buClrTx/>
              <a:buSzTx/>
              <a:buFontTx/>
              <a:buNone/>
              <a:tabLst/>
              <a:defRPr/>
            </a:pPr>
            <a:r>
              <a:rPr lang="en-GB" altLang="nl-NL" b="0" dirty="0" err="1">
                <a:latin typeface="Arial" panose="020B0604020202020204" pitchFamily="34" charset="0"/>
              </a:rPr>
              <a:t>Deze</a:t>
            </a:r>
            <a:r>
              <a:rPr lang="en-GB" altLang="nl-NL" b="0" dirty="0">
                <a:latin typeface="Arial" panose="020B0604020202020204" pitchFamily="34" charset="0"/>
              </a:rPr>
              <a:t> </a:t>
            </a:r>
            <a:r>
              <a:rPr lang="en-GB" altLang="nl-NL" b="0" dirty="0" err="1">
                <a:latin typeface="Arial" panose="020B0604020202020204" pitchFamily="34" charset="0"/>
              </a:rPr>
              <a:t>presentatie</a:t>
            </a:r>
            <a:r>
              <a:rPr lang="en-GB" altLang="nl-NL" b="0" dirty="0">
                <a:latin typeface="Arial" panose="020B0604020202020204" pitchFamily="34" charset="0"/>
              </a:rPr>
              <a:t> is </a:t>
            </a:r>
            <a:r>
              <a:rPr lang="en-GB" altLang="nl-NL" b="0" dirty="0" err="1">
                <a:latin typeface="Arial" panose="020B0604020202020204" pitchFamily="34" charset="0"/>
              </a:rPr>
              <a:t>opgesteld</a:t>
            </a:r>
            <a:r>
              <a:rPr lang="en-GB" altLang="nl-NL" b="0" dirty="0">
                <a:latin typeface="Arial" panose="020B0604020202020204" pitchFamily="34" charset="0"/>
              </a:rPr>
              <a:t> om u </a:t>
            </a:r>
            <a:r>
              <a:rPr lang="en-GB" altLang="nl-NL" b="0" dirty="0" err="1">
                <a:latin typeface="Arial" panose="020B0604020202020204" pitchFamily="34" charset="0"/>
              </a:rPr>
              <a:t>te</a:t>
            </a:r>
            <a:r>
              <a:rPr lang="en-GB" altLang="nl-NL" b="0" dirty="0">
                <a:latin typeface="Arial" panose="020B0604020202020204" pitchFamily="34" charset="0"/>
              </a:rPr>
              <a:t> </a:t>
            </a:r>
            <a:r>
              <a:rPr lang="en-GB" altLang="nl-NL" b="0" dirty="0" err="1">
                <a:latin typeface="Arial" panose="020B0604020202020204" pitchFamily="34" charset="0"/>
              </a:rPr>
              <a:t>helpen</a:t>
            </a:r>
            <a:r>
              <a:rPr lang="en-GB" altLang="nl-NL" b="0" dirty="0">
                <a:latin typeface="Arial" panose="020B0604020202020204" pitchFamily="34" charset="0"/>
              </a:rPr>
              <a:t> </a:t>
            </a:r>
            <a:r>
              <a:rPr lang="en-GB" altLang="nl-NL" b="0" dirty="0" err="1">
                <a:latin typeface="Arial" panose="020B0604020202020204" pitchFamily="34" charset="0"/>
              </a:rPr>
              <a:t>aandacht</a:t>
            </a:r>
            <a:r>
              <a:rPr lang="en-GB" altLang="nl-NL" b="0" dirty="0">
                <a:latin typeface="Arial" panose="020B0604020202020204" pitchFamily="34" charset="0"/>
              </a:rPr>
              <a:t> </a:t>
            </a:r>
            <a:r>
              <a:rPr lang="en-GB" altLang="nl-NL" b="0" dirty="0" err="1">
                <a:latin typeface="Arial" panose="020B0604020202020204" pitchFamily="34" charset="0"/>
              </a:rPr>
              <a:t>te</a:t>
            </a:r>
            <a:r>
              <a:rPr lang="en-GB" altLang="nl-NL" b="0" dirty="0">
                <a:latin typeface="Arial" panose="020B0604020202020204" pitchFamily="34" charset="0"/>
              </a:rPr>
              <a:t> </a:t>
            </a:r>
            <a:r>
              <a:rPr lang="en-GB" altLang="nl-NL" b="0" dirty="0" err="1">
                <a:latin typeface="Arial" panose="020B0604020202020204" pitchFamily="34" charset="0"/>
              </a:rPr>
              <a:t>vragen</a:t>
            </a:r>
            <a:r>
              <a:rPr lang="en-GB" altLang="nl-NL" b="0" dirty="0">
                <a:latin typeface="Arial" panose="020B0604020202020204" pitchFamily="34" charset="0"/>
              </a:rPr>
              <a:t> </a:t>
            </a:r>
            <a:r>
              <a:rPr lang="en-GB" altLang="nl-NL" b="0" dirty="0" err="1">
                <a:latin typeface="Arial" panose="020B0604020202020204" pitchFamily="34" charset="0"/>
              </a:rPr>
              <a:t>voor</a:t>
            </a:r>
            <a:r>
              <a:rPr lang="en-GB" altLang="nl-NL" b="0" dirty="0">
                <a:latin typeface="Arial" panose="020B0604020202020204" pitchFamily="34" charset="0"/>
              </a:rPr>
              <a:t> de </a:t>
            </a:r>
            <a:r>
              <a:rPr lang="en-GB" altLang="nl-NL" b="0" dirty="0" err="1">
                <a:latin typeface="Arial" panose="020B0604020202020204" pitchFamily="34" charset="0"/>
              </a:rPr>
              <a:t>richtlijnmodules</a:t>
            </a:r>
            <a:r>
              <a:rPr lang="en-GB" altLang="nl-NL" b="0" dirty="0">
                <a:latin typeface="Arial" panose="020B0604020202020204" pitchFamily="34" charset="0"/>
              </a:rPr>
              <a:t> </a:t>
            </a:r>
            <a:r>
              <a:rPr lang="en-GB" altLang="nl-NL" b="0" dirty="0" err="1">
                <a:latin typeface="Arial" panose="020B0604020202020204" pitchFamily="34" charset="0"/>
              </a:rPr>
              <a:t>Diagnostiek</a:t>
            </a:r>
            <a:r>
              <a:rPr lang="en-GB" altLang="nl-NL" b="0" dirty="0">
                <a:latin typeface="Arial" panose="020B0604020202020204" pitchFamily="34" charset="0"/>
              </a:rPr>
              <a:t> van RA. </a:t>
            </a:r>
            <a:r>
              <a:rPr lang="en-GB" altLang="nl-NL" b="0" dirty="0" err="1">
                <a:latin typeface="Arial" panose="020B0604020202020204" pitchFamily="34" charset="0"/>
              </a:rPr>
              <a:t>Deze</a:t>
            </a:r>
            <a:r>
              <a:rPr lang="en-GB" altLang="nl-NL" b="0" dirty="0">
                <a:latin typeface="Arial" panose="020B0604020202020204" pitchFamily="34" charset="0"/>
              </a:rPr>
              <a:t> </a:t>
            </a:r>
            <a:r>
              <a:rPr lang="en-GB" altLang="nl-NL" b="0" dirty="0" err="1">
                <a:latin typeface="Arial" panose="020B0604020202020204" pitchFamily="34" charset="0"/>
              </a:rPr>
              <a:t>richtlijn</a:t>
            </a:r>
            <a:r>
              <a:rPr lang="en-GB" altLang="nl-NL" b="0" dirty="0">
                <a:latin typeface="Arial" panose="020B0604020202020204" pitchFamily="34" charset="0"/>
              </a:rPr>
              <a:t> is </a:t>
            </a:r>
            <a:r>
              <a:rPr lang="en-GB" altLang="nl-NL" b="0" dirty="0" err="1">
                <a:latin typeface="Arial" panose="020B0604020202020204" pitchFamily="34" charset="0"/>
              </a:rPr>
              <a:t>geschreven</a:t>
            </a:r>
            <a:r>
              <a:rPr lang="en-GB" altLang="nl-NL" b="0" dirty="0">
                <a:latin typeface="Arial" panose="020B0604020202020204" pitchFamily="34" charset="0"/>
              </a:rPr>
              <a:t> </a:t>
            </a:r>
            <a:r>
              <a:rPr lang="en-GB" altLang="nl-NL" b="0" dirty="0" err="1">
                <a:latin typeface="Arial" panose="020B0604020202020204" pitchFamily="34" charset="0"/>
              </a:rPr>
              <a:t>voor</a:t>
            </a:r>
            <a:r>
              <a:rPr lang="en-GB" altLang="nl-NL" b="0" dirty="0">
                <a:latin typeface="Arial" panose="020B0604020202020204" pitchFamily="34" charset="0"/>
              </a:rPr>
              <a:t> alle </a:t>
            </a:r>
            <a:r>
              <a:rPr lang="en-GB" altLang="nl-NL" b="0" dirty="0" err="1">
                <a:latin typeface="Arial" panose="020B0604020202020204" pitchFamily="34" charset="0"/>
              </a:rPr>
              <a:t>zorgverleners</a:t>
            </a:r>
            <a:r>
              <a:rPr lang="en-GB" altLang="nl-NL" b="0" dirty="0">
                <a:latin typeface="Arial" panose="020B0604020202020204" pitchFamily="34" charset="0"/>
              </a:rPr>
              <a:t> </a:t>
            </a:r>
            <a:r>
              <a:rPr lang="en-GB" altLang="nl-NL" b="0" dirty="0" err="1">
                <a:latin typeface="Arial" panose="020B0604020202020204" pitchFamily="34" charset="0"/>
              </a:rPr>
              <a:t>betrokken</a:t>
            </a:r>
            <a:r>
              <a:rPr lang="en-GB" altLang="nl-NL" b="0" dirty="0">
                <a:latin typeface="Arial" panose="020B0604020202020204" pitchFamily="34" charset="0"/>
              </a:rPr>
              <a:t> </a:t>
            </a:r>
            <a:r>
              <a:rPr lang="en-GB" altLang="nl-NL" b="0" dirty="0" err="1">
                <a:latin typeface="Arial" panose="020B0604020202020204" pitchFamily="34" charset="0"/>
              </a:rPr>
              <a:t>bij</a:t>
            </a:r>
            <a:r>
              <a:rPr lang="en-GB" altLang="nl-NL" b="0" dirty="0">
                <a:latin typeface="Arial" panose="020B0604020202020204" pitchFamily="34" charset="0"/>
              </a:rPr>
              <a:t> de </a:t>
            </a:r>
            <a:r>
              <a:rPr lang="en-GB" altLang="nl-NL" b="0" dirty="0" err="1">
                <a:latin typeface="Arial" panose="020B0604020202020204" pitchFamily="34" charset="0"/>
              </a:rPr>
              <a:t>diagnostiek</a:t>
            </a:r>
            <a:r>
              <a:rPr lang="en-GB" altLang="nl-NL" b="0" dirty="0">
                <a:latin typeface="Arial" panose="020B0604020202020204" pitchFamily="34" charset="0"/>
              </a:rPr>
              <a:t> van RA, </a:t>
            </a:r>
            <a:r>
              <a:rPr lang="en-GB" altLang="nl-NL" b="0" dirty="0" err="1">
                <a:latin typeface="Arial" panose="020B0604020202020204" pitchFamily="34" charset="0"/>
              </a:rPr>
              <a:t>waaronder</a:t>
            </a:r>
            <a:r>
              <a:rPr lang="en-GB" altLang="nl-NL" b="0" dirty="0">
                <a:latin typeface="Arial" panose="020B0604020202020204" pitchFamily="34" charset="0"/>
              </a:rPr>
              <a:t> </a:t>
            </a:r>
            <a:r>
              <a:rPr lang="nl-NL" sz="1200" kern="1200" dirty="0">
                <a:solidFill>
                  <a:schemeClr val="tx1"/>
                </a:solidFill>
                <a:effectLst/>
                <a:latin typeface="+mn-lt"/>
                <a:ea typeface="+mn-ea"/>
                <a:cs typeface="+mn-cs"/>
              </a:rPr>
              <a:t>radiologen, nucleaire geneeskundigen, klinisch chemici en verpleegkundig specialisten/verpleegkundigen. </a:t>
            </a:r>
          </a:p>
          <a:p>
            <a:pPr eaLnBrk="1" hangingPunct="1">
              <a:spcBef>
                <a:spcPts val="600"/>
              </a:spcBef>
            </a:pPr>
            <a:endParaRPr lang="en-GB" altLang="nl-NL" b="0" dirty="0">
              <a:latin typeface="Arial" panose="020B0604020202020204" pitchFamily="34" charset="0"/>
            </a:endParaRPr>
          </a:p>
          <a:p>
            <a:pPr eaLnBrk="1" hangingPunct="1">
              <a:spcBef>
                <a:spcPts val="600"/>
              </a:spcBef>
            </a:pPr>
            <a:endParaRPr lang="en-GB" altLang="nl-NL" b="0" dirty="0">
              <a:latin typeface="Arial" panose="020B0604020202020204" pitchFamily="34" charset="0"/>
            </a:endParaRPr>
          </a:p>
          <a:p>
            <a:pPr eaLnBrk="1" hangingPunct="1">
              <a:spcBef>
                <a:spcPts val="600"/>
              </a:spcBef>
            </a:pPr>
            <a:r>
              <a:rPr lang="en-GB" altLang="nl-NL" b="0" dirty="0">
                <a:latin typeface="Arial" panose="020B0604020202020204" pitchFamily="34" charset="0"/>
              </a:rPr>
              <a:t>Op de </a:t>
            </a:r>
            <a:r>
              <a:rPr lang="en-GB" altLang="nl-NL" b="0" dirty="0" err="1">
                <a:latin typeface="Arial" panose="020B0604020202020204" pitchFamily="34" charset="0"/>
              </a:rPr>
              <a:t>richtlijnendatabase</a:t>
            </a:r>
            <a:r>
              <a:rPr lang="en-GB" altLang="nl-NL" b="0" dirty="0">
                <a:latin typeface="Arial" panose="020B0604020202020204" pitchFamily="34" charset="0"/>
              </a:rPr>
              <a:t> </a:t>
            </a:r>
            <a:r>
              <a:rPr lang="en-GB" altLang="nl-NL" b="0" dirty="0" err="1">
                <a:latin typeface="Arial" panose="020B0604020202020204" pitchFamily="34" charset="0"/>
              </a:rPr>
              <a:t>kunt</a:t>
            </a:r>
            <a:r>
              <a:rPr lang="en-GB" altLang="nl-NL" b="0" dirty="0">
                <a:latin typeface="Arial" panose="020B0604020202020204" pitchFamily="34" charset="0"/>
              </a:rPr>
              <a:t> u </a:t>
            </a:r>
            <a:r>
              <a:rPr lang="en-GB" altLang="nl-NL" b="0" dirty="0" err="1">
                <a:latin typeface="Arial" panose="020B0604020202020204" pitchFamily="34" charset="0"/>
              </a:rPr>
              <a:t>een</a:t>
            </a:r>
            <a:r>
              <a:rPr lang="en-GB" altLang="nl-NL" b="0" dirty="0">
                <a:latin typeface="Arial" panose="020B0604020202020204" pitchFamily="34" charset="0"/>
              </a:rPr>
              <a:t> </a:t>
            </a:r>
            <a:r>
              <a:rPr lang="en-GB" altLang="nl-NL" b="0" dirty="0" err="1">
                <a:latin typeface="Arial" panose="020B0604020202020204" pitchFamily="34" charset="0"/>
              </a:rPr>
              <a:t>uitdraai</a:t>
            </a:r>
            <a:r>
              <a:rPr lang="en-GB" altLang="nl-NL" b="0" dirty="0">
                <a:latin typeface="Arial" panose="020B0604020202020204" pitchFamily="34" charset="0"/>
              </a:rPr>
              <a:t> </a:t>
            </a:r>
            <a:r>
              <a:rPr lang="en-GB" altLang="nl-NL" b="0" dirty="0" err="1">
                <a:latin typeface="Arial" panose="020B0604020202020204" pitchFamily="34" charset="0"/>
              </a:rPr>
              <a:t>maken</a:t>
            </a:r>
            <a:r>
              <a:rPr lang="en-GB" altLang="nl-NL" b="0" dirty="0">
                <a:latin typeface="Arial" panose="020B0604020202020204" pitchFamily="34" charset="0"/>
              </a:rPr>
              <a:t> van alle </a:t>
            </a:r>
            <a:r>
              <a:rPr lang="en-GB" altLang="nl-NL" b="0" dirty="0" err="1">
                <a:latin typeface="Arial" panose="020B0604020202020204" pitchFamily="34" charset="0"/>
              </a:rPr>
              <a:t>aanbevelingen</a:t>
            </a:r>
            <a:r>
              <a:rPr lang="en-GB" altLang="nl-NL" b="0" dirty="0">
                <a:latin typeface="Arial" panose="020B0604020202020204" pitchFamily="34" charset="0"/>
              </a:rPr>
              <a:t> in de </a:t>
            </a:r>
            <a:r>
              <a:rPr lang="en-GB" altLang="nl-NL" b="0" dirty="0" err="1">
                <a:latin typeface="Arial" panose="020B0604020202020204" pitchFamily="34" charset="0"/>
              </a:rPr>
              <a:t>richtlijnmodules</a:t>
            </a:r>
            <a:r>
              <a:rPr lang="en-GB" altLang="nl-NL" b="0" dirty="0">
                <a:latin typeface="Arial" panose="020B0604020202020204" pitchFamily="34" charset="0"/>
              </a:rPr>
              <a:t>. </a:t>
            </a:r>
            <a:r>
              <a:rPr lang="en-GB" altLang="nl-NL" b="0" dirty="0" err="1">
                <a:latin typeface="Arial" panose="020B0604020202020204" pitchFamily="34" charset="0"/>
              </a:rPr>
              <a:t>Wellicht</a:t>
            </a:r>
            <a:r>
              <a:rPr lang="en-GB" altLang="nl-NL" b="0" dirty="0">
                <a:latin typeface="Arial" panose="020B0604020202020204" pitchFamily="34" charset="0"/>
              </a:rPr>
              <a:t> wilt u </a:t>
            </a:r>
            <a:r>
              <a:rPr lang="en-GB" altLang="nl-NL" b="0" dirty="0" err="1">
                <a:latin typeface="Arial" panose="020B0604020202020204" pitchFamily="34" charset="0"/>
              </a:rPr>
              <a:t>een</a:t>
            </a:r>
            <a:r>
              <a:rPr lang="en-GB" altLang="nl-NL" b="0" dirty="0">
                <a:latin typeface="Arial" panose="020B0604020202020204" pitchFamily="34" charset="0"/>
              </a:rPr>
              <a:t> </a:t>
            </a:r>
            <a:r>
              <a:rPr lang="en-GB" altLang="nl-NL" b="0" dirty="0" err="1">
                <a:latin typeface="Arial" panose="020B0604020202020204" pitchFamily="34" charset="0"/>
              </a:rPr>
              <a:t>kopie</a:t>
            </a:r>
            <a:r>
              <a:rPr lang="en-GB" altLang="nl-NL" b="0" dirty="0">
                <a:latin typeface="Arial" panose="020B0604020202020204" pitchFamily="34" charset="0"/>
              </a:rPr>
              <a:t> van de </a:t>
            </a:r>
            <a:r>
              <a:rPr lang="en-GB" altLang="nl-NL" b="0" dirty="0" err="1">
                <a:latin typeface="Arial" panose="020B0604020202020204" pitchFamily="34" charset="0"/>
              </a:rPr>
              <a:t>aanbevelingen</a:t>
            </a:r>
            <a:r>
              <a:rPr lang="en-GB" altLang="nl-NL" b="0" dirty="0">
                <a:latin typeface="Arial" panose="020B0604020202020204" pitchFamily="34" charset="0"/>
              </a:rPr>
              <a:t> </a:t>
            </a:r>
            <a:r>
              <a:rPr lang="en-GB" altLang="nl-NL" b="0" dirty="0" err="1">
                <a:latin typeface="Arial" panose="020B0604020202020204" pitchFamily="34" charset="0"/>
              </a:rPr>
              <a:t>printen</a:t>
            </a:r>
            <a:r>
              <a:rPr lang="en-GB" altLang="nl-NL" b="0" dirty="0">
                <a:latin typeface="Arial" panose="020B0604020202020204" pitchFamily="34" charset="0"/>
              </a:rPr>
              <a:t> </a:t>
            </a:r>
            <a:r>
              <a:rPr lang="en-GB" altLang="nl-NL" b="0" dirty="0" err="1">
                <a:latin typeface="Arial" panose="020B0604020202020204" pitchFamily="34" charset="0"/>
              </a:rPr>
              <a:t>voor</a:t>
            </a:r>
            <a:r>
              <a:rPr lang="en-GB" altLang="nl-NL" b="0" dirty="0">
                <a:latin typeface="Arial" panose="020B0604020202020204" pitchFamily="34" charset="0"/>
              </a:rPr>
              <a:t> </a:t>
            </a:r>
            <a:r>
              <a:rPr lang="en-GB" altLang="nl-NL" b="0" dirty="0" err="1">
                <a:latin typeface="Arial" panose="020B0604020202020204" pitchFamily="34" charset="0"/>
              </a:rPr>
              <a:t>gebruik</a:t>
            </a:r>
            <a:r>
              <a:rPr lang="en-GB" altLang="nl-NL" b="0" dirty="0">
                <a:latin typeface="Arial" panose="020B0604020202020204" pitchFamily="34" charset="0"/>
              </a:rPr>
              <a:t> </a:t>
            </a:r>
            <a:r>
              <a:rPr lang="en-GB" altLang="nl-NL" b="0" dirty="0" err="1">
                <a:latin typeface="Arial" panose="020B0604020202020204" pitchFamily="34" charset="0"/>
              </a:rPr>
              <a:t>tijdens</a:t>
            </a:r>
            <a:r>
              <a:rPr lang="en-GB" altLang="nl-NL" b="0" dirty="0">
                <a:latin typeface="Arial" panose="020B0604020202020204" pitchFamily="34" charset="0"/>
              </a:rPr>
              <a:t> </a:t>
            </a:r>
            <a:r>
              <a:rPr lang="en-GB" altLang="nl-NL" b="0" dirty="0" err="1">
                <a:latin typeface="Arial" panose="020B0604020202020204" pitchFamily="34" charset="0"/>
              </a:rPr>
              <a:t>uw</a:t>
            </a:r>
            <a:r>
              <a:rPr lang="en-GB" altLang="nl-NL" b="0" dirty="0">
                <a:latin typeface="Arial" panose="020B0604020202020204" pitchFamily="34" charset="0"/>
              </a:rPr>
              <a:t> </a:t>
            </a:r>
            <a:r>
              <a:rPr lang="en-GB" altLang="nl-NL" b="0" dirty="0" err="1">
                <a:latin typeface="Arial" panose="020B0604020202020204" pitchFamily="34" charset="0"/>
              </a:rPr>
              <a:t>presentatie</a:t>
            </a:r>
            <a:r>
              <a:rPr lang="en-GB" altLang="nl-NL" b="0" dirty="0">
                <a:latin typeface="Arial" panose="020B0604020202020204" pitchFamily="34" charset="0"/>
              </a:rPr>
              <a:t>, of de </a:t>
            </a:r>
            <a:r>
              <a:rPr lang="en-GB" altLang="nl-NL" b="0" dirty="0" err="1">
                <a:latin typeface="Arial" panose="020B0604020202020204" pitchFamily="34" charset="0"/>
              </a:rPr>
              <a:t>richtlijn</a:t>
            </a:r>
            <a:r>
              <a:rPr lang="en-GB" altLang="nl-NL" b="0" dirty="0">
                <a:latin typeface="Arial" panose="020B0604020202020204" pitchFamily="34" charset="0"/>
              </a:rPr>
              <a:t> op de </a:t>
            </a:r>
            <a:r>
              <a:rPr lang="en-GB" altLang="nl-NL" b="0" dirty="0" err="1">
                <a:latin typeface="Arial" panose="020B0604020202020204" pitchFamily="34" charset="0"/>
              </a:rPr>
              <a:t>richtlijnendatabase</a:t>
            </a:r>
            <a:r>
              <a:rPr lang="en-GB" altLang="nl-NL" b="0" dirty="0">
                <a:latin typeface="Arial" panose="020B0604020202020204" pitchFamily="34" charset="0"/>
              </a:rPr>
              <a:t> </a:t>
            </a:r>
            <a:r>
              <a:rPr lang="en-GB" altLang="nl-NL" b="0" dirty="0" err="1">
                <a:latin typeface="Arial" panose="020B0604020202020204" pitchFamily="34" charset="0"/>
              </a:rPr>
              <a:t>bezoeken</a:t>
            </a:r>
            <a:r>
              <a:rPr lang="en-GB" altLang="nl-NL" b="0" dirty="0">
                <a:latin typeface="Arial" panose="020B0604020202020204" pitchFamily="34" charset="0"/>
              </a:rPr>
              <a:t> </a:t>
            </a:r>
            <a:r>
              <a:rPr lang="en-GB" altLang="nl-NL" b="0" dirty="0" err="1">
                <a:latin typeface="Arial" panose="020B0604020202020204" pitchFamily="34" charset="0"/>
              </a:rPr>
              <a:t>tijdens</a:t>
            </a:r>
            <a:r>
              <a:rPr lang="en-GB" altLang="nl-NL" b="0" dirty="0">
                <a:latin typeface="Arial" panose="020B0604020202020204" pitchFamily="34" charset="0"/>
              </a:rPr>
              <a:t> </a:t>
            </a:r>
            <a:r>
              <a:rPr lang="en-GB" altLang="nl-NL" b="0" dirty="0" err="1">
                <a:latin typeface="Arial" panose="020B0604020202020204" pitchFamily="34" charset="0"/>
              </a:rPr>
              <a:t>uw</a:t>
            </a:r>
            <a:r>
              <a:rPr lang="en-GB" altLang="nl-NL" b="0" dirty="0">
                <a:latin typeface="Arial" panose="020B0604020202020204" pitchFamily="34" charset="0"/>
              </a:rPr>
              <a:t> </a:t>
            </a:r>
            <a:r>
              <a:rPr lang="en-GB" altLang="nl-NL" b="0" dirty="0" err="1">
                <a:latin typeface="Arial" panose="020B0604020202020204" pitchFamily="34" charset="0"/>
              </a:rPr>
              <a:t>presentatie</a:t>
            </a:r>
            <a:r>
              <a:rPr lang="en-GB" altLang="nl-NL" b="0" dirty="0">
                <a:latin typeface="Arial" panose="020B0604020202020204" pitchFamily="34" charset="0"/>
              </a:rPr>
              <a:t>. U </a:t>
            </a:r>
            <a:r>
              <a:rPr lang="en-GB" altLang="nl-NL" b="0" dirty="0" err="1">
                <a:latin typeface="Arial" panose="020B0604020202020204" pitchFamily="34" charset="0"/>
              </a:rPr>
              <a:t>kunt</a:t>
            </a:r>
            <a:r>
              <a:rPr lang="en-GB" altLang="nl-NL" b="0" dirty="0">
                <a:latin typeface="Arial" panose="020B0604020202020204" pitchFamily="34" charset="0"/>
              </a:rPr>
              <a:t> </a:t>
            </a:r>
            <a:r>
              <a:rPr lang="en-GB" altLang="nl-NL" b="0" dirty="0" err="1">
                <a:latin typeface="Arial" panose="020B0604020202020204" pitchFamily="34" charset="0"/>
              </a:rPr>
              <a:t>uw</a:t>
            </a:r>
            <a:r>
              <a:rPr lang="en-GB" altLang="nl-NL" b="0" dirty="0">
                <a:latin typeface="Arial" panose="020B0604020202020204" pitchFamily="34" charset="0"/>
              </a:rPr>
              <a:t> eigen logo </a:t>
            </a:r>
            <a:r>
              <a:rPr lang="en-GB" altLang="nl-NL" b="0" dirty="0" err="1">
                <a:latin typeface="Arial" panose="020B0604020202020204" pitchFamily="34" charset="0"/>
              </a:rPr>
              <a:t>aan</a:t>
            </a:r>
            <a:r>
              <a:rPr lang="en-GB" altLang="nl-NL" b="0" dirty="0">
                <a:latin typeface="Arial" panose="020B0604020202020204" pitchFamily="34" charset="0"/>
              </a:rPr>
              <a:t> de </a:t>
            </a:r>
            <a:r>
              <a:rPr lang="en-GB" altLang="nl-NL" b="0" dirty="0" err="1">
                <a:latin typeface="Arial" panose="020B0604020202020204" pitchFamily="34" charset="0"/>
              </a:rPr>
              <a:t>presentatie</a:t>
            </a:r>
            <a:r>
              <a:rPr lang="en-GB" altLang="nl-NL" b="0" dirty="0">
                <a:latin typeface="Arial" panose="020B0604020202020204" pitchFamily="34" charset="0"/>
              </a:rPr>
              <a:t> </a:t>
            </a:r>
            <a:r>
              <a:rPr lang="en-GB" altLang="nl-NL" b="0" dirty="0" err="1">
                <a:latin typeface="Arial" panose="020B0604020202020204" pitchFamily="34" charset="0"/>
              </a:rPr>
              <a:t>toevoegen</a:t>
            </a:r>
            <a:r>
              <a:rPr lang="en-GB" altLang="nl-NL" b="0" dirty="0">
                <a:latin typeface="Arial" panose="020B0604020202020204" pitchFamily="34" charset="0"/>
              </a:rPr>
              <a:t>. </a:t>
            </a:r>
            <a:r>
              <a:rPr lang="en-GB" altLang="nl-NL" b="0" dirty="0" err="1">
                <a:latin typeface="Arial" panose="020B0604020202020204" pitchFamily="34" charset="0"/>
              </a:rPr>
              <a:t>Voel</a:t>
            </a:r>
            <a:r>
              <a:rPr lang="en-GB" altLang="nl-NL" b="0" dirty="0">
                <a:latin typeface="Arial" panose="020B0604020202020204" pitchFamily="34" charset="0"/>
              </a:rPr>
              <a:t> u </a:t>
            </a:r>
            <a:r>
              <a:rPr lang="en-GB" altLang="nl-NL" b="0" dirty="0" err="1">
                <a:latin typeface="Arial" panose="020B0604020202020204" pitchFamily="34" charset="0"/>
              </a:rPr>
              <a:t>vrij</a:t>
            </a:r>
            <a:r>
              <a:rPr lang="en-GB" altLang="nl-NL" b="0" dirty="0">
                <a:latin typeface="Arial" panose="020B0604020202020204" pitchFamily="34" charset="0"/>
              </a:rPr>
              <a:t> om de </a:t>
            </a:r>
            <a:r>
              <a:rPr lang="en-GB" altLang="nl-NL" b="0" dirty="0" err="1">
                <a:latin typeface="Arial" panose="020B0604020202020204" pitchFamily="34" charset="0"/>
              </a:rPr>
              <a:t>presentatie</a:t>
            </a:r>
            <a:r>
              <a:rPr lang="en-GB" altLang="nl-NL" b="0" dirty="0">
                <a:latin typeface="Arial" panose="020B0604020202020204" pitchFamily="34" charset="0"/>
              </a:rPr>
              <a:t> </a:t>
            </a:r>
            <a:r>
              <a:rPr lang="en-GB" altLang="nl-NL" b="0" dirty="0" err="1">
                <a:latin typeface="Arial" panose="020B0604020202020204" pitchFamily="34" charset="0"/>
              </a:rPr>
              <a:t>aan</a:t>
            </a:r>
            <a:r>
              <a:rPr lang="en-GB" altLang="nl-NL" b="0" dirty="0">
                <a:latin typeface="Arial" panose="020B0604020202020204" pitchFamily="34" charset="0"/>
              </a:rPr>
              <a:t> </a:t>
            </a:r>
            <a:r>
              <a:rPr lang="en-GB" altLang="nl-NL" b="0" dirty="0" err="1">
                <a:latin typeface="Arial" panose="020B0604020202020204" pitchFamily="34" charset="0"/>
              </a:rPr>
              <a:t>te</a:t>
            </a:r>
            <a:r>
              <a:rPr lang="en-GB" altLang="nl-NL" b="0" dirty="0">
                <a:latin typeface="Arial" panose="020B0604020202020204" pitchFamily="34" charset="0"/>
              </a:rPr>
              <a:t> </a:t>
            </a:r>
            <a:r>
              <a:rPr lang="en-GB" altLang="nl-NL" b="0" dirty="0" err="1">
                <a:latin typeface="Arial" panose="020B0604020202020204" pitchFamily="34" charset="0"/>
              </a:rPr>
              <a:t>passen</a:t>
            </a:r>
            <a:r>
              <a:rPr lang="en-GB" altLang="nl-NL" b="0" dirty="0">
                <a:latin typeface="Arial" panose="020B0604020202020204" pitchFamily="34" charset="0"/>
              </a:rPr>
              <a:t> of </a:t>
            </a:r>
            <a:r>
              <a:rPr lang="en-GB" altLang="nl-NL" b="0" dirty="0" err="1">
                <a:latin typeface="Arial" panose="020B0604020202020204" pitchFamily="34" charset="0"/>
              </a:rPr>
              <a:t>uit</a:t>
            </a:r>
            <a:r>
              <a:rPr lang="en-GB" altLang="nl-NL" b="0" dirty="0">
                <a:latin typeface="Arial" panose="020B0604020202020204" pitchFamily="34" charset="0"/>
              </a:rPr>
              <a:t> </a:t>
            </a:r>
            <a:r>
              <a:rPr lang="en-GB" altLang="nl-NL" b="0" dirty="0" err="1">
                <a:latin typeface="Arial" panose="020B0604020202020204" pitchFamily="34" charset="0"/>
              </a:rPr>
              <a:t>te</a:t>
            </a:r>
            <a:r>
              <a:rPr lang="en-GB" altLang="nl-NL" b="0" dirty="0">
                <a:latin typeface="Arial" panose="020B0604020202020204" pitchFamily="34" charset="0"/>
              </a:rPr>
              <a:t> </a:t>
            </a:r>
            <a:r>
              <a:rPr lang="en-GB" altLang="nl-NL" b="0" dirty="0" err="1">
                <a:latin typeface="Arial" panose="020B0604020202020204" pitchFamily="34" charset="0"/>
              </a:rPr>
              <a:t>breiden</a:t>
            </a:r>
            <a:r>
              <a:rPr lang="en-GB" altLang="nl-NL" b="0" dirty="0">
                <a:latin typeface="Arial" panose="020B0604020202020204" pitchFamily="34" charset="0"/>
              </a:rPr>
              <a:t>, </a:t>
            </a:r>
            <a:r>
              <a:rPr lang="en-GB" altLang="nl-NL" b="0" dirty="0" err="1">
                <a:latin typeface="Arial" panose="020B0604020202020204" pitchFamily="34" charset="0"/>
              </a:rPr>
              <a:t>bijvoorbeeld</a:t>
            </a:r>
            <a:r>
              <a:rPr lang="en-GB" altLang="nl-NL" b="0" dirty="0">
                <a:latin typeface="Arial" panose="020B0604020202020204" pitchFamily="34" charset="0"/>
              </a:rPr>
              <a:t> door </a:t>
            </a:r>
            <a:r>
              <a:rPr lang="en-GB" altLang="nl-NL" b="0" dirty="0" err="1">
                <a:latin typeface="Arial" panose="020B0604020202020204" pitchFamily="34" charset="0"/>
              </a:rPr>
              <a:t>vragen</a:t>
            </a:r>
            <a:r>
              <a:rPr lang="en-GB" altLang="nl-NL" b="0" dirty="0">
                <a:latin typeface="Arial" panose="020B0604020202020204" pitchFamily="34" charset="0"/>
              </a:rPr>
              <a:t> op </a:t>
            </a:r>
            <a:r>
              <a:rPr lang="en-GB" altLang="nl-NL" b="0" dirty="0" err="1">
                <a:latin typeface="Arial" panose="020B0604020202020204" pitchFamily="34" charset="0"/>
              </a:rPr>
              <a:t>te</a:t>
            </a:r>
            <a:r>
              <a:rPr lang="en-GB" altLang="nl-NL" b="0" dirty="0">
                <a:latin typeface="Arial" panose="020B0604020202020204" pitchFamily="34" charset="0"/>
              </a:rPr>
              <a:t> </a:t>
            </a:r>
            <a:r>
              <a:rPr lang="en-GB" altLang="nl-NL" b="0" dirty="0" err="1">
                <a:latin typeface="Arial" panose="020B0604020202020204" pitchFamily="34" charset="0"/>
              </a:rPr>
              <a:t>nemen</a:t>
            </a:r>
            <a:r>
              <a:rPr lang="en-GB" altLang="nl-NL" b="0" dirty="0">
                <a:latin typeface="Arial" panose="020B0604020202020204" pitchFamily="34" charset="0"/>
              </a:rPr>
              <a:t> met </a:t>
            </a:r>
            <a:r>
              <a:rPr lang="en-GB" altLang="nl-NL" b="0" dirty="0" err="1">
                <a:latin typeface="Arial" panose="020B0604020202020204" pitchFamily="34" charset="0"/>
              </a:rPr>
              <a:t>informatie</a:t>
            </a:r>
            <a:r>
              <a:rPr lang="en-GB" altLang="nl-NL" b="0" dirty="0">
                <a:latin typeface="Arial" panose="020B0604020202020204" pitchFamily="34" charset="0"/>
              </a:rPr>
              <a:t> </a:t>
            </a:r>
            <a:r>
              <a:rPr lang="en-GB" altLang="nl-NL" b="0" dirty="0" err="1">
                <a:latin typeface="Arial" panose="020B0604020202020204" pitchFamily="34" charset="0"/>
              </a:rPr>
              <a:t>uit</a:t>
            </a:r>
            <a:r>
              <a:rPr lang="en-GB" altLang="nl-NL" b="0" dirty="0">
                <a:latin typeface="Arial" panose="020B0604020202020204" pitchFamily="34" charset="0"/>
              </a:rPr>
              <a:t> de </a:t>
            </a:r>
            <a:r>
              <a:rPr lang="en-GB" altLang="nl-NL" b="0" dirty="0" err="1">
                <a:latin typeface="Arial" panose="020B0604020202020204" pitchFamily="34" charset="0"/>
              </a:rPr>
              <a:t>richtlijn</a:t>
            </a:r>
            <a:r>
              <a:rPr lang="en-GB" altLang="nl-NL" b="0" dirty="0">
                <a:latin typeface="Arial" panose="020B0604020202020204" pitchFamily="34" charset="0"/>
              </a:rPr>
              <a:t>. </a:t>
            </a:r>
          </a:p>
          <a:p>
            <a:pPr eaLnBrk="1" hangingPunct="1">
              <a:spcBef>
                <a:spcPts val="600"/>
              </a:spcBef>
            </a:pPr>
            <a:endParaRPr lang="en-GB" altLang="nl-NL" b="1" dirty="0">
              <a:latin typeface="Arial" panose="020B0604020202020204" pitchFamily="34" charset="0"/>
            </a:endParaRPr>
          </a:p>
          <a:p>
            <a:pPr eaLnBrk="1" hangingPunct="1">
              <a:spcBef>
                <a:spcPts val="600"/>
              </a:spcBef>
            </a:pPr>
            <a:r>
              <a:rPr lang="en-GB" altLang="nl-NL" dirty="0">
                <a:latin typeface="Arial" panose="020B0604020202020204" pitchFamily="34" charset="0"/>
              </a:rPr>
              <a:t>Aan de </a:t>
            </a:r>
            <a:r>
              <a:rPr lang="en-GB" altLang="nl-NL" dirty="0" err="1">
                <a:latin typeface="Arial" panose="020B0604020202020204" pitchFamily="34" charset="0"/>
              </a:rPr>
              <a:t>presentatie</a:t>
            </a:r>
            <a:r>
              <a:rPr lang="en-GB" altLang="nl-NL" dirty="0">
                <a:latin typeface="Arial" panose="020B0604020202020204" pitchFamily="34" charset="0"/>
              </a:rPr>
              <a:t> </a:t>
            </a:r>
            <a:r>
              <a:rPr lang="en-GB" altLang="nl-NL" dirty="0" err="1">
                <a:latin typeface="Arial" panose="020B0604020202020204" pitchFamily="34" charset="0"/>
              </a:rPr>
              <a:t>zijn</a:t>
            </a:r>
            <a:r>
              <a:rPr lang="en-GB" altLang="nl-NL" dirty="0">
                <a:latin typeface="Arial" panose="020B0604020202020204" pitchFamily="34" charset="0"/>
              </a:rPr>
              <a:t> </a:t>
            </a:r>
            <a:r>
              <a:rPr lang="en-GB" altLang="nl-NL" dirty="0" err="1">
                <a:latin typeface="Arial" panose="020B0604020202020204" pitchFamily="34" charset="0"/>
              </a:rPr>
              <a:t>opmerkingen</a:t>
            </a:r>
            <a:r>
              <a:rPr lang="en-GB" altLang="nl-NL" dirty="0">
                <a:latin typeface="Arial" panose="020B0604020202020204" pitchFamily="34" charset="0"/>
              </a:rPr>
              <a:t> </a:t>
            </a:r>
            <a:r>
              <a:rPr lang="en-GB" altLang="nl-NL" dirty="0" err="1">
                <a:latin typeface="Arial" panose="020B0604020202020204" pitchFamily="34" charset="0"/>
              </a:rPr>
              <a:t>voor</a:t>
            </a:r>
            <a:r>
              <a:rPr lang="en-GB" altLang="nl-NL" dirty="0">
                <a:latin typeface="Arial" panose="020B0604020202020204" pitchFamily="34" charset="0"/>
              </a:rPr>
              <a:t> </a:t>
            </a:r>
            <a:r>
              <a:rPr lang="en-GB" altLang="nl-NL" dirty="0" err="1">
                <a:latin typeface="Arial" panose="020B0604020202020204" pitchFamily="34" charset="0"/>
              </a:rPr>
              <a:t>presentatoren</a:t>
            </a:r>
            <a:r>
              <a:rPr lang="en-GB" altLang="nl-NL" dirty="0">
                <a:latin typeface="Arial" panose="020B0604020202020204" pitchFamily="34" charset="0"/>
              </a:rPr>
              <a:t> </a:t>
            </a:r>
            <a:r>
              <a:rPr lang="en-GB" altLang="nl-NL" dirty="0" err="1">
                <a:latin typeface="Arial" panose="020B0604020202020204" pitchFamily="34" charset="0"/>
              </a:rPr>
              <a:t>toegevoegd</a:t>
            </a:r>
            <a:r>
              <a:rPr lang="en-GB" altLang="nl-NL" dirty="0">
                <a:latin typeface="Arial" panose="020B0604020202020204" pitchFamily="34" charset="0"/>
              </a:rPr>
              <a:t> om </a:t>
            </a:r>
            <a:r>
              <a:rPr lang="en-GB" altLang="nl-NL" dirty="0" err="1">
                <a:latin typeface="Arial" panose="020B0604020202020204" pitchFamily="34" charset="0"/>
              </a:rPr>
              <a:t>te</a:t>
            </a:r>
            <a:r>
              <a:rPr lang="en-GB" altLang="nl-NL" dirty="0">
                <a:latin typeface="Arial" panose="020B0604020202020204" pitchFamily="34" charset="0"/>
              </a:rPr>
              <a:t> </a:t>
            </a:r>
            <a:r>
              <a:rPr lang="en-GB" altLang="nl-NL" dirty="0" err="1">
                <a:latin typeface="Arial" panose="020B0604020202020204" pitchFamily="34" charset="0"/>
              </a:rPr>
              <a:t>helpen</a:t>
            </a:r>
            <a:r>
              <a:rPr lang="en-GB" altLang="nl-NL" dirty="0">
                <a:latin typeface="Arial" panose="020B0604020202020204" pitchFamily="34" charset="0"/>
              </a:rPr>
              <a:t> </a:t>
            </a:r>
            <a:r>
              <a:rPr lang="en-GB" altLang="nl-NL" dirty="0" err="1">
                <a:latin typeface="Arial" panose="020B0604020202020204" pitchFamily="34" charset="0"/>
              </a:rPr>
              <a:t>bij</a:t>
            </a:r>
            <a:r>
              <a:rPr lang="en-GB" altLang="nl-NL" dirty="0">
                <a:latin typeface="Arial" panose="020B0604020202020204" pitchFamily="34" charset="0"/>
              </a:rPr>
              <a:t> het </a:t>
            </a:r>
            <a:r>
              <a:rPr lang="en-GB" altLang="nl-NL" dirty="0" err="1">
                <a:latin typeface="Arial" panose="020B0604020202020204" pitchFamily="34" charset="0"/>
              </a:rPr>
              <a:t>onder</a:t>
            </a:r>
            <a:r>
              <a:rPr lang="en-GB" altLang="nl-NL" dirty="0">
                <a:latin typeface="Arial" panose="020B0604020202020204" pitchFamily="34" charset="0"/>
              </a:rPr>
              <a:t> de </a:t>
            </a:r>
            <a:r>
              <a:rPr lang="en-GB" altLang="nl-NL" dirty="0" err="1">
                <a:latin typeface="Arial" panose="020B0604020202020204" pitchFamily="34" charset="0"/>
              </a:rPr>
              <a:t>aandacht</a:t>
            </a:r>
            <a:r>
              <a:rPr lang="en-GB" altLang="nl-NL" dirty="0">
                <a:latin typeface="Arial" panose="020B0604020202020204" pitchFamily="34" charset="0"/>
              </a:rPr>
              <a:t> </a:t>
            </a:r>
            <a:r>
              <a:rPr lang="en-GB" altLang="nl-NL" dirty="0" err="1">
                <a:latin typeface="Arial" panose="020B0604020202020204" pitchFamily="34" charset="0"/>
              </a:rPr>
              <a:t>brengen</a:t>
            </a:r>
            <a:r>
              <a:rPr lang="en-GB" altLang="nl-NL" dirty="0">
                <a:latin typeface="Arial" panose="020B0604020202020204" pitchFamily="34" charset="0"/>
              </a:rPr>
              <a:t> van de </a:t>
            </a:r>
            <a:r>
              <a:rPr lang="en-GB" altLang="nl-NL" dirty="0" err="1">
                <a:latin typeface="Arial" panose="020B0604020202020204" pitchFamily="34" charset="0"/>
              </a:rPr>
              <a:t>belangrijkste</a:t>
            </a:r>
            <a:r>
              <a:rPr lang="en-GB" altLang="nl-NL" dirty="0">
                <a:latin typeface="Arial" panose="020B0604020202020204" pitchFamily="34" charset="0"/>
              </a:rPr>
              <a:t> </a:t>
            </a:r>
            <a:r>
              <a:rPr lang="en-GB" altLang="nl-NL" dirty="0" err="1">
                <a:latin typeface="Arial" panose="020B0604020202020204" pitchFamily="34" charset="0"/>
              </a:rPr>
              <a:t>punten</a:t>
            </a:r>
            <a:r>
              <a:rPr lang="en-GB" altLang="nl-NL" dirty="0">
                <a:latin typeface="Arial" panose="020B0604020202020204" pitchFamily="34" charset="0"/>
              </a:rPr>
              <a:t> in de </a:t>
            </a:r>
            <a:r>
              <a:rPr lang="en-GB" altLang="nl-NL" dirty="0" err="1">
                <a:latin typeface="Arial" panose="020B0604020202020204" pitchFamily="34" charset="0"/>
              </a:rPr>
              <a:t>presentatie</a:t>
            </a:r>
            <a:r>
              <a:rPr lang="en-GB" altLang="nl-NL" dirty="0">
                <a:latin typeface="Arial" panose="020B0604020202020204" pitchFamily="34" charset="0"/>
              </a:rPr>
              <a:t> </a:t>
            </a:r>
            <a:r>
              <a:rPr lang="en-GB" altLang="nl-NL" dirty="0" err="1">
                <a:latin typeface="Arial" panose="020B0604020202020204" pitchFamily="34" charset="0"/>
              </a:rPr>
              <a:t>en</a:t>
            </a:r>
            <a:r>
              <a:rPr lang="en-GB" altLang="nl-NL" dirty="0">
                <a:latin typeface="Arial" panose="020B0604020202020204" pitchFamily="34" charset="0"/>
              </a:rPr>
              <a:t> om </a:t>
            </a:r>
            <a:r>
              <a:rPr lang="en-GB" altLang="nl-NL" dirty="0" err="1">
                <a:latin typeface="Arial" panose="020B0604020202020204" pitchFamily="34" charset="0"/>
              </a:rPr>
              <a:t>aanvullende</a:t>
            </a:r>
            <a:r>
              <a:rPr lang="en-GB" altLang="nl-NL" dirty="0">
                <a:latin typeface="Arial" panose="020B0604020202020204" pitchFamily="34" charset="0"/>
              </a:rPr>
              <a:t> </a:t>
            </a:r>
            <a:r>
              <a:rPr lang="en-GB" altLang="nl-NL" dirty="0" err="1">
                <a:latin typeface="Arial" panose="020B0604020202020204" pitchFamily="34" charset="0"/>
              </a:rPr>
              <a:t>informatie</a:t>
            </a:r>
            <a:r>
              <a:rPr lang="en-GB" altLang="nl-NL" dirty="0">
                <a:latin typeface="Arial" panose="020B0604020202020204" pitchFamily="34" charset="0"/>
              </a:rPr>
              <a:t> </a:t>
            </a:r>
            <a:r>
              <a:rPr lang="en-GB" altLang="nl-NL" dirty="0" err="1">
                <a:latin typeface="Arial" panose="020B0604020202020204" pitchFamily="34" charset="0"/>
              </a:rPr>
              <a:t>bij</a:t>
            </a:r>
            <a:r>
              <a:rPr lang="en-GB" altLang="nl-NL" dirty="0">
                <a:latin typeface="Arial" panose="020B0604020202020204" pitchFamily="34" charset="0"/>
              </a:rPr>
              <a:t> de slides </a:t>
            </a:r>
            <a:r>
              <a:rPr lang="en-GB" altLang="nl-NL" dirty="0" err="1">
                <a:latin typeface="Arial" panose="020B0604020202020204" pitchFamily="34" charset="0"/>
              </a:rPr>
              <a:t>te</a:t>
            </a:r>
            <a:r>
              <a:rPr lang="en-GB" altLang="nl-NL" dirty="0">
                <a:latin typeface="Arial" panose="020B0604020202020204" pitchFamily="34" charset="0"/>
              </a:rPr>
              <a:t> </a:t>
            </a:r>
            <a:r>
              <a:rPr lang="en-GB" altLang="nl-NL" dirty="0" err="1">
                <a:latin typeface="Arial" panose="020B0604020202020204" pitchFamily="34" charset="0"/>
              </a:rPr>
              <a:t>geven</a:t>
            </a:r>
            <a:r>
              <a:rPr lang="en-GB" altLang="nl-NL" dirty="0">
                <a:latin typeface="Arial" panose="020B0604020202020204" pitchFamily="34" charset="0"/>
              </a:rPr>
              <a:t>. </a:t>
            </a:r>
          </a:p>
          <a:p>
            <a:pPr eaLnBrk="1" hangingPunct="1">
              <a:spcBef>
                <a:spcPts val="600"/>
              </a:spcBef>
            </a:pPr>
            <a:br>
              <a:rPr lang="en-GB" altLang="nl-NL" dirty="0">
                <a:latin typeface="Arial" panose="020B0604020202020204" pitchFamily="34" charset="0"/>
              </a:rPr>
            </a:br>
            <a:r>
              <a:rPr lang="en-GB" altLang="nl-NL" b="1" dirty="0">
                <a:latin typeface="Arial" panose="020B0604020202020204" pitchFamily="34" charset="0"/>
              </a:rPr>
              <a:t>Disclaimer</a:t>
            </a:r>
            <a:r>
              <a:rPr lang="en-GB" altLang="nl-NL" dirty="0">
                <a:latin typeface="Arial" panose="020B0604020202020204" pitchFamily="34" charset="0"/>
              </a:rPr>
              <a:t> </a:t>
            </a:r>
          </a:p>
          <a:p>
            <a:pPr eaLnBrk="1" hangingPunct="1">
              <a:spcBef>
                <a:spcPts val="600"/>
              </a:spcBef>
            </a:pPr>
            <a:r>
              <a:rPr lang="en-GB" altLang="nl-NL" b="0" dirty="0" err="1">
                <a:latin typeface="Arial" panose="020B0604020202020204" pitchFamily="34" charset="0"/>
              </a:rPr>
              <a:t>Deze</a:t>
            </a:r>
            <a:r>
              <a:rPr lang="en-GB" altLang="nl-NL" b="0" dirty="0">
                <a:latin typeface="Arial" panose="020B0604020202020204" pitchFamily="34" charset="0"/>
              </a:rPr>
              <a:t> </a:t>
            </a:r>
            <a:r>
              <a:rPr lang="en-GB" altLang="nl-NL" b="0" dirty="0" err="1">
                <a:latin typeface="Arial" panose="020B0604020202020204" pitchFamily="34" charset="0"/>
              </a:rPr>
              <a:t>diapresentatie</a:t>
            </a:r>
            <a:r>
              <a:rPr lang="en-GB" altLang="nl-NL" b="0" dirty="0">
                <a:latin typeface="Arial" panose="020B0604020202020204" pitchFamily="34" charset="0"/>
              </a:rPr>
              <a:t> is </a:t>
            </a:r>
            <a:r>
              <a:rPr lang="en-GB" altLang="nl-NL" b="0" dirty="0" err="1">
                <a:latin typeface="Arial" panose="020B0604020202020204" pitchFamily="34" charset="0"/>
              </a:rPr>
              <a:t>een</a:t>
            </a:r>
            <a:r>
              <a:rPr lang="en-GB" altLang="nl-NL" b="0" dirty="0">
                <a:latin typeface="Arial" panose="020B0604020202020204" pitchFamily="34" charset="0"/>
              </a:rPr>
              <a:t> </a:t>
            </a:r>
            <a:r>
              <a:rPr lang="en-GB" altLang="nl-NL" b="0" dirty="0" err="1">
                <a:latin typeface="Arial" panose="020B0604020202020204" pitchFamily="34" charset="0"/>
              </a:rPr>
              <a:t>implementatietool</a:t>
            </a:r>
            <a:r>
              <a:rPr lang="en-GB" altLang="nl-NL" b="0" dirty="0">
                <a:latin typeface="Arial" panose="020B0604020202020204" pitchFamily="34" charset="0"/>
              </a:rPr>
              <a:t> </a:t>
            </a:r>
            <a:r>
              <a:rPr lang="en-GB" altLang="nl-NL" b="0" dirty="0" err="1">
                <a:latin typeface="Arial" panose="020B0604020202020204" pitchFamily="34" charset="0"/>
              </a:rPr>
              <a:t>en</a:t>
            </a:r>
            <a:r>
              <a:rPr lang="en-GB" altLang="nl-NL" b="0" dirty="0">
                <a:latin typeface="Arial" panose="020B0604020202020204" pitchFamily="34" charset="0"/>
              </a:rPr>
              <a:t> </a:t>
            </a:r>
            <a:r>
              <a:rPr lang="en-GB" altLang="nl-NL" b="0" dirty="0" err="1">
                <a:latin typeface="Arial" panose="020B0604020202020204" pitchFamily="34" charset="0"/>
              </a:rPr>
              <a:t>dient</a:t>
            </a:r>
            <a:r>
              <a:rPr lang="en-GB" altLang="nl-NL" b="0" dirty="0">
                <a:latin typeface="Arial" panose="020B0604020202020204" pitchFamily="34" charset="0"/>
              </a:rPr>
              <a:t> </a:t>
            </a:r>
            <a:r>
              <a:rPr lang="en-GB" altLang="nl-NL" b="0" dirty="0" err="1">
                <a:latin typeface="Arial" panose="020B0604020202020204" pitchFamily="34" charset="0"/>
              </a:rPr>
              <a:t>gebruikt</a:t>
            </a:r>
            <a:r>
              <a:rPr lang="en-GB" altLang="nl-NL" b="0" dirty="0">
                <a:latin typeface="Arial" panose="020B0604020202020204" pitchFamily="34" charset="0"/>
              </a:rPr>
              <a:t> </a:t>
            </a:r>
            <a:r>
              <a:rPr lang="en-GB" altLang="nl-NL" b="0" dirty="0" err="1">
                <a:latin typeface="Arial" panose="020B0604020202020204" pitchFamily="34" charset="0"/>
              </a:rPr>
              <a:t>te</a:t>
            </a:r>
            <a:r>
              <a:rPr lang="en-GB" altLang="nl-NL" b="0" dirty="0">
                <a:latin typeface="Arial" panose="020B0604020202020204" pitchFamily="34" charset="0"/>
              </a:rPr>
              <a:t> </a:t>
            </a:r>
            <a:r>
              <a:rPr lang="en-GB" altLang="nl-NL" b="0" dirty="0" err="1">
                <a:latin typeface="Arial" panose="020B0604020202020204" pitchFamily="34" charset="0"/>
              </a:rPr>
              <a:t>worden</a:t>
            </a:r>
            <a:r>
              <a:rPr lang="en-GB" altLang="nl-NL" b="0" dirty="0">
                <a:latin typeface="Arial" panose="020B0604020202020204" pitchFamily="34" charset="0"/>
              </a:rPr>
              <a:t> </a:t>
            </a:r>
            <a:r>
              <a:rPr lang="en-GB" altLang="nl-NL" b="0" dirty="0" err="1">
                <a:latin typeface="Arial" panose="020B0604020202020204" pitchFamily="34" charset="0"/>
              </a:rPr>
              <a:t>naast</a:t>
            </a:r>
            <a:r>
              <a:rPr lang="en-GB" altLang="nl-NL" b="0" dirty="0">
                <a:latin typeface="Arial" panose="020B0604020202020204" pitchFamily="34" charset="0"/>
              </a:rPr>
              <a:t> de </a:t>
            </a:r>
            <a:r>
              <a:rPr lang="en-GB" altLang="nl-NL" b="0" dirty="0" err="1">
                <a:latin typeface="Arial" panose="020B0604020202020204" pitchFamily="34" charset="0"/>
              </a:rPr>
              <a:t>gepubliceerde</a:t>
            </a:r>
            <a:r>
              <a:rPr lang="en-GB" altLang="nl-NL" b="0" dirty="0">
                <a:latin typeface="Arial" panose="020B0604020202020204" pitchFamily="34" charset="0"/>
              </a:rPr>
              <a:t> </a:t>
            </a:r>
            <a:r>
              <a:rPr lang="en-GB" altLang="nl-NL" b="0" dirty="0" err="1">
                <a:latin typeface="Arial" panose="020B0604020202020204" pitchFamily="34" charset="0"/>
              </a:rPr>
              <a:t>richtlijnmodules</a:t>
            </a:r>
            <a:r>
              <a:rPr lang="en-GB" altLang="nl-NL" b="0" dirty="0">
                <a:latin typeface="Arial" panose="020B0604020202020204" pitchFamily="34" charset="0"/>
              </a:rPr>
              <a:t> </a:t>
            </a:r>
            <a:r>
              <a:rPr lang="en-GB" altLang="nl-NL" b="0" dirty="0" err="1">
                <a:latin typeface="Arial" panose="020B0604020202020204" pitchFamily="34" charset="0"/>
              </a:rPr>
              <a:t>Deze</a:t>
            </a:r>
            <a:r>
              <a:rPr lang="en-GB" altLang="nl-NL" b="0" dirty="0">
                <a:latin typeface="Arial" panose="020B0604020202020204" pitchFamily="34" charset="0"/>
              </a:rPr>
              <a:t> </a:t>
            </a:r>
            <a:r>
              <a:rPr lang="en-GB" altLang="nl-NL" b="0" dirty="0" err="1">
                <a:latin typeface="Arial" panose="020B0604020202020204" pitchFamily="34" charset="0"/>
              </a:rPr>
              <a:t>informatie</a:t>
            </a:r>
            <a:r>
              <a:rPr lang="en-GB" altLang="nl-NL" b="0" dirty="0">
                <a:latin typeface="Arial" panose="020B0604020202020204" pitchFamily="34" charset="0"/>
              </a:rPr>
              <a:t> </a:t>
            </a:r>
            <a:r>
              <a:rPr lang="en-GB" altLang="nl-NL" b="0" dirty="0" err="1">
                <a:latin typeface="Arial" panose="020B0604020202020204" pitchFamily="34" charset="0"/>
              </a:rPr>
              <a:t>vervangt</a:t>
            </a:r>
            <a:r>
              <a:rPr lang="en-GB" altLang="nl-NL" b="0" dirty="0">
                <a:latin typeface="Arial" panose="020B0604020202020204" pitchFamily="34" charset="0"/>
              </a:rPr>
              <a:t> </a:t>
            </a:r>
            <a:r>
              <a:rPr lang="en-GB" altLang="nl-NL" b="0" dirty="0" err="1">
                <a:latin typeface="Arial" panose="020B0604020202020204" pitchFamily="34" charset="0"/>
              </a:rPr>
              <a:t>niet</a:t>
            </a:r>
            <a:r>
              <a:rPr lang="en-GB" altLang="nl-NL" b="0" dirty="0">
                <a:latin typeface="Arial" panose="020B0604020202020204" pitchFamily="34" charset="0"/>
              </a:rPr>
              <a:t> de </a:t>
            </a:r>
            <a:r>
              <a:rPr lang="en-GB" altLang="nl-NL" b="0" dirty="0" err="1">
                <a:latin typeface="Arial" panose="020B0604020202020204" pitchFamily="34" charset="0"/>
              </a:rPr>
              <a:t>richtlijnmodules</a:t>
            </a:r>
            <a:r>
              <a:rPr lang="en-GB" altLang="nl-NL" b="0" dirty="0">
                <a:latin typeface="Arial" panose="020B0604020202020204" pitchFamily="34" charset="0"/>
              </a:rPr>
              <a:t> </a:t>
            </a:r>
            <a:r>
              <a:rPr lang="en-GB" altLang="nl-NL" b="0" dirty="0" err="1">
                <a:latin typeface="Arial" panose="020B0604020202020204" pitchFamily="34" charset="0"/>
              </a:rPr>
              <a:t>zelf</a:t>
            </a:r>
            <a:r>
              <a:rPr lang="en-GB" altLang="nl-NL" b="0" dirty="0">
                <a:latin typeface="Arial" panose="020B0604020202020204" pitchFamily="34" charset="0"/>
              </a:rPr>
              <a:t>.</a:t>
            </a:r>
          </a:p>
          <a:p>
            <a:pPr eaLnBrk="1" hangingPunct="1"/>
            <a:endParaRPr lang="en-GB" altLang="nl-NL" dirty="0">
              <a:latin typeface="Arial" panose="020B0604020202020204" pitchFamily="34" charset="0"/>
            </a:endParaRPr>
          </a:p>
          <a:p>
            <a:endParaRPr lang="en-NL" dirty="0"/>
          </a:p>
        </p:txBody>
      </p:sp>
      <p:sp>
        <p:nvSpPr>
          <p:cNvPr id="4" name="Slide Number Placeholder 3"/>
          <p:cNvSpPr>
            <a:spLocks noGrp="1"/>
          </p:cNvSpPr>
          <p:nvPr>
            <p:ph type="sldNum" sz="quarter" idx="5"/>
          </p:nvPr>
        </p:nvSpPr>
        <p:spPr/>
        <p:txBody>
          <a:bodyPr/>
          <a:lstStyle/>
          <a:p>
            <a:fld id="{A6B28D47-178B-CE4B-8D87-8D1DE58624C9}" type="slidenum">
              <a:rPr lang="en-NL" smtClean="0"/>
              <a:t>1</a:t>
            </a:fld>
            <a:endParaRPr lang="en-NL"/>
          </a:p>
        </p:txBody>
      </p:sp>
    </p:spTree>
    <p:extLst>
      <p:ext uri="{BB962C8B-B14F-4D97-AF65-F5344CB8AC3E}">
        <p14:creationId xmlns:p14="http://schemas.microsoft.com/office/powerpoint/2010/main" val="2730340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A13D3-5573-8837-A9FD-4B008771662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E099E40-BD96-371B-AFBE-23D7F2745F4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48D13AE-3443-6AAF-F675-627FD3E52669}"/>
              </a:ext>
            </a:extLst>
          </p:cNvPr>
          <p:cNvSpPr>
            <a:spLocks noGrp="1"/>
          </p:cNvSpPr>
          <p:nvPr>
            <p:ph type="body" idx="1"/>
          </p:nvPr>
        </p:nvSpPr>
        <p:spPr/>
        <p:txBody>
          <a:bodyPr/>
          <a:lstStyle/>
          <a:p>
            <a:r>
              <a:rPr lang="nl-NL" b="1" dirty="0"/>
              <a:t>Samenvatting (rationale):</a:t>
            </a:r>
          </a:p>
          <a:p>
            <a:r>
              <a:rPr lang="nl-NL" sz="1200" u="none" strike="noStrike" kern="1200" dirty="0">
                <a:solidFill>
                  <a:schemeClr val="tx1"/>
                </a:solidFill>
                <a:effectLst/>
                <a:latin typeface="+mn-lt"/>
                <a:ea typeface="+mn-ea"/>
                <a:cs typeface="+mn-cs"/>
              </a:rPr>
              <a:t>Bij patiënten met (ongedifferentieerde) artritis hebben zowel anti-CCP als RF voorspellende en diagnostische waarde voor de uiteindelijke diagnose reumatoïde artritis. De hoogste sensitiviteit wordt behaald door beide autoantistoffen te bepalen en bij één positieve uitslag de patiënt als seropositief te beschouwen. De hoogste specificiteit wordt behaald wanneer beide testen negatief zijn.</a:t>
            </a:r>
            <a:endParaRPr lang="nl-NL" sz="1200" kern="1200" dirty="0">
              <a:solidFill>
                <a:schemeClr val="tx1"/>
              </a:solidFill>
              <a:effectLst/>
              <a:latin typeface="+mn-lt"/>
              <a:ea typeface="+mn-ea"/>
              <a:cs typeface="+mn-cs"/>
            </a:endParaRPr>
          </a:p>
        </p:txBody>
      </p:sp>
      <p:sp>
        <p:nvSpPr>
          <p:cNvPr id="4" name="Tijdelijke aanduiding voor dianummer 3">
            <a:extLst>
              <a:ext uri="{FF2B5EF4-FFF2-40B4-BE49-F238E27FC236}">
                <a16:creationId xmlns:a16="http://schemas.microsoft.com/office/drawing/2014/main" id="{7CBD0E64-832C-9D83-4B14-8581989D8D67}"/>
              </a:ext>
            </a:extLst>
          </p:cNvPr>
          <p:cNvSpPr>
            <a:spLocks noGrp="1"/>
          </p:cNvSpPr>
          <p:nvPr>
            <p:ph type="sldNum" sz="quarter" idx="5"/>
          </p:nvPr>
        </p:nvSpPr>
        <p:spPr/>
        <p:txBody>
          <a:bodyPr/>
          <a:lstStyle/>
          <a:p>
            <a:fld id="{697381A9-0C9E-4D3A-A28B-AC4E168A57BC}" type="slidenum">
              <a:rPr lang="nl-NL" smtClean="0"/>
              <a:pPr/>
              <a:t>10</a:t>
            </a:fld>
            <a:endParaRPr lang="nl-NL" dirty="0"/>
          </a:p>
        </p:txBody>
      </p:sp>
    </p:spTree>
    <p:extLst>
      <p:ext uri="{BB962C8B-B14F-4D97-AF65-F5344CB8AC3E}">
        <p14:creationId xmlns:p14="http://schemas.microsoft.com/office/powerpoint/2010/main" val="2434154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700091-D691-16EF-421B-31B2CB3C93D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639A033-7926-8990-A7B4-C7258CE8E68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1626060-986D-D937-8D0B-AFE86B1A4D23}"/>
              </a:ext>
            </a:extLst>
          </p:cNvPr>
          <p:cNvSpPr>
            <a:spLocks noGrp="1"/>
          </p:cNvSpPr>
          <p:nvPr>
            <p:ph type="body" idx="1"/>
          </p:nvPr>
        </p:nvSpPr>
        <p:spPr/>
        <p:txBody>
          <a:bodyPr/>
          <a:lstStyle/>
          <a:p>
            <a:r>
              <a:rPr lang="nl-NL" b="1" dirty="0"/>
              <a:t>Samenvatting (rationale):</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Slechts enkele studies bestudeerden de waarde van echografie of MRI in opeenvolgende patiënten met artralgie die klinisch verdacht waren om RA te ontwikkelen. De aanwezige studies vonden enige associatie tussen echografie (met name een positief power doppler signaal), en voor MRI (met name synovitis handen en/of voeten) en de latere ontwikkeling van RA. Er zijn echter vrijwel geen onderzoeken die de aanvullende waarde bepalen boven alles wat al bekend is met anamnese, lichamelijk onderzoek, en standaard laboratoriumtesten. Ook is er nog geen goede behandeling om progressie van CSA naar RA te voorkomen. In de klinische praktijk worden patiënten met CSA ook niet of nauwelijks met een DMARD behandeld. Er bestaat weinig wetenschappelijk bewijs voor het gebruik van botscan en FDG-PET/CT of andere nucleaire beeldvorming voor het routinematig inzetten voor de diagnostiek naar RA in patiënten met nieuwe artritis of artralgie met een klinische verdenking op RA.</a:t>
            </a:r>
          </a:p>
          <a:p>
            <a:endParaRPr lang="nl-NL" sz="1200" kern="1200" dirty="0">
              <a:solidFill>
                <a:schemeClr val="tx1"/>
              </a:solidFill>
              <a:effectLst/>
              <a:latin typeface="+mn-lt"/>
              <a:ea typeface="+mn-ea"/>
              <a:cs typeface="+mn-cs"/>
            </a:endParaRPr>
          </a:p>
        </p:txBody>
      </p:sp>
      <p:sp>
        <p:nvSpPr>
          <p:cNvPr id="4" name="Tijdelijke aanduiding voor dianummer 3">
            <a:extLst>
              <a:ext uri="{FF2B5EF4-FFF2-40B4-BE49-F238E27FC236}">
                <a16:creationId xmlns:a16="http://schemas.microsoft.com/office/drawing/2014/main" id="{FD0C134E-8599-8E7A-1964-427D9BD839E3}"/>
              </a:ext>
            </a:extLst>
          </p:cNvPr>
          <p:cNvSpPr>
            <a:spLocks noGrp="1"/>
          </p:cNvSpPr>
          <p:nvPr>
            <p:ph type="sldNum" sz="quarter" idx="5"/>
          </p:nvPr>
        </p:nvSpPr>
        <p:spPr/>
        <p:txBody>
          <a:bodyPr/>
          <a:lstStyle/>
          <a:p>
            <a:fld id="{697381A9-0C9E-4D3A-A28B-AC4E168A57BC}" type="slidenum">
              <a:rPr lang="nl-NL" smtClean="0"/>
              <a:pPr/>
              <a:t>11</a:t>
            </a:fld>
            <a:endParaRPr lang="nl-NL" dirty="0"/>
          </a:p>
        </p:txBody>
      </p:sp>
    </p:spTree>
    <p:extLst>
      <p:ext uri="{BB962C8B-B14F-4D97-AF65-F5344CB8AC3E}">
        <p14:creationId xmlns:p14="http://schemas.microsoft.com/office/powerpoint/2010/main" val="3543482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BB4D8-519C-9D8A-0CD2-56614C9C75C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41120A6-4975-E283-8686-1E974180758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CA3DADE-A827-D03A-CD48-83F20102CE6A}"/>
              </a:ext>
            </a:extLst>
          </p:cNvPr>
          <p:cNvSpPr>
            <a:spLocks noGrp="1"/>
          </p:cNvSpPr>
          <p:nvPr>
            <p:ph type="body" idx="1"/>
          </p:nvPr>
        </p:nvSpPr>
        <p:spPr/>
        <p:txBody>
          <a:bodyPr/>
          <a:lstStyle/>
          <a:p>
            <a:r>
              <a:rPr lang="nl-NL" b="1" dirty="0"/>
              <a:t>Samenvatting (rationale):</a:t>
            </a:r>
          </a:p>
          <a:p>
            <a:r>
              <a:rPr lang="nl-NL" sz="1200" kern="1200" dirty="0">
                <a:solidFill>
                  <a:schemeClr val="tx1"/>
                </a:solidFill>
                <a:effectLst/>
                <a:latin typeface="+mn-lt"/>
                <a:ea typeface="+mn-ea"/>
                <a:cs typeface="+mn-cs"/>
              </a:rPr>
              <a:t>De volgende overwegingen hebben geleid tot de aanbeveling. Erosieve afwijkingen typisch voor RA hebben een hoge specificiteit/positief voorspellende waarde voor de diagnose RA, maar een lage sensitiviteit/negatief voorspellende waarde. Het is niet zinvol om routinematig onderzoek te doen naar erosieve afwijkingen middels het maken van CR, US, CT of MRI van handen en/of voeten bij presentatie met artritis verdacht voor RA vanwege:</a:t>
            </a:r>
          </a:p>
          <a:p>
            <a:r>
              <a:rPr lang="nl-NL" sz="1200" kern="1200" dirty="0">
                <a:solidFill>
                  <a:schemeClr val="tx1"/>
                </a:solidFill>
                <a:effectLst/>
                <a:latin typeface="+mn-lt"/>
                <a:ea typeface="+mn-ea"/>
                <a:cs typeface="+mn-cs"/>
              </a:rPr>
              <a:t>1) de prevalentie van erosieve afwijkingen is erg laag in de huidige tijd in Nederland, waar de patiënt- en arts delay beperkt is, en de toegankelijkheid van zorg goed.</a:t>
            </a:r>
          </a:p>
          <a:p>
            <a:r>
              <a:rPr lang="nl-NL" sz="1200" kern="1200" dirty="0">
                <a:solidFill>
                  <a:schemeClr val="tx1"/>
                </a:solidFill>
                <a:effectLst/>
                <a:latin typeface="+mn-lt"/>
                <a:ea typeface="+mn-ea"/>
                <a:cs typeface="+mn-cs"/>
              </a:rPr>
              <a:t>2) deze afwijkingen komen met name voor bij patiënten waar de diagnose RA al evident is (op basis van kliniek, CRP, RF, CCP), en resulteren dus maar zeer zelden in verandering van de diagnose.</a:t>
            </a:r>
          </a:p>
          <a:p>
            <a:r>
              <a:rPr lang="nl-NL" sz="1200" kern="1200" dirty="0">
                <a:solidFill>
                  <a:schemeClr val="tx1"/>
                </a:solidFill>
                <a:effectLst/>
                <a:latin typeface="+mn-lt"/>
                <a:ea typeface="+mn-ea"/>
                <a:cs typeface="+mn-cs"/>
              </a:rPr>
              <a:t>3) Behandeling van artritis met een DMARD zal onafhankelijk van </a:t>
            </a:r>
            <a:r>
              <a:rPr lang="nl-NL" sz="1200" kern="1200" dirty="0" err="1">
                <a:solidFill>
                  <a:schemeClr val="tx1"/>
                </a:solidFill>
                <a:effectLst/>
                <a:latin typeface="+mn-lt"/>
                <a:ea typeface="+mn-ea"/>
                <a:cs typeface="+mn-cs"/>
              </a:rPr>
              <a:t>erosiviteit</a:t>
            </a:r>
            <a:r>
              <a:rPr lang="nl-NL" sz="1200" kern="1200" dirty="0">
                <a:solidFill>
                  <a:schemeClr val="tx1"/>
                </a:solidFill>
                <a:effectLst/>
                <a:latin typeface="+mn-lt"/>
                <a:ea typeface="+mn-ea"/>
                <a:cs typeface="+mn-cs"/>
              </a:rPr>
              <a:t> of niet plaatsvinden. Prognostisch ongunstige RA wordt iets anders behandeld (sneller door naar </a:t>
            </a:r>
            <a:r>
              <a:rPr lang="nl-NL" sz="1200" kern="1200" dirty="0" err="1">
                <a:solidFill>
                  <a:schemeClr val="tx1"/>
                </a:solidFill>
                <a:effectLst/>
                <a:latin typeface="+mn-lt"/>
                <a:ea typeface="+mn-ea"/>
                <a:cs typeface="+mn-cs"/>
              </a:rPr>
              <a:t>bDMARD</a:t>
            </a:r>
            <a:r>
              <a:rPr lang="nl-NL" sz="1200" kern="1200" dirty="0">
                <a:solidFill>
                  <a:schemeClr val="tx1"/>
                </a:solidFill>
                <a:effectLst/>
                <a:latin typeface="+mn-lt"/>
                <a:ea typeface="+mn-ea"/>
                <a:cs typeface="+mn-cs"/>
              </a:rPr>
              <a:t>). Maar </a:t>
            </a:r>
            <a:r>
              <a:rPr lang="nl-NL" sz="1200" kern="1200" dirty="0" err="1">
                <a:solidFill>
                  <a:schemeClr val="tx1"/>
                </a:solidFill>
                <a:effectLst/>
                <a:latin typeface="+mn-lt"/>
                <a:ea typeface="+mn-ea"/>
                <a:cs typeface="+mn-cs"/>
              </a:rPr>
              <a:t>erosiviteit</a:t>
            </a:r>
            <a:r>
              <a:rPr lang="nl-NL" sz="1200" kern="1200" dirty="0">
                <a:solidFill>
                  <a:schemeClr val="tx1"/>
                </a:solidFill>
                <a:effectLst/>
                <a:latin typeface="+mn-lt"/>
                <a:ea typeface="+mn-ea"/>
                <a:cs typeface="+mn-cs"/>
              </a:rPr>
              <a:t> is maar één van de prognostisch ongunstige factoren (zoals vrouwelijk geslacht, hoge CRP, hoge DAS28, hoge HAQ, RF/CCP +, etc. (</a:t>
            </a:r>
            <a:r>
              <a:rPr lang="nl-NL" sz="1200" u="sng" kern="1200" dirty="0">
                <a:solidFill>
                  <a:schemeClr val="tx1"/>
                </a:solidFill>
                <a:effectLst/>
                <a:latin typeface="+mn-lt"/>
                <a:ea typeface="+mn-ea"/>
                <a:cs typeface="+mn-cs"/>
                <a:hlinkClick r:id="rId3"/>
              </a:rPr>
              <a:t>EULAR RA treatment recommendations 2022</a:t>
            </a:r>
            <a:r>
              <a:rPr lang="nl-NL" sz="1200" kern="1200" dirty="0">
                <a:solidFill>
                  <a:schemeClr val="tx1"/>
                </a:solidFill>
                <a:effectLst/>
                <a:latin typeface="+mn-lt"/>
                <a:ea typeface="+mn-ea"/>
                <a:cs typeface="+mn-cs"/>
              </a:rPr>
              <a:t>), en hangt daar ook mee samen, en </a:t>
            </a:r>
            <a:r>
              <a:rPr lang="nl-NL" sz="1200" kern="1200" dirty="0" err="1">
                <a:solidFill>
                  <a:schemeClr val="tx1"/>
                </a:solidFill>
                <a:effectLst/>
                <a:latin typeface="+mn-lt"/>
                <a:ea typeface="+mn-ea"/>
                <a:cs typeface="+mn-cs"/>
              </a:rPr>
              <a:t>erosiviteit</a:t>
            </a:r>
            <a:r>
              <a:rPr lang="nl-NL" sz="1200" kern="1200" dirty="0">
                <a:solidFill>
                  <a:schemeClr val="tx1"/>
                </a:solidFill>
                <a:effectLst/>
                <a:latin typeface="+mn-lt"/>
                <a:ea typeface="+mn-ea"/>
                <a:cs typeface="+mn-cs"/>
              </a:rPr>
              <a:t> of niet leidt dus vrijwel niet tot andere classificatie van prognose. </a:t>
            </a:r>
          </a:p>
          <a:p>
            <a:endParaRPr lang="nl-NL" sz="1200" kern="1200" dirty="0">
              <a:solidFill>
                <a:schemeClr val="tx1"/>
              </a:solidFill>
              <a:effectLst/>
              <a:latin typeface="+mn-lt"/>
              <a:ea typeface="+mn-ea"/>
              <a:cs typeface="+mn-cs"/>
            </a:endParaRPr>
          </a:p>
        </p:txBody>
      </p:sp>
      <p:sp>
        <p:nvSpPr>
          <p:cNvPr id="4" name="Tijdelijke aanduiding voor dianummer 3">
            <a:extLst>
              <a:ext uri="{FF2B5EF4-FFF2-40B4-BE49-F238E27FC236}">
                <a16:creationId xmlns:a16="http://schemas.microsoft.com/office/drawing/2014/main" id="{963BAEDE-19F7-1A8E-09AE-AF5D54825CD1}"/>
              </a:ext>
            </a:extLst>
          </p:cNvPr>
          <p:cNvSpPr>
            <a:spLocks noGrp="1"/>
          </p:cNvSpPr>
          <p:nvPr>
            <p:ph type="sldNum" sz="quarter" idx="5"/>
          </p:nvPr>
        </p:nvSpPr>
        <p:spPr/>
        <p:txBody>
          <a:bodyPr/>
          <a:lstStyle/>
          <a:p>
            <a:fld id="{697381A9-0C9E-4D3A-A28B-AC4E168A57BC}" type="slidenum">
              <a:rPr lang="nl-NL" smtClean="0"/>
              <a:pPr/>
              <a:t>12</a:t>
            </a:fld>
            <a:endParaRPr lang="nl-NL" dirty="0"/>
          </a:p>
        </p:txBody>
      </p:sp>
    </p:spTree>
    <p:extLst>
      <p:ext uri="{BB962C8B-B14F-4D97-AF65-F5344CB8AC3E}">
        <p14:creationId xmlns:p14="http://schemas.microsoft.com/office/powerpoint/2010/main" val="2913320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294B1-EF6B-A11F-FE2C-68715C35E04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1AD2F75-8C6E-373C-4B25-3F75181E1EA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A72B207-38C7-68C4-7BD8-DA233258CE76}"/>
              </a:ext>
            </a:extLst>
          </p:cNvPr>
          <p:cNvSpPr>
            <a:spLocks noGrp="1"/>
          </p:cNvSpPr>
          <p:nvPr>
            <p:ph type="body" idx="1"/>
          </p:nvPr>
        </p:nvSpPr>
        <p:spPr/>
        <p:txBody>
          <a:bodyPr/>
          <a:lstStyle/>
          <a:p>
            <a:r>
              <a:rPr lang="nl-NL" b="1" dirty="0"/>
              <a:t>Samenvatting (rationale):</a:t>
            </a:r>
          </a:p>
          <a:p>
            <a:r>
              <a:rPr lang="nl-NL" sz="1200" kern="1200" dirty="0">
                <a:solidFill>
                  <a:schemeClr val="tx1"/>
                </a:solidFill>
                <a:effectLst/>
                <a:latin typeface="+mn-lt"/>
                <a:ea typeface="+mn-ea"/>
                <a:cs typeface="+mn-cs"/>
              </a:rPr>
              <a:t>Middels een spoedconsult of een </a:t>
            </a:r>
            <a:r>
              <a:rPr lang="nl-NL" sz="1200" kern="1200" dirty="0" err="1">
                <a:solidFill>
                  <a:schemeClr val="tx1"/>
                </a:solidFill>
                <a:effectLst/>
                <a:latin typeface="+mn-lt"/>
                <a:ea typeface="+mn-ea"/>
                <a:cs typeface="+mn-cs"/>
              </a:rPr>
              <a:t>early</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arthritis</a:t>
            </a:r>
            <a:r>
              <a:rPr lang="nl-NL" sz="1200" kern="1200" dirty="0">
                <a:solidFill>
                  <a:schemeClr val="tx1"/>
                </a:solidFill>
                <a:effectLst/>
                <a:latin typeface="+mn-lt"/>
                <a:ea typeface="+mn-ea"/>
                <a:cs typeface="+mn-cs"/>
              </a:rPr>
              <a:t> spreekuur kan laagdrempelig specialistische beoordeling gefaciliteerd worden. Reumatologen bezitten deze expertise bij uitstek. Een terugkoppeling naar de eerste lijn en het zorgen een de juiste registratie en wijze van informatieverstrekking vormen hierbij belangrijke onderdelen. </a:t>
            </a:r>
          </a:p>
          <a:p>
            <a:endParaRPr lang="nl-NL" sz="1200" kern="1200" dirty="0">
              <a:solidFill>
                <a:schemeClr val="tx1"/>
              </a:solidFill>
              <a:effectLst/>
              <a:latin typeface="+mn-lt"/>
              <a:ea typeface="+mn-ea"/>
              <a:cs typeface="+mn-cs"/>
            </a:endParaRPr>
          </a:p>
        </p:txBody>
      </p:sp>
      <p:sp>
        <p:nvSpPr>
          <p:cNvPr id="4" name="Tijdelijke aanduiding voor dianummer 3">
            <a:extLst>
              <a:ext uri="{FF2B5EF4-FFF2-40B4-BE49-F238E27FC236}">
                <a16:creationId xmlns:a16="http://schemas.microsoft.com/office/drawing/2014/main" id="{F1C205A8-8BA1-589B-B60D-A088674E2053}"/>
              </a:ext>
            </a:extLst>
          </p:cNvPr>
          <p:cNvSpPr>
            <a:spLocks noGrp="1"/>
          </p:cNvSpPr>
          <p:nvPr>
            <p:ph type="sldNum" sz="quarter" idx="5"/>
          </p:nvPr>
        </p:nvSpPr>
        <p:spPr/>
        <p:txBody>
          <a:bodyPr/>
          <a:lstStyle/>
          <a:p>
            <a:fld id="{697381A9-0C9E-4D3A-A28B-AC4E168A57BC}" type="slidenum">
              <a:rPr lang="nl-NL" smtClean="0"/>
              <a:pPr/>
              <a:t>13</a:t>
            </a:fld>
            <a:endParaRPr lang="nl-NL" dirty="0"/>
          </a:p>
        </p:txBody>
      </p:sp>
    </p:spTree>
    <p:extLst>
      <p:ext uri="{BB962C8B-B14F-4D97-AF65-F5344CB8AC3E}">
        <p14:creationId xmlns:p14="http://schemas.microsoft.com/office/powerpoint/2010/main" val="2572161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286BC-67FB-72FF-7F1B-3A05E6182B5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21F2EE4-1DB6-1F3A-BD0A-702BFD64802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A598D1D-0441-8A7D-502C-4BC77F2FB5BF}"/>
              </a:ext>
            </a:extLst>
          </p:cNvPr>
          <p:cNvSpPr>
            <a:spLocks noGrp="1"/>
          </p:cNvSpPr>
          <p:nvPr>
            <p:ph type="body" idx="1"/>
          </p:nvPr>
        </p:nvSpPr>
        <p:spPr/>
        <p:txBody>
          <a:bodyPr/>
          <a:lstStyle/>
          <a:p>
            <a:r>
              <a:rPr lang="nl-NL" b="1" dirty="0"/>
              <a:t>Samenvatting (rationale):</a:t>
            </a:r>
          </a:p>
          <a:p>
            <a:r>
              <a:rPr lang="nl-NL" sz="1200" kern="1200" dirty="0">
                <a:solidFill>
                  <a:schemeClr val="tx1"/>
                </a:solidFill>
                <a:effectLst/>
                <a:latin typeface="+mn-lt"/>
                <a:ea typeface="+mn-ea"/>
                <a:cs typeface="+mn-cs"/>
              </a:rPr>
              <a:t>Een duidelijke en begrijpelijke informatievoorziening en communicatie zijn belangrijke aspecten tijdens het diagnostische traject. Dit kan leiden tot een beter begrip en acceptatie van de patiënt.</a:t>
            </a:r>
          </a:p>
          <a:p>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0" u="sng" dirty="0">
                <a:latin typeface="Calibri" panose="020F0502020204030204" pitchFamily="34" charset="0"/>
                <a:cs typeface="Calibri" panose="020F0502020204030204" pitchFamily="34" charset="0"/>
              </a:rPr>
              <a:t>De Appendix in de richtlijn bevat een tabel met (links naar) informatiebronnen </a:t>
            </a:r>
            <a:r>
              <a:rPr lang="nl-NL" i="0" u="sng" dirty="0">
                <a:latin typeface="Calibri" panose="020F0502020204030204" pitchFamily="34" charset="0"/>
                <a:cs typeface="Calibri" panose="020F0502020204030204" pitchFamily="34" charset="0"/>
              </a:rPr>
              <a:t>voor behandelaars en patiënten. </a:t>
            </a:r>
          </a:p>
        </p:txBody>
      </p:sp>
      <p:sp>
        <p:nvSpPr>
          <p:cNvPr id="4" name="Tijdelijke aanduiding voor dianummer 3">
            <a:extLst>
              <a:ext uri="{FF2B5EF4-FFF2-40B4-BE49-F238E27FC236}">
                <a16:creationId xmlns:a16="http://schemas.microsoft.com/office/drawing/2014/main" id="{EE61C67F-E7A2-44EE-A06F-A736FC290BFC}"/>
              </a:ext>
            </a:extLst>
          </p:cNvPr>
          <p:cNvSpPr>
            <a:spLocks noGrp="1"/>
          </p:cNvSpPr>
          <p:nvPr>
            <p:ph type="sldNum" sz="quarter" idx="5"/>
          </p:nvPr>
        </p:nvSpPr>
        <p:spPr/>
        <p:txBody>
          <a:bodyPr/>
          <a:lstStyle/>
          <a:p>
            <a:fld id="{697381A9-0C9E-4D3A-A28B-AC4E168A57BC}" type="slidenum">
              <a:rPr lang="nl-NL" smtClean="0"/>
              <a:pPr/>
              <a:t>14</a:t>
            </a:fld>
            <a:endParaRPr lang="nl-NL" dirty="0"/>
          </a:p>
        </p:txBody>
      </p:sp>
    </p:spTree>
    <p:extLst>
      <p:ext uri="{BB962C8B-B14F-4D97-AF65-F5344CB8AC3E}">
        <p14:creationId xmlns:p14="http://schemas.microsoft.com/office/powerpoint/2010/main" val="2124897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79109-16C0-9BC3-FC73-F7FD993D86F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DC2A483-F1F4-6C12-0BC7-2D0170ADFEC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7259002-CA91-D7E5-A0C9-DE72717F416F}"/>
              </a:ext>
            </a:extLst>
          </p:cNvPr>
          <p:cNvSpPr>
            <a:spLocks noGrp="1"/>
          </p:cNvSpPr>
          <p:nvPr>
            <p:ph type="body" idx="1"/>
          </p:nvPr>
        </p:nvSpPr>
        <p:spPr/>
        <p:txBody>
          <a:bodyPr/>
          <a:lstStyle/>
          <a:p>
            <a:r>
              <a:rPr lang="nl-NL" b="1" dirty="0"/>
              <a:t>Samenvatting (rationale):</a:t>
            </a:r>
          </a:p>
          <a:p>
            <a:r>
              <a:rPr lang="nl-NL" sz="1200" kern="1200" dirty="0">
                <a:solidFill>
                  <a:schemeClr val="tx1"/>
                </a:solidFill>
                <a:effectLst/>
                <a:latin typeface="+mn-lt"/>
                <a:ea typeface="+mn-ea"/>
                <a:cs typeface="+mn-cs"/>
              </a:rPr>
              <a:t>Uit onderzoek blijkt dat het contact met een gespecialiseerd reumaverpleegkundige, bij een patiënt met een nieuw gestelde diagnose ‘reumatoïde artritis’ belangrijk is voor de patiënt. Het bevordert de therapietrouw, het geeft de patiënt mogelijkheid om vragen te kunnen stellen over de diagnose en het vergroot hun zelfredzaamheid. Daarbij geven patiënten aan erg tevreden te zijn over de begeleiding van een gespecialiseerd reumaverpleegkundige.</a:t>
            </a:r>
          </a:p>
          <a:p>
            <a:endParaRPr lang="nl-NL" sz="1200" kern="1200" dirty="0">
              <a:solidFill>
                <a:schemeClr val="tx1"/>
              </a:solidFill>
              <a:effectLst/>
              <a:latin typeface="+mn-lt"/>
              <a:ea typeface="+mn-ea"/>
              <a:cs typeface="+mn-cs"/>
            </a:endParaRPr>
          </a:p>
          <a:p>
            <a:endParaRPr lang="nl-NL" sz="1200" kern="1200" dirty="0">
              <a:solidFill>
                <a:schemeClr val="tx1"/>
              </a:solidFill>
              <a:effectLst/>
              <a:latin typeface="+mn-lt"/>
              <a:ea typeface="+mn-ea"/>
              <a:cs typeface="+mn-cs"/>
            </a:endParaRPr>
          </a:p>
        </p:txBody>
      </p:sp>
      <p:sp>
        <p:nvSpPr>
          <p:cNvPr id="4" name="Tijdelijke aanduiding voor dianummer 3">
            <a:extLst>
              <a:ext uri="{FF2B5EF4-FFF2-40B4-BE49-F238E27FC236}">
                <a16:creationId xmlns:a16="http://schemas.microsoft.com/office/drawing/2014/main" id="{FAC57171-EE69-EFFD-8E29-B71262ED7B8D}"/>
              </a:ext>
            </a:extLst>
          </p:cNvPr>
          <p:cNvSpPr>
            <a:spLocks noGrp="1"/>
          </p:cNvSpPr>
          <p:nvPr>
            <p:ph type="sldNum" sz="quarter" idx="5"/>
          </p:nvPr>
        </p:nvSpPr>
        <p:spPr/>
        <p:txBody>
          <a:bodyPr/>
          <a:lstStyle/>
          <a:p>
            <a:fld id="{697381A9-0C9E-4D3A-A28B-AC4E168A57BC}" type="slidenum">
              <a:rPr lang="nl-NL" smtClean="0"/>
              <a:pPr/>
              <a:t>15</a:t>
            </a:fld>
            <a:endParaRPr lang="nl-NL" dirty="0"/>
          </a:p>
        </p:txBody>
      </p:sp>
    </p:spTree>
    <p:extLst>
      <p:ext uri="{BB962C8B-B14F-4D97-AF65-F5344CB8AC3E}">
        <p14:creationId xmlns:p14="http://schemas.microsoft.com/office/powerpoint/2010/main" val="22132010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BEAB1-3637-2709-32AA-E671BE7C701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0F42328-2B78-F8CB-CE98-9A9B2FB5B39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60E4903-5F0B-11E0-BB9A-11F826863BB7}"/>
              </a:ext>
            </a:extLst>
          </p:cNvPr>
          <p:cNvSpPr>
            <a:spLocks noGrp="1"/>
          </p:cNvSpPr>
          <p:nvPr>
            <p:ph type="body" idx="1"/>
          </p:nvPr>
        </p:nvSpPr>
        <p:spPr/>
        <p:txBody>
          <a:bodyPr/>
          <a:lstStyle/>
          <a:p>
            <a:r>
              <a:rPr lang="nl-NL" b="1" dirty="0"/>
              <a:t>Samenvatting (rationale):</a:t>
            </a:r>
          </a:p>
          <a:p>
            <a:r>
              <a:rPr lang="nl-NL" sz="1200" kern="1200" dirty="0">
                <a:solidFill>
                  <a:schemeClr val="tx1"/>
                </a:solidFill>
                <a:effectLst/>
                <a:latin typeface="+mn-lt"/>
                <a:ea typeface="+mn-ea"/>
                <a:cs typeface="+mn-cs"/>
              </a:rPr>
              <a:t>Sturen op imaging doelen aanvullend aan sturen op klinische lage ziekteactiviteit of remissie heeft geen meerwaarde. Voor US en MRI zijn de trials negatief, met als nadeel wel meer kosten, meer medicatiegebruik, meer </a:t>
            </a:r>
            <a:r>
              <a:rPr lang="nl-NL" sz="1200" kern="1200" dirty="0" err="1">
                <a:solidFill>
                  <a:schemeClr val="tx1"/>
                </a:solidFill>
                <a:effectLst/>
                <a:latin typeface="+mn-lt"/>
                <a:ea typeface="+mn-ea"/>
                <a:cs typeface="+mn-cs"/>
              </a:rPr>
              <a:t>patiëntenbelasting</a:t>
            </a:r>
            <a:r>
              <a:rPr lang="nl-NL" sz="1200" kern="1200" dirty="0">
                <a:solidFill>
                  <a:schemeClr val="tx1"/>
                </a:solidFill>
                <a:effectLst/>
                <a:latin typeface="+mn-lt"/>
                <a:ea typeface="+mn-ea"/>
                <a:cs typeface="+mn-cs"/>
              </a:rPr>
              <a:t> en belasting van het zorgsysteem. </a:t>
            </a:r>
          </a:p>
          <a:p>
            <a:r>
              <a:rPr lang="nl-NL" sz="1200" kern="1200" dirty="0">
                <a:solidFill>
                  <a:schemeClr val="tx1"/>
                </a:solidFill>
                <a:effectLst/>
                <a:latin typeface="+mn-lt"/>
                <a:ea typeface="+mn-ea"/>
                <a:cs typeface="+mn-cs"/>
              </a:rPr>
              <a:t>Het routinematig maken van röntgenfoto’s aanvullend op klinische ziekteactiviteit metingen is niet gecontroleerd onderzocht. Maar omdat 1) radiologische progressie volgt uit artritis, 2) CR geen artritis kan opsporen, 3) het sturen op imaging bij subklinische artritis geen meerwaarde blijkt te hebben 4) en radiologische progressie zeldzaam is (</a:t>
            </a:r>
            <a:r>
              <a:rPr lang="nl-NL" sz="1200" i="1" kern="1200" dirty="0">
                <a:solidFill>
                  <a:schemeClr val="tx1"/>
                </a:solidFill>
                <a:effectLst/>
                <a:latin typeface="+mn-lt"/>
                <a:ea typeface="+mn-ea"/>
                <a:cs typeface="+mn-cs"/>
              </a:rPr>
              <a:t>zie module Beeldvorming – Erosies</a:t>
            </a:r>
            <a:r>
              <a:rPr lang="nl-NL" sz="1200" kern="1200" dirty="0">
                <a:solidFill>
                  <a:schemeClr val="tx1"/>
                </a:solidFill>
                <a:effectLst/>
                <a:latin typeface="+mn-lt"/>
                <a:ea typeface="+mn-ea"/>
                <a:cs typeface="+mn-cs"/>
              </a:rPr>
              <a:t>), wordt op basis van wetenschappelijke onderbouwing en klinische praktijkervaring geconcludeerd dat het routinematig maken van herhaalde conventionele hand en voet röntgenfoto’s in deze context geen aangetoonde waarde lijkt te hebben.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Zoals genoemd kan gerichte, incidentele beeldvorming van een specifiek gewricht bij een patiënt met RA met een specifieke vraagstelling wel plaatsvinden, indien de behandelend arts dit zinvol acht. </a:t>
            </a:r>
          </a:p>
          <a:p>
            <a:endParaRPr lang="nl-NL" sz="1200" kern="1200" dirty="0">
              <a:solidFill>
                <a:schemeClr val="tx1"/>
              </a:solidFill>
              <a:effectLst/>
              <a:latin typeface="+mn-lt"/>
              <a:ea typeface="+mn-ea"/>
              <a:cs typeface="+mn-cs"/>
            </a:endParaRPr>
          </a:p>
          <a:p>
            <a:endParaRPr lang="nl-NL" sz="1200" kern="1200" dirty="0">
              <a:solidFill>
                <a:schemeClr val="tx1"/>
              </a:solidFill>
              <a:effectLst/>
              <a:latin typeface="+mn-lt"/>
              <a:ea typeface="+mn-ea"/>
              <a:cs typeface="+mn-cs"/>
            </a:endParaRPr>
          </a:p>
        </p:txBody>
      </p:sp>
      <p:sp>
        <p:nvSpPr>
          <p:cNvPr id="4" name="Tijdelijke aanduiding voor dianummer 3">
            <a:extLst>
              <a:ext uri="{FF2B5EF4-FFF2-40B4-BE49-F238E27FC236}">
                <a16:creationId xmlns:a16="http://schemas.microsoft.com/office/drawing/2014/main" id="{7BD9A801-6A34-5EA0-9226-FEEB35A72D5B}"/>
              </a:ext>
            </a:extLst>
          </p:cNvPr>
          <p:cNvSpPr>
            <a:spLocks noGrp="1"/>
          </p:cNvSpPr>
          <p:nvPr>
            <p:ph type="sldNum" sz="quarter" idx="5"/>
          </p:nvPr>
        </p:nvSpPr>
        <p:spPr/>
        <p:txBody>
          <a:bodyPr/>
          <a:lstStyle/>
          <a:p>
            <a:fld id="{697381A9-0C9E-4D3A-A28B-AC4E168A57BC}" type="slidenum">
              <a:rPr lang="nl-NL" smtClean="0"/>
              <a:pPr/>
              <a:t>16</a:t>
            </a:fld>
            <a:endParaRPr lang="nl-NL" dirty="0"/>
          </a:p>
        </p:txBody>
      </p:sp>
    </p:spTree>
    <p:extLst>
      <p:ext uri="{BB962C8B-B14F-4D97-AF65-F5344CB8AC3E}">
        <p14:creationId xmlns:p14="http://schemas.microsoft.com/office/powerpoint/2010/main" val="2920635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17</a:t>
            </a:fld>
            <a:endParaRPr lang="nl-NL" dirty="0"/>
          </a:p>
        </p:txBody>
      </p:sp>
    </p:spTree>
    <p:extLst>
      <p:ext uri="{BB962C8B-B14F-4D97-AF65-F5344CB8AC3E}">
        <p14:creationId xmlns:p14="http://schemas.microsoft.com/office/powerpoint/2010/main" val="3467627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19</a:t>
            </a:fld>
            <a:endParaRPr lang="nl-NL" dirty="0"/>
          </a:p>
        </p:txBody>
      </p:sp>
    </p:spTree>
    <p:extLst>
      <p:ext uri="{BB962C8B-B14F-4D97-AF65-F5344CB8AC3E}">
        <p14:creationId xmlns:p14="http://schemas.microsoft.com/office/powerpoint/2010/main" val="641987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a:bodyPr>
          <a:lstStyle/>
          <a:p>
            <a:pPr eaLnBrk="1" hangingPunct="1">
              <a:spcBef>
                <a:spcPts val="600"/>
              </a:spcBef>
            </a:pPr>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r>
              <a:rPr lang="en-GB" altLang="nl-NL" b="1" dirty="0">
                <a:latin typeface="Arial" panose="020B0604020202020204" pitchFamily="34" charset="0"/>
              </a:rPr>
              <a:t>:</a:t>
            </a:r>
          </a:p>
          <a:p>
            <a:pPr eaLnBrk="1" hangingPunct="1">
              <a:spcBef>
                <a:spcPts val="600"/>
              </a:spcBef>
            </a:pPr>
            <a:endParaRPr lang="en-GB" altLang="nl-NL" b="1" dirty="0">
              <a:latin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en-GB" altLang="nl-NL" b="0" dirty="0">
                <a:latin typeface="Arial" panose="020B0604020202020204" pitchFamily="34" charset="0"/>
              </a:rPr>
              <a:t>De </a:t>
            </a:r>
            <a:r>
              <a:rPr lang="en-GB" altLang="nl-NL" b="0" dirty="0" err="1">
                <a:latin typeface="Arial" panose="020B0604020202020204" pitchFamily="34" charset="0"/>
              </a:rPr>
              <a:t>richtlijn</a:t>
            </a:r>
            <a:r>
              <a:rPr lang="en-GB" altLang="nl-NL" b="0" dirty="0">
                <a:latin typeface="Arial" panose="020B0604020202020204" pitchFamily="34" charset="0"/>
              </a:rPr>
              <a:t> </a:t>
            </a:r>
            <a:r>
              <a:rPr lang="en-GB" altLang="nl-NL" b="0" dirty="0" err="1">
                <a:latin typeface="Arial" panose="020B0604020202020204" pitchFamily="34" charset="0"/>
              </a:rPr>
              <a:t>Diagnostiek</a:t>
            </a:r>
            <a:r>
              <a:rPr lang="en-GB" altLang="nl-NL" b="0" dirty="0">
                <a:latin typeface="Arial" panose="020B0604020202020204" pitchFamily="34" charset="0"/>
              </a:rPr>
              <a:t> van </a:t>
            </a:r>
            <a:r>
              <a:rPr lang="en-GB" altLang="nl-NL" b="0" dirty="0" err="1">
                <a:latin typeface="Arial" panose="020B0604020202020204" pitchFamily="34" charset="0"/>
              </a:rPr>
              <a:t>reumatoïde</a:t>
            </a:r>
            <a:r>
              <a:rPr lang="en-GB" altLang="nl-NL" b="0" dirty="0">
                <a:latin typeface="Arial" panose="020B0604020202020204" pitchFamily="34" charset="0"/>
              </a:rPr>
              <a:t> </a:t>
            </a:r>
            <a:r>
              <a:rPr lang="en-GB" altLang="nl-NL" b="0" dirty="0" err="1">
                <a:latin typeface="Arial" panose="020B0604020202020204" pitchFamily="34" charset="0"/>
              </a:rPr>
              <a:t>artritis</a:t>
            </a:r>
            <a:r>
              <a:rPr lang="en-GB" altLang="nl-NL" b="0" dirty="0">
                <a:latin typeface="Arial" panose="020B0604020202020204" pitchFamily="34" charset="0"/>
              </a:rPr>
              <a:t> van de NVR </a:t>
            </a:r>
            <a:r>
              <a:rPr lang="en-GB" altLang="nl-NL" b="0" dirty="0" err="1">
                <a:latin typeface="Arial" panose="020B0604020202020204" pitchFamily="34" charset="0"/>
              </a:rPr>
              <a:t>uit</a:t>
            </a:r>
            <a:r>
              <a:rPr lang="en-GB" altLang="nl-NL" b="0" dirty="0">
                <a:latin typeface="Arial" panose="020B0604020202020204" pitchFamily="34" charset="0"/>
              </a:rPr>
              <a:t> 2016 was </a:t>
            </a:r>
            <a:r>
              <a:rPr lang="en-GB" altLang="nl-NL" b="0" dirty="0" err="1">
                <a:latin typeface="Arial" panose="020B0604020202020204" pitchFamily="34" charset="0"/>
              </a:rPr>
              <a:t>verouderd</a:t>
            </a:r>
            <a:r>
              <a:rPr lang="en-GB" altLang="nl-NL" b="0" dirty="0">
                <a:latin typeface="Arial" panose="020B0604020202020204" pitchFamily="34" charset="0"/>
              </a:rPr>
              <a:t> </a:t>
            </a:r>
            <a:r>
              <a:rPr lang="en-GB" altLang="nl-NL" b="0" dirty="0" err="1">
                <a:latin typeface="Arial" panose="020B0604020202020204" pitchFamily="34" charset="0"/>
              </a:rPr>
              <a:t>en</a:t>
            </a:r>
            <a:r>
              <a:rPr lang="en-GB" altLang="nl-NL" b="0" dirty="0">
                <a:latin typeface="Arial" panose="020B0604020202020204" pitchFamily="34" charset="0"/>
              </a:rPr>
              <a:t> </a:t>
            </a:r>
            <a:r>
              <a:rPr lang="en-GB" altLang="nl-NL" b="0" dirty="0" err="1">
                <a:latin typeface="Arial" panose="020B0604020202020204" pitchFamily="34" charset="0"/>
              </a:rPr>
              <a:t>voldeed</a:t>
            </a:r>
            <a:r>
              <a:rPr lang="en-GB" altLang="nl-NL" b="0" dirty="0">
                <a:latin typeface="Arial" panose="020B0604020202020204" pitchFamily="34" charset="0"/>
              </a:rPr>
              <a:t> </a:t>
            </a:r>
            <a:r>
              <a:rPr lang="en-GB" altLang="nl-NL" b="0" dirty="0" err="1">
                <a:latin typeface="Arial" panose="020B0604020202020204" pitchFamily="34" charset="0"/>
              </a:rPr>
              <a:t>niet</a:t>
            </a:r>
            <a:r>
              <a:rPr lang="en-GB" altLang="nl-NL" b="0" dirty="0">
                <a:latin typeface="Arial" panose="020B0604020202020204" pitchFamily="34" charset="0"/>
              </a:rPr>
              <a:t> </a:t>
            </a:r>
            <a:r>
              <a:rPr lang="en-GB" altLang="nl-NL" b="0" dirty="0" err="1">
                <a:latin typeface="Arial" panose="020B0604020202020204" pitchFamily="34" charset="0"/>
              </a:rPr>
              <a:t>meer</a:t>
            </a:r>
            <a:r>
              <a:rPr lang="en-GB" altLang="nl-NL" b="0" dirty="0">
                <a:latin typeface="Arial" panose="020B0604020202020204" pitchFamily="34" charset="0"/>
              </a:rPr>
              <a:t> </a:t>
            </a:r>
            <a:r>
              <a:rPr lang="en-GB" altLang="nl-NL" b="0" dirty="0" err="1">
                <a:latin typeface="Arial" panose="020B0604020202020204" pitchFamily="34" charset="0"/>
              </a:rPr>
              <a:t>aan</a:t>
            </a:r>
            <a:r>
              <a:rPr lang="en-GB" altLang="nl-NL" b="0" dirty="0">
                <a:latin typeface="Arial" panose="020B0604020202020204" pitchFamily="34" charset="0"/>
              </a:rPr>
              <a:t> de stand van </a:t>
            </a:r>
            <a:r>
              <a:rPr lang="en-GB" altLang="nl-NL" b="0" dirty="0" err="1">
                <a:latin typeface="Arial" panose="020B0604020202020204" pitchFamily="34" charset="0"/>
              </a:rPr>
              <a:t>wetenschap</a:t>
            </a:r>
            <a:r>
              <a:rPr lang="en-GB" altLang="nl-NL" b="0" dirty="0">
                <a:latin typeface="Arial" panose="020B0604020202020204" pitchFamily="34" charset="0"/>
              </a:rPr>
              <a:t> </a:t>
            </a:r>
            <a:r>
              <a:rPr lang="en-GB" altLang="nl-NL" b="0" dirty="0" err="1">
                <a:latin typeface="Arial" panose="020B0604020202020204" pitchFamily="34" charset="0"/>
              </a:rPr>
              <a:t>en</a:t>
            </a:r>
            <a:r>
              <a:rPr lang="en-GB" altLang="nl-NL" b="0" dirty="0">
                <a:latin typeface="Arial" panose="020B0604020202020204" pitchFamily="34" charset="0"/>
              </a:rPr>
              <a:t> </a:t>
            </a:r>
            <a:r>
              <a:rPr lang="en-GB" altLang="nl-NL" b="0" dirty="0" err="1">
                <a:latin typeface="Arial" panose="020B0604020202020204" pitchFamily="34" charset="0"/>
              </a:rPr>
              <a:t>praktijk</a:t>
            </a:r>
            <a:r>
              <a:rPr lang="en-GB" altLang="nl-NL" b="0" dirty="0">
                <a:latin typeface="Arial" panose="020B0604020202020204" pitchFamily="34" charset="0"/>
              </a:rPr>
              <a:t>. </a:t>
            </a:r>
            <a:r>
              <a:rPr lang="nl-NL" altLang="nl-NL" sz="1200" b="0" kern="1200" dirty="0">
                <a:solidFill>
                  <a:schemeClr val="tx1"/>
                </a:solidFill>
                <a:effectLst/>
                <a:latin typeface="+mn-lt"/>
                <a:ea typeface="+mn-ea"/>
                <a:cs typeface="+mn-cs"/>
              </a:rPr>
              <a:t>In</a:t>
            </a:r>
            <a:r>
              <a:rPr lang="nl-NL" sz="1200" b="0" kern="1200" dirty="0">
                <a:solidFill>
                  <a:schemeClr val="tx1"/>
                </a:solidFill>
                <a:effectLst/>
                <a:latin typeface="+mn-lt"/>
                <a:ea typeface="+mn-ea"/>
                <a:cs typeface="+mn-cs"/>
              </a:rPr>
              <a:t> 2023 is daarom, op verzoek van de NVR, een multidisciplinaire werkgroep ingesteld bestaande uit vertegenwoordigers van alle relevante specialismen, voor het herzien van de richtlijnmodules. Daarnaast was het verzoek vanuit het Verbetersignalement Reumatoïde Artritis uit 2024 om een aparte module te ontwikkelen m.b.t. het gebruikt van beeldvorming bij een </a:t>
            </a:r>
            <a:r>
              <a:rPr lang="nl-NL" sz="1200" b="0" kern="1200" dirty="0" err="1">
                <a:solidFill>
                  <a:schemeClr val="tx1"/>
                </a:solidFill>
                <a:effectLst/>
                <a:latin typeface="+mn-lt"/>
                <a:ea typeface="+mn-ea"/>
                <a:cs typeface="+mn-cs"/>
              </a:rPr>
              <a:t>treat</a:t>
            </a:r>
            <a:r>
              <a:rPr lang="nl-NL" sz="1200" b="0" kern="1200" dirty="0">
                <a:solidFill>
                  <a:schemeClr val="tx1"/>
                </a:solidFill>
                <a:effectLst/>
                <a:latin typeface="+mn-lt"/>
                <a:ea typeface="+mn-ea"/>
                <a:cs typeface="+mn-cs"/>
              </a:rPr>
              <a:t>-</a:t>
            </a:r>
            <a:r>
              <a:rPr lang="nl-NL" sz="1200" b="0" kern="1200" dirty="0" err="1">
                <a:solidFill>
                  <a:schemeClr val="tx1"/>
                </a:solidFill>
                <a:effectLst/>
                <a:latin typeface="+mn-lt"/>
                <a:ea typeface="+mn-ea"/>
                <a:cs typeface="+mn-cs"/>
              </a:rPr>
              <a:t>to</a:t>
            </a:r>
            <a:r>
              <a:rPr lang="nl-NL" sz="1200" b="0" kern="1200" dirty="0">
                <a:solidFill>
                  <a:schemeClr val="tx1"/>
                </a:solidFill>
                <a:effectLst/>
                <a:latin typeface="+mn-lt"/>
                <a:ea typeface="+mn-ea"/>
                <a:cs typeface="+mn-cs"/>
              </a:rPr>
              <a:t>-target behandeling. De richtlijnmodules zijn, na publicatie, toegevoegd aan de bestaande richtlijn Reumatoïde Artritis (RA). </a:t>
            </a:r>
          </a:p>
          <a:p>
            <a:pPr marL="0" marR="0" lvl="0" indent="0" algn="l" defTabSz="914400" rtl="0" eaLnBrk="1" fontAlgn="auto" latinLnBrk="0" hangingPunct="1">
              <a:lnSpc>
                <a:spcPct val="100000"/>
              </a:lnSpc>
              <a:spcBef>
                <a:spcPts val="600"/>
              </a:spcBef>
              <a:spcAft>
                <a:spcPts val="0"/>
              </a:spcAft>
              <a:buClrTx/>
              <a:buSzTx/>
              <a:buFontTx/>
              <a:buNone/>
              <a:tabLst/>
              <a:defRPr/>
            </a:pPr>
            <a:endParaRPr lang="nl-NL"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endParaRPr lang="nl-NL" sz="1200" b="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De richtlijnmodules behandelen de belangrijkste stappen in het diagnostisch proces bij patiënten met verdenking op RA. De richtlijnmodules zijn ingedeeld in de volgende onderdelen: </a:t>
            </a:r>
          </a:p>
          <a:p>
            <a:pPr marL="171450" indent="-171450">
              <a:buFontTx/>
              <a:buChar char="-"/>
            </a:pPr>
            <a:r>
              <a:rPr lang="nl-NL" sz="1200" kern="1200" dirty="0">
                <a:solidFill>
                  <a:schemeClr val="tx1"/>
                </a:solidFill>
                <a:effectLst/>
                <a:latin typeface="+mn-lt"/>
                <a:ea typeface="+mn-ea"/>
                <a:cs typeface="+mn-cs"/>
              </a:rPr>
              <a:t>Anamnese en lichamelijk onderzoek </a:t>
            </a:r>
          </a:p>
          <a:p>
            <a:pPr marL="171450" indent="-171450">
              <a:buFontTx/>
              <a:buChar char="-"/>
            </a:pPr>
            <a:r>
              <a:rPr lang="nl-NL" sz="1200" kern="1200" dirty="0">
                <a:solidFill>
                  <a:schemeClr val="tx1"/>
                </a:solidFill>
                <a:effectLst/>
                <a:latin typeface="+mn-lt"/>
                <a:ea typeface="+mn-ea"/>
                <a:cs typeface="+mn-cs"/>
              </a:rPr>
              <a:t>Laboratoriumonderzoek (inflammatiemarkers en serologie)</a:t>
            </a:r>
          </a:p>
          <a:p>
            <a:pPr marL="171450" indent="-171450">
              <a:buFontTx/>
              <a:buChar char="-"/>
            </a:pPr>
            <a:r>
              <a:rPr lang="nl-NL" sz="1200" kern="1200" dirty="0">
                <a:solidFill>
                  <a:schemeClr val="tx1"/>
                </a:solidFill>
                <a:effectLst/>
                <a:latin typeface="+mn-lt"/>
                <a:ea typeface="+mn-ea"/>
                <a:cs typeface="+mn-cs"/>
              </a:rPr>
              <a:t>Beeldvormend onderzoek </a:t>
            </a:r>
          </a:p>
          <a:p>
            <a:pPr marL="171450" indent="-171450">
              <a:buFontTx/>
              <a:buChar char="-"/>
            </a:pPr>
            <a:r>
              <a:rPr lang="nl-NL" sz="1200" kern="1200" dirty="0">
                <a:solidFill>
                  <a:schemeClr val="tx1"/>
                </a:solidFill>
                <a:effectLst/>
                <a:latin typeface="+mn-lt"/>
                <a:ea typeface="+mn-ea"/>
                <a:cs typeface="+mn-cs"/>
              </a:rPr>
              <a:t>Organisatie van zorg rondom de diagnostiek</a:t>
            </a:r>
          </a:p>
          <a:p>
            <a:pPr marL="171450" indent="-171450">
              <a:buFontTx/>
              <a:buChar char="-"/>
            </a:pPr>
            <a:endParaRPr lang="nl-NL" sz="1200" kern="1200" dirty="0">
              <a:solidFill>
                <a:schemeClr val="tx1"/>
              </a:solidFill>
              <a:effectLst/>
              <a:latin typeface="+mn-lt"/>
              <a:ea typeface="+mn-ea"/>
              <a:cs typeface="+mn-cs"/>
            </a:endParaRPr>
          </a:p>
          <a:p>
            <a:pPr marL="0" indent="0">
              <a:buFontTx/>
              <a:buNone/>
            </a:pPr>
            <a:r>
              <a:rPr lang="nl-NL" sz="1200" kern="1200" dirty="0">
                <a:solidFill>
                  <a:schemeClr val="tx1"/>
                </a:solidFill>
                <a:effectLst/>
                <a:latin typeface="+mn-lt"/>
                <a:ea typeface="+mn-ea"/>
                <a:cs typeface="+mn-cs"/>
              </a:rPr>
              <a:t>Bij de richtlijnmodules is een </a:t>
            </a:r>
            <a:r>
              <a:rPr lang="nl-NL" sz="1200" kern="1200" dirty="0" err="1">
                <a:solidFill>
                  <a:schemeClr val="tx1"/>
                </a:solidFill>
                <a:effectLst/>
                <a:latin typeface="+mn-lt"/>
                <a:ea typeface="+mn-ea"/>
                <a:cs typeface="+mn-cs"/>
              </a:rPr>
              <a:t>infographic</a:t>
            </a:r>
            <a:r>
              <a:rPr lang="nl-NL" sz="1200" kern="1200" dirty="0">
                <a:solidFill>
                  <a:schemeClr val="tx1"/>
                </a:solidFill>
                <a:effectLst/>
                <a:latin typeface="+mn-lt"/>
                <a:ea typeface="+mn-ea"/>
                <a:cs typeface="+mn-cs"/>
              </a:rPr>
              <a:t> ontwikkeld ter bevordering van de implementatie. </a:t>
            </a:r>
          </a:p>
          <a:p>
            <a:pPr eaLnBrk="1" hangingPunct="1">
              <a:spcBef>
                <a:spcPts val="600"/>
              </a:spcBef>
            </a:pPr>
            <a:endParaRPr lang="en-GB" altLang="nl-NL" b="1" dirty="0">
              <a:latin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a:t>
            </a:fld>
            <a:endParaRPr lang="nl-NL" dirty="0"/>
          </a:p>
        </p:txBody>
      </p:sp>
    </p:spTree>
    <p:extLst>
      <p:ext uri="{BB962C8B-B14F-4D97-AF65-F5344CB8AC3E}">
        <p14:creationId xmlns:p14="http://schemas.microsoft.com/office/powerpoint/2010/main" val="1229428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6B28D47-178B-CE4B-8D87-8D1DE58624C9}" type="slidenum">
              <a:rPr lang="nl-NL" smtClean="0"/>
              <a:t>3</a:t>
            </a:fld>
            <a:endParaRPr lang="nl-NL"/>
          </a:p>
        </p:txBody>
      </p:sp>
    </p:spTree>
    <p:extLst>
      <p:ext uri="{BB962C8B-B14F-4D97-AF65-F5344CB8AC3E}">
        <p14:creationId xmlns:p14="http://schemas.microsoft.com/office/powerpoint/2010/main" val="379382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4</a:t>
            </a:fld>
            <a:endParaRPr lang="nl-NL" dirty="0"/>
          </a:p>
        </p:txBody>
      </p:sp>
    </p:spTree>
    <p:extLst>
      <p:ext uri="{BB962C8B-B14F-4D97-AF65-F5344CB8AC3E}">
        <p14:creationId xmlns:p14="http://schemas.microsoft.com/office/powerpoint/2010/main" val="3488143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5</a:t>
            </a:fld>
            <a:endParaRPr lang="nl-NL" dirty="0"/>
          </a:p>
        </p:txBody>
      </p:sp>
    </p:spTree>
    <p:extLst>
      <p:ext uri="{BB962C8B-B14F-4D97-AF65-F5344CB8AC3E}">
        <p14:creationId xmlns:p14="http://schemas.microsoft.com/office/powerpoint/2010/main" val="4268377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E868F-73CE-998B-5AF9-A6092B0C8D4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A07C8F9-DFDF-AB86-F46D-4B99A206D0C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1B1B8F5-FCA9-59EE-7A80-3075BEB58F75}"/>
              </a:ext>
            </a:extLst>
          </p:cNvPr>
          <p:cNvSpPr>
            <a:spLocks noGrp="1"/>
          </p:cNvSpPr>
          <p:nvPr>
            <p:ph type="body" idx="1"/>
          </p:nvPr>
        </p:nvSpPr>
        <p:spPr/>
        <p:txBody>
          <a:bodyPr/>
          <a:lstStyle/>
          <a:p>
            <a:r>
              <a:rPr lang="nl-NL" b="1" dirty="0"/>
              <a:t>Samenvatting (rationale):</a:t>
            </a:r>
          </a:p>
          <a:p>
            <a:r>
              <a:rPr lang="nl-NL" sz="1200" kern="1200" dirty="0">
                <a:solidFill>
                  <a:schemeClr val="tx1"/>
                </a:solidFill>
                <a:effectLst/>
                <a:latin typeface="+mn-lt"/>
                <a:ea typeface="+mn-ea"/>
                <a:cs typeface="+mn-cs"/>
              </a:rPr>
              <a:t>De gevonden literatuur heeft een lage kwaliteit van bewijs en biedt onvoldoende bewijs voor de diagnostische waarde van elementen uit de anamnese en het lichamelijk onderzoek bij de diagnostiek van reumatoïde artritis. </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Wat betreft de anamnese, is er één observationele studie gevonden die de waarde van ochtendstijfheid in de ontwikkeling van artritis en RA onderzoekt. De kwaliteit van het bewijs, beoordeeld met de GRADE, is laag door inconsistentie, onnauwkeurigheid en methodologische beperkingen, wat de interpretatie van de bevindingen onzeker maakt. In zes andere studies (een systematische review en vijf observationele studies) en met name uit zogenaamde </a:t>
            </a:r>
            <a:r>
              <a:rPr lang="nl-NL" sz="1200" kern="1200" dirty="0" err="1">
                <a:solidFill>
                  <a:schemeClr val="tx1"/>
                </a:solidFill>
                <a:effectLst/>
                <a:latin typeface="+mn-lt"/>
                <a:ea typeface="+mn-ea"/>
                <a:cs typeface="+mn-cs"/>
              </a:rPr>
              <a:t>Early</a:t>
            </a:r>
            <a:r>
              <a:rPr lang="nl-NL" sz="1200" kern="1200" dirty="0">
                <a:solidFill>
                  <a:schemeClr val="tx1"/>
                </a:solidFill>
                <a:effectLst/>
                <a:latin typeface="+mn-lt"/>
                <a:ea typeface="+mn-ea"/>
                <a:cs typeface="+mn-cs"/>
              </a:rPr>
              <a:t> Artritis </a:t>
            </a:r>
            <a:r>
              <a:rPr lang="nl-NL" sz="1200" kern="1200" dirty="0" err="1">
                <a:solidFill>
                  <a:schemeClr val="tx1"/>
                </a:solidFill>
                <a:effectLst/>
                <a:latin typeface="+mn-lt"/>
                <a:ea typeface="+mn-ea"/>
                <a:cs typeface="+mn-cs"/>
              </a:rPr>
              <a:t>Clinics</a:t>
            </a:r>
            <a:r>
              <a:rPr lang="nl-NL" sz="1200" kern="1200" dirty="0">
                <a:solidFill>
                  <a:schemeClr val="tx1"/>
                </a:solidFill>
                <a:effectLst/>
                <a:latin typeface="+mn-lt"/>
                <a:ea typeface="+mn-ea"/>
                <a:cs typeface="+mn-cs"/>
              </a:rPr>
              <a:t>, worden aanvullende bevindingen beschreven die mogelijk diagnostische waarde hebben bij het vaststellen van zich ontwikkelende RA. Deze studies suggereren dat naast ochtendstijfheid, ook andere anamnestische elementen onafhankelijk geassocieerd zijn met ontwikkeling van RA, zoals wisselende gewrichtspijn, gewrichtszwelling, vrouwelijk geslacht en oudere leeftijd. </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Op basis van de gevonden literatuur en ‘expert opinion’ heeft de werkgroep een afweging gemaakt welke anamnestische elementen vermoedelijk een diagnostische waarde hebben bij verdenking op RA. Deze elementen kunnen geïnventariseerd worden tijdens anamnese en lichamelijk onderzoek. </a:t>
            </a:r>
          </a:p>
        </p:txBody>
      </p:sp>
      <p:sp>
        <p:nvSpPr>
          <p:cNvPr id="4" name="Tijdelijke aanduiding voor dianummer 3">
            <a:extLst>
              <a:ext uri="{FF2B5EF4-FFF2-40B4-BE49-F238E27FC236}">
                <a16:creationId xmlns:a16="http://schemas.microsoft.com/office/drawing/2014/main" id="{DED6E80D-4E7C-8682-FDC0-F70B9DFC61AA}"/>
              </a:ext>
            </a:extLst>
          </p:cNvPr>
          <p:cNvSpPr>
            <a:spLocks noGrp="1"/>
          </p:cNvSpPr>
          <p:nvPr>
            <p:ph type="sldNum" sz="quarter" idx="5"/>
          </p:nvPr>
        </p:nvSpPr>
        <p:spPr/>
        <p:txBody>
          <a:bodyPr/>
          <a:lstStyle/>
          <a:p>
            <a:fld id="{697381A9-0C9E-4D3A-A28B-AC4E168A57BC}" type="slidenum">
              <a:rPr lang="nl-NL" smtClean="0"/>
              <a:pPr/>
              <a:t>6</a:t>
            </a:fld>
            <a:endParaRPr lang="nl-NL" dirty="0"/>
          </a:p>
        </p:txBody>
      </p:sp>
    </p:spTree>
    <p:extLst>
      <p:ext uri="{BB962C8B-B14F-4D97-AF65-F5344CB8AC3E}">
        <p14:creationId xmlns:p14="http://schemas.microsoft.com/office/powerpoint/2010/main" val="2073890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E1A80-4B25-43BF-5D22-40F1BBF8BCD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3D8F816-0854-A1D7-B6DB-67577DC1A30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2915032-93D4-5B5F-E663-E14C7FD79F62}"/>
              </a:ext>
            </a:extLst>
          </p:cNvPr>
          <p:cNvSpPr>
            <a:spLocks noGrp="1"/>
          </p:cNvSpPr>
          <p:nvPr>
            <p:ph type="body" idx="1"/>
          </p:nvPr>
        </p:nvSpPr>
        <p:spPr/>
        <p:txBody>
          <a:bodyPr/>
          <a:lstStyle/>
          <a:p>
            <a:r>
              <a:rPr lang="nl-NL" b="1" dirty="0"/>
              <a:t>Samenvatting (rationale):</a:t>
            </a:r>
          </a:p>
          <a:p>
            <a:r>
              <a:rPr lang="nl-NL" sz="1200" kern="1200" dirty="0">
                <a:solidFill>
                  <a:schemeClr val="tx1"/>
                </a:solidFill>
                <a:effectLst/>
                <a:latin typeface="+mn-lt"/>
                <a:ea typeface="+mn-ea"/>
                <a:cs typeface="+mn-cs"/>
              </a:rPr>
              <a:t>De gevonden literatuur heeft een lage kwaliteit van bewijs en biedt onvoldoende bewijs voor de diagnostische waarde van elementen uit de anamnese en het lichamelijk onderzoek bij de diagnostiek van reumatoïde artritis. </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Wat betreft het lichamelijk onderzoek, is er één observationele studie gevonden die aantoont dat drie specifieke aspecten sterk geassocieerd zijn met de ontwikkeling van RA: symptomen in verschillende gewrichten, een toenemend aantal gewrichten met symptomen over de tijd, en zwellingen in de kleine gewrichten van de handen. Echter is de kwaliteit van het bewijs laag, wat de interpretatie van de bevindingen onzeker maakt. Andere gevonden studies bevestigden vergelijkbare bevindingen en laten sterke associatie zien tussen RA en het aantal pijnlijke en gezwollen gewrichten, de symmetrie en de verdeling (</a:t>
            </a:r>
            <a:r>
              <a:rPr lang="nl-NL" sz="1200" kern="1200" dirty="0" err="1">
                <a:solidFill>
                  <a:schemeClr val="tx1"/>
                </a:solidFill>
                <a:effectLst/>
                <a:latin typeface="+mn-lt"/>
                <a:ea typeface="+mn-ea"/>
                <a:cs typeface="+mn-cs"/>
              </a:rPr>
              <a:t>MCP’s</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PIPs</a:t>
            </a:r>
            <a:r>
              <a:rPr lang="nl-NL" sz="1200" kern="1200" dirty="0">
                <a:solidFill>
                  <a:schemeClr val="tx1"/>
                </a:solidFill>
                <a:effectLst/>
                <a:latin typeface="+mn-lt"/>
                <a:ea typeface="+mn-ea"/>
                <a:cs typeface="+mn-cs"/>
              </a:rPr>
              <a:t>’, pols, </a:t>
            </a:r>
            <a:r>
              <a:rPr lang="nl-NL" sz="1200" kern="1200" dirty="0" err="1">
                <a:solidFill>
                  <a:schemeClr val="tx1"/>
                </a:solidFill>
                <a:effectLst/>
                <a:latin typeface="+mn-lt"/>
                <a:ea typeface="+mn-ea"/>
                <a:cs typeface="+mn-cs"/>
              </a:rPr>
              <a:t>MTP’s</a:t>
            </a:r>
            <a:r>
              <a:rPr lang="nl-NL" sz="1200" kern="1200" dirty="0">
                <a:solidFill>
                  <a:schemeClr val="tx1"/>
                </a:solidFill>
                <a:effectLst/>
                <a:latin typeface="+mn-lt"/>
                <a:ea typeface="+mn-ea"/>
                <a:cs typeface="+mn-cs"/>
              </a:rPr>
              <a:t>) ervan bleken ook belangrijke voorspellende factoren. Daarnaast werd moeite met het maken van een vuist geassocieerd met een verhoogd risico op RA. De ‘knijp-test’ werd minder betrouwbaar bevonden vanwege de lage gevoeligheid.</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Op basis van de gevonden literatuur en ‘expert opinion’ heeft de werkgroep een afweging gemaakt welke anamnestische elementen vermoedelijk een diagnostische waarde hebben bij verdenking op RA. Deze elementen kunnen geïnventariseerd worden tijdens anamnese en lichamelijk onderzoek. </a:t>
            </a:r>
          </a:p>
        </p:txBody>
      </p:sp>
      <p:sp>
        <p:nvSpPr>
          <p:cNvPr id="4" name="Tijdelijke aanduiding voor dianummer 3">
            <a:extLst>
              <a:ext uri="{FF2B5EF4-FFF2-40B4-BE49-F238E27FC236}">
                <a16:creationId xmlns:a16="http://schemas.microsoft.com/office/drawing/2014/main" id="{5C46FBDA-C00A-E585-D4D7-842CEC320111}"/>
              </a:ext>
            </a:extLst>
          </p:cNvPr>
          <p:cNvSpPr>
            <a:spLocks noGrp="1"/>
          </p:cNvSpPr>
          <p:nvPr>
            <p:ph type="sldNum" sz="quarter" idx="5"/>
          </p:nvPr>
        </p:nvSpPr>
        <p:spPr/>
        <p:txBody>
          <a:bodyPr/>
          <a:lstStyle/>
          <a:p>
            <a:fld id="{697381A9-0C9E-4D3A-A28B-AC4E168A57BC}" type="slidenum">
              <a:rPr lang="nl-NL" smtClean="0"/>
              <a:pPr/>
              <a:t>7</a:t>
            </a:fld>
            <a:endParaRPr lang="nl-NL" dirty="0"/>
          </a:p>
        </p:txBody>
      </p:sp>
    </p:spTree>
    <p:extLst>
      <p:ext uri="{BB962C8B-B14F-4D97-AF65-F5344CB8AC3E}">
        <p14:creationId xmlns:p14="http://schemas.microsoft.com/office/powerpoint/2010/main" val="1971078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AE149-8A6A-92D0-6BDB-94A4C9C2009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DAFF086-020F-85C2-0622-BF2A00D9919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3194885-43B4-8BFE-5EA2-7D5AAA85D921}"/>
              </a:ext>
            </a:extLst>
          </p:cNvPr>
          <p:cNvSpPr>
            <a:spLocks noGrp="1"/>
          </p:cNvSpPr>
          <p:nvPr>
            <p:ph type="body" idx="1"/>
          </p:nvPr>
        </p:nvSpPr>
        <p:spPr/>
        <p:txBody>
          <a:bodyPr/>
          <a:lstStyle/>
          <a:p>
            <a:r>
              <a:rPr lang="nl-NL" b="1" dirty="0"/>
              <a:t>Samenvatting (rationale):</a:t>
            </a:r>
          </a:p>
          <a:p>
            <a:r>
              <a:rPr lang="nl-NL" sz="1200" kern="1200" dirty="0">
                <a:solidFill>
                  <a:schemeClr val="tx1"/>
                </a:solidFill>
                <a:effectLst/>
                <a:latin typeface="+mn-lt"/>
                <a:ea typeface="+mn-ea"/>
                <a:cs typeface="+mn-cs"/>
              </a:rPr>
              <a:t>BSE en/of CRP zijn zinvol om te bepalen bij patiënten met artralgie én verdenking op RA en bij patiënten met een nieuwe artritis. Vanwege het ontbreken van bewijs wordt geen sterke aanbeveling opgenomen voor het routinematig bepalen van zowel de BSE als CRP. CRP heeft de voorkeur boven het meten van BSE. Bij een openstaande DD voor aanwezigheid van andere aandoeningen (b.v. systeemziekten) kan het aanvullend bepalen van de BSE van meerwaarde zijn. Kennis van de bepalingsmethode en beïnvloedende factoren van de uitslagen is essentieel voor een goede interpretatie van de uitslag. </a:t>
            </a:r>
          </a:p>
        </p:txBody>
      </p:sp>
      <p:sp>
        <p:nvSpPr>
          <p:cNvPr id="4" name="Tijdelijke aanduiding voor dianummer 3">
            <a:extLst>
              <a:ext uri="{FF2B5EF4-FFF2-40B4-BE49-F238E27FC236}">
                <a16:creationId xmlns:a16="http://schemas.microsoft.com/office/drawing/2014/main" id="{5DC4B37A-2DC9-619D-D3B5-ADA79ECF3E53}"/>
              </a:ext>
            </a:extLst>
          </p:cNvPr>
          <p:cNvSpPr>
            <a:spLocks noGrp="1"/>
          </p:cNvSpPr>
          <p:nvPr>
            <p:ph type="sldNum" sz="quarter" idx="5"/>
          </p:nvPr>
        </p:nvSpPr>
        <p:spPr/>
        <p:txBody>
          <a:bodyPr/>
          <a:lstStyle/>
          <a:p>
            <a:fld id="{697381A9-0C9E-4D3A-A28B-AC4E168A57BC}" type="slidenum">
              <a:rPr lang="nl-NL" smtClean="0"/>
              <a:pPr/>
              <a:t>8</a:t>
            </a:fld>
            <a:endParaRPr lang="nl-NL" dirty="0"/>
          </a:p>
        </p:txBody>
      </p:sp>
    </p:spTree>
    <p:extLst>
      <p:ext uri="{BB962C8B-B14F-4D97-AF65-F5344CB8AC3E}">
        <p14:creationId xmlns:p14="http://schemas.microsoft.com/office/powerpoint/2010/main" val="2673571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79422-EF20-9EBE-97A3-DDABDC3EF6D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618B0D6-6FD2-DBAE-FD39-3D8295FC40C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01F07A1-42F9-8553-B7EF-91942A191FD3}"/>
              </a:ext>
            </a:extLst>
          </p:cNvPr>
          <p:cNvSpPr>
            <a:spLocks noGrp="1"/>
          </p:cNvSpPr>
          <p:nvPr>
            <p:ph type="body" idx="1"/>
          </p:nvPr>
        </p:nvSpPr>
        <p:spPr/>
        <p:txBody>
          <a:bodyPr/>
          <a:lstStyle/>
          <a:p>
            <a:r>
              <a:rPr lang="nl-NL" b="1" dirty="0"/>
              <a:t>Samenvatting (rationale):</a:t>
            </a:r>
          </a:p>
          <a:p>
            <a:r>
              <a:rPr lang="nl-NL" sz="1200" kern="1200" dirty="0">
                <a:solidFill>
                  <a:schemeClr val="tx1"/>
                </a:solidFill>
                <a:effectLst/>
                <a:latin typeface="+mn-lt"/>
                <a:ea typeface="+mn-ea"/>
                <a:cs typeface="+mn-cs"/>
              </a:rPr>
              <a:t>Bij patiënten die zich met een bepaalde vorm van artralgie (“</a:t>
            </a:r>
            <a:r>
              <a:rPr lang="nl-NL" sz="1200" kern="1200" dirty="0" err="1">
                <a:solidFill>
                  <a:schemeClr val="tx1"/>
                </a:solidFill>
                <a:effectLst/>
                <a:latin typeface="+mn-lt"/>
                <a:ea typeface="+mn-ea"/>
                <a:cs typeface="+mn-cs"/>
              </a:rPr>
              <a:t>clinically</a:t>
            </a:r>
            <a:r>
              <a:rPr lang="nl-NL" sz="1200" kern="1200" dirty="0">
                <a:solidFill>
                  <a:schemeClr val="tx1"/>
                </a:solidFill>
                <a:effectLst/>
                <a:latin typeface="+mn-lt"/>
                <a:ea typeface="+mn-ea"/>
                <a:cs typeface="+mn-cs"/>
              </a:rPr>
              <a:t> suspect </a:t>
            </a:r>
            <a:r>
              <a:rPr lang="nl-NL" sz="1200" kern="1200" dirty="0" err="1">
                <a:solidFill>
                  <a:schemeClr val="tx1"/>
                </a:solidFill>
                <a:effectLst/>
                <a:latin typeface="+mn-lt"/>
                <a:ea typeface="+mn-ea"/>
                <a:cs typeface="+mn-cs"/>
              </a:rPr>
              <a:t>arthralgia</a:t>
            </a:r>
            <a:r>
              <a:rPr lang="nl-NL" sz="1200" kern="1200" dirty="0">
                <a:solidFill>
                  <a:schemeClr val="tx1"/>
                </a:solidFill>
                <a:effectLst/>
                <a:latin typeface="+mn-lt"/>
                <a:ea typeface="+mn-ea"/>
                <a:cs typeface="+mn-cs"/>
              </a:rPr>
              <a:t>”) presenteren bij een reumatoloog hebben zowel anti-CCP als RF een voorspellende waarde m.b.t. de ontwikkeling van artritis. </a:t>
            </a:r>
          </a:p>
        </p:txBody>
      </p:sp>
      <p:sp>
        <p:nvSpPr>
          <p:cNvPr id="4" name="Tijdelijke aanduiding voor dianummer 3">
            <a:extLst>
              <a:ext uri="{FF2B5EF4-FFF2-40B4-BE49-F238E27FC236}">
                <a16:creationId xmlns:a16="http://schemas.microsoft.com/office/drawing/2014/main" id="{71165158-E9F3-A7D3-7E4E-0126225FF05D}"/>
              </a:ext>
            </a:extLst>
          </p:cNvPr>
          <p:cNvSpPr>
            <a:spLocks noGrp="1"/>
          </p:cNvSpPr>
          <p:nvPr>
            <p:ph type="sldNum" sz="quarter" idx="5"/>
          </p:nvPr>
        </p:nvSpPr>
        <p:spPr/>
        <p:txBody>
          <a:bodyPr/>
          <a:lstStyle/>
          <a:p>
            <a:fld id="{697381A9-0C9E-4D3A-A28B-AC4E168A57BC}" type="slidenum">
              <a:rPr lang="nl-NL" smtClean="0"/>
              <a:pPr/>
              <a:t>9</a:t>
            </a:fld>
            <a:endParaRPr lang="nl-NL" dirty="0"/>
          </a:p>
        </p:txBody>
      </p:sp>
    </p:spTree>
    <p:extLst>
      <p:ext uri="{BB962C8B-B14F-4D97-AF65-F5344CB8AC3E}">
        <p14:creationId xmlns:p14="http://schemas.microsoft.com/office/powerpoint/2010/main" val="41865217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emf"/><Relationship Id="rId1" Type="http://schemas.openxmlformats.org/officeDocument/2006/relationships/slideMaster" Target="../slideMasters/slideMaster1.xml"/><Relationship Id="rId4" Type="http://schemas.openxmlformats.org/officeDocument/2006/relationships/image" Target="../media/image15.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ustomXml" Target="../../customXml/item5.xml"/><Relationship Id="rId1" Type="http://schemas.openxmlformats.org/officeDocument/2006/relationships/customXml" Target="../../customXml/item4.xml"/><Relationship Id="rId4" Type="http://schemas.openxmlformats.org/officeDocument/2006/relationships/image" Target="../media/image16.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0154CD-7EB5-879A-B5C2-A0F99D504C75}"/>
              </a:ext>
            </a:extLst>
          </p:cNvPr>
          <p:cNvSpPr>
            <a:spLocks/>
          </p:cNvSpPr>
          <p:nvPr userDrawn="1"/>
        </p:nvSpPr>
        <p:spPr>
          <a:xfrm>
            <a:off x="715817" y="2572382"/>
            <a:ext cx="6253943" cy="36760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15">
            <a:extLst>
              <a:ext uri="{FF2B5EF4-FFF2-40B4-BE49-F238E27FC236}">
                <a16:creationId xmlns:a16="http://schemas.microsoft.com/office/drawing/2014/main" id="{E2EF5395-64B6-D158-8EF3-AFBF92AA28D9}"/>
              </a:ext>
            </a:extLst>
          </p:cNvPr>
          <p:cNvSpPr>
            <a:spLocks noGrp="1" noChangeAspect="1"/>
          </p:cNvSpPr>
          <p:nvPr>
            <p:ph type="pic" sz="quarter" idx="24" hasCustomPrompt="1"/>
          </p:nvPr>
        </p:nvSpPr>
        <p:spPr>
          <a:xfrm>
            <a:off x="0" y="0"/>
            <a:ext cx="12192000" cy="4892675"/>
          </a:xfrm>
          <a:custGeom>
            <a:avLst/>
            <a:gdLst>
              <a:gd name="connsiteX0" fmla="*/ 0 w 12192000"/>
              <a:gd name="connsiteY0" fmla="*/ 0 h 4892675"/>
              <a:gd name="connsiteX1" fmla="*/ 12192000 w 12192000"/>
              <a:gd name="connsiteY1" fmla="*/ 0 h 4892675"/>
              <a:gd name="connsiteX2" fmla="*/ 12192000 w 12192000"/>
              <a:gd name="connsiteY2" fmla="*/ 4892675 h 4892675"/>
              <a:gd name="connsiteX3" fmla="*/ 6969760 w 12192000"/>
              <a:gd name="connsiteY3" fmla="*/ 4892675 h 4892675"/>
              <a:gd name="connsiteX4" fmla="*/ 6969760 w 12192000"/>
              <a:gd name="connsiteY4" fmla="*/ 2572383 h 4892675"/>
              <a:gd name="connsiteX5" fmla="*/ 715817 w 12192000"/>
              <a:gd name="connsiteY5" fmla="*/ 2572383 h 4892675"/>
              <a:gd name="connsiteX6" fmla="*/ 715817 w 12192000"/>
              <a:gd name="connsiteY6" fmla="*/ 4892675 h 4892675"/>
              <a:gd name="connsiteX7" fmla="*/ 0 w 12192000"/>
              <a:gd name="connsiteY7" fmla="*/ 4892675 h 489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892675">
                <a:moveTo>
                  <a:pt x="0" y="0"/>
                </a:moveTo>
                <a:lnTo>
                  <a:pt x="12192000" y="0"/>
                </a:lnTo>
                <a:lnTo>
                  <a:pt x="12192000" y="4892675"/>
                </a:lnTo>
                <a:lnTo>
                  <a:pt x="6969760" y="4892675"/>
                </a:lnTo>
                <a:lnTo>
                  <a:pt x="6969760" y="2572383"/>
                </a:lnTo>
                <a:lnTo>
                  <a:pt x="715817" y="2572383"/>
                </a:lnTo>
                <a:lnTo>
                  <a:pt x="715817" y="4892675"/>
                </a:lnTo>
                <a:lnTo>
                  <a:pt x="0" y="4892675"/>
                </a:lnTo>
                <a:close/>
              </a:path>
            </a:pathLst>
          </a:custGeom>
          <a:blipFill dpi="0" rotWithShape="1">
            <a:blip r:embed="rId2" cstate="email">
              <a:alphaModFix amt="15000"/>
              <a:extLst>
                <a:ext uri="{28A0092B-C50C-407E-A947-70E740481C1C}">
                  <a14:useLocalDpi xmlns:a14="http://schemas.microsoft.com/office/drawing/2010/main"/>
                </a:ext>
              </a:extLst>
            </a:blip>
            <a:srcRect/>
            <a:stretch>
              <a:fillRect/>
            </a:stretch>
          </a:blipFill>
        </p:spPr>
        <p:txBody>
          <a:bodyPr wrap="square">
            <a:noAutofit/>
          </a:bodyPr>
          <a:lstStyle>
            <a:lvl1pPr algn="ctr">
              <a:defRPr/>
            </a:lvl1pPr>
          </a:lstStyle>
          <a:p>
            <a:r>
              <a:rPr lang="pt-BR" dirty="0"/>
              <a:t>     </a:t>
            </a:r>
            <a:endParaRPr lang="en-US" dirty="0"/>
          </a:p>
        </p:txBody>
      </p:sp>
      <p:sp>
        <p:nvSpPr>
          <p:cNvPr id="9" name="Text Placeholder 14">
            <a:extLst>
              <a:ext uri="{FF2B5EF4-FFF2-40B4-BE49-F238E27FC236}">
                <a16:creationId xmlns:a16="http://schemas.microsoft.com/office/drawing/2014/main" id="{C7786677-D892-AA4F-86A0-81EB3BC0FB12}"/>
              </a:ext>
            </a:extLst>
          </p:cNvPr>
          <p:cNvSpPr>
            <a:spLocks noGrp="1"/>
          </p:cNvSpPr>
          <p:nvPr>
            <p:ph type="body" sz="quarter" idx="13" hasCustomPrompt="1"/>
          </p:nvPr>
        </p:nvSpPr>
        <p:spPr>
          <a:xfrm>
            <a:off x="1224739" y="3059273"/>
            <a:ext cx="5196381" cy="1073257"/>
          </a:xfrm>
        </p:spPr>
        <p:txBody>
          <a:bodyPr vert="horz" wrap="square" lIns="91440" tIns="45720" rIns="91440" bIns="45720" rtlCol="0" anchor="t" anchorCtr="0">
            <a:noAutofit/>
          </a:bodyPr>
          <a:lstStyle>
            <a:lvl1pPr marL="11113" indent="-11113">
              <a:tabLst/>
              <a:defRPr lang="en-US" sz="3800" b="1" smtClean="0">
                <a:solidFill>
                  <a:schemeClr val="bg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sp>
        <p:nvSpPr>
          <p:cNvPr id="12" name="Text Placeholder 14">
            <a:extLst>
              <a:ext uri="{FF2B5EF4-FFF2-40B4-BE49-F238E27FC236}">
                <a16:creationId xmlns:a16="http://schemas.microsoft.com/office/drawing/2014/main" id="{DF6C7137-D5BE-664A-894B-4521675BD443}"/>
              </a:ext>
            </a:extLst>
          </p:cNvPr>
          <p:cNvSpPr>
            <a:spLocks noGrp="1"/>
          </p:cNvSpPr>
          <p:nvPr>
            <p:ph type="body" sz="quarter" idx="22" hasCustomPrompt="1"/>
          </p:nvPr>
        </p:nvSpPr>
        <p:spPr>
          <a:xfrm>
            <a:off x="1374119" y="4254608"/>
            <a:ext cx="720000" cy="36000"/>
          </a:xfrm>
          <a:solidFill>
            <a:schemeClr val="accent2"/>
          </a:solidFill>
        </p:spPr>
        <p:txBody>
          <a:bodyPr vert="horz" wrap="square" lIns="91440" tIns="45720" rIns="91440" bIns="45720" rtlCol="0" anchor="t" anchorCtr="0">
            <a:noAutofit/>
          </a:bodyPr>
          <a:lstStyle>
            <a:lvl1pPr marL="11113" indent="-11113">
              <a:tabLst/>
              <a:defRPr lang="en-US" sz="2400" b="0" smtClean="0">
                <a:solidFill>
                  <a:schemeClr val="tx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a:t> </a:t>
            </a:r>
          </a:p>
        </p:txBody>
      </p:sp>
      <p:sp>
        <p:nvSpPr>
          <p:cNvPr id="10" name="TextBox 9">
            <a:extLst>
              <a:ext uri="{FF2B5EF4-FFF2-40B4-BE49-F238E27FC236}">
                <a16:creationId xmlns:a16="http://schemas.microsoft.com/office/drawing/2014/main" id="{063881E8-3992-4A3A-B273-E4E7E0C15FA3}"/>
              </a:ext>
            </a:extLst>
          </p:cNvPr>
          <p:cNvSpPr txBox="1"/>
          <p:nvPr userDrawn="1"/>
        </p:nvSpPr>
        <p:spPr>
          <a:xfrm>
            <a:off x="6162260" y="1838148"/>
            <a:ext cx="3676007" cy="646331"/>
          </a:xfrm>
          <a:prstGeom prst="rect">
            <a:avLst/>
          </a:prstGeom>
          <a:noFill/>
        </p:spPr>
        <p:txBody>
          <a:bodyPr wrap="square" rtlCol="0">
            <a:spAutoFit/>
          </a:bodyPr>
          <a:lstStyle/>
          <a:p>
            <a:r>
              <a:rPr lang="nl-NL" noProof="0" dirty="0"/>
              <a:t>Klik op het pictogram om een liggend beeld toe te voegen.</a:t>
            </a:r>
          </a:p>
        </p:txBody>
      </p:sp>
      <p:sp>
        <p:nvSpPr>
          <p:cNvPr id="14" name="Text Placeholder 14">
            <a:extLst>
              <a:ext uri="{FF2B5EF4-FFF2-40B4-BE49-F238E27FC236}">
                <a16:creationId xmlns:a16="http://schemas.microsoft.com/office/drawing/2014/main" id="{66EC05B6-8DBC-1670-C7F1-21422A9099A9}"/>
              </a:ext>
            </a:extLst>
          </p:cNvPr>
          <p:cNvSpPr>
            <a:spLocks noGrp="1"/>
          </p:cNvSpPr>
          <p:nvPr>
            <p:ph type="body" sz="quarter" idx="25" hasCustomPrompt="1"/>
          </p:nvPr>
        </p:nvSpPr>
        <p:spPr>
          <a:xfrm>
            <a:off x="345913" y="299874"/>
            <a:ext cx="1244912" cy="496694"/>
          </a:xfrm>
          <a:blipFill dpi="0" rotWithShape="1">
            <a:blip r:embed="rId3" cstate="screen">
              <a:extLst>
                <a:ext uri="{28A0092B-C50C-407E-A947-70E740481C1C}">
                  <a14:useLocalDpi xmlns:a14="http://schemas.microsoft.com/office/drawing/2010/main"/>
                </a:ext>
              </a:extLst>
            </a:blip>
            <a:srcRect/>
            <a:stretch>
              <a:fillRect l="100" r="342"/>
            </a:stretch>
          </a:blipFill>
        </p:spPr>
        <p:txBody>
          <a:bodyPr/>
          <a:lstStyle/>
          <a:p>
            <a:pPr lvl="0"/>
            <a:r>
              <a:rPr lang="nl-NL" noProof="0"/>
              <a:t> </a:t>
            </a:r>
          </a:p>
        </p:txBody>
      </p:sp>
      <p:sp>
        <p:nvSpPr>
          <p:cNvPr id="11" name="Text Placeholder 14">
            <a:extLst>
              <a:ext uri="{FF2B5EF4-FFF2-40B4-BE49-F238E27FC236}">
                <a16:creationId xmlns:a16="http://schemas.microsoft.com/office/drawing/2014/main" id="{B30398B5-4ABF-E990-6913-E908E2F51F0E}"/>
              </a:ext>
            </a:extLst>
          </p:cNvPr>
          <p:cNvSpPr>
            <a:spLocks noGrp="1"/>
          </p:cNvSpPr>
          <p:nvPr>
            <p:ph type="body" sz="quarter" idx="20" hasCustomPrompt="1"/>
          </p:nvPr>
        </p:nvSpPr>
        <p:spPr>
          <a:xfrm>
            <a:off x="1224739" y="4448686"/>
            <a:ext cx="5196381" cy="1341907"/>
          </a:xfrm>
        </p:spPr>
        <p:txBody>
          <a:bodyPr vert="horz" wrap="square" lIns="91440" tIns="45720" rIns="91440" bIns="45720" rtlCol="0" anchor="t" anchorCtr="0">
            <a:noAutofit/>
          </a:bodyPr>
          <a:lstStyle>
            <a:lvl1pPr marL="11113" indent="-11113">
              <a:tabLst/>
              <a:defRPr lang="en-US" sz="2000" b="0" smtClean="0">
                <a:solidFill>
                  <a:schemeClr val="bg1"/>
                </a:solidFill>
                <a:latin typeface="Arial" panose="020B0604020202020204" pitchFamily="34" charset="0"/>
                <a:ea typeface="+mj-ea"/>
                <a:cs typeface="Arial" panose="020B0604020202020204" pitchFamily="34" charset="0"/>
              </a:defRPr>
            </a:lvl1pPr>
            <a:lvl2pPr>
              <a:defRPr lang="en-US" sz="1800" smtClean="0">
                <a:solidFill>
                  <a:schemeClr val="bg1"/>
                </a:solidFill>
              </a:defRPr>
            </a:lvl2pPr>
            <a:lvl3pPr>
              <a:defRPr lang="en-US" sz="1600" smtClean="0">
                <a:solidFill>
                  <a:schemeClr val="bg1"/>
                </a:solidFill>
              </a:defRPr>
            </a:lvl3pPr>
            <a:lvl4pPr>
              <a:defRPr lang="en-US" sz="1400" smtClean="0">
                <a:solidFill>
                  <a:schemeClr val="bg1"/>
                </a:solidFill>
              </a:defRPr>
            </a:lvl4pPr>
            <a:lvl5pPr>
              <a:defRPr lang="en-US" sz="1200">
                <a:solidFill>
                  <a:schemeClr val="bg1"/>
                </a:solidFill>
              </a:defRPr>
            </a:lvl5pPr>
            <a:lvl6pPr>
              <a:defRPr sz="1100">
                <a:solidFill>
                  <a:schemeClr val="bg1"/>
                </a:solidFill>
              </a:defRPr>
            </a:lvl6pPr>
            <a:lvl7pPr>
              <a:defRPr sz="1050">
                <a:solidFill>
                  <a:schemeClr val="bg1"/>
                </a:solidFill>
              </a:defRPr>
            </a:lvl7pPr>
            <a:lvl8pPr>
              <a:defRPr sz="1000">
                <a:solidFill>
                  <a:schemeClr val="bg1"/>
                </a:solidFill>
              </a:defRPr>
            </a:lvl8pPr>
            <a:lvl9pPr>
              <a:defRPr sz="1000">
                <a:solidFill>
                  <a:schemeClr val="bg1"/>
                </a:solidFill>
              </a:defRPr>
            </a:lvl9pPr>
          </a:lstStyle>
          <a:p>
            <a:pPr lvl="0">
              <a:spcBef>
                <a:spcPct val="0"/>
              </a:spcBef>
              <a:buNone/>
            </a:pPr>
            <a:r>
              <a:rPr lang="nl-NL" noProof="0" dirty="0"/>
              <a:t>Klik om ondertitel toe te voegen.</a:t>
            </a:r>
          </a:p>
        </p:txBody>
      </p:sp>
    </p:spTree>
    <p:extLst>
      <p:ext uri="{BB962C8B-B14F-4D97-AF65-F5344CB8AC3E}">
        <p14:creationId xmlns:p14="http://schemas.microsoft.com/office/powerpoint/2010/main" val="3507384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 afbeelding (verloop)">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9761290-108A-79F6-304F-B4D2351B3B54}"/>
              </a:ext>
            </a:extLst>
          </p:cNvPr>
          <p:cNvSpPr>
            <a:spLocks/>
          </p:cNvSpPr>
          <p:nvPr userDrawn="1"/>
        </p:nvSpPr>
        <p:spPr>
          <a:xfrm>
            <a:off x="704729" y="1268190"/>
            <a:ext cx="5878951" cy="46245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15">
            <a:extLst>
              <a:ext uri="{FF2B5EF4-FFF2-40B4-BE49-F238E27FC236}">
                <a16:creationId xmlns:a16="http://schemas.microsoft.com/office/drawing/2014/main" id="{43D4DDD5-A3D1-3B05-8619-D2473DEA16B4}"/>
              </a:ext>
            </a:extLst>
          </p:cNvPr>
          <p:cNvSpPr>
            <a:spLocks noGrp="1" noChangeAspect="1"/>
          </p:cNvSpPr>
          <p:nvPr>
            <p:ph type="pic" sz="quarter" idx="20" hasCustomPrompt="1"/>
          </p:nvPr>
        </p:nvSpPr>
        <p:spPr>
          <a:xfrm>
            <a:off x="5248895" y="0"/>
            <a:ext cx="6943106" cy="6858000"/>
          </a:xfrm>
          <a:custGeom>
            <a:avLst/>
            <a:gdLst>
              <a:gd name="connsiteX0" fmla="*/ 0 w 6943106"/>
              <a:gd name="connsiteY0" fmla="*/ 0 h 6858000"/>
              <a:gd name="connsiteX1" fmla="*/ 6943106 w 6943106"/>
              <a:gd name="connsiteY1" fmla="*/ 0 h 6858000"/>
              <a:gd name="connsiteX2" fmla="*/ 6943106 w 6943106"/>
              <a:gd name="connsiteY2" fmla="*/ 6858000 h 6858000"/>
              <a:gd name="connsiteX3" fmla="*/ 0 w 6943106"/>
              <a:gd name="connsiteY3" fmla="*/ 6858000 h 6858000"/>
              <a:gd name="connsiteX4" fmla="*/ 0 w 6943106"/>
              <a:gd name="connsiteY4" fmla="*/ 5892691 h 6858000"/>
              <a:gd name="connsiteX5" fmla="*/ 1334785 w 6943106"/>
              <a:gd name="connsiteY5" fmla="*/ 5892691 h 6858000"/>
              <a:gd name="connsiteX6" fmla="*/ 1334785 w 6943106"/>
              <a:gd name="connsiteY6" fmla="*/ 1268189 h 6858000"/>
              <a:gd name="connsiteX7" fmla="*/ 0 w 6943106"/>
              <a:gd name="connsiteY7" fmla="*/ 126818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3106" h="6858000">
                <a:moveTo>
                  <a:pt x="0" y="0"/>
                </a:moveTo>
                <a:lnTo>
                  <a:pt x="6943106" y="0"/>
                </a:lnTo>
                <a:lnTo>
                  <a:pt x="6943106" y="6858000"/>
                </a:lnTo>
                <a:lnTo>
                  <a:pt x="0" y="6858000"/>
                </a:lnTo>
                <a:lnTo>
                  <a:pt x="0" y="5892691"/>
                </a:lnTo>
                <a:lnTo>
                  <a:pt x="1334785" y="5892691"/>
                </a:lnTo>
                <a:lnTo>
                  <a:pt x="1334785" y="1268189"/>
                </a:lnTo>
                <a:lnTo>
                  <a:pt x="0" y="1268189"/>
                </a:lnTo>
                <a:close/>
              </a:path>
            </a:pathLst>
          </a:custGeom>
          <a:blipFill dpi="0" rotWithShape="1">
            <a:blip r:embed="rId2" cstate="email">
              <a:alphaModFix amt="39000"/>
              <a:extLst>
                <a:ext uri="{28A0092B-C50C-407E-A947-70E740481C1C}">
                  <a14:useLocalDpi xmlns:a14="http://schemas.microsoft.com/office/drawing/2010/main"/>
                </a:ext>
              </a:extLst>
            </a:blip>
            <a:srcRect/>
            <a:stretch>
              <a:fillRect/>
            </a:stretch>
          </a:blipFill>
        </p:spPr>
        <p:txBody>
          <a:bodyPr wrap="square">
            <a:noAutofit/>
          </a:bodyPr>
          <a:lstStyle>
            <a:lvl1pPr>
              <a:defRPr/>
            </a:lvl1pPr>
          </a:lstStyle>
          <a:p>
            <a:r>
              <a:rPr lang="pt-BR" dirty="0"/>
              <a:t>  </a:t>
            </a:r>
            <a:endParaRPr lang="en-US" dirty="0"/>
          </a:p>
        </p:txBody>
      </p:sp>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442025"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‹nr.›</a:t>
            </a:fld>
            <a:endParaRPr lang="nl-NL" noProof="0"/>
          </a:p>
        </p:txBody>
      </p:sp>
      <p:sp>
        <p:nvSpPr>
          <p:cNvPr id="10" name="TextBox 9">
            <a:extLst>
              <a:ext uri="{FF2B5EF4-FFF2-40B4-BE49-F238E27FC236}">
                <a16:creationId xmlns:a16="http://schemas.microsoft.com/office/drawing/2014/main" id="{5E279213-DE3F-4337-A9D0-125065FC8AE9}"/>
              </a:ext>
            </a:extLst>
          </p:cNvPr>
          <p:cNvSpPr txBox="1"/>
          <p:nvPr userDrawn="1"/>
        </p:nvSpPr>
        <p:spPr>
          <a:xfrm>
            <a:off x="8960669" y="3105834"/>
            <a:ext cx="2794451" cy="923330"/>
          </a:xfrm>
          <a:prstGeom prst="rect">
            <a:avLst/>
          </a:prstGeom>
          <a:noFill/>
        </p:spPr>
        <p:txBody>
          <a:bodyPr wrap="square" rtlCol="0">
            <a:spAutoFit/>
          </a:bodyPr>
          <a:lstStyle/>
          <a:p>
            <a:r>
              <a:rPr lang="nl-NL" noProof="0" dirty="0"/>
              <a:t>Klik op het pictogram om een staand beeld toe te voegen.</a:t>
            </a:r>
          </a:p>
        </p:txBody>
      </p:sp>
      <p:sp>
        <p:nvSpPr>
          <p:cNvPr id="19" name="Text Placeholder 18">
            <a:extLst>
              <a:ext uri="{FF2B5EF4-FFF2-40B4-BE49-F238E27FC236}">
                <a16:creationId xmlns:a16="http://schemas.microsoft.com/office/drawing/2014/main" id="{FB79243D-9148-6C8A-2F36-60F4B3A91A8B}"/>
              </a:ext>
            </a:extLst>
          </p:cNvPr>
          <p:cNvSpPr>
            <a:spLocks noGrp="1"/>
          </p:cNvSpPr>
          <p:nvPr>
            <p:ph type="body" sz="quarter" idx="23" hasCustomPrompt="1"/>
          </p:nvPr>
        </p:nvSpPr>
        <p:spPr>
          <a:xfrm>
            <a:off x="5248894" y="0"/>
            <a:ext cx="2406650" cy="6858000"/>
          </a:xfrm>
          <a:custGeom>
            <a:avLst/>
            <a:gdLst>
              <a:gd name="connsiteX0" fmla="*/ 0 w 2406650"/>
              <a:gd name="connsiteY0" fmla="*/ 0 h 6858000"/>
              <a:gd name="connsiteX1" fmla="*/ 2406650 w 2406650"/>
              <a:gd name="connsiteY1" fmla="*/ 0 h 6858000"/>
              <a:gd name="connsiteX2" fmla="*/ 2406650 w 2406650"/>
              <a:gd name="connsiteY2" fmla="*/ 6858000 h 6858000"/>
              <a:gd name="connsiteX3" fmla="*/ 0 w 2406650"/>
              <a:gd name="connsiteY3" fmla="*/ 6858000 h 6858000"/>
              <a:gd name="connsiteX4" fmla="*/ 0 w 2406650"/>
              <a:gd name="connsiteY4" fmla="*/ 5892691 h 6858000"/>
              <a:gd name="connsiteX5" fmla="*/ 1334785 w 2406650"/>
              <a:gd name="connsiteY5" fmla="*/ 5892691 h 6858000"/>
              <a:gd name="connsiteX6" fmla="*/ 1334785 w 2406650"/>
              <a:gd name="connsiteY6" fmla="*/ 1268190 h 6858000"/>
              <a:gd name="connsiteX7" fmla="*/ 0 w 2406650"/>
              <a:gd name="connsiteY7" fmla="*/ 12681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6650" h="6858000">
                <a:moveTo>
                  <a:pt x="0" y="0"/>
                </a:moveTo>
                <a:lnTo>
                  <a:pt x="2406650" y="0"/>
                </a:lnTo>
                <a:lnTo>
                  <a:pt x="2406650" y="6858000"/>
                </a:lnTo>
                <a:lnTo>
                  <a:pt x="0" y="6858000"/>
                </a:lnTo>
                <a:lnTo>
                  <a:pt x="0" y="5892691"/>
                </a:lnTo>
                <a:lnTo>
                  <a:pt x="1334785" y="5892691"/>
                </a:lnTo>
                <a:lnTo>
                  <a:pt x="1334785" y="1268190"/>
                </a:lnTo>
                <a:lnTo>
                  <a:pt x="0" y="1268190"/>
                </a:lnTo>
                <a:close/>
              </a:path>
            </a:pathLst>
          </a:custGeom>
          <a:gradFill>
            <a:gsLst>
              <a:gs pos="0">
                <a:schemeClr val="bg1">
                  <a:alpha val="0"/>
                </a:schemeClr>
              </a:gs>
              <a:gs pos="77000">
                <a:schemeClr val="bg1"/>
              </a:gs>
            </a:gsLst>
            <a:lin ang="10800000" scaled="0"/>
          </a:gradFill>
        </p:spPr>
        <p:txBody>
          <a:bodyPr wrap="square">
            <a:noAutofit/>
          </a:bodyPr>
          <a:lstStyle/>
          <a:p>
            <a:pPr lvl="0"/>
            <a:r>
              <a:rPr lang="en-NL"/>
              <a:t> </a:t>
            </a:r>
          </a:p>
        </p:txBody>
      </p:sp>
      <p:sp>
        <p:nvSpPr>
          <p:cNvPr id="9" name="Text Placeholder 14">
            <a:extLst>
              <a:ext uri="{FF2B5EF4-FFF2-40B4-BE49-F238E27FC236}">
                <a16:creationId xmlns:a16="http://schemas.microsoft.com/office/drawing/2014/main" id="{410E33A0-947D-6F42-ACE5-9CAC418E137E}"/>
              </a:ext>
            </a:extLst>
          </p:cNvPr>
          <p:cNvSpPr>
            <a:spLocks noGrp="1"/>
          </p:cNvSpPr>
          <p:nvPr>
            <p:ph type="body" sz="quarter" idx="13" hasCustomPrompt="1"/>
          </p:nvPr>
        </p:nvSpPr>
        <p:spPr>
          <a:xfrm>
            <a:off x="1204247" y="1752953"/>
            <a:ext cx="4794014" cy="1073257"/>
          </a:xfrm>
        </p:spPr>
        <p:txBody>
          <a:bodyPr vert="horz" wrap="square" lIns="91440" tIns="45720" rIns="91440" bIns="45720" rtlCol="0" anchor="t" anchorCtr="0">
            <a:noAutofit/>
          </a:bodyPr>
          <a:lstStyle>
            <a:lvl1pPr marL="11113" indent="-11113">
              <a:tabLst/>
              <a:defRPr lang="en-US" sz="3800" b="1" smtClean="0">
                <a:solidFill>
                  <a:schemeClr val="bg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sp>
        <p:nvSpPr>
          <p:cNvPr id="23" name="Text Placeholder 14">
            <a:extLst>
              <a:ext uri="{FF2B5EF4-FFF2-40B4-BE49-F238E27FC236}">
                <a16:creationId xmlns:a16="http://schemas.microsoft.com/office/drawing/2014/main" id="{B91993A0-D9A3-EF49-B318-13FB2BC490EA}"/>
              </a:ext>
            </a:extLst>
          </p:cNvPr>
          <p:cNvSpPr>
            <a:spLocks noGrp="1"/>
          </p:cNvSpPr>
          <p:nvPr>
            <p:ph type="body" sz="quarter" idx="22" hasCustomPrompt="1"/>
          </p:nvPr>
        </p:nvSpPr>
        <p:spPr>
          <a:xfrm>
            <a:off x="1374119" y="2951970"/>
            <a:ext cx="720000" cy="36000"/>
          </a:xfrm>
          <a:solidFill>
            <a:schemeClr val="accent2"/>
          </a:solidFill>
        </p:spPr>
        <p:txBody>
          <a:bodyPr vert="horz" wrap="square" lIns="91440" tIns="45720" rIns="91440" bIns="45720" rtlCol="0" anchor="t" anchorCtr="0">
            <a:noAutofit/>
          </a:bodyPr>
          <a:lstStyle>
            <a:lvl1pPr marL="11113" indent="-11113">
              <a:tabLst/>
              <a:defRPr lang="en-US" sz="2400" b="0" smtClean="0">
                <a:solidFill>
                  <a:schemeClr val="tx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a:t> </a:t>
            </a:r>
          </a:p>
        </p:txBody>
      </p:sp>
      <p:pic>
        <p:nvPicPr>
          <p:cNvPr id="13" name="Picture 12">
            <a:extLst>
              <a:ext uri="{FF2B5EF4-FFF2-40B4-BE49-F238E27FC236}">
                <a16:creationId xmlns:a16="http://schemas.microsoft.com/office/drawing/2014/main" id="{A1C1307D-F1A3-88CA-39E0-AEEE84C019D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
        <p:nvSpPr>
          <p:cNvPr id="15" name="Text Placeholder 14">
            <a:extLst>
              <a:ext uri="{FF2B5EF4-FFF2-40B4-BE49-F238E27FC236}">
                <a16:creationId xmlns:a16="http://schemas.microsoft.com/office/drawing/2014/main" id="{ABCE5765-FC42-88B5-B3B0-58E730748C55}"/>
              </a:ext>
            </a:extLst>
          </p:cNvPr>
          <p:cNvSpPr>
            <a:spLocks noGrp="1"/>
          </p:cNvSpPr>
          <p:nvPr>
            <p:ph type="body" sz="quarter" idx="25" hasCustomPrompt="1"/>
          </p:nvPr>
        </p:nvSpPr>
        <p:spPr>
          <a:xfrm>
            <a:off x="1261726" y="3317101"/>
            <a:ext cx="4685601" cy="2113802"/>
          </a:xfrm>
        </p:spPr>
        <p:txBody>
          <a:bodyPr vert="horz" wrap="square" lIns="91440" tIns="45720" rIns="91440" bIns="45720" rtlCol="0" anchor="t" anchorCtr="0">
            <a:noAutofit/>
          </a:bodyPr>
          <a:lstStyle>
            <a:lvl1pPr marL="11113" indent="-11113">
              <a:tabLst/>
              <a:defRPr lang="en-US" sz="1600" b="0" smtClean="0">
                <a:solidFill>
                  <a:schemeClr val="bg1"/>
                </a:solidFill>
                <a:latin typeface="Arial" panose="020B0604020202020204" pitchFamily="34" charset="0"/>
                <a:ea typeface="+mj-ea"/>
                <a:cs typeface="Arial" panose="020B0604020202020204" pitchFamily="34" charset="0"/>
              </a:defRPr>
            </a:lvl1pPr>
            <a:lvl2pPr>
              <a:defRPr lang="en-US" sz="1600" smtClean="0">
                <a:solidFill>
                  <a:schemeClr val="bg1"/>
                </a:solidFill>
              </a:defRPr>
            </a:lvl2pPr>
            <a:lvl3pPr>
              <a:defRPr lang="en-US" sz="1600" smtClean="0">
                <a:solidFill>
                  <a:schemeClr val="bg1"/>
                </a:solidFill>
              </a:defRPr>
            </a:lvl3pPr>
            <a:lvl4pPr>
              <a:defRPr lang="en-US" sz="1400" smtClean="0">
                <a:solidFill>
                  <a:schemeClr val="bg1"/>
                </a:solidFill>
              </a:defRPr>
            </a:lvl4pPr>
            <a:lvl5pPr>
              <a:defRPr lang="en-US" sz="1200">
                <a:solidFill>
                  <a:schemeClr val="bg1"/>
                </a:solidFill>
              </a:defRPr>
            </a:lvl5pPr>
            <a:lvl6pPr>
              <a:defRPr sz="1100">
                <a:solidFill>
                  <a:schemeClr val="bg1"/>
                </a:solidFill>
              </a:defRPr>
            </a:lvl6pPr>
            <a:lvl7pPr>
              <a:defRPr sz="1050">
                <a:solidFill>
                  <a:schemeClr val="bg1"/>
                </a:solidFill>
              </a:defRPr>
            </a:lvl7pPr>
            <a:lvl8pPr>
              <a:defRPr sz="1000">
                <a:solidFill>
                  <a:schemeClr val="bg1"/>
                </a:solidFill>
              </a:defRPr>
            </a:lvl8pPr>
            <a:lvl9pPr>
              <a:defRPr sz="1000">
                <a:solidFill>
                  <a:schemeClr val="bg1"/>
                </a:solidFill>
              </a:defRPr>
            </a:lvl9pPr>
          </a:lstStyle>
          <a:p>
            <a:pPr lvl="0">
              <a:spcBef>
                <a:spcPct val="0"/>
              </a:spcBef>
              <a:buNone/>
            </a:pPr>
            <a:r>
              <a:rPr lang="nl-NL" noProof="0" dirty="0"/>
              <a:t>Klik om ondertitel toe te voegen.</a:t>
            </a:r>
          </a:p>
        </p:txBody>
      </p:sp>
    </p:spTree>
    <p:extLst>
      <p:ext uri="{BB962C8B-B14F-4D97-AF65-F5344CB8AC3E}">
        <p14:creationId xmlns:p14="http://schemas.microsoft.com/office/powerpoint/2010/main" val="2925016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sommingsteken + afbeelding">
    <p:bg>
      <p:bgPr>
        <a:solidFill>
          <a:schemeClr val="bg1">
            <a:alpha val="59000"/>
          </a:schemeClr>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442025"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‹nr.›</a:t>
            </a:fld>
            <a:endParaRPr lang="nl-NL" noProof="0"/>
          </a:p>
        </p:txBody>
      </p:sp>
      <p:sp>
        <p:nvSpPr>
          <p:cNvPr id="9" name="Text Placeholder 14">
            <a:extLst>
              <a:ext uri="{FF2B5EF4-FFF2-40B4-BE49-F238E27FC236}">
                <a16:creationId xmlns:a16="http://schemas.microsoft.com/office/drawing/2014/main" id="{410E33A0-947D-6F42-ACE5-9CAC418E137E}"/>
              </a:ext>
            </a:extLst>
          </p:cNvPr>
          <p:cNvSpPr>
            <a:spLocks noGrp="1"/>
          </p:cNvSpPr>
          <p:nvPr>
            <p:ph type="body" sz="quarter" idx="13" hasCustomPrompt="1"/>
          </p:nvPr>
        </p:nvSpPr>
        <p:spPr>
          <a:xfrm>
            <a:off x="706438" y="1220203"/>
            <a:ext cx="5597525" cy="939800"/>
          </a:xfrm>
        </p:spPr>
        <p:txBody>
          <a:bodyPr vert="horz" wrap="square" lIns="91440" tIns="45720" rIns="91440" bIns="45720" rtlCol="0" anchor="b" anchorCtr="0">
            <a:noAutofit/>
          </a:bodyPr>
          <a:lstStyle>
            <a:lvl1pPr>
              <a:defRPr lang="en-US" b="1" smtClean="0">
                <a:solidFill>
                  <a:schemeClr val="tx2"/>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cxnSp>
        <p:nvCxnSpPr>
          <p:cNvPr id="13" name="Straight Connector 12">
            <a:extLst>
              <a:ext uri="{FF2B5EF4-FFF2-40B4-BE49-F238E27FC236}">
                <a16:creationId xmlns:a16="http://schemas.microsoft.com/office/drawing/2014/main" id="{85CCEB37-C08E-C042-8C21-4E5E6FE19DE5}"/>
              </a:ext>
            </a:extLst>
          </p:cNvPr>
          <p:cNvCxnSpPr>
            <a:cxnSpLocks/>
          </p:cNvCxnSpPr>
          <p:nvPr userDrawn="1"/>
        </p:nvCxnSpPr>
        <p:spPr>
          <a:xfrm>
            <a:off x="803049" y="2245549"/>
            <a:ext cx="69019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5D562BE5-EAD0-40D6-BB64-50D5176EE7C4}"/>
              </a:ext>
            </a:extLst>
          </p:cNvPr>
          <p:cNvSpPr>
            <a:spLocks noGrp="1" noChangeAspect="1"/>
          </p:cNvSpPr>
          <p:nvPr>
            <p:ph type="pic" sz="quarter" idx="20" hasCustomPrompt="1"/>
          </p:nvPr>
        </p:nvSpPr>
        <p:spPr>
          <a:xfrm>
            <a:off x="6710363" y="0"/>
            <a:ext cx="5481637" cy="6858000"/>
          </a:xfrm>
          <a:blipFill dpi="0" rotWithShape="1">
            <a:blip r:embed="rId2" cstate="email">
              <a:alphaModFix amt="39000"/>
              <a:extLst>
                <a:ext uri="{28A0092B-C50C-407E-A947-70E740481C1C}">
                  <a14:useLocalDpi xmlns:a14="http://schemas.microsoft.com/office/drawing/2010/main"/>
                </a:ext>
              </a:extLst>
            </a:blip>
            <a:srcRect/>
            <a:stretch>
              <a:fillRect/>
            </a:stretch>
          </a:blipFill>
        </p:spPr>
        <p:txBody>
          <a:bodyPr/>
          <a:lstStyle>
            <a:lvl1pPr>
              <a:defRPr/>
            </a:lvl1pPr>
          </a:lstStyle>
          <a:p>
            <a:r>
              <a:rPr lang="pt-BR" dirty="0"/>
              <a:t>  </a:t>
            </a:r>
            <a:endParaRPr lang="en-US" dirty="0"/>
          </a:p>
        </p:txBody>
      </p:sp>
      <p:sp>
        <p:nvSpPr>
          <p:cNvPr id="2" name="TextBox 1">
            <a:extLst>
              <a:ext uri="{FF2B5EF4-FFF2-40B4-BE49-F238E27FC236}">
                <a16:creationId xmlns:a16="http://schemas.microsoft.com/office/drawing/2014/main" id="{DE9AB899-3543-4D57-B1A0-F4342E219C73}"/>
              </a:ext>
            </a:extLst>
          </p:cNvPr>
          <p:cNvSpPr txBox="1"/>
          <p:nvPr userDrawn="1"/>
        </p:nvSpPr>
        <p:spPr>
          <a:xfrm>
            <a:off x="9706090" y="3041353"/>
            <a:ext cx="2081522" cy="1200329"/>
          </a:xfrm>
          <a:prstGeom prst="rect">
            <a:avLst/>
          </a:prstGeom>
          <a:noFill/>
        </p:spPr>
        <p:txBody>
          <a:bodyPr wrap="square" rtlCol="0">
            <a:spAutoFit/>
          </a:bodyPr>
          <a:lstStyle/>
          <a:p>
            <a:r>
              <a:rPr lang="nl-NL" noProof="0" dirty="0"/>
              <a:t>Klik op het pictogram om een staand beeld toe te voegen.</a:t>
            </a:r>
          </a:p>
        </p:txBody>
      </p:sp>
      <p:pic>
        <p:nvPicPr>
          <p:cNvPr id="14" name="Picture 13">
            <a:extLst>
              <a:ext uri="{FF2B5EF4-FFF2-40B4-BE49-F238E27FC236}">
                <a16:creationId xmlns:a16="http://schemas.microsoft.com/office/drawing/2014/main" id="{2B39C784-FCC9-B730-E0F0-C514DE82CDB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
        <p:nvSpPr>
          <p:cNvPr id="12" name="Text Placeholder 14">
            <a:extLst>
              <a:ext uri="{FF2B5EF4-FFF2-40B4-BE49-F238E27FC236}">
                <a16:creationId xmlns:a16="http://schemas.microsoft.com/office/drawing/2014/main" id="{5A208296-9A50-40E2-3544-923A5ACC8E5E}"/>
              </a:ext>
            </a:extLst>
          </p:cNvPr>
          <p:cNvSpPr>
            <a:spLocks noGrp="1"/>
          </p:cNvSpPr>
          <p:nvPr>
            <p:ph type="body" sz="quarter" idx="19" hasCustomPrompt="1"/>
          </p:nvPr>
        </p:nvSpPr>
        <p:spPr>
          <a:xfrm>
            <a:off x="706438" y="2579688"/>
            <a:ext cx="5130140" cy="3508375"/>
          </a:xfrm>
        </p:spPr>
        <p:txBody>
          <a:bodyPr numCol="1">
            <a:normAutofit/>
          </a:bodyPr>
          <a:lstStyle>
            <a:lvl1pPr marL="271463" indent="-260350">
              <a:lnSpc>
                <a:spcPct val="150000"/>
              </a:lnSpc>
              <a:spcBef>
                <a:spcPts val="0"/>
              </a:spcBef>
              <a:buClr>
                <a:schemeClr val="accent2"/>
              </a:buClr>
              <a:buFont typeface="Arial" panose="020B0604020202020204" pitchFamily="34" charset="0"/>
              <a:buChar char="•"/>
              <a:tabLst/>
              <a:defRPr sz="1600">
                <a:solidFill>
                  <a:schemeClr val="tx2"/>
                </a:solidFill>
              </a:defRPr>
            </a:lvl1pPr>
            <a:lvl2pPr marL="742950" indent="-285750">
              <a:buClr>
                <a:schemeClr val="accent2"/>
              </a:buClr>
              <a:buFont typeface="Arial" panose="020B0604020202020204" pitchFamily="34" charset="0"/>
              <a:buChar char="•"/>
              <a:defRPr sz="1400"/>
            </a:lvl2pPr>
            <a:lvl3pPr marL="1085850" indent="-171450">
              <a:buClr>
                <a:schemeClr val="accent2"/>
              </a:buClr>
              <a:buFont typeface="Arial" panose="020B0604020202020204" pitchFamily="34" charset="0"/>
              <a:buChar char="•"/>
              <a:defRPr sz="1200"/>
            </a:lvl3pPr>
            <a:lvl4pPr marL="1543050" indent="-171450">
              <a:buClr>
                <a:schemeClr val="accent2"/>
              </a:buClr>
              <a:buFont typeface="Arial" panose="020B0604020202020204" pitchFamily="34" charset="0"/>
              <a:buChar char="•"/>
              <a:defRPr sz="1100"/>
            </a:lvl4pPr>
            <a:lvl5pPr marL="2000250" indent="-171450">
              <a:buClr>
                <a:schemeClr val="accent2"/>
              </a:buClr>
              <a:buFont typeface="Arial" panose="020B0604020202020204" pitchFamily="34" charset="0"/>
              <a:buChar char="•"/>
              <a:defRPr sz="1050"/>
            </a:lvl5pPr>
            <a:lvl6pPr>
              <a:buClr>
                <a:schemeClr val="accent2"/>
              </a:buClr>
              <a:defRPr sz="1000"/>
            </a:lvl6pPr>
            <a:lvl7pPr>
              <a:buClr>
                <a:schemeClr val="accent2"/>
              </a:buClr>
              <a:defRPr sz="900"/>
            </a:lvl7pPr>
            <a:lvl8pPr>
              <a:buClr>
                <a:schemeClr val="accent2"/>
              </a:buClr>
              <a:defRPr sz="800"/>
            </a:lvl8pPr>
            <a:lvl9pPr>
              <a:buClr>
                <a:schemeClr val="accent2"/>
              </a:buClr>
              <a:defRPr sz="800"/>
            </a:lvl9pPr>
          </a:lstStyle>
          <a:p>
            <a:pPr lvl="0"/>
            <a:r>
              <a:rPr lang="nl-NL" noProof="0" dirty="0"/>
              <a:t>Klik om </a:t>
            </a:r>
            <a:r>
              <a:rPr lang="nl-NL" noProof="0" dirty="0" err="1"/>
              <a:t>bullets</a:t>
            </a:r>
            <a:r>
              <a:rPr lang="nl-NL" noProof="0" dirty="0"/>
              <a:t> toe te voegen.</a:t>
            </a:r>
          </a:p>
        </p:txBody>
      </p:sp>
    </p:spTree>
    <p:extLst>
      <p:ext uri="{BB962C8B-B14F-4D97-AF65-F5344CB8AC3E}">
        <p14:creationId xmlns:p14="http://schemas.microsoft.com/office/powerpoint/2010/main" val="3878988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Opsommingsteken + afbeelding">
    <p:bg>
      <p:bgPr>
        <a:solidFill>
          <a:schemeClr val="bg1">
            <a:alpha val="59000"/>
          </a:schemeClr>
        </a:solidFill>
        <a:effectLst/>
      </p:bgPr>
    </p:bg>
    <p:spTree>
      <p:nvGrpSpPr>
        <p:cNvPr id="1" name=""/>
        <p:cNvGrpSpPr/>
        <p:nvPr/>
      </p:nvGrpSpPr>
      <p:grpSpPr>
        <a:xfrm>
          <a:off x="0" y="0"/>
          <a:ext cx="0" cy="0"/>
          <a:chOff x="0" y="0"/>
          <a:chExt cx="0" cy="0"/>
        </a:xfrm>
      </p:grpSpPr>
      <p:pic>
        <p:nvPicPr>
          <p:cNvPr id="11" name="Tijdelijke aanduiding voor afbeelding 5" descr="Afbeelding met gebouw, verschillende&#10;&#10;Automatisch gegenereerde beschrijving">
            <a:extLst>
              <a:ext uri="{FF2B5EF4-FFF2-40B4-BE49-F238E27FC236}">
                <a16:creationId xmlns:a16="http://schemas.microsoft.com/office/drawing/2014/main" id="{AEE84030-7689-C26F-1F93-54AA6A0EB27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733809" y="10"/>
            <a:ext cx="5481637" cy="6857990"/>
          </a:xfrm>
          <a:prstGeom prst="rect">
            <a:avLst/>
          </a:prstGeom>
          <a:noFill/>
        </p:spPr>
      </p:pic>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442025"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‹nr.›</a:t>
            </a:fld>
            <a:endParaRPr lang="nl-NL" noProof="0"/>
          </a:p>
        </p:txBody>
      </p:sp>
      <p:sp>
        <p:nvSpPr>
          <p:cNvPr id="9" name="Text Placeholder 14">
            <a:extLst>
              <a:ext uri="{FF2B5EF4-FFF2-40B4-BE49-F238E27FC236}">
                <a16:creationId xmlns:a16="http://schemas.microsoft.com/office/drawing/2014/main" id="{410E33A0-947D-6F42-ACE5-9CAC418E137E}"/>
              </a:ext>
            </a:extLst>
          </p:cNvPr>
          <p:cNvSpPr>
            <a:spLocks noGrp="1"/>
          </p:cNvSpPr>
          <p:nvPr>
            <p:ph type="body" sz="quarter" idx="13" hasCustomPrompt="1"/>
          </p:nvPr>
        </p:nvSpPr>
        <p:spPr>
          <a:xfrm>
            <a:off x="706438" y="1220203"/>
            <a:ext cx="5597525" cy="939800"/>
          </a:xfrm>
        </p:spPr>
        <p:txBody>
          <a:bodyPr vert="horz" wrap="square" lIns="91440" tIns="45720" rIns="91440" bIns="45720" rtlCol="0" anchor="b" anchorCtr="0">
            <a:noAutofit/>
          </a:bodyPr>
          <a:lstStyle>
            <a:lvl1pPr>
              <a:defRPr lang="en-US" b="1" smtClean="0">
                <a:solidFill>
                  <a:schemeClr val="tx2"/>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cxnSp>
        <p:nvCxnSpPr>
          <p:cNvPr id="13" name="Straight Connector 12">
            <a:extLst>
              <a:ext uri="{FF2B5EF4-FFF2-40B4-BE49-F238E27FC236}">
                <a16:creationId xmlns:a16="http://schemas.microsoft.com/office/drawing/2014/main" id="{85CCEB37-C08E-C042-8C21-4E5E6FE19DE5}"/>
              </a:ext>
            </a:extLst>
          </p:cNvPr>
          <p:cNvCxnSpPr>
            <a:cxnSpLocks/>
          </p:cNvCxnSpPr>
          <p:nvPr userDrawn="1"/>
        </p:nvCxnSpPr>
        <p:spPr>
          <a:xfrm>
            <a:off x="803049" y="2245549"/>
            <a:ext cx="69019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2B39C784-FCC9-B730-E0F0-C514DE82CDB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
        <p:nvSpPr>
          <p:cNvPr id="12" name="Text Placeholder 14">
            <a:extLst>
              <a:ext uri="{FF2B5EF4-FFF2-40B4-BE49-F238E27FC236}">
                <a16:creationId xmlns:a16="http://schemas.microsoft.com/office/drawing/2014/main" id="{5A208296-9A50-40E2-3544-923A5ACC8E5E}"/>
              </a:ext>
            </a:extLst>
          </p:cNvPr>
          <p:cNvSpPr>
            <a:spLocks noGrp="1"/>
          </p:cNvSpPr>
          <p:nvPr>
            <p:ph type="body" sz="quarter" idx="19" hasCustomPrompt="1"/>
          </p:nvPr>
        </p:nvSpPr>
        <p:spPr>
          <a:xfrm>
            <a:off x="706438" y="2579688"/>
            <a:ext cx="5130140" cy="3508375"/>
          </a:xfrm>
        </p:spPr>
        <p:txBody>
          <a:bodyPr numCol="1">
            <a:normAutofit/>
          </a:bodyPr>
          <a:lstStyle>
            <a:lvl1pPr marL="271463" indent="-260350">
              <a:lnSpc>
                <a:spcPct val="150000"/>
              </a:lnSpc>
              <a:spcBef>
                <a:spcPts val="0"/>
              </a:spcBef>
              <a:buClr>
                <a:schemeClr val="accent2"/>
              </a:buClr>
              <a:buFont typeface="Arial" panose="020B0604020202020204" pitchFamily="34" charset="0"/>
              <a:buChar char="•"/>
              <a:tabLst/>
              <a:defRPr sz="1600">
                <a:solidFill>
                  <a:schemeClr val="tx2"/>
                </a:solidFill>
              </a:defRPr>
            </a:lvl1pPr>
            <a:lvl2pPr marL="742950" indent="-285750">
              <a:buClr>
                <a:schemeClr val="accent2"/>
              </a:buClr>
              <a:buFont typeface="Arial" panose="020B0604020202020204" pitchFamily="34" charset="0"/>
              <a:buChar char="•"/>
              <a:defRPr sz="1400"/>
            </a:lvl2pPr>
            <a:lvl3pPr marL="1085850" indent="-171450">
              <a:buClr>
                <a:schemeClr val="accent2"/>
              </a:buClr>
              <a:buFont typeface="Arial" panose="020B0604020202020204" pitchFamily="34" charset="0"/>
              <a:buChar char="•"/>
              <a:defRPr sz="1200"/>
            </a:lvl3pPr>
            <a:lvl4pPr marL="1543050" indent="-171450">
              <a:buClr>
                <a:schemeClr val="accent2"/>
              </a:buClr>
              <a:buFont typeface="Arial" panose="020B0604020202020204" pitchFamily="34" charset="0"/>
              <a:buChar char="•"/>
              <a:defRPr sz="1100"/>
            </a:lvl4pPr>
            <a:lvl5pPr marL="2000250" indent="-171450">
              <a:buClr>
                <a:schemeClr val="accent2"/>
              </a:buClr>
              <a:buFont typeface="Arial" panose="020B0604020202020204" pitchFamily="34" charset="0"/>
              <a:buChar char="•"/>
              <a:defRPr sz="1050"/>
            </a:lvl5pPr>
            <a:lvl6pPr>
              <a:buClr>
                <a:schemeClr val="accent2"/>
              </a:buClr>
              <a:defRPr sz="1000"/>
            </a:lvl6pPr>
            <a:lvl7pPr>
              <a:buClr>
                <a:schemeClr val="accent2"/>
              </a:buClr>
              <a:defRPr sz="900"/>
            </a:lvl7pPr>
            <a:lvl8pPr>
              <a:buClr>
                <a:schemeClr val="accent2"/>
              </a:buClr>
              <a:defRPr sz="800"/>
            </a:lvl8pPr>
            <a:lvl9pPr>
              <a:buClr>
                <a:schemeClr val="accent2"/>
              </a:buClr>
              <a:defRPr sz="800"/>
            </a:lvl9pPr>
          </a:lstStyle>
          <a:p>
            <a:pPr lvl="0"/>
            <a:r>
              <a:rPr lang="nl-NL" noProof="0" dirty="0"/>
              <a:t>Klik om </a:t>
            </a:r>
            <a:r>
              <a:rPr lang="nl-NL" noProof="0" dirty="0" err="1"/>
              <a:t>bullets</a:t>
            </a:r>
            <a:r>
              <a:rPr lang="nl-NL" noProof="0" dirty="0"/>
              <a:t> toe te voegen.</a:t>
            </a:r>
          </a:p>
        </p:txBody>
      </p:sp>
    </p:spTree>
    <p:extLst>
      <p:ext uri="{BB962C8B-B14F-4D97-AF65-F5344CB8AC3E}">
        <p14:creationId xmlns:p14="http://schemas.microsoft.com/office/powerpoint/2010/main" val="1266550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Opsommingsteken + afbeelding">
    <p:bg>
      <p:bgPr>
        <a:solidFill>
          <a:schemeClr val="bg1">
            <a:alpha val="59000"/>
          </a:schemeClr>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442025"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‹nr.›</a:t>
            </a:fld>
            <a:endParaRPr lang="nl-NL" noProof="0"/>
          </a:p>
        </p:txBody>
      </p:sp>
      <p:sp>
        <p:nvSpPr>
          <p:cNvPr id="9" name="Text Placeholder 14">
            <a:extLst>
              <a:ext uri="{FF2B5EF4-FFF2-40B4-BE49-F238E27FC236}">
                <a16:creationId xmlns:a16="http://schemas.microsoft.com/office/drawing/2014/main" id="{410E33A0-947D-6F42-ACE5-9CAC418E137E}"/>
              </a:ext>
            </a:extLst>
          </p:cNvPr>
          <p:cNvSpPr>
            <a:spLocks noGrp="1"/>
          </p:cNvSpPr>
          <p:nvPr>
            <p:ph type="body" sz="quarter" idx="13" hasCustomPrompt="1"/>
          </p:nvPr>
        </p:nvSpPr>
        <p:spPr>
          <a:xfrm>
            <a:off x="706438" y="1220203"/>
            <a:ext cx="5597525" cy="939800"/>
          </a:xfrm>
        </p:spPr>
        <p:txBody>
          <a:bodyPr vert="horz" wrap="square" lIns="91440" tIns="45720" rIns="91440" bIns="45720" rtlCol="0" anchor="b" anchorCtr="0">
            <a:noAutofit/>
          </a:bodyPr>
          <a:lstStyle>
            <a:lvl1pPr>
              <a:defRPr lang="en-US" b="1" smtClean="0">
                <a:solidFill>
                  <a:schemeClr val="tx2"/>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cxnSp>
        <p:nvCxnSpPr>
          <p:cNvPr id="13" name="Straight Connector 12">
            <a:extLst>
              <a:ext uri="{FF2B5EF4-FFF2-40B4-BE49-F238E27FC236}">
                <a16:creationId xmlns:a16="http://schemas.microsoft.com/office/drawing/2014/main" id="{85CCEB37-C08E-C042-8C21-4E5E6FE19DE5}"/>
              </a:ext>
            </a:extLst>
          </p:cNvPr>
          <p:cNvCxnSpPr>
            <a:cxnSpLocks/>
          </p:cNvCxnSpPr>
          <p:nvPr userDrawn="1"/>
        </p:nvCxnSpPr>
        <p:spPr>
          <a:xfrm>
            <a:off x="803049" y="2245549"/>
            <a:ext cx="69019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2B39C784-FCC9-B730-E0F0-C514DE82CDB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
        <p:nvSpPr>
          <p:cNvPr id="12" name="Text Placeholder 14">
            <a:extLst>
              <a:ext uri="{FF2B5EF4-FFF2-40B4-BE49-F238E27FC236}">
                <a16:creationId xmlns:a16="http://schemas.microsoft.com/office/drawing/2014/main" id="{5A208296-9A50-40E2-3544-923A5ACC8E5E}"/>
              </a:ext>
            </a:extLst>
          </p:cNvPr>
          <p:cNvSpPr>
            <a:spLocks noGrp="1"/>
          </p:cNvSpPr>
          <p:nvPr>
            <p:ph type="body" sz="quarter" idx="19" hasCustomPrompt="1"/>
          </p:nvPr>
        </p:nvSpPr>
        <p:spPr>
          <a:xfrm>
            <a:off x="706438" y="2579688"/>
            <a:ext cx="5130140" cy="3508375"/>
          </a:xfrm>
        </p:spPr>
        <p:txBody>
          <a:bodyPr numCol="1">
            <a:normAutofit/>
          </a:bodyPr>
          <a:lstStyle>
            <a:lvl1pPr marL="271463" indent="-260350">
              <a:lnSpc>
                <a:spcPct val="150000"/>
              </a:lnSpc>
              <a:spcBef>
                <a:spcPts val="0"/>
              </a:spcBef>
              <a:buClr>
                <a:schemeClr val="accent2"/>
              </a:buClr>
              <a:buFont typeface="Arial" panose="020B0604020202020204" pitchFamily="34" charset="0"/>
              <a:buChar char="•"/>
              <a:tabLst/>
              <a:defRPr sz="1600">
                <a:solidFill>
                  <a:schemeClr val="tx2"/>
                </a:solidFill>
              </a:defRPr>
            </a:lvl1pPr>
            <a:lvl2pPr marL="742950" indent="-285750">
              <a:buClr>
                <a:schemeClr val="accent2"/>
              </a:buClr>
              <a:buFont typeface="Arial" panose="020B0604020202020204" pitchFamily="34" charset="0"/>
              <a:buChar char="•"/>
              <a:defRPr sz="1400"/>
            </a:lvl2pPr>
            <a:lvl3pPr marL="1085850" indent="-171450">
              <a:buClr>
                <a:schemeClr val="accent2"/>
              </a:buClr>
              <a:buFont typeface="Arial" panose="020B0604020202020204" pitchFamily="34" charset="0"/>
              <a:buChar char="•"/>
              <a:defRPr sz="1200"/>
            </a:lvl3pPr>
            <a:lvl4pPr marL="1543050" indent="-171450">
              <a:buClr>
                <a:schemeClr val="accent2"/>
              </a:buClr>
              <a:buFont typeface="Arial" panose="020B0604020202020204" pitchFamily="34" charset="0"/>
              <a:buChar char="•"/>
              <a:defRPr sz="1100"/>
            </a:lvl4pPr>
            <a:lvl5pPr marL="2000250" indent="-171450">
              <a:buClr>
                <a:schemeClr val="accent2"/>
              </a:buClr>
              <a:buFont typeface="Arial" panose="020B0604020202020204" pitchFamily="34" charset="0"/>
              <a:buChar char="•"/>
              <a:defRPr sz="1050"/>
            </a:lvl5pPr>
            <a:lvl6pPr>
              <a:buClr>
                <a:schemeClr val="accent2"/>
              </a:buClr>
              <a:defRPr sz="1000"/>
            </a:lvl6pPr>
            <a:lvl7pPr>
              <a:buClr>
                <a:schemeClr val="accent2"/>
              </a:buClr>
              <a:defRPr sz="900"/>
            </a:lvl7pPr>
            <a:lvl8pPr>
              <a:buClr>
                <a:schemeClr val="accent2"/>
              </a:buClr>
              <a:defRPr sz="800"/>
            </a:lvl8pPr>
            <a:lvl9pPr>
              <a:buClr>
                <a:schemeClr val="accent2"/>
              </a:buClr>
              <a:defRPr sz="800"/>
            </a:lvl9pPr>
          </a:lstStyle>
          <a:p>
            <a:pPr lvl="0"/>
            <a:r>
              <a:rPr lang="nl-NL" noProof="0" dirty="0"/>
              <a:t>Klik om </a:t>
            </a:r>
            <a:r>
              <a:rPr lang="nl-NL" noProof="0" dirty="0" err="1"/>
              <a:t>bullets</a:t>
            </a:r>
            <a:r>
              <a:rPr lang="nl-NL" noProof="0" dirty="0"/>
              <a:t> toe te voegen.</a:t>
            </a:r>
          </a:p>
        </p:txBody>
      </p:sp>
      <p:sp>
        <p:nvSpPr>
          <p:cNvPr id="10" name="Text Placeholder 14">
            <a:extLst>
              <a:ext uri="{FF2B5EF4-FFF2-40B4-BE49-F238E27FC236}">
                <a16:creationId xmlns:a16="http://schemas.microsoft.com/office/drawing/2014/main" id="{EB8E54C2-D99E-AC32-4D0F-050FE3E1201E}"/>
              </a:ext>
            </a:extLst>
          </p:cNvPr>
          <p:cNvSpPr>
            <a:spLocks noGrp="1"/>
          </p:cNvSpPr>
          <p:nvPr>
            <p:ph type="body" sz="quarter" idx="26" hasCustomPrompt="1"/>
          </p:nvPr>
        </p:nvSpPr>
        <p:spPr>
          <a:xfrm>
            <a:off x="10601175" y="299874"/>
            <a:ext cx="1244912" cy="496694"/>
          </a:xfrm>
          <a:blipFill dpi="0" rotWithShape="1">
            <a:blip r:embed="rId3" cstate="screen">
              <a:extLst>
                <a:ext uri="{28A0092B-C50C-407E-A947-70E740481C1C}">
                  <a14:useLocalDpi xmlns:a14="http://schemas.microsoft.com/office/drawing/2010/main"/>
                </a:ext>
              </a:extLst>
            </a:blip>
            <a:srcRect/>
            <a:stretch>
              <a:fillRect l="8304" r="8304"/>
            </a:stretch>
          </a:blipFill>
        </p:spPr>
        <p:txBody>
          <a:bodyPr/>
          <a:lstStyle/>
          <a:p>
            <a:pPr lvl="0"/>
            <a:r>
              <a:rPr lang="nl-NL" noProof="0"/>
              <a:t> </a:t>
            </a:r>
          </a:p>
        </p:txBody>
      </p:sp>
      <p:pic>
        <p:nvPicPr>
          <p:cNvPr id="15" name="Tijdelijke aanduiding voor afbeelding 6" descr="Afbeelding met vloer, binnen, scène, kamer&#10;&#10;Automatisch gegenereerde beschrijving">
            <a:extLst>
              <a:ext uri="{FF2B5EF4-FFF2-40B4-BE49-F238E27FC236}">
                <a16:creationId xmlns:a16="http://schemas.microsoft.com/office/drawing/2014/main" id="{D2052C76-9D77-1AEE-342F-A475E4B12CB2}"/>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6733809" y="0"/>
            <a:ext cx="5481637" cy="6858000"/>
          </a:xfrm>
          <a:prstGeom prst="rect">
            <a:avLst/>
          </a:prstGeom>
        </p:spPr>
      </p:pic>
      <p:sp>
        <p:nvSpPr>
          <p:cNvPr id="17" name="Text Placeholder 3">
            <a:extLst>
              <a:ext uri="{FF2B5EF4-FFF2-40B4-BE49-F238E27FC236}">
                <a16:creationId xmlns:a16="http://schemas.microsoft.com/office/drawing/2014/main" id="{74A0D299-9B01-ACF5-B081-A50132DF6966}"/>
              </a:ext>
            </a:extLst>
          </p:cNvPr>
          <p:cNvSpPr>
            <a:spLocks noGrp="1"/>
          </p:cNvSpPr>
          <p:nvPr>
            <p:ph type="body" sz="quarter" idx="22" hasCustomPrompt="1"/>
          </p:nvPr>
        </p:nvSpPr>
        <p:spPr>
          <a:xfrm>
            <a:off x="6696075" y="0"/>
            <a:ext cx="2406650" cy="6858000"/>
          </a:xfrm>
          <a:gradFill>
            <a:gsLst>
              <a:gs pos="0">
                <a:schemeClr val="bg1">
                  <a:alpha val="0"/>
                </a:schemeClr>
              </a:gs>
              <a:gs pos="77000">
                <a:schemeClr val="bg1"/>
              </a:gs>
            </a:gsLst>
            <a:lin ang="10800000" scaled="0"/>
          </a:gradFill>
        </p:spPr>
        <p:txBody>
          <a:bodyPr/>
          <a:lstStyle/>
          <a:p>
            <a:pPr lvl="0"/>
            <a:r>
              <a:rPr lang="en-NL"/>
              <a:t> </a:t>
            </a:r>
          </a:p>
        </p:txBody>
      </p:sp>
    </p:spTree>
    <p:extLst>
      <p:ext uri="{BB962C8B-B14F-4D97-AF65-F5344CB8AC3E}">
        <p14:creationId xmlns:p14="http://schemas.microsoft.com/office/powerpoint/2010/main" val="3430119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psommingsteken + afbeelding (verloop)">
    <p:bg>
      <p:bgPr>
        <a:solidFill>
          <a:schemeClr val="bg1">
            <a:alpha val="59000"/>
          </a:schemeClr>
        </a:solidFill>
        <a:effectLst/>
      </p:bgPr>
    </p:bg>
    <p:spTree>
      <p:nvGrpSpPr>
        <p:cNvPr id="1" name=""/>
        <p:cNvGrpSpPr/>
        <p:nvPr/>
      </p:nvGrpSpPr>
      <p:grpSpPr>
        <a:xfrm>
          <a:off x="0" y="0"/>
          <a:ext cx="0" cy="0"/>
          <a:chOff x="0" y="0"/>
          <a:chExt cx="0" cy="0"/>
        </a:xfrm>
      </p:grpSpPr>
      <p:sp>
        <p:nvSpPr>
          <p:cNvPr id="11" name="Picture Placeholder 6">
            <a:extLst>
              <a:ext uri="{FF2B5EF4-FFF2-40B4-BE49-F238E27FC236}">
                <a16:creationId xmlns:a16="http://schemas.microsoft.com/office/drawing/2014/main" id="{BAF29516-E2DE-453B-A527-311BC525372E}"/>
              </a:ext>
            </a:extLst>
          </p:cNvPr>
          <p:cNvSpPr>
            <a:spLocks noGrp="1" noChangeAspect="1"/>
          </p:cNvSpPr>
          <p:nvPr>
            <p:ph type="pic" sz="quarter" idx="20" hasCustomPrompt="1"/>
          </p:nvPr>
        </p:nvSpPr>
        <p:spPr>
          <a:xfrm>
            <a:off x="6710363" y="0"/>
            <a:ext cx="5481637" cy="6858000"/>
          </a:xfrm>
          <a:blipFill dpi="0" rotWithShape="1">
            <a:blip r:embed="rId2" cstate="email">
              <a:alphaModFix amt="39000"/>
              <a:extLst>
                <a:ext uri="{28A0092B-C50C-407E-A947-70E740481C1C}">
                  <a14:useLocalDpi xmlns:a14="http://schemas.microsoft.com/office/drawing/2010/main"/>
                </a:ext>
              </a:extLst>
            </a:blip>
            <a:srcRect/>
            <a:stretch>
              <a:fillRect/>
            </a:stretch>
          </a:blipFill>
        </p:spPr>
        <p:txBody>
          <a:bodyPr/>
          <a:lstStyle>
            <a:lvl1pPr>
              <a:defRPr/>
            </a:lvl1pPr>
          </a:lstStyle>
          <a:p>
            <a:r>
              <a:rPr lang="pt-BR" dirty="0"/>
              <a:t>  </a:t>
            </a:r>
            <a:endParaRPr lang="en-US" dirty="0"/>
          </a:p>
        </p:txBody>
      </p:sp>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442025"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‹nr.›</a:t>
            </a:fld>
            <a:endParaRPr lang="nl-NL" noProof="0"/>
          </a:p>
        </p:txBody>
      </p:sp>
      <p:sp>
        <p:nvSpPr>
          <p:cNvPr id="9" name="Text Placeholder 14">
            <a:extLst>
              <a:ext uri="{FF2B5EF4-FFF2-40B4-BE49-F238E27FC236}">
                <a16:creationId xmlns:a16="http://schemas.microsoft.com/office/drawing/2014/main" id="{410E33A0-947D-6F42-ACE5-9CAC418E137E}"/>
              </a:ext>
            </a:extLst>
          </p:cNvPr>
          <p:cNvSpPr>
            <a:spLocks noGrp="1"/>
          </p:cNvSpPr>
          <p:nvPr>
            <p:ph type="body" sz="quarter" idx="13" hasCustomPrompt="1"/>
          </p:nvPr>
        </p:nvSpPr>
        <p:spPr>
          <a:xfrm>
            <a:off x="706438" y="1220203"/>
            <a:ext cx="5597525" cy="939800"/>
          </a:xfrm>
        </p:spPr>
        <p:txBody>
          <a:bodyPr vert="horz" wrap="square" lIns="91440" tIns="45720" rIns="91440" bIns="45720" rtlCol="0" anchor="b" anchorCtr="0">
            <a:noAutofit/>
          </a:bodyPr>
          <a:lstStyle>
            <a:lvl1pPr>
              <a:defRPr lang="en-US" b="1" smtClean="0">
                <a:solidFill>
                  <a:schemeClr val="tx2"/>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cxnSp>
        <p:nvCxnSpPr>
          <p:cNvPr id="13" name="Straight Connector 12">
            <a:extLst>
              <a:ext uri="{FF2B5EF4-FFF2-40B4-BE49-F238E27FC236}">
                <a16:creationId xmlns:a16="http://schemas.microsoft.com/office/drawing/2014/main" id="{85CCEB37-C08E-C042-8C21-4E5E6FE19DE5}"/>
              </a:ext>
            </a:extLst>
          </p:cNvPr>
          <p:cNvCxnSpPr>
            <a:cxnSpLocks/>
          </p:cNvCxnSpPr>
          <p:nvPr userDrawn="1"/>
        </p:nvCxnSpPr>
        <p:spPr>
          <a:xfrm>
            <a:off x="803049" y="2245549"/>
            <a:ext cx="69019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10EF4921-71BB-F544-B85B-F8EB891B03A9}"/>
              </a:ext>
            </a:extLst>
          </p:cNvPr>
          <p:cNvSpPr>
            <a:spLocks noGrp="1"/>
          </p:cNvSpPr>
          <p:nvPr>
            <p:ph type="body" sz="quarter" idx="22" hasCustomPrompt="1"/>
          </p:nvPr>
        </p:nvSpPr>
        <p:spPr>
          <a:xfrm>
            <a:off x="6696075" y="0"/>
            <a:ext cx="2406650" cy="6858000"/>
          </a:xfrm>
          <a:gradFill>
            <a:gsLst>
              <a:gs pos="0">
                <a:schemeClr val="bg1">
                  <a:alpha val="0"/>
                </a:schemeClr>
              </a:gs>
              <a:gs pos="77000">
                <a:schemeClr val="bg1"/>
              </a:gs>
            </a:gsLst>
            <a:lin ang="10800000" scaled="0"/>
          </a:gradFill>
        </p:spPr>
        <p:txBody>
          <a:bodyPr/>
          <a:lstStyle/>
          <a:p>
            <a:pPr lvl="0"/>
            <a:r>
              <a:rPr lang="en-NL"/>
              <a:t> </a:t>
            </a:r>
          </a:p>
        </p:txBody>
      </p:sp>
      <p:sp>
        <p:nvSpPr>
          <p:cNvPr id="14" name="TextBox 13">
            <a:extLst>
              <a:ext uri="{FF2B5EF4-FFF2-40B4-BE49-F238E27FC236}">
                <a16:creationId xmlns:a16="http://schemas.microsoft.com/office/drawing/2014/main" id="{173483B8-0322-4DDD-9A32-EE4A7FD42F1B}"/>
              </a:ext>
            </a:extLst>
          </p:cNvPr>
          <p:cNvSpPr txBox="1"/>
          <p:nvPr userDrawn="1"/>
        </p:nvSpPr>
        <p:spPr>
          <a:xfrm>
            <a:off x="9706090" y="3041353"/>
            <a:ext cx="2081522" cy="1200329"/>
          </a:xfrm>
          <a:prstGeom prst="rect">
            <a:avLst/>
          </a:prstGeom>
          <a:noFill/>
        </p:spPr>
        <p:txBody>
          <a:bodyPr wrap="square" rtlCol="0">
            <a:spAutoFit/>
          </a:bodyPr>
          <a:lstStyle/>
          <a:p>
            <a:r>
              <a:rPr lang="nl-NL" noProof="0" dirty="0"/>
              <a:t>Klik op het pictogram om een staand beeld toe te voegen.</a:t>
            </a:r>
          </a:p>
        </p:txBody>
      </p:sp>
      <p:pic>
        <p:nvPicPr>
          <p:cNvPr id="16" name="Picture 15">
            <a:extLst>
              <a:ext uri="{FF2B5EF4-FFF2-40B4-BE49-F238E27FC236}">
                <a16:creationId xmlns:a16="http://schemas.microsoft.com/office/drawing/2014/main" id="{24B33A3A-7EA1-0160-BCDF-AE7F35F1C14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
        <p:nvSpPr>
          <p:cNvPr id="12" name="Text Placeholder 14">
            <a:extLst>
              <a:ext uri="{FF2B5EF4-FFF2-40B4-BE49-F238E27FC236}">
                <a16:creationId xmlns:a16="http://schemas.microsoft.com/office/drawing/2014/main" id="{9646E637-BB3F-1DB2-D64E-95CB95C13EB4}"/>
              </a:ext>
            </a:extLst>
          </p:cNvPr>
          <p:cNvSpPr>
            <a:spLocks noGrp="1"/>
          </p:cNvSpPr>
          <p:nvPr>
            <p:ph type="body" sz="quarter" idx="19" hasCustomPrompt="1"/>
          </p:nvPr>
        </p:nvSpPr>
        <p:spPr>
          <a:xfrm>
            <a:off x="706438" y="2579688"/>
            <a:ext cx="5130140" cy="3508375"/>
          </a:xfrm>
        </p:spPr>
        <p:txBody>
          <a:bodyPr numCol="1">
            <a:normAutofit/>
          </a:bodyPr>
          <a:lstStyle>
            <a:lvl1pPr marL="271463" indent="-260350">
              <a:lnSpc>
                <a:spcPct val="150000"/>
              </a:lnSpc>
              <a:spcBef>
                <a:spcPts val="0"/>
              </a:spcBef>
              <a:buClr>
                <a:schemeClr val="accent2"/>
              </a:buClr>
              <a:buFont typeface="Arial" panose="020B0604020202020204" pitchFamily="34" charset="0"/>
              <a:buChar char="•"/>
              <a:tabLst/>
              <a:defRPr sz="1600">
                <a:solidFill>
                  <a:schemeClr val="tx2"/>
                </a:solidFill>
              </a:defRPr>
            </a:lvl1pPr>
            <a:lvl2pPr marL="742950" indent="-285750">
              <a:buClr>
                <a:schemeClr val="accent2"/>
              </a:buClr>
              <a:buFont typeface="Arial" panose="020B0604020202020204" pitchFamily="34" charset="0"/>
              <a:buChar char="•"/>
              <a:defRPr sz="1400"/>
            </a:lvl2pPr>
            <a:lvl3pPr marL="1085850" indent="-171450">
              <a:buClr>
                <a:schemeClr val="accent2"/>
              </a:buClr>
              <a:buFont typeface="Arial" panose="020B0604020202020204" pitchFamily="34" charset="0"/>
              <a:buChar char="•"/>
              <a:defRPr sz="1200"/>
            </a:lvl3pPr>
            <a:lvl4pPr marL="1543050" indent="-171450">
              <a:buClr>
                <a:schemeClr val="accent2"/>
              </a:buClr>
              <a:buFont typeface="Arial" panose="020B0604020202020204" pitchFamily="34" charset="0"/>
              <a:buChar char="•"/>
              <a:defRPr sz="1100"/>
            </a:lvl4pPr>
            <a:lvl5pPr marL="2000250" indent="-171450">
              <a:buClr>
                <a:schemeClr val="accent2"/>
              </a:buClr>
              <a:buFont typeface="Arial" panose="020B0604020202020204" pitchFamily="34" charset="0"/>
              <a:buChar char="•"/>
              <a:defRPr sz="1050"/>
            </a:lvl5pPr>
            <a:lvl6pPr>
              <a:buClr>
                <a:schemeClr val="accent2"/>
              </a:buClr>
              <a:defRPr sz="1000"/>
            </a:lvl6pPr>
            <a:lvl7pPr>
              <a:buClr>
                <a:schemeClr val="accent2"/>
              </a:buClr>
              <a:defRPr sz="900"/>
            </a:lvl7pPr>
            <a:lvl8pPr>
              <a:buClr>
                <a:schemeClr val="accent2"/>
              </a:buClr>
              <a:defRPr sz="800"/>
            </a:lvl8pPr>
            <a:lvl9pPr>
              <a:buClr>
                <a:schemeClr val="accent2"/>
              </a:buClr>
              <a:defRPr sz="800"/>
            </a:lvl9pPr>
          </a:lstStyle>
          <a:p>
            <a:pPr lvl="0"/>
            <a:r>
              <a:rPr lang="nl-NL" noProof="0" dirty="0"/>
              <a:t>Klik om </a:t>
            </a:r>
            <a:r>
              <a:rPr lang="nl-NL" noProof="0" dirty="0" err="1"/>
              <a:t>bullets</a:t>
            </a:r>
            <a:r>
              <a:rPr lang="nl-NL" noProof="0" dirty="0"/>
              <a:t> toe te voegen.</a:t>
            </a:r>
          </a:p>
        </p:txBody>
      </p:sp>
    </p:spTree>
    <p:extLst>
      <p:ext uri="{BB962C8B-B14F-4D97-AF65-F5344CB8AC3E}">
        <p14:creationId xmlns:p14="http://schemas.microsoft.com/office/powerpoint/2010/main" val="4100597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442025"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‹nr.›</a:t>
            </a:fld>
            <a:endParaRPr lang="nl-NL" noProof="0"/>
          </a:p>
        </p:txBody>
      </p:sp>
      <p:sp>
        <p:nvSpPr>
          <p:cNvPr id="9" name="Text Placeholder 14">
            <a:extLst>
              <a:ext uri="{FF2B5EF4-FFF2-40B4-BE49-F238E27FC236}">
                <a16:creationId xmlns:a16="http://schemas.microsoft.com/office/drawing/2014/main" id="{410E33A0-947D-6F42-ACE5-9CAC418E137E}"/>
              </a:ext>
            </a:extLst>
          </p:cNvPr>
          <p:cNvSpPr>
            <a:spLocks noGrp="1"/>
          </p:cNvSpPr>
          <p:nvPr>
            <p:ph type="body" sz="quarter" idx="13" hasCustomPrompt="1"/>
          </p:nvPr>
        </p:nvSpPr>
        <p:spPr>
          <a:xfrm>
            <a:off x="706438" y="1220203"/>
            <a:ext cx="10790237" cy="939800"/>
          </a:xfrm>
        </p:spPr>
        <p:txBody>
          <a:bodyPr vert="horz" wrap="square" lIns="91440" tIns="45720" rIns="91440" bIns="45720" rtlCol="0" anchor="b" anchorCtr="0">
            <a:noAutofit/>
          </a:bodyPr>
          <a:lstStyle>
            <a:lvl1pPr>
              <a:defRPr lang="en-US" b="1" smtClean="0">
                <a:solidFill>
                  <a:schemeClr val="tx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cxnSp>
        <p:nvCxnSpPr>
          <p:cNvPr id="13" name="Straight Connector 12">
            <a:extLst>
              <a:ext uri="{FF2B5EF4-FFF2-40B4-BE49-F238E27FC236}">
                <a16:creationId xmlns:a16="http://schemas.microsoft.com/office/drawing/2014/main" id="{85CCEB37-C08E-C042-8C21-4E5E6FE19DE5}"/>
              </a:ext>
            </a:extLst>
          </p:cNvPr>
          <p:cNvCxnSpPr>
            <a:cxnSpLocks/>
          </p:cNvCxnSpPr>
          <p:nvPr userDrawn="1"/>
        </p:nvCxnSpPr>
        <p:spPr>
          <a:xfrm>
            <a:off x="803049" y="2245549"/>
            <a:ext cx="69019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5D1931A8-11D9-9B5A-93F1-5241B1D8840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
        <p:nvSpPr>
          <p:cNvPr id="10" name="Text Placeholder 14">
            <a:extLst>
              <a:ext uri="{FF2B5EF4-FFF2-40B4-BE49-F238E27FC236}">
                <a16:creationId xmlns:a16="http://schemas.microsoft.com/office/drawing/2014/main" id="{C6E14D39-27EE-E38F-95F1-17CBCA2E2498}"/>
              </a:ext>
            </a:extLst>
          </p:cNvPr>
          <p:cNvSpPr>
            <a:spLocks noGrp="1"/>
          </p:cNvSpPr>
          <p:nvPr>
            <p:ph type="body" sz="quarter" idx="17" hasCustomPrompt="1"/>
          </p:nvPr>
        </p:nvSpPr>
        <p:spPr>
          <a:xfrm>
            <a:off x="706438" y="2579688"/>
            <a:ext cx="10765126" cy="3508375"/>
          </a:xfrm>
        </p:spPr>
        <p:txBody>
          <a:bodyPr numCol="1" spcCol="720000">
            <a:normAutofit/>
          </a:bodyPr>
          <a:lstStyle>
            <a:lvl1pPr marL="0" indent="0">
              <a:lnSpc>
                <a:spcPct val="150000"/>
              </a:lnSpc>
              <a:spcBef>
                <a:spcPts val="0"/>
              </a:spcBef>
              <a:buFont typeface="Arial" panose="020B0604020202020204" pitchFamily="34" charset="0"/>
              <a:buNone/>
              <a:tabLst/>
              <a:defRPr sz="1600">
                <a:solidFill>
                  <a:schemeClr val="tx2"/>
                </a:solidFill>
              </a:defRPr>
            </a:lvl1pPr>
            <a:lvl2pPr>
              <a:buNone/>
              <a:defRPr sz="1400"/>
            </a:lvl2pPr>
            <a:lvl3pPr>
              <a:buNone/>
              <a:defRPr sz="1200"/>
            </a:lvl3pPr>
            <a:lvl4pPr>
              <a:buNone/>
              <a:defRPr sz="1100"/>
            </a:lvl4pPr>
            <a:lvl5pPr>
              <a:buNone/>
              <a:defRPr sz="1050"/>
            </a:lvl5pPr>
            <a:lvl6pPr marL="2286000" indent="0">
              <a:buNone/>
              <a:defRPr sz="1000"/>
            </a:lvl6pPr>
            <a:lvl7pPr marL="2743200" indent="0">
              <a:buNone/>
              <a:defRPr sz="900"/>
            </a:lvl7pPr>
            <a:lvl8pPr marL="3200400" indent="0">
              <a:buNone/>
              <a:defRPr sz="800"/>
            </a:lvl8pPr>
            <a:lvl9pPr>
              <a:defRPr sz="800"/>
            </a:lvl9pPr>
          </a:lstStyle>
          <a:p>
            <a:pPr lvl="0"/>
            <a:r>
              <a:rPr lang="nl-NL" noProof="0" dirty="0"/>
              <a:t>Klik om tekst toe te voegen.</a:t>
            </a:r>
          </a:p>
        </p:txBody>
      </p:sp>
    </p:spTree>
    <p:extLst>
      <p:ext uri="{BB962C8B-B14F-4D97-AF65-F5344CB8AC3E}">
        <p14:creationId xmlns:p14="http://schemas.microsoft.com/office/powerpoint/2010/main" val="3044981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psommingsteke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442025"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‹nr.›</a:t>
            </a:fld>
            <a:endParaRPr lang="nl-NL" noProof="0"/>
          </a:p>
        </p:txBody>
      </p:sp>
      <p:sp>
        <p:nvSpPr>
          <p:cNvPr id="9" name="Text Placeholder 14">
            <a:extLst>
              <a:ext uri="{FF2B5EF4-FFF2-40B4-BE49-F238E27FC236}">
                <a16:creationId xmlns:a16="http://schemas.microsoft.com/office/drawing/2014/main" id="{410E33A0-947D-6F42-ACE5-9CAC418E137E}"/>
              </a:ext>
            </a:extLst>
          </p:cNvPr>
          <p:cNvSpPr>
            <a:spLocks noGrp="1"/>
          </p:cNvSpPr>
          <p:nvPr>
            <p:ph type="body" sz="quarter" idx="13" hasCustomPrompt="1"/>
          </p:nvPr>
        </p:nvSpPr>
        <p:spPr>
          <a:xfrm>
            <a:off x="706438" y="1220203"/>
            <a:ext cx="10787040" cy="939800"/>
          </a:xfrm>
        </p:spPr>
        <p:txBody>
          <a:bodyPr vert="horz" wrap="square" lIns="91440" tIns="45720" rIns="91440" bIns="45720" rtlCol="0" anchor="b" anchorCtr="0">
            <a:noAutofit/>
          </a:bodyPr>
          <a:lstStyle>
            <a:lvl1pPr>
              <a:defRPr lang="en-US" b="1" smtClean="0">
                <a:solidFill>
                  <a:schemeClr val="tx2"/>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cxnSp>
        <p:nvCxnSpPr>
          <p:cNvPr id="13" name="Straight Connector 12">
            <a:extLst>
              <a:ext uri="{FF2B5EF4-FFF2-40B4-BE49-F238E27FC236}">
                <a16:creationId xmlns:a16="http://schemas.microsoft.com/office/drawing/2014/main" id="{85CCEB37-C08E-C042-8C21-4E5E6FE19DE5}"/>
              </a:ext>
            </a:extLst>
          </p:cNvPr>
          <p:cNvCxnSpPr>
            <a:cxnSpLocks/>
          </p:cNvCxnSpPr>
          <p:nvPr userDrawn="1"/>
        </p:nvCxnSpPr>
        <p:spPr>
          <a:xfrm>
            <a:off x="803049" y="2245549"/>
            <a:ext cx="69019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51F552AC-EECA-BE8A-A6D8-A4B27D4E9B8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
        <p:nvSpPr>
          <p:cNvPr id="14" name="Text Placeholder 14">
            <a:extLst>
              <a:ext uri="{FF2B5EF4-FFF2-40B4-BE49-F238E27FC236}">
                <a16:creationId xmlns:a16="http://schemas.microsoft.com/office/drawing/2014/main" id="{FFFB2020-F8FC-FED5-88C8-D55F452EDD63}"/>
              </a:ext>
            </a:extLst>
          </p:cNvPr>
          <p:cNvSpPr>
            <a:spLocks noGrp="1"/>
          </p:cNvSpPr>
          <p:nvPr>
            <p:ph type="body" sz="quarter" idx="19" hasCustomPrompt="1"/>
          </p:nvPr>
        </p:nvSpPr>
        <p:spPr>
          <a:xfrm>
            <a:off x="706438" y="2579688"/>
            <a:ext cx="5130140" cy="3508375"/>
          </a:xfrm>
        </p:spPr>
        <p:txBody>
          <a:bodyPr numCol="1">
            <a:normAutofit/>
          </a:bodyPr>
          <a:lstStyle>
            <a:lvl1pPr marL="271463" indent="-260350">
              <a:lnSpc>
                <a:spcPct val="150000"/>
              </a:lnSpc>
              <a:spcBef>
                <a:spcPts val="0"/>
              </a:spcBef>
              <a:buClr>
                <a:schemeClr val="accent2"/>
              </a:buClr>
              <a:buFont typeface="Arial" panose="020B0604020202020204" pitchFamily="34" charset="0"/>
              <a:buChar char="•"/>
              <a:tabLst/>
              <a:defRPr sz="1600">
                <a:solidFill>
                  <a:schemeClr val="tx2"/>
                </a:solidFill>
              </a:defRPr>
            </a:lvl1pPr>
            <a:lvl2pPr marL="742950" indent="-285750">
              <a:buClr>
                <a:schemeClr val="accent2"/>
              </a:buClr>
              <a:buFont typeface="Arial" panose="020B0604020202020204" pitchFamily="34" charset="0"/>
              <a:buChar char="•"/>
              <a:defRPr sz="1400"/>
            </a:lvl2pPr>
            <a:lvl3pPr marL="1085850" indent="-171450">
              <a:buClr>
                <a:schemeClr val="accent2"/>
              </a:buClr>
              <a:buFont typeface="Arial" panose="020B0604020202020204" pitchFamily="34" charset="0"/>
              <a:buChar char="•"/>
              <a:defRPr sz="1200"/>
            </a:lvl3pPr>
            <a:lvl4pPr marL="1543050" indent="-171450">
              <a:buClr>
                <a:schemeClr val="accent2"/>
              </a:buClr>
              <a:buFont typeface="Arial" panose="020B0604020202020204" pitchFamily="34" charset="0"/>
              <a:buChar char="•"/>
              <a:defRPr sz="1100"/>
            </a:lvl4pPr>
            <a:lvl5pPr marL="2000250" indent="-171450">
              <a:buClr>
                <a:schemeClr val="accent2"/>
              </a:buClr>
              <a:buFont typeface="Arial" panose="020B0604020202020204" pitchFamily="34" charset="0"/>
              <a:buChar char="•"/>
              <a:defRPr sz="1050"/>
            </a:lvl5pPr>
            <a:lvl6pPr>
              <a:buClr>
                <a:schemeClr val="accent2"/>
              </a:buClr>
              <a:defRPr sz="1000"/>
            </a:lvl6pPr>
            <a:lvl7pPr>
              <a:buClr>
                <a:schemeClr val="accent2"/>
              </a:buClr>
              <a:defRPr sz="900"/>
            </a:lvl7pPr>
            <a:lvl8pPr>
              <a:buClr>
                <a:schemeClr val="accent2"/>
              </a:buClr>
              <a:defRPr sz="800"/>
            </a:lvl8pPr>
            <a:lvl9pPr>
              <a:buClr>
                <a:schemeClr val="accent2"/>
              </a:buClr>
              <a:defRPr sz="800"/>
            </a:lvl9pPr>
          </a:lstStyle>
          <a:p>
            <a:pPr lvl="0"/>
            <a:r>
              <a:rPr lang="nl-NL" noProof="0" dirty="0"/>
              <a:t>Klik om </a:t>
            </a:r>
            <a:r>
              <a:rPr lang="nl-NL" noProof="0" dirty="0" err="1"/>
              <a:t>bullets</a:t>
            </a:r>
            <a:r>
              <a:rPr lang="nl-NL" noProof="0" dirty="0"/>
              <a:t> toe te voegen.</a:t>
            </a:r>
          </a:p>
        </p:txBody>
      </p:sp>
      <p:sp>
        <p:nvSpPr>
          <p:cNvPr id="15" name="Text Placeholder 14">
            <a:extLst>
              <a:ext uri="{FF2B5EF4-FFF2-40B4-BE49-F238E27FC236}">
                <a16:creationId xmlns:a16="http://schemas.microsoft.com/office/drawing/2014/main" id="{74F01B65-B004-FE77-8C2E-A77B164B7B10}"/>
              </a:ext>
            </a:extLst>
          </p:cNvPr>
          <p:cNvSpPr>
            <a:spLocks noGrp="1"/>
          </p:cNvSpPr>
          <p:nvPr>
            <p:ph type="body" sz="quarter" idx="20" hasCustomPrompt="1"/>
          </p:nvPr>
        </p:nvSpPr>
        <p:spPr>
          <a:xfrm>
            <a:off x="6355422" y="2579688"/>
            <a:ext cx="5130140" cy="3508375"/>
          </a:xfrm>
        </p:spPr>
        <p:txBody>
          <a:bodyPr numCol="1">
            <a:normAutofit/>
          </a:bodyPr>
          <a:lstStyle>
            <a:lvl1pPr marL="271463" indent="-260350">
              <a:lnSpc>
                <a:spcPct val="150000"/>
              </a:lnSpc>
              <a:spcBef>
                <a:spcPts val="0"/>
              </a:spcBef>
              <a:buClr>
                <a:schemeClr val="accent2"/>
              </a:buClr>
              <a:buFont typeface="Arial" panose="020B0604020202020204" pitchFamily="34" charset="0"/>
              <a:buChar char="•"/>
              <a:tabLst/>
              <a:defRPr sz="1600">
                <a:solidFill>
                  <a:schemeClr val="tx2"/>
                </a:solidFill>
              </a:defRPr>
            </a:lvl1pPr>
            <a:lvl2pPr marL="742950" indent="-285750">
              <a:buClr>
                <a:schemeClr val="accent2"/>
              </a:buClr>
              <a:buFont typeface="Arial" panose="020B0604020202020204" pitchFamily="34" charset="0"/>
              <a:buChar char="•"/>
              <a:defRPr sz="1400"/>
            </a:lvl2pPr>
            <a:lvl3pPr marL="1085850" indent="-171450">
              <a:buClr>
                <a:schemeClr val="accent2"/>
              </a:buClr>
              <a:buFont typeface="Arial" panose="020B0604020202020204" pitchFamily="34" charset="0"/>
              <a:buChar char="•"/>
              <a:defRPr sz="1200"/>
            </a:lvl3pPr>
            <a:lvl4pPr marL="1543050" indent="-171450">
              <a:buClr>
                <a:schemeClr val="accent2"/>
              </a:buClr>
              <a:buFont typeface="Arial" panose="020B0604020202020204" pitchFamily="34" charset="0"/>
              <a:buChar char="•"/>
              <a:defRPr sz="1100"/>
            </a:lvl4pPr>
            <a:lvl5pPr marL="2000250" indent="-171450">
              <a:buClr>
                <a:schemeClr val="accent2"/>
              </a:buClr>
              <a:buFont typeface="Arial" panose="020B0604020202020204" pitchFamily="34" charset="0"/>
              <a:buChar char="•"/>
              <a:defRPr sz="1050"/>
            </a:lvl5pPr>
            <a:lvl6pPr>
              <a:buClr>
                <a:schemeClr val="accent2"/>
              </a:buClr>
              <a:defRPr sz="1000"/>
            </a:lvl6pPr>
            <a:lvl7pPr>
              <a:buClr>
                <a:schemeClr val="accent2"/>
              </a:buClr>
              <a:defRPr sz="900"/>
            </a:lvl7pPr>
            <a:lvl8pPr>
              <a:buClr>
                <a:schemeClr val="accent2"/>
              </a:buClr>
              <a:defRPr sz="800"/>
            </a:lvl8pPr>
            <a:lvl9pPr>
              <a:buClr>
                <a:schemeClr val="accent2"/>
              </a:buClr>
              <a:defRPr sz="800"/>
            </a:lvl9pPr>
          </a:lstStyle>
          <a:p>
            <a:pPr lvl="0"/>
            <a:r>
              <a:rPr lang="nl-NL" noProof="0" dirty="0"/>
              <a:t>Klik om </a:t>
            </a:r>
            <a:r>
              <a:rPr lang="nl-NL" noProof="0" dirty="0" err="1"/>
              <a:t>bullets</a:t>
            </a:r>
            <a:r>
              <a:rPr lang="nl-NL" noProof="0" dirty="0"/>
              <a:t> toe te voegen.</a:t>
            </a:r>
          </a:p>
        </p:txBody>
      </p:sp>
    </p:spTree>
    <p:extLst>
      <p:ext uri="{BB962C8B-B14F-4D97-AF65-F5344CB8AC3E}">
        <p14:creationId xmlns:p14="http://schemas.microsoft.com/office/powerpoint/2010/main" val="30134531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psommingsteken + grafiek ">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442025"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‹nr.›</a:t>
            </a:fld>
            <a:endParaRPr lang="nl-NL" noProof="0"/>
          </a:p>
        </p:txBody>
      </p:sp>
      <p:sp>
        <p:nvSpPr>
          <p:cNvPr id="9" name="Text Placeholder 14">
            <a:extLst>
              <a:ext uri="{FF2B5EF4-FFF2-40B4-BE49-F238E27FC236}">
                <a16:creationId xmlns:a16="http://schemas.microsoft.com/office/drawing/2014/main" id="{410E33A0-947D-6F42-ACE5-9CAC418E137E}"/>
              </a:ext>
            </a:extLst>
          </p:cNvPr>
          <p:cNvSpPr>
            <a:spLocks noGrp="1"/>
          </p:cNvSpPr>
          <p:nvPr>
            <p:ph type="body" sz="quarter" idx="13" hasCustomPrompt="1"/>
          </p:nvPr>
        </p:nvSpPr>
        <p:spPr>
          <a:xfrm>
            <a:off x="706439" y="1220203"/>
            <a:ext cx="5130140" cy="939800"/>
          </a:xfrm>
        </p:spPr>
        <p:txBody>
          <a:bodyPr vert="horz" wrap="square" lIns="91440" tIns="45720" rIns="91440" bIns="45720" rtlCol="0" anchor="b" anchorCtr="0">
            <a:noAutofit/>
          </a:bodyPr>
          <a:lstStyle>
            <a:lvl1pPr>
              <a:defRPr lang="en-US" b="1" smtClean="0">
                <a:solidFill>
                  <a:schemeClr val="tx2"/>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cxnSp>
        <p:nvCxnSpPr>
          <p:cNvPr id="13" name="Straight Connector 12">
            <a:extLst>
              <a:ext uri="{FF2B5EF4-FFF2-40B4-BE49-F238E27FC236}">
                <a16:creationId xmlns:a16="http://schemas.microsoft.com/office/drawing/2014/main" id="{85CCEB37-C08E-C042-8C21-4E5E6FE19DE5}"/>
              </a:ext>
            </a:extLst>
          </p:cNvPr>
          <p:cNvCxnSpPr>
            <a:cxnSpLocks/>
          </p:cNvCxnSpPr>
          <p:nvPr userDrawn="1"/>
        </p:nvCxnSpPr>
        <p:spPr>
          <a:xfrm>
            <a:off x="803049" y="2245549"/>
            <a:ext cx="69019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01FD08B0-A4CC-4CCD-A2A7-D5C0A5ED776C}"/>
              </a:ext>
            </a:extLst>
          </p:cNvPr>
          <p:cNvSpPr>
            <a:spLocks noGrp="1"/>
          </p:cNvSpPr>
          <p:nvPr>
            <p:ph type="chart" sz="quarter" idx="20"/>
          </p:nvPr>
        </p:nvSpPr>
        <p:spPr>
          <a:xfrm>
            <a:off x="6273799" y="1220204"/>
            <a:ext cx="5211761" cy="4867860"/>
          </a:xfrm>
        </p:spPr>
        <p:txBody>
          <a:bodyPr anchor="ctr">
            <a:normAutofit/>
          </a:bodyPr>
          <a:lstStyle>
            <a:lvl1pPr algn="ctr">
              <a:defRPr sz="2000"/>
            </a:lvl1pPr>
          </a:lstStyle>
          <a:p>
            <a:r>
              <a:rPr lang="en-US" noProof="0"/>
              <a:t>Click icon to add chart</a:t>
            </a:r>
            <a:endParaRPr lang="nl-NL" noProof="0" dirty="0"/>
          </a:p>
        </p:txBody>
      </p:sp>
      <p:pic>
        <p:nvPicPr>
          <p:cNvPr id="8" name="Picture 7">
            <a:extLst>
              <a:ext uri="{FF2B5EF4-FFF2-40B4-BE49-F238E27FC236}">
                <a16:creationId xmlns:a16="http://schemas.microsoft.com/office/drawing/2014/main" id="{C723CF78-B90F-785A-2EF8-7470F190911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
        <p:nvSpPr>
          <p:cNvPr id="12" name="Text Placeholder 14">
            <a:extLst>
              <a:ext uri="{FF2B5EF4-FFF2-40B4-BE49-F238E27FC236}">
                <a16:creationId xmlns:a16="http://schemas.microsoft.com/office/drawing/2014/main" id="{641E657C-DAB1-4473-DE38-8C18BE732ACC}"/>
              </a:ext>
            </a:extLst>
          </p:cNvPr>
          <p:cNvSpPr>
            <a:spLocks noGrp="1"/>
          </p:cNvSpPr>
          <p:nvPr>
            <p:ph type="body" sz="quarter" idx="19" hasCustomPrompt="1"/>
          </p:nvPr>
        </p:nvSpPr>
        <p:spPr>
          <a:xfrm>
            <a:off x="706438" y="2579688"/>
            <a:ext cx="5130140" cy="3508375"/>
          </a:xfrm>
        </p:spPr>
        <p:txBody>
          <a:bodyPr numCol="1">
            <a:normAutofit/>
          </a:bodyPr>
          <a:lstStyle>
            <a:lvl1pPr marL="271463" indent="-260350">
              <a:lnSpc>
                <a:spcPct val="150000"/>
              </a:lnSpc>
              <a:spcBef>
                <a:spcPts val="0"/>
              </a:spcBef>
              <a:buClr>
                <a:schemeClr val="accent2"/>
              </a:buClr>
              <a:buFont typeface="Arial" panose="020B0604020202020204" pitchFamily="34" charset="0"/>
              <a:buChar char="•"/>
              <a:tabLst/>
              <a:defRPr sz="1600">
                <a:solidFill>
                  <a:schemeClr val="tx2"/>
                </a:solidFill>
              </a:defRPr>
            </a:lvl1pPr>
            <a:lvl2pPr marL="742950" indent="-285750">
              <a:buClr>
                <a:schemeClr val="accent2"/>
              </a:buClr>
              <a:buFont typeface="Arial" panose="020B0604020202020204" pitchFamily="34" charset="0"/>
              <a:buChar char="•"/>
              <a:defRPr sz="1400"/>
            </a:lvl2pPr>
            <a:lvl3pPr marL="1085850" indent="-171450">
              <a:buClr>
                <a:schemeClr val="accent2"/>
              </a:buClr>
              <a:buFont typeface="Arial" panose="020B0604020202020204" pitchFamily="34" charset="0"/>
              <a:buChar char="•"/>
              <a:defRPr sz="1200"/>
            </a:lvl3pPr>
            <a:lvl4pPr marL="1543050" indent="-171450">
              <a:buClr>
                <a:schemeClr val="accent2"/>
              </a:buClr>
              <a:buFont typeface="Arial" panose="020B0604020202020204" pitchFamily="34" charset="0"/>
              <a:buChar char="•"/>
              <a:defRPr sz="1100"/>
            </a:lvl4pPr>
            <a:lvl5pPr marL="2000250" indent="-171450">
              <a:buClr>
                <a:schemeClr val="accent2"/>
              </a:buClr>
              <a:buFont typeface="Arial" panose="020B0604020202020204" pitchFamily="34" charset="0"/>
              <a:buChar char="•"/>
              <a:defRPr sz="1050"/>
            </a:lvl5pPr>
            <a:lvl6pPr>
              <a:buClr>
                <a:schemeClr val="accent2"/>
              </a:buClr>
              <a:defRPr sz="1000"/>
            </a:lvl6pPr>
            <a:lvl7pPr>
              <a:buClr>
                <a:schemeClr val="accent2"/>
              </a:buClr>
              <a:defRPr sz="900"/>
            </a:lvl7pPr>
            <a:lvl8pPr>
              <a:buClr>
                <a:schemeClr val="accent2"/>
              </a:buClr>
              <a:defRPr sz="800"/>
            </a:lvl8pPr>
            <a:lvl9pPr>
              <a:buClr>
                <a:schemeClr val="accent2"/>
              </a:buClr>
              <a:defRPr sz="800"/>
            </a:lvl9pPr>
          </a:lstStyle>
          <a:p>
            <a:pPr lvl="0"/>
            <a:r>
              <a:rPr lang="nl-NL" noProof="0" dirty="0"/>
              <a:t>Klik om </a:t>
            </a:r>
            <a:r>
              <a:rPr lang="nl-NL" noProof="0" dirty="0" err="1"/>
              <a:t>bullets</a:t>
            </a:r>
            <a:r>
              <a:rPr lang="nl-NL" noProof="0" dirty="0"/>
              <a:t> toe te voegen.</a:t>
            </a:r>
          </a:p>
        </p:txBody>
      </p:sp>
    </p:spTree>
    <p:extLst>
      <p:ext uri="{BB962C8B-B14F-4D97-AF65-F5344CB8AC3E}">
        <p14:creationId xmlns:p14="http://schemas.microsoft.com/office/powerpoint/2010/main" val="233590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 grafie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98D2406-DDFD-AD72-8E2D-D076E9B31ED8}"/>
              </a:ext>
            </a:extLst>
          </p:cNvPr>
          <p:cNvSpPr>
            <a:spLocks/>
          </p:cNvSpPr>
          <p:nvPr userDrawn="1"/>
        </p:nvSpPr>
        <p:spPr>
          <a:xfrm>
            <a:off x="6427851" y="1268190"/>
            <a:ext cx="5074029" cy="49014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442025"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‹nr.›</a:t>
            </a:fld>
            <a:endParaRPr lang="nl-NL" noProof="0"/>
          </a:p>
        </p:txBody>
      </p:sp>
      <p:sp>
        <p:nvSpPr>
          <p:cNvPr id="16" name="Text Placeholder 14">
            <a:extLst>
              <a:ext uri="{FF2B5EF4-FFF2-40B4-BE49-F238E27FC236}">
                <a16:creationId xmlns:a16="http://schemas.microsoft.com/office/drawing/2014/main" id="{E2DB335C-258A-6048-B607-BA827EA89B55}"/>
              </a:ext>
            </a:extLst>
          </p:cNvPr>
          <p:cNvSpPr>
            <a:spLocks noGrp="1"/>
          </p:cNvSpPr>
          <p:nvPr>
            <p:ph type="body" sz="quarter" idx="13" hasCustomPrompt="1"/>
          </p:nvPr>
        </p:nvSpPr>
        <p:spPr>
          <a:xfrm>
            <a:off x="6936774" y="1752953"/>
            <a:ext cx="4131029" cy="1073257"/>
          </a:xfrm>
        </p:spPr>
        <p:txBody>
          <a:bodyPr vert="horz" wrap="square" lIns="91440" tIns="45720" rIns="91440" bIns="45720" rtlCol="0" anchor="t" anchorCtr="0">
            <a:noAutofit/>
          </a:bodyPr>
          <a:lstStyle>
            <a:lvl1pPr marL="11113" indent="-11113">
              <a:tabLst/>
              <a:defRPr lang="en-US" sz="3800" b="1" smtClean="0">
                <a:solidFill>
                  <a:schemeClr val="bg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sp>
        <p:nvSpPr>
          <p:cNvPr id="20" name="Text Placeholder 14">
            <a:extLst>
              <a:ext uri="{FF2B5EF4-FFF2-40B4-BE49-F238E27FC236}">
                <a16:creationId xmlns:a16="http://schemas.microsoft.com/office/drawing/2014/main" id="{95BBD0D2-1B39-0345-A7E5-C31D062782D3}"/>
              </a:ext>
            </a:extLst>
          </p:cNvPr>
          <p:cNvSpPr>
            <a:spLocks noGrp="1"/>
          </p:cNvSpPr>
          <p:nvPr>
            <p:ph type="body" sz="quarter" idx="22" hasCustomPrompt="1"/>
          </p:nvPr>
        </p:nvSpPr>
        <p:spPr>
          <a:xfrm>
            <a:off x="7056351" y="2951970"/>
            <a:ext cx="720000" cy="36000"/>
          </a:xfrm>
          <a:solidFill>
            <a:schemeClr val="accent2"/>
          </a:solidFill>
        </p:spPr>
        <p:txBody>
          <a:bodyPr vert="horz" wrap="square" lIns="91440" tIns="45720" rIns="91440" bIns="45720" rtlCol="0" anchor="t" anchorCtr="0">
            <a:noAutofit/>
          </a:bodyPr>
          <a:lstStyle>
            <a:lvl1pPr marL="11113" indent="-11113">
              <a:tabLst/>
              <a:defRPr lang="en-US" sz="2400" b="0" smtClean="0">
                <a:solidFill>
                  <a:schemeClr val="tx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a:t> </a:t>
            </a:r>
          </a:p>
        </p:txBody>
      </p:sp>
      <p:sp>
        <p:nvSpPr>
          <p:cNvPr id="5" name="Chart Placeholder 4">
            <a:extLst>
              <a:ext uri="{FF2B5EF4-FFF2-40B4-BE49-F238E27FC236}">
                <a16:creationId xmlns:a16="http://schemas.microsoft.com/office/drawing/2014/main" id="{FD14B2CD-D783-475A-828B-908DA9500B7E}"/>
              </a:ext>
            </a:extLst>
          </p:cNvPr>
          <p:cNvSpPr>
            <a:spLocks noGrp="1"/>
          </p:cNvSpPr>
          <p:nvPr>
            <p:ph type="chart" sz="quarter" idx="23"/>
          </p:nvPr>
        </p:nvSpPr>
        <p:spPr>
          <a:xfrm>
            <a:off x="695325" y="1271588"/>
            <a:ext cx="5141913" cy="4816475"/>
          </a:xfrm>
        </p:spPr>
        <p:txBody>
          <a:bodyPr anchor="ctr"/>
          <a:lstStyle>
            <a:lvl1pPr algn="ctr">
              <a:defRPr sz="2000"/>
            </a:lvl1pPr>
          </a:lstStyle>
          <a:p>
            <a:r>
              <a:rPr lang="en-US"/>
              <a:t>Click icon to add chart</a:t>
            </a:r>
            <a:endParaRPr lang="en-US" dirty="0"/>
          </a:p>
        </p:txBody>
      </p:sp>
      <p:pic>
        <p:nvPicPr>
          <p:cNvPr id="10" name="Picture 9">
            <a:extLst>
              <a:ext uri="{FF2B5EF4-FFF2-40B4-BE49-F238E27FC236}">
                <a16:creationId xmlns:a16="http://schemas.microsoft.com/office/drawing/2014/main" id="{6BC4AF29-F678-8A5A-EE6A-B7001839DAF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
        <p:nvSpPr>
          <p:cNvPr id="11" name="Text Placeholder 14">
            <a:extLst>
              <a:ext uri="{FF2B5EF4-FFF2-40B4-BE49-F238E27FC236}">
                <a16:creationId xmlns:a16="http://schemas.microsoft.com/office/drawing/2014/main" id="{968542C2-CD44-3078-88C2-AB63028353E5}"/>
              </a:ext>
            </a:extLst>
          </p:cNvPr>
          <p:cNvSpPr>
            <a:spLocks noGrp="1"/>
          </p:cNvSpPr>
          <p:nvPr>
            <p:ph type="body" sz="quarter" idx="25" hasCustomPrompt="1"/>
          </p:nvPr>
        </p:nvSpPr>
        <p:spPr>
          <a:xfrm>
            <a:off x="6994570" y="3317100"/>
            <a:ext cx="4037610" cy="2386931"/>
          </a:xfrm>
        </p:spPr>
        <p:txBody>
          <a:bodyPr vert="horz" wrap="square" lIns="91440" tIns="45720" rIns="91440" bIns="45720" rtlCol="0" anchor="t" anchorCtr="0">
            <a:noAutofit/>
          </a:bodyPr>
          <a:lstStyle>
            <a:lvl1pPr marL="11113" indent="-11113">
              <a:tabLst/>
              <a:defRPr lang="en-US" sz="1400" b="0" smtClean="0">
                <a:solidFill>
                  <a:schemeClr val="bg1"/>
                </a:solidFill>
                <a:latin typeface="Arial" panose="020B0604020202020204" pitchFamily="34" charset="0"/>
                <a:ea typeface="+mj-ea"/>
                <a:cs typeface="Arial" panose="020B0604020202020204" pitchFamily="34" charset="0"/>
              </a:defRPr>
            </a:lvl1pPr>
            <a:lvl2pPr>
              <a:defRPr lang="en-US" sz="1400" smtClean="0">
                <a:solidFill>
                  <a:schemeClr val="bg1"/>
                </a:solidFill>
              </a:defRPr>
            </a:lvl2pPr>
            <a:lvl3pPr>
              <a:defRPr lang="en-US" sz="1400" smtClean="0">
                <a:solidFill>
                  <a:schemeClr val="bg1"/>
                </a:solidFill>
              </a:defRPr>
            </a:lvl3pPr>
            <a:lvl4pPr>
              <a:defRPr lang="en-US" sz="1400" smtClean="0">
                <a:solidFill>
                  <a:schemeClr val="bg1"/>
                </a:solidFill>
              </a:defRPr>
            </a:lvl4pPr>
            <a:lvl5pPr>
              <a:defRPr lang="en-US" sz="1200">
                <a:solidFill>
                  <a:schemeClr val="bg1"/>
                </a:solidFill>
              </a:defRPr>
            </a:lvl5pPr>
            <a:lvl6pPr>
              <a:defRPr sz="1100">
                <a:solidFill>
                  <a:schemeClr val="bg1"/>
                </a:solidFill>
              </a:defRPr>
            </a:lvl6pPr>
            <a:lvl7pPr>
              <a:defRPr sz="1050">
                <a:solidFill>
                  <a:schemeClr val="bg1"/>
                </a:solidFill>
              </a:defRPr>
            </a:lvl7pPr>
            <a:lvl8pPr>
              <a:defRPr sz="1000">
                <a:solidFill>
                  <a:schemeClr val="bg1"/>
                </a:solidFill>
              </a:defRPr>
            </a:lvl8pPr>
            <a:lvl9pPr>
              <a:defRPr sz="1000">
                <a:solidFill>
                  <a:schemeClr val="bg1"/>
                </a:solidFill>
              </a:defRPr>
            </a:lvl9pPr>
          </a:lstStyle>
          <a:p>
            <a:pPr lvl="0">
              <a:spcBef>
                <a:spcPct val="0"/>
              </a:spcBef>
              <a:buNone/>
            </a:pPr>
            <a:r>
              <a:rPr lang="nl-NL" noProof="0" dirty="0"/>
              <a:t>Klik om ondertitel toe te voegen.</a:t>
            </a:r>
          </a:p>
        </p:txBody>
      </p:sp>
    </p:spTree>
    <p:extLst>
      <p:ext uri="{BB962C8B-B14F-4D97-AF65-F5344CB8AC3E}">
        <p14:creationId xmlns:p14="http://schemas.microsoft.com/office/powerpoint/2010/main" val="38493186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E0316B-7729-5347-B4D6-15E2BDA9EB36}"/>
              </a:ext>
            </a:extLst>
          </p:cNvPr>
          <p:cNvSpPr/>
          <p:nvPr userDrawn="1"/>
        </p:nvSpPr>
        <p:spPr>
          <a:xfrm>
            <a:off x="3024554" y="0"/>
            <a:ext cx="9167446"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4" name="Media Placeholder 3">
            <a:extLst>
              <a:ext uri="{FF2B5EF4-FFF2-40B4-BE49-F238E27FC236}">
                <a16:creationId xmlns:a16="http://schemas.microsoft.com/office/drawing/2014/main" id="{28BE49B4-64DB-CC4E-958B-DD77D2F40F14}"/>
              </a:ext>
            </a:extLst>
          </p:cNvPr>
          <p:cNvSpPr>
            <a:spLocks noGrp="1"/>
          </p:cNvSpPr>
          <p:nvPr>
            <p:ph type="media" sz="quarter" idx="21"/>
          </p:nvPr>
        </p:nvSpPr>
        <p:spPr>
          <a:xfrm>
            <a:off x="2214623" y="1245725"/>
            <a:ext cx="7762754" cy="4366550"/>
          </a:xfrm>
        </p:spPr>
        <p:txBody>
          <a:bodyPr anchor="ctr"/>
          <a:lstStyle>
            <a:lvl1pPr algn="ctr">
              <a:defRPr sz="1800"/>
            </a:lvl1pPr>
          </a:lstStyle>
          <a:p>
            <a:r>
              <a:rPr lang="en-US" noProof="0"/>
              <a:t>Click icon to add media</a:t>
            </a:r>
            <a:endParaRPr lang="nl-NL" noProof="0"/>
          </a:p>
        </p:txBody>
      </p:sp>
      <p:sp>
        <p:nvSpPr>
          <p:cNvPr id="8" name="Slide Number Placeholder 5">
            <a:extLst>
              <a:ext uri="{FF2B5EF4-FFF2-40B4-BE49-F238E27FC236}">
                <a16:creationId xmlns:a16="http://schemas.microsoft.com/office/drawing/2014/main" id="{7FF0AEAF-86C2-EC42-8932-A446FEC913E2}"/>
              </a:ext>
            </a:extLst>
          </p:cNvPr>
          <p:cNvSpPr>
            <a:spLocks noGrp="1"/>
          </p:cNvSpPr>
          <p:nvPr>
            <p:ph type="sldNum" sz="quarter" idx="12"/>
          </p:nvPr>
        </p:nvSpPr>
        <p:spPr>
          <a:xfrm>
            <a:off x="121646" y="6356350"/>
            <a:ext cx="442025"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‹nr.›</a:t>
            </a:fld>
            <a:endParaRPr lang="nl-NL" noProof="0"/>
          </a:p>
        </p:txBody>
      </p:sp>
      <p:pic>
        <p:nvPicPr>
          <p:cNvPr id="9" name="Picture 8">
            <a:extLst>
              <a:ext uri="{FF2B5EF4-FFF2-40B4-BE49-F238E27FC236}">
                <a16:creationId xmlns:a16="http://schemas.microsoft.com/office/drawing/2014/main" id="{04D27F19-110D-6431-9848-9C0EE859468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Tree>
    <p:extLst>
      <p:ext uri="{BB962C8B-B14F-4D97-AF65-F5344CB8AC3E}">
        <p14:creationId xmlns:p14="http://schemas.microsoft.com/office/powerpoint/2010/main" val="1481904553"/>
      </p:ext>
    </p:extLst>
  </p:cSld>
  <p:clrMapOvr>
    <a:masterClrMapping/>
  </p:clrMapOvr>
  <p:extLst>
    <p:ext uri="{DCECCB84-F9BA-43D5-87BE-67443E8EF086}">
      <p15:sldGuideLst xmlns:p15="http://schemas.microsoft.com/office/powerpoint/2012/main">
        <p15:guide id="1" pos="438" userDrawn="1">
          <p15:clr>
            <a:srgbClr val="FBAE40"/>
          </p15:clr>
        </p15:guide>
        <p15:guide id="2" pos="724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pic>
        <p:nvPicPr>
          <p:cNvPr id="13" name="Tijdelijke aanduiding voor afbeelding 8" descr="Afbeelding met persoon, binnen, poseren, groep&#10;&#10;Automatisch gegenereerde beschrijving">
            <a:extLst>
              <a:ext uri="{FF2B5EF4-FFF2-40B4-BE49-F238E27FC236}">
                <a16:creationId xmlns:a16="http://schemas.microsoft.com/office/drawing/2014/main" id="{0D4CB235-1DBF-54E2-06F1-32420306F3F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2000" cy="4892675"/>
          </a:xfrm>
          <a:prstGeom prst="rect">
            <a:avLst/>
          </a:prstGeom>
        </p:spPr>
      </p:pic>
      <p:sp>
        <p:nvSpPr>
          <p:cNvPr id="4" name="Rectangle 3">
            <a:extLst>
              <a:ext uri="{FF2B5EF4-FFF2-40B4-BE49-F238E27FC236}">
                <a16:creationId xmlns:a16="http://schemas.microsoft.com/office/drawing/2014/main" id="{AF0154CD-7EB5-879A-B5C2-A0F99D504C75}"/>
              </a:ext>
            </a:extLst>
          </p:cNvPr>
          <p:cNvSpPr>
            <a:spLocks/>
          </p:cNvSpPr>
          <p:nvPr userDrawn="1"/>
        </p:nvSpPr>
        <p:spPr>
          <a:xfrm>
            <a:off x="715817" y="2572382"/>
            <a:ext cx="6253943" cy="36760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4">
            <a:extLst>
              <a:ext uri="{FF2B5EF4-FFF2-40B4-BE49-F238E27FC236}">
                <a16:creationId xmlns:a16="http://schemas.microsoft.com/office/drawing/2014/main" id="{C7786677-D892-AA4F-86A0-81EB3BC0FB12}"/>
              </a:ext>
            </a:extLst>
          </p:cNvPr>
          <p:cNvSpPr>
            <a:spLocks noGrp="1"/>
          </p:cNvSpPr>
          <p:nvPr>
            <p:ph type="body" sz="quarter" idx="13" hasCustomPrompt="1"/>
          </p:nvPr>
        </p:nvSpPr>
        <p:spPr>
          <a:xfrm>
            <a:off x="1224739" y="3059273"/>
            <a:ext cx="5196381" cy="1073257"/>
          </a:xfrm>
        </p:spPr>
        <p:txBody>
          <a:bodyPr vert="horz" wrap="square" lIns="91440" tIns="45720" rIns="91440" bIns="45720" rtlCol="0" anchor="t" anchorCtr="0">
            <a:noAutofit/>
          </a:bodyPr>
          <a:lstStyle>
            <a:lvl1pPr marL="11113" indent="-11113">
              <a:tabLst/>
              <a:defRPr lang="en-US" sz="3800" b="1" smtClean="0">
                <a:solidFill>
                  <a:schemeClr val="bg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sp>
        <p:nvSpPr>
          <p:cNvPr id="12" name="Text Placeholder 14">
            <a:extLst>
              <a:ext uri="{FF2B5EF4-FFF2-40B4-BE49-F238E27FC236}">
                <a16:creationId xmlns:a16="http://schemas.microsoft.com/office/drawing/2014/main" id="{DF6C7137-D5BE-664A-894B-4521675BD443}"/>
              </a:ext>
            </a:extLst>
          </p:cNvPr>
          <p:cNvSpPr>
            <a:spLocks noGrp="1"/>
          </p:cNvSpPr>
          <p:nvPr>
            <p:ph type="body" sz="quarter" idx="22" hasCustomPrompt="1"/>
          </p:nvPr>
        </p:nvSpPr>
        <p:spPr>
          <a:xfrm>
            <a:off x="1374119" y="4254608"/>
            <a:ext cx="720000" cy="36000"/>
          </a:xfrm>
          <a:solidFill>
            <a:schemeClr val="accent2"/>
          </a:solidFill>
        </p:spPr>
        <p:txBody>
          <a:bodyPr vert="horz" wrap="square" lIns="91440" tIns="45720" rIns="91440" bIns="45720" rtlCol="0" anchor="t" anchorCtr="0">
            <a:noAutofit/>
          </a:bodyPr>
          <a:lstStyle>
            <a:lvl1pPr marL="11113" indent="-11113">
              <a:tabLst/>
              <a:defRPr lang="en-US" sz="2400" b="0" smtClean="0">
                <a:solidFill>
                  <a:schemeClr val="tx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a:t> </a:t>
            </a:r>
          </a:p>
        </p:txBody>
      </p:sp>
      <p:sp>
        <p:nvSpPr>
          <p:cNvPr id="14" name="Text Placeholder 14">
            <a:extLst>
              <a:ext uri="{FF2B5EF4-FFF2-40B4-BE49-F238E27FC236}">
                <a16:creationId xmlns:a16="http://schemas.microsoft.com/office/drawing/2014/main" id="{66EC05B6-8DBC-1670-C7F1-21422A9099A9}"/>
              </a:ext>
            </a:extLst>
          </p:cNvPr>
          <p:cNvSpPr>
            <a:spLocks noGrp="1"/>
          </p:cNvSpPr>
          <p:nvPr>
            <p:ph type="body" sz="quarter" idx="25" hasCustomPrompt="1"/>
          </p:nvPr>
        </p:nvSpPr>
        <p:spPr>
          <a:xfrm>
            <a:off x="345913" y="299874"/>
            <a:ext cx="1244912" cy="496694"/>
          </a:xfrm>
          <a:blipFill dpi="0" rotWithShape="1">
            <a:blip r:embed="rId3" cstate="screen">
              <a:extLst>
                <a:ext uri="{28A0092B-C50C-407E-A947-70E740481C1C}">
                  <a14:useLocalDpi xmlns:a14="http://schemas.microsoft.com/office/drawing/2010/main"/>
                </a:ext>
              </a:extLst>
            </a:blip>
            <a:srcRect/>
            <a:stretch>
              <a:fillRect l="100" r="342"/>
            </a:stretch>
          </a:blipFill>
        </p:spPr>
        <p:txBody>
          <a:bodyPr/>
          <a:lstStyle/>
          <a:p>
            <a:pPr lvl="0"/>
            <a:r>
              <a:rPr lang="nl-NL" noProof="0"/>
              <a:t> </a:t>
            </a:r>
          </a:p>
        </p:txBody>
      </p:sp>
      <p:sp>
        <p:nvSpPr>
          <p:cNvPr id="11" name="Text Placeholder 14">
            <a:extLst>
              <a:ext uri="{FF2B5EF4-FFF2-40B4-BE49-F238E27FC236}">
                <a16:creationId xmlns:a16="http://schemas.microsoft.com/office/drawing/2014/main" id="{B30398B5-4ABF-E990-6913-E908E2F51F0E}"/>
              </a:ext>
            </a:extLst>
          </p:cNvPr>
          <p:cNvSpPr>
            <a:spLocks noGrp="1"/>
          </p:cNvSpPr>
          <p:nvPr>
            <p:ph type="body" sz="quarter" idx="20" hasCustomPrompt="1"/>
          </p:nvPr>
        </p:nvSpPr>
        <p:spPr>
          <a:xfrm>
            <a:off x="1224739" y="4448686"/>
            <a:ext cx="5196381" cy="1341907"/>
          </a:xfrm>
        </p:spPr>
        <p:txBody>
          <a:bodyPr vert="horz" wrap="square" lIns="91440" tIns="45720" rIns="91440" bIns="45720" rtlCol="0" anchor="t" anchorCtr="0">
            <a:noAutofit/>
          </a:bodyPr>
          <a:lstStyle>
            <a:lvl1pPr marL="11113" indent="-11113">
              <a:tabLst/>
              <a:defRPr lang="en-US" sz="2000" b="0" smtClean="0">
                <a:solidFill>
                  <a:schemeClr val="bg1"/>
                </a:solidFill>
                <a:latin typeface="Arial" panose="020B0604020202020204" pitchFamily="34" charset="0"/>
                <a:ea typeface="+mj-ea"/>
                <a:cs typeface="Arial" panose="020B0604020202020204" pitchFamily="34" charset="0"/>
              </a:defRPr>
            </a:lvl1pPr>
            <a:lvl2pPr>
              <a:defRPr lang="en-US" sz="1800" smtClean="0">
                <a:solidFill>
                  <a:schemeClr val="bg1"/>
                </a:solidFill>
              </a:defRPr>
            </a:lvl2pPr>
            <a:lvl3pPr>
              <a:defRPr lang="en-US" sz="1600" smtClean="0">
                <a:solidFill>
                  <a:schemeClr val="bg1"/>
                </a:solidFill>
              </a:defRPr>
            </a:lvl3pPr>
            <a:lvl4pPr>
              <a:defRPr lang="en-US" sz="1400" smtClean="0">
                <a:solidFill>
                  <a:schemeClr val="bg1"/>
                </a:solidFill>
              </a:defRPr>
            </a:lvl4pPr>
            <a:lvl5pPr>
              <a:defRPr lang="en-US" sz="1200">
                <a:solidFill>
                  <a:schemeClr val="bg1"/>
                </a:solidFill>
              </a:defRPr>
            </a:lvl5pPr>
            <a:lvl6pPr>
              <a:defRPr sz="1100">
                <a:solidFill>
                  <a:schemeClr val="bg1"/>
                </a:solidFill>
              </a:defRPr>
            </a:lvl6pPr>
            <a:lvl7pPr>
              <a:defRPr sz="1050">
                <a:solidFill>
                  <a:schemeClr val="bg1"/>
                </a:solidFill>
              </a:defRPr>
            </a:lvl7pPr>
            <a:lvl8pPr>
              <a:defRPr sz="1000">
                <a:solidFill>
                  <a:schemeClr val="bg1"/>
                </a:solidFill>
              </a:defRPr>
            </a:lvl8pPr>
            <a:lvl9pPr>
              <a:defRPr sz="1000">
                <a:solidFill>
                  <a:schemeClr val="bg1"/>
                </a:solidFill>
              </a:defRPr>
            </a:lvl9pPr>
          </a:lstStyle>
          <a:p>
            <a:pPr lvl="0">
              <a:spcBef>
                <a:spcPct val="0"/>
              </a:spcBef>
              <a:buNone/>
            </a:pPr>
            <a:r>
              <a:rPr lang="nl-NL" noProof="0" dirty="0"/>
              <a:t>Klik om ondertitel toe te voegen.</a:t>
            </a:r>
          </a:p>
        </p:txBody>
      </p:sp>
    </p:spTree>
    <p:extLst>
      <p:ext uri="{BB962C8B-B14F-4D97-AF65-F5344CB8AC3E}">
        <p14:creationId xmlns:p14="http://schemas.microsoft.com/office/powerpoint/2010/main" val="20936413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442025"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‹nr.›</a:t>
            </a:fld>
            <a:endParaRPr lang="nl-NL" noProof="0"/>
          </a:p>
        </p:txBody>
      </p:sp>
      <p:pic>
        <p:nvPicPr>
          <p:cNvPr id="7" name="Picture 6">
            <a:extLst>
              <a:ext uri="{FF2B5EF4-FFF2-40B4-BE49-F238E27FC236}">
                <a16:creationId xmlns:a16="http://schemas.microsoft.com/office/drawing/2014/main" id="{E4BA2360-1460-D1F7-FDD9-9D52796B44C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Tree>
    <p:extLst>
      <p:ext uri="{BB962C8B-B14F-4D97-AF65-F5344CB8AC3E}">
        <p14:creationId xmlns:p14="http://schemas.microsoft.com/office/powerpoint/2010/main" val="637442774"/>
      </p:ext>
    </p:extLst>
  </p:cSld>
  <p:clrMapOvr>
    <a:masterClrMapping/>
  </p:clrMapOvr>
  <p:extLst>
    <p:ext uri="{DCECCB84-F9BA-43D5-87BE-67443E8EF086}">
      <p15:sldGuideLst xmlns:p15="http://schemas.microsoft.com/office/powerpoint/2012/main">
        <p15:guide id="1" pos="438" userDrawn="1">
          <p15:clr>
            <a:srgbClr val="FBAE40"/>
          </p15:clr>
        </p15:guide>
        <p15:guide id="2" pos="7242"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in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0CEAC5-7219-B915-00B3-2355F5A8B0D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6442" t="8482" b="1"/>
          <a:stretch/>
        </p:blipFill>
        <p:spPr>
          <a:xfrm>
            <a:off x="2990234" y="2189345"/>
            <a:ext cx="6211531" cy="2479310"/>
          </a:xfrm>
          <a:prstGeom prst="rect">
            <a:avLst/>
          </a:prstGeom>
        </p:spPr>
      </p:pic>
    </p:spTree>
    <p:extLst>
      <p:ext uri="{BB962C8B-B14F-4D97-AF65-F5344CB8AC3E}">
        <p14:creationId xmlns:p14="http://schemas.microsoft.com/office/powerpoint/2010/main" val="12744778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Titeldia">
    <p:spTree>
      <p:nvGrpSpPr>
        <p:cNvPr id="1" name=""/>
        <p:cNvGrpSpPr/>
        <p:nvPr/>
      </p:nvGrpSpPr>
      <p:grpSpPr>
        <a:xfrm>
          <a:off x="0" y="0"/>
          <a:ext cx="0" cy="0"/>
          <a:chOff x="0" y="0"/>
          <a:chExt cx="0" cy="0"/>
        </a:xfrm>
      </p:grpSpPr>
      <p:sp>
        <p:nvSpPr>
          <p:cNvPr id="2" name="Titel 1"/>
          <p:cNvSpPr>
            <a:spLocks noGrp="1" noSelect="1"/>
          </p:cNvSpPr>
          <p:nvPr>
            <p:ph type="ctrTitle" hasCustomPrompt="1"/>
          </p:nvPr>
        </p:nvSpPr>
        <p:spPr bwMode="gray">
          <a:xfrm>
            <a:off x="434371" y="5085184"/>
            <a:ext cx="11301057" cy="682626"/>
          </a:xfrm>
        </p:spPr>
        <p:txBody>
          <a:bodyPr anchor="t" anchorCtr="0"/>
          <a:lstStyle>
            <a:lvl1pPr algn="l">
              <a:defRPr sz="4399"/>
            </a:lvl1pPr>
          </a:lstStyle>
          <a:p>
            <a:r>
              <a:rPr lang="nl-NL" noProof="1"/>
              <a:t>[Titel]</a:t>
            </a:r>
          </a:p>
        </p:txBody>
      </p:sp>
      <p:sp>
        <p:nvSpPr>
          <p:cNvPr id="3" name="Ondertitel 2"/>
          <p:cNvSpPr>
            <a:spLocks noGrp="1" noSelect="1"/>
          </p:cNvSpPr>
          <p:nvPr>
            <p:ph type="subTitle" idx="1" hasCustomPrompt="1"/>
          </p:nvPr>
        </p:nvSpPr>
        <p:spPr bwMode="gray">
          <a:xfrm>
            <a:off x="434371" y="5646784"/>
            <a:ext cx="11301057" cy="612000"/>
          </a:xfrm>
        </p:spPr>
        <p:txBody>
          <a:bodyPr/>
          <a:lstStyle>
            <a:lvl1pPr marL="0" indent="0" algn="l">
              <a:buNone/>
              <a:defRPr sz="2799">
                <a:solidFill>
                  <a:schemeClr val="accent4"/>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nl-NL" noProof="1"/>
              <a:t>[Subtitel/Naam]</a:t>
            </a:r>
          </a:p>
        </p:txBody>
      </p:sp>
      <p:sp>
        <p:nvSpPr>
          <p:cNvPr id="23" name="Tijdelijke aanduiding voor afbeelding 22">
            <a:extLst>
              <a:ext uri="{FF2B5EF4-FFF2-40B4-BE49-F238E27FC236}">
                <a16:creationId xmlns:a16="http://schemas.microsoft.com/office/drawing/2014/main" id="{E9970A44-637D-40A2-B684-0B424A94EB84}"/>
              </a:ext>
            </a:extLst>
          </p:cNvPr>
          <p:cNvSpPr>
            <a:spLocks noGrp="1" noSelect="1"/>
          </p:cNvSpPr>
          <p:nvPr>
            <p:ph type="pic" sz="quarter" idx="13" hasCustomPrompt="1"/>
          </p:nvPr>
        </p:nvSpPr>
        <p:spPr bwMode="gray">
          <a:xfrm>
            <a:off x="-3" y="1621462"/>
            <a:ext cx="12188825" cy="3160491"/>
          </a:xfrm>
          <a:prstGeom prst="rect">
            <a:avLst/>
          </a:prstGeom>
        </p:spPr>
        <p:txBody>
          <a:bodyPr/>
          <a:lstStyle>
            <a:lvl1pPr marL="270027" indent="-270027" algn="l" defTabSz="1088610" rtl="0" eaLnBrk="1" latinLnBrk="0" hangingPunct="1">
              <a:spcBef>
                <a:spcPts val="0"/>
              </a:spcBef>
              <a:buFont typeface="Arial" pitchFamily="34" charset="0"/>
              <a:buNone/>
              <a:defRPr/>
            </a:lvl1pPr>
          </a:lstStyle>
          <a:p>
            <a:r>
              <a:rPr lang="nl-NL" dirty="0"/>
              <a:t>[Afbeelding]</a:t>
            </a:r>
          </a:p>
        </p:txBody>
      </p:sp>
      <p:grpSp>
        <p:nvGrpSpPr>
          <p:cNvPr id="1835" name="Group 832">
            <a:extLst>
              <a:ext uri="{FF2B5EF4-FFF2-40B4-BE49-F238E27FC236}">
                <a16:creationId xmlns:a16="http://schemas.microsoft.com/office/drawing/2014/main" id="{C731A30A-9D82-4361-B98D-733FF680F15E}"/>
              </a:ext>
            </a:extLst>
          </p:cNvPr>
          <p:cNvGrpSpPr>
            <a:grpSpLocks noSelect="1" noChangeAspect="1"/>
          </p:cNvGrpSpPr>
          <p:nvPr userDrawn="1"/>
        </p:nvGrpSpPr>
        <p:grpSpPr bwMode="gray">
          <a:xfrm>
            <a:off x="418991" y="434975"/>
            <a:ext cx="2113999" cy="827088"/>
            <a:chOff x="264" y="274"/>
            <a:chExt cx="1332" cy="521"/>
          </a:xfrm>
        </p:grpSpPr>
        <p:sp>
          <p:nvSpPr>
            <p:cNvPr id="1837" name="Freeform 833">
              <a:extLst>
                <a:ext uri="{FF2B5EF4-FFF2-40B4-BE49-F238E27FC236}">
                  <a16:creationId xmlns:a16="http://schemas.microsoft.com/office/drawing/2014/main" id="{65D81B6C-D6AD-432A-B914-3C761AF9F877}"/>
                </a:ext>
              </a:extLst>
            </p:cNvPr>
            <p:cNvSpPr>
              <a:spLocks noSelect="1"/>
            </p:cNvSpPr>
            <p:nvPr userDrawn="1"/>
          </p:nvSpPr>
          <p:spPr bwMode="gray">
            <a:xfrm>
              <a:off x="264" y="601"/>
              <a:ext cx="317" cy="194"/>
            </a:xfrm>
            <a:custGeom>
              <a:avLst/>
              <a:gdLst>
                <a:gd name="T0" fmla="*/ 1487 w 1587"/>
                <a:gd name="T1" fmla="*/ 692 h 972"/>
                <a:gd name="T2" fmla="*/ 1416 w 1587"/>
                <a:gd name="T3" fmla="*/ 695 h 972"/>
                <a:gd name="T4" fmla="*/ 1409 w 1587"/>
                <a:gd name="T5" fmla="*/ 695 h 972"/>
                <a:gd name="T6" fmla="*/ 959 w 1587"/>
                <a:gd name="T7" fmla="*/ 611 h 972"/>
                <a:gd name="T8" fmla="*/ 364 w 1587"/>
                <a:gd name="T9" fmla="*/ 112 h 972"/>
                <a:gd name="T10" fmla="*/ 364 w 1587"/>
                <a:gd name="T11" fmla="*/ 112 h 972"/>
                <a:gd name="T12" fmla="*/ 364 w 1587"/>
                <a:gd name="T13" fmla="*/ 112 h 972"/>
                <a:gd name="T14" fmla="*/ 246 w 1587"/>
                <a:gd name="T15" fmla="*/ 94 h 972"/>
                <a:gd name="T16" fmla="*/ 53 w 1587"/>
                <a:gd name="T17" fmla="*/ 32 h 972"/>
                <a:gd name="T18" fmla="*/ 0 w 1587"/>
                <a:gd name="T19" fmla="*/ 0 h 972"/>
                <a:gd name="T20" fmla="*/ 0 w 1587"/>
                <a:gd name="T21" fmla="*/ 321 h 972"/>
                <a:gd name="T22" fmla="*/ 1129 w 1587"/>
                <a:gd name="T23" fmla="*/ 972 h 972"/>
                <a:gd name="T24" fmla="*/ 1587 w 1587"/>
                <a:gd name="T25" fmla="*/ 708 h 972"/>
                <a:gd name="T26" fmla="*/ 1513 w 1587"/>
                <a:gd name="T27" fmla="*/ 691 h 972"/>
                <a:gd name="T28" fmla="*/ 1487 w 1587"/>
                <a:gd name="T29" fmla="*/ 692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7" h="972">
                  <a:moveTo>
                    <a:pt x="1487" y="692"/>
                  </a:moveTo>
                  <a:cubicBezTo>
                    <a:pt x="1463" y="694"/>
                    <a:pt x="1439" y="695"/>
                    <a:pt x="1416" y="695"/>
                  </a:cubicBezTo>
                  <a:cubicBezTo>
                    <a:pt x="1409" y="695"/>
                    <a:pt x="1409" y="695"/>
                    <a:pt x="1409" y="695"/>
                  </a:cubicBezTo>
                  <a:cubicBezTo>
                    <a:pt x="1250" y="694"/>
                    <a:pt x="1104" y="668"/>
                    <a:pt x="959" y="611"/>
                  </a:cubicBezTo>
                  <a:cubicBezTo>
                    <a:pt x="713" y="514"/>
                    <a:pt x="510" y="343"/>
                    <a:pt x="364" y="112"/>
                  </a:cubicBezTo>
                  <a:cubicBezTo>
                    <a:pt x="364" y="112"/>
                    <a:pt x="364" y="112"/>
                    <a:pt x="364" y="112"/>
                  </a:cubicBezTo>
                  <a:cubicBezTo>
                    <a:pt x="364" y="112"/>
                    <a:pt x="364" y="112"/>
                    <a:pt x="364" y="112"/>
                  </a:cubicBezTo>
                  <a:cubicBezTo>
                    <a:pt x="327" y="107"/>
                    <a:pt x="283" y="103"/>
                    <a:pt x="246" y="94"/>
                  </a:cubicBezTo>
                  <a:cubicBezTo>
                    <a:pt x="181" y="79"/>
                    <a:pt x="114" y="59"/>
                    <a:pt x="53" y="32"/>
                  </a:cubicBezTo>
                  <a:cubicBezTo>
                    <a:pt x="39" y="26"/>
                    <a:pt x="13" y="6"/>
                    <a:pt x="0" y="0"/>
                  </a:cubicBezTo>
                  <a:cubicBezTo>
                    <a:pt x="0" y="321"/>
                    <a:pt x="0" y="321"/>
                    <a:pt x="0" y="321"/>
                  </a:cubicBezTo>
                  <a:cubicBezTo>
                    <a:pt x="1129" y="972"/>
                    <a:pt x="1129" y="972"/>
                    <a:pt x="1129" y="972"/>
                  </a:cubicBezTo>
                  <a:cubicBezTo>
                    <a:pt x="1587" y="708"/>
                    <a:pt x="1587" y="708"/>
                    <a:pt x="1587" y="708"/>
                  </a:cubicBezTo>
                  <a:cubicBezTo>
                    <a:pt x="1572" y="686"/>
                    <a:pt x="1537" y="689"/>
                    <a:pt x="1513" y="691"/>
                  </a:cubicBezTo>
                  <a:cubicBezTo>
                    <a:pt x="1504" y="691"/>
                    <a:pt x="1495" y="692"/>
                    <a:pt x="1487" y="692"/>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dirty="0"/>
            </a:p>
          </p:txBody>
        </p:sp>
        <p:sp>
          <p:nvSpPr>
            <p:cNvPr id="1838" name="Freeform 834">
              <a:extLst>
                <a:ext uri="{FF2B5EF4-FFF2-40B4-BE49-F238E27FC236}">
                  <a16:creationId xmlns:a16="http://schemas.microsoft.com/office/drawing/2014/main" id="{E1944E5E-6869-4936-A10E-1A553CE68618}"/>
                </a:ext>
              </a:extLst>
            </p:cNvPr>
            <p:cNvSpPr>
              <a:spLocks noSelect="1"/>
            </p:cNvSpPr>
            <p:nvPr userDrawn="1"/>
          </p:nvSpPr>
          <p:spPr bwMode="gray">
            <a:xfrm>
              <a:off x="530" y="306"/>
              <a:ext cx="185" cy="435"/>
            </a:xfrm>
            <a:custGeom>
              <a:avLst/>
              <a:gdLst>
                <a:gd name="T0" fmla="*/ 76 w 928"/>
                <a:gd name="T1" fmla="*/ 0 h 2175"/>
                <a:gd name="T2" fmla="*/ 63 w 928"/>
                <a:gd name="T3" fmla="*/ 16 h 2175"/>
                <a:gd name="T4" fmla="*/ 95 w 928"/>
                <a:gd name="T5" fmla="*/ 90 h 2175"/>
                <a:gd name="T6" fmla="*/ 130 w 928"/>
                <a:gd name="T7" fmla="*/ 161 h 2175"/>
                <a:gd name="T8" fmla="*/ 145 w 928"/>
                <a:gd name="T9" fmla="*/ 203 h 2175"/>
                <a:gd name="T10" fmla="*/ 197 w 928"/>
                <a:gd name="T11" fmla="*/ 626 h 2175"/>
                <a:gd name="T12" fmla="*/ 0 w 928"/>
                <a:gd name="T13" fmla="*/ 1162 h 2175"/>
                <a:gd name="T14" fmla="*/ 0 w 928"/>
                <a:gd name="T15" fmla="*/ 1162 h 2175"/>
                <a:gd name="T16" fmla="*/ 0 w 928"/>
                <a:gd name="T17" fmla="*/ 1162 h 2175"/>
                <a:gd name="T18" fmla="*/ 207 w 928"/>
                <a:gd name="T19" fmla="*/ 1539 h 2175"/>
                <a:gd name="T20" fmla="*/ 263 w 928"/>
                <a:gd name="T21" fmla="*/ 2115 h 2175"/>
                <a:gd name="T22" fmla="*/ 270 w 928"/>
                <a:gd name="T23" fmla="*/ 2175 h 2175"/>
                <a:gd name="T24" fmla="*/ 404 w 928"/>
                <a:gd name="T25" fmla="*/ 2098 h 2175"/>
                <a:gd name="T26" fmla="*/ 928 w 928"/>
                <a:gd name="T27" fmla="*/ 1796 h 2175"/>
                <a:gd name="T28" fmla="*/ 928 w 928"/>
                <a:gd name="T29" fmla="*/ 492 h 2175"/>
                <a:gd name="T30" fmla="*/ 76 w 928"/>
                <a:gd name="T31" fmla="*/ 0 h 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8" h="2175">
                  <a:moveTo>
                    <a:pt x="76" y="0"/>
                  </a:moveTo>
                  <a:cubicBezTo>
                    <a:pt x="79" y="5"/>
                    <a:pt x="60" y="11"/>
                    <a:pt x="63" y="16"/>
                  </a:cubicBezTo>
                  <a:cubicBezTo>
                    <a:pt x="75" y="39"/>
                    <a:pt x="84" y="66"/>
                    <a:pt x="95" y="90"/>
                  </a:cubicBezTo>
                  <a:cubicBezTo>
                    <a:pt x="106" y="113"/>
                    <a:pt x="121" y="136"/>
                    <a:pt x="130" y="161"/>
                  </a:cubicBezTo>
                  <a:cubicBezTo>
                    <a:pt x="136" y="174"/>
                    <a:pt x="141" y="189"/>
                    <a:pt x="145" y="203"/>
                  </a:cubicBezTo>
                  <a:cubicBezTo>
                    <a:pt x="193" y="346"/>
                    <a:pt x="208" y="485"/>
                    <a:pt x="197" y="626"/>
                  </a:cubicBezTo>
                  <a:cubicBezTo>
                    <a:pt x="181" y="819"/>
                    <a:pt x="111" y="1005"/>
                    <a:pt x="0" y="1162"/>
                  </a:cubicBezTo>
                  <a:cubicBezTo>
                    <a:pt x="0" y="1162"/>
                    <a:pt x="0" y="1162"/>
                    <a:pt x="0" y="1162"/>
                  </a:cubicBezTo>
                  <a:cubicBezTo>
                    <a:pt x="0" y="1162"/>
                    <a:pt x="0" y="1162"/>
                    <a:pt x="0" y="1162"/>
                  </a:cubicBezTo>
                  <a:cubicBezTo>
                    <a:pt x="85" y="1271"/>
                    <a:pt x="160" y="1400"/>
                    <a:pt x="207" y="1539"/>
                  </a:cubicBezTo>
                  <a:cubicBezTo>
                    <a:pt x="272" y="1733"/>
                    <a:pt x="290" y="1926"/>
                    <a:pt x="263" y="2115"/>
                  </a:cubicBezTo>
                  <a:cubicBezTo>
                    <a:pt x="260" y="2134"/>
                    <a:pt x="274" y="2156"/>
                    <a:pt x="270" y="2175"/>
                  </a:cubicBezTo>
                  <a:cubicBezTo>
                    <a:pt x="404" y="2098"/>
                    <a:pt x="404" y="2098"/>
                    <a:pt x="404" y="2098"/>
                  </a:cubicBezTo>
                  <a:cubicBezTo>
                    <a:pt x="928" y="1796"/>
                    <a:pt x="928" y="1796"/>
                    <a:pt x="928" y="1796"/>
                  </a:cubicBezTo>
                  <a:cubicBezTo>
                    <a:pt x="928" y="492"/>
                    <a:pt x="928" y="492"/>
                    <a:pt x="928" y="492"/>
                  </a:cubicBezTo>
                  <a:lnTo>
                    <a:pt x="76"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dirty="0"/>
            </a:p>
          </p:txBody>
        </p:sp>
        <p:sp>
          <p:nvSpPr>
            <p:cNvPr id="1839" name="Freeform 835">
              <a:extLst>
                <a:ext uri="{FF2B5EF4-FFF2-40B4-BE49-F238E27FC236}">
                  <a16:creationId xmlns:a16="http://schemas.microsoft.com/office/drawing/2014/main" id="{5FBECA1D-49B9-4371-80E0-A3C50B2AAE11}"/>
                </a:ext>
              </a:extLst>
            </p:cNvPr>
            <p:cNvSpPr>
              <a:spLocks noSelect="1"/>
            </p:cNvSpPr>
            <p:nvPr userDrawn="1"/>
          </p:nvSpPr>
          <p:spPr bwMode="gray">
            <a:xfrm>
              <a:off x="264" y="274"/>
              <a:ext cx="331" cy="357"/>
            </a:xfrm>
            <a:custGeom>
              <a:avLst/>
              <a:gdLst>
                <a:gd name="T0" fmla="*/ 812 w 1657"/>
                <a:gd name="T1" fmla="*/ 1694 h 1789"/>
                <a:gd name="T2" fmla="*/ 1467 w 1657"/>
                <a:gd name="T3" fmla="*/ 367 h 1789"/>
                <a:gd name="T4" fmla="*/ 1379 w 1657"/>
                <a:gd name="T5" fmla="*/ 161 h 1789"/>
                <a:gd name="T6" fmla="*/ 1129 w 1657"/>
                <a:gd name="T7" fmla="*/ 0 h 1789"/>
                <a:gd name="T8" fmla="*/ 0 w 1657"/>
                <a:gd name="T9" fmla="*/ 652 h 1789"/>
                <a:gd name="T10" fmla="*/ 0 w 1657"/>
                <a:gd name="T11" fmla="*/ 1662 h 1789"/>
                <a:gd name="T12" fmla="*/ 812 w 1657"/>
                <a:gd name="T13" fmla="*/ 1694 h 1789"/>
              </a:gdLst>
              <a:ahLst/>
              <a:cxnLst>
                <a:cxn ang="0">
                  <a:pos x="T0" y="T1"/>
                </a:cxn>
                <a:cxn ang="0">
                  <a:pos x="T2" y="T3"/>
                </a:cxn>
                <a:cxn ang="0">
                  <a:pos x="T4" y="T5"/>
                </a:cxn>
                <a:cxn ang="0">
                  <a:pos x="T6" y="T7"/>
                </a:cxn>
                <a:cxn ang="0">
                  <a:pos x="T8" y="T9"/>
                </a:cxn>
                <a:cxn ang="0">
                  <a:pos x="T10" y="T11"/>
                </a:cxn>
                <a:cxn ang="0">
                  <a:pos x="T12" y="T13"/>
                </a:cxn>
              </a:cxnLst>
              <a:rect l="0" t="0" r="r" b="b"/>
              <a:pathLst>
                <a:path w="1657" h="1789">
                  <a:moveTo>
                    <a:pt x="812" y="1694"/>
                  </a:moveTo>
                  <a:cubicBezTo>
                    <a:pt x="1374" y="1505"/>
                    <a:pt x="1657" y="929"/>
                    <a:pt x="1467" y="367"/>
                  </a:cubicBezTo>
                  <a:cubicBezTo>
                    <a:pt x="1444" y="297"/>
                    <a:pt x="1415" y="223"/>
                    <a:pt x="1379" y="161"/>
                  </a:cubicBezTo>
                  <a:cubicBezTo>
                    <a:pt x="1129" y="0"/>
                    <a:pt x="1129" y="0"/>
                    <a:pt x="1129" y="0"/>
                  </a:cubicBezTo>
                  <a:cubicBezTo>
                    <a:pt x="0" y="652"/>
                    <a:pt x="0" y="652"/>
                    <a:pt x="0" y="652"/>
                  </a:cubicBezTo>
                  <a:cubicBezTo>
                    <a:pt x="0" y="1662"/>
                    <a:pt x="0" y="1662"/>
                    <a:pt x="0" y="1662"/>
                  </a:cubicBezTo>
                  <a:cubicBezTo>
                    <a:pt x="246" y="1785"/>
                    <a:pt x="530" y="1789"/>
                    <a:pt x="812" y="1694"/>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dirty="0"/>
            </a:p>
          </p:txBody>
        </p:sp>
        <p:sp>
          <p:nvSpPr>
            <p:cNvPr id="1840" name="Freeform 836">
              <a:extLst>
                <a:ext uri="{FF2B5EF4-FFF2-40B4-BE49-F238E27FC236}">
                  <a16:creationId xmlns:a16="http://schemas.microsoft.com/office/drawing/2014/main" id="{4DC92723-800E-4A3D-91ED-46CD239677D7}"/>
                </a:ext>
              </a:extLst>
            </p:cNvPr>
            <p:cNvSpPr>
              <a:spLocks noSelect="1"/>
            </p:cNvSpPr>
            <p:nvPr userDrawn="1"/>
          </p:nvSpPr>
          <p:spPr bwMode="gray">
            <a:xfrm>
              <a:off x="292" y="274"/>
              <a:ext cx="284" cy="355"/>
            </a:xfrm>
            <a:custGeom>
              <a:avLst/>
              <a:gdLst>
                <a:gd name="T0" fmla="*/ 1354 w 1418"/>
                <a:gd name="T1" fmla="*/ 359 h 1775"/>
                <a:gd name="T2" fmla="*/ 1338 w 1418"/>
                <a:gd name="T3" fmla="*/ 317 h 1775"/>
                <a:gd name="T4" fmla="*/ 1308 w 1418"/>
                <a:gd name="T5" fmla="*/ 245 h 1775"/>
                <a:gd name="T6" fmla="*/ 1263 w 1418"/>
                <a:gd name="T7" fmla="*/ 160 h 1775"/>
                <a:gd name="T8" fmla="*/ 986 w 1418"/>
                <a:gd name="T9" fmla="*/ 0 h 1775"/>
                <a:gd name="T10" fmla="*/ 154 w 1418"/>
                <a:gd name="T11" fmla="*/ 480 h 1775"/>
                <a:gd name="T12" fmla="*/ 17 w 1418"/>
                <a:gd name="T13" fmla="*/ 872 h 1775"/>
                <a:gd name="T14" fmla="*/ 19 w 1418"/>
                <a:gd name="T15" fmla="*/ 872 h 1775"/>
                <a:gd name="T16" fmla="*/ 0 w 1418"/>
                <a:gd name="T17" fmla="*/ 1081 h 1775"/>
                <a:gd name="T18" fmla="*/ 0 w 1418"/>
                <a:gd name="T19" fmla="*/ 1090 h 1775"/>
                <a:gd name="T20" fmla="*/ 7 w 1418"/>
                <a:gd name="T21" fmla="*/ 1208 h 1775"/>
                <a:gd name="T22" fmla="*/ 48 w 1418"/>
                <a:gd name="T23" fmla="*/ 1426 h 1775"/>
                <a:gd name="T24" fmla="*/ 67 w 1418"/>
                <a:gd name="T25" fmla="*/ 1491 h 1775"/>
                <a:gd name="T26" fmla="*/ 198 w 1418"/>
                <a:gd name="T27" fmla="*/ 1766 h 1775"/>
                <a:gd name="T28" fmla="*/ 336 w 1418"/>
                <a:gd name="T29" fmla="*/ 1775 h 1775"/>
                <a:gd name="T30" fmla="*/ 679 w 1418"/>
                <a:gd name="T31" fmla="*/ 1719 h 1775"/>
                <a:gd name="T32" fmla="*/ 1212 w 1418"/>
                <a:gd name="T33" fmla="*/ 1323 h 1775"/>
                <a:gd name="T34" fmla="*/ 1200 w 1418"/>
                <a:gd name="T35" fmla="*/ 1309 h 1775"/>
                <a:gd name="T36" fmla="*/ 1212 w 1418"/>
                <a:gd name="T37" fmla="*/ 1323 h 1775"/>
                <a:gd name="T38" fmla="*/ 1406 w 1418"/>
                <a:gd name="T39" fmla="*/ 788 h 1775"/>
                <a:gd name="T40" fmla="*/ 1354 w 1418"/>
                <a:gd name="T41" fmla="*/ 359 h 1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8" h="1775">
                  <a:moveTo>
                    <a:pt x="1354" y="359"/>
                  </a:moveTo>
                  <a:cubicBezTo>
                    <a:pt x="1349" y="344"/>
                    <a:pt x="1344" y="331"/>
                    <a:pt x="1338" y="317"/>
                  </a:cubicBezTo>
                  <a:cubicBezTo>
                    <a:pt x="1329" y="292"/>
                    <a:pt x="1319" y="269"/>
                    <a:pt x="1308" y="245"/>
                  </a:cubicBezTo>
                  <a:cubicBezTo>
                    <a:pt x="1294" y="216"/>
                    <a:pt x="1279" y="187"/>
                    <a:pt x="1263" y="160"/>
                  </a:cubicBezTo>
                  <a:cubicBezTo>
                    <a:pt x="986" y="0"/>
                    <a:pt x="986" y="0"/>
                    <a:pt x="986" y="0"/>
                  </a:cubicBezTo>
                  <a:cubicBezTo>
                    <a:pt x="154" y="480"/>
                    <a:pt x="154" y="480"/>
                    <a:pt x="154" y="480"/>
                  </a:cubicBezTo>
                  <a:cubicBezTo>
                    <a:pt x="92" y="594"/>
                    <a:pt x="42" y="743"/>
                    <a:pt x="17" y="872"/>
                  </a:cubicBezTo>
                  <a:cubicBezTo>
                    <a:pt x="18" y="872"/>
                    <a:pt x="18" y="872"/>
                    <a:pt x="19" y="872"/>
                  </a:cubicBezTo>
                  <a:cubicBezTo>
                    <a:pt x="7" y="940"/>
                    <a:pt x="0" y="1010"/>
                    <a:pt x="0" y="1081"/>
                  </a:cubicBezTo>
                  <a:cubicBezTo>
                    <a:pt x="0" y="1090"/>
                    <a:pt x="0" y="1090"/>
                    <a:pt x="0" y="1090"/>
                  </a:cubicBezTo>
                  <a:cubicBezTo>
                    <a:pt x="0" y="1129"/>
                    <a:pt x="3" y="1168"/>
                    <a:pt x="7" y="1208"/>
                  </a:cubicBezTo>
                  <a:cubicBezTo>
                    <a:pt x="14" y="1281"/>
                    <a:pt x="28" y="1354"/>
                    <a:pt x="48" y="1426"/>
                  </a:cubicBezTo>
                  <a:cubicBezTo>
                    <a:pt x="54" y="1448"/>
                    <a:pt x="60" y="1469"/>
                    <a:pt x="67" y="1491"/>
                  </a:cubicBezTo>
                  <a:cubicBezTo>
                    <a:pt x="100" y="1590"/>
                    <a:pt x="145" y="1682"/>
                    <a:pt x="198" y="1766"/>
                  </a:cubicBezTo>
                  <a:cubicBezTo>
                    <a:pt x="244" y="1772"/>
                    <a:pt x="290" y="1775"/>
                    <a:pt x="336" y="1775"/>
                  </a:cubicBezTo>
                  <a:cubicBezTo>
                    <a:pt x="450" y="1775"/>
                    <a:pt x="566" y="1757"/>
                    <a:pt x="679" y="1719"/>
                  </a:cubicBezTo>
                  <a:cubicBezTo>
                    <a:pt x="903" y="1643"/>
                    <a:pt x="1085" y="1502"/>
                    <a:pt x="1212" y="1323"/>
                  </a:cubicBezTo>
                  <a:cubicBezTo>
                    <a:pt x="1208" y="1318"/>
                    <a:pt x="1204" y="1314"/>
                    <a:pt x="1200" y="1309"/>
                  </a:cubicBezTo>
                  <a:cubicBezTo>
                    <a:pt x="1204" y="1314"/>
                    <a:pt x="1208" y="1318"/>
                    <a:pt x="1212" y="1323"/>
                  </a:cubicBezTo>
                  <a:cubicBezTo>
                    <a:pt x="1323" y="1167"/>
                    <a:pt x="1390" y="982"/>
                    <a:pt x="1406" y="788"/>
                  </a:cubicBezTo>
                  <a:cubicBezTo>
                    <a:pt x="1418" y="647"/>
                    <a:pt x="1402" y="501"/>
                    <a:pt x="1354" y="359"/>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dirty="0"/>
            </a:p>
          </p:txBody>
        </p:sp>
        <p:sp>
          <p:nvSpPr>
            <p:cNvPr id="1841" name="Freeform 837">
              <a:extLst>
                <a:ext uri="{FF2B5EF4-FFF2-40B4-BE49-F238E27FC236}">
                  <a16:creationId xmlns:a16="http://schemas.microsoft.com/office/drawing/2014/main" id="{3BC2CEF9-795B-4CDE-BB1D-9B7968DEB954}"/>
                </a:ext>
              </a:extLst>
            </p:cNvPr>
            <p:cNvSpPr>
              <a:spLocks noSelect="1"/>
            </p:cNvSpPr>
            <p:nvPr userDrawn="1"/>
          </p:nvSpPr>
          <p:spPr bwMode="gray">
            <a:xfrm>
              <a:off x="264" y="443"/>
              <a:ext cx="68" cy="184"/>
            </a:xfrm>
            <a:custGeom>
              <a:avLst/>
              <a:gdLst>
                <a:gd name="T0" fmla="*/ 40 w 341"/>
                <a:gd name="T1" fmla="*/ 833 h 919"/>
                <a:gd name="T2" fmla="*/ 0 w 341"/>
                <a:gd name="T3" fmla="*/ 815 h 919"/>
                <a:gd name="T4" fmla="*/ 0 w 341"/>
                <a:gd name="T5" fmla="*/ 36 h 919"/>
                <a:gd name="T6" fmla="*/ 166 w 341"/>
                <a:gd name="T7" fmla="*/ 0 h 919"/>
                <a:gd name="T8" fmla="*/ 143 w 341"/>
                <a:gd name="T9" fmla="*/ 234 h 919"/>
                <a:gd name="T10" fmla="*/ 143 w 341"/>
                <a:gd name="T11" fmla="*/ 243 h 919"/>
                <a:gd name="T12" fmla="*/ 150 w 341"/>
                <a:gd name="T13" fmla="*/ 361 h 919"/>
                <a:gd name="T14" fmla="*/ 191 w 341"/>
                <a:gd name="T15" fmla="*/ 579 h 919"/>
                <a:gd name="T16" fmla="*/ 210 w 341"/>
                <a:gd name="T17" fmla="*/ 644 h 919"/>
                <a:gd name="T18" fmla="*/ 341 w 341"/>
                <a:gd name="T19" fmla="*/ 919 h 919"/>
                <a:gd name="T20" fmla="*/ 231 w 341"/>
                <a:gd name="T21" fmla="*/ 898 h 919"/>
                <a:gd name="T22" fmla="*/ 40 w 341"/>
                <a:gd name="T23" fmla="*/ 833 h 919"/>
                <a:gd name="T24" fmla="*/ 0 w 341"/>
                <a:gd name="T25" fmla="*/ 815 h 919"/>
                <a:gd name="T26" fmla="*/ 0 w 341"/>
                <a:gd name="T27" fmla="*/ 815 h 919"/>
                <a:gd name="T28" fmla="*/ 40 w 341"/>
                <a:gd name="T29" fmla="*/ 833 h 919"/>
                <a:gd name="T30" fmla="*/ 0 w 341"/>
                <a:gd name="T31" fmla="*/ 815 h 919"/>
                <a:gd name="T32" fmla="*/ 341 w 341"/>
                <a:gd name="T33" fmla="*/ 919 h 919"/>
                <a:gd name="T34" fmla="*/ 341 w 341"/>
                <a:gd name="T35" fmla="*/ 919 h 919"/>
                <a:gd name="T36" fmla="*/ 231 w 341"/>
                <a:gd name="T37" fmla="*/ 898 h 919"/>
                <a:gd name="T38" fmla="*/ 341 w 341"/>
                <a:gd name="T39" fmla="*/ 91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1" h="919">
                  <a:moveTo>
                    <a:pt x="40" y="833"/>
                  </a:moveTo>
                  <a:cubicBezTo>
                    <a:pt x="26" y="827"/>
                    <a:pt x="13" y="821"/>
                    <a:pt x="0" y="815"/>
                  </a:cubicBezTo>
                  <a:cubicBezTo>
                    <a:pt x="0" y="36"/>
                    <a:pt x="0" y="36"/>
                    <a:pt x="0" y="36"/>
                  </a:cubicBezTo>
                  <a:cubicBezTo>
                    <a:pt x="55" y="20"/>
                    <a:pt x="110" y="8"/>
                    <a:pt x="166" y="0"/>
                  </a:cubicBezTo>
                  <a:cubicBezTo>
                    <a:pt x="151" y="76"/>
                    <a:pt x="143" y="155"/>
                    <a:pt x="143" y="234"/>
                  </a:cubicBezTo>
                  <a:cubicBezTo>
                    <a:pt x="143" y="243"/>
                    <a:pt x="143" y="243"/>
                    <a:pt x="143" y="243"/>
                  </a:cubicBezTo>
                  <a:cubicBezTo>
                    <a:pt x="143" y="282"/>
                    <a:pt x="146" y="321"/>
                    <a:pt x="150" y="361"/>
                  </a:cubicBezTo>
                  <a:cubicBezTo>
                    <a:pt x="157" y="434"/>
                    <a:pt x="171" y="507"/>
                    <a:pt x="191" y="579"/>
                  </a:cubicBezTo>
                  <a:cubicBezTo>
                    <a:pt x="197" y="601"/>
                    <a:pt x="203" y="622"/>
                    <a:pt x="210" y="644"/>
                  </a:cubicBezTo>
                  <a:cubicBezTo>
                    <a:pt x="243" y="743"/>
                    <a:pt x="288" y="835"/>
                    <a:pt x="341" y="919"/>
                  </a:cubicBezTo>
                  <a:cubicBezTo>
                    <a:pt x="304" y="914"/>
                    <a:pt x="267" y="907"/>
                    <a:pt x="231" y="898"/>
                  </a:cubicBezTo>
                  <a:cubicBezTo>
                    <a:pt x="165" y="882"/>
                    <a:pt x="101" y="860"/>
                    <a:pt x="40" y="833"/>
                  </a:cubicBezTo>
                  <a:close/>
                  <a:moveTo>
                    <a:pt x="0" y="815"/>
                  </a:moveTo>
                  <a:cubicBezTo>
                    <a:pt x="0" y="815"/>
                    <a:pt x="0" y="815"/>
                    <a:pt x="0" y="815"/>
                  </a:cubicBezTo>
                  <a:cubicBezTo>
                    <a:pt x="13" y="821"/>
                    <a:pt x="26" y="827"/>
                    <a:pt x="40" y="833"/>
                  </a:cubicBezTo>
                  <a:cubicBezTo>
                    <a:pt x="26" y="827"/>
                    <a:pt x="13" y="821"/>
                    <a:pt x="0" y="815"/>
                  </a:cubicBezTo>
                  <a:close/>
                  <a:moveTo>
                    <a:pt x="341" y="919"/>
                  </a:moveTo>
                  <a:cubicBezTo>
                    <a:pt x="341" y="919"/>
                    <a:pt x="341" y="919"/>
                    <a:pt x="341" y="919"/>
                  </a:cubicBezTo>
                  <a:cubicBezTo>
                    <a:pt x="304" y="914"/>
                    <a:pt x="267" y="907"/>
                    <a:pt x="231" y="898"/>
                  </a:cubicBezTo>
                  <a:cubicBezTo>
                    <a:pt x="267" y="907"/>
                    <a:pt x="304" y="914"/>
                    <a:pt x="341" y="919"/>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dirty="0"/>
            </a:p>
          </p:txBody>
        </p:sp>
        <p:sp>
          <p:nvSpPr>
            <p:cNvPr id="1842" name="Freeform 838">
              <a:extLst>
                <a:ext uri="{FF2B5EF4-FFF2-40B4-BE49-F238E27FC236}">
                  <a16:creationId xmlns:a16="http://schemas.microsoft.com/office/drawing/2014/main" id="{E4917279-6B9E-4E41-BD8F-8A5B32E18B04}"/>
                </a:ext>
              </a:extLst>
            </p:cNvPr>
            <p:cNvSpPr>
              <a:spLocks noSelect="1"/>
            </p:cNvSpPr>
            <p:nvPr userDrawn="1"/>
          </p:nvSpPr>
          <p:spPr bwMode="gray">
            <a:xfrm>
              <a:off x="332" y="538"/>
              <a:ext cx="256" cy="207"/>
            </a:xfrm>
            <a:custGeom>
              <a:avLst/>
              <a:gdLst>
                <a:gd name="T0" fmla="*/ 1281 w 1281"/>
                <a:gd name="T1" fmla="*/ 776 h 1032"/>
                <a:gd name="T2" fmla="*/ 1259 w 1281"/>
                <a:gd name="T3" fmla="*/ 1012 h 1032"/>
                <a:gd name="T4" fmla="*/ 1246 w 1281"/>
                <a:gd name="T5" fmla="*/ 1020 h 1032"/>
                <a:gd name="T6" fmla="*/ 1172 w 1281"/>
                <a:gd name="T7" fmla="*/ 1028 h 1032"/>
                <a:gd name="T8" fmla="*/ 1146 w 1281"/>
                <a:gd name="T9" fmla="*/ 1029 h 1032"/>
                <a:gd name="T10" fmla="*/ 1075 w 1281"/>
                <a:gd name="T11" fmla="*/ 1032 h 1032"/>
                <a:gd name="T12" fmla="*/ 1068 w 1281"/>
                <a:gd name="T13" fmla="*/ 1032 h 1032"/>
                <a:gd name="T14" fmla="*/ 608 w 1281"/>
                <a:gd name="T15" fmla="*/ 944 h 1032"/>
                <a:gd name="T16" fmla="*/ 0 w 1281"/>
                <a:gd name="T17" fmla="*/ 443 h 1032"/>
                <a:gd name="T18" fmla="*/ 138 w 1281"/>
                <a:gd name="T19" fmla="*/ 452 h 1032"/>
                <a:gd name="T20" fmla="*/ 481 w 1281"/>
                <a:gd name="T21" fmla="*/ 396 h 1032"/>
                <a:gd name="T22" fmla="*/ 1014 w 1281"/>
                <a:gd name="T23" fmla="*/ 0 h 1032"/>
                <a:gd name="T24" fmla="*/ 1214 w 1281"/>
                <a:gd name="T25" fmla="*/ 374 h 1032"/>
                <a:gd name="T26" fmla="*/ 1281 w 1281"/>
                <a:gd name="T27" fmla="*/ 775 h 1032"/>
                <a:gd name="T28" fmla="*/ 1281 w 1281"/>
                <a:gd name="T29" fmla="*/ 776 h 1032"/>
                <a:gd name="T30" fmla="*/ 1075 w 1281"/>
                <a:gd name="T31" fmla="*/ 1032 h 1032"/>
                <a:gd name="T32" fmla="*/ 1146 w 1281"/>
                <a:gd name="T33" fmla="*/ 1029 h 1032"/>
                <a:gd name="T34" fmla="*/ 1075 w 1281"/>
                <a:gd name="T35" fmla="*/ 1032 h 1032"/>
                <a:gd name="T36" fmla="*/ 1068 w 1281"/>
                <a:gd name="T37" fmla="*/ 1032 h 1032"/>
                <a:gd name="T38" fmla="*/ 608 w 1281"/>
                <a:gd name="T39" fmla="*/ 944 h 1032"/>
                <a:gd name="T40" fmla="*/ 1068 w 1281"/>
                <a:gd name="T41" fmla="*/ 1032 h 1032"/>
                <a:gd name="T42" fmla="*/ 1075 w 1281"/>
                <a:gd name="T43" fmla="*/ 1032 h 1032"/>
                <a:gd name="T44" fmla="*/ 1246 w 1281"/>
                <a:gd name="T45" fmla="*/ 1020 h 1032"/>
                <a:gd name="T46" fmla="*/ 1246 w 1281"/>
                <a:gd name="T47" fmla="*/ 1020 h 1032"/>
                <a:gd name="T48" fmla="*/ 1172 w 1281"/>
                <a:gd name="T49" fmla="*/ 1028 h 1032"/>
                <a:gd name="T50" fmla="*/ 1246 w 1281"/>
                <a:gd name="T51" fmla="*/ 102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1" h="1032">
                  <a:moveTo>
                    <a:pt x="1281" y="776"/>
                  </a:moveTo>
                  <a:cubicBezTo>
                    <a:pt x="1281" y="856"/>
                    <a:pt x="1274" y="935"/>
                    <a:pt x="1259" y="1012"/>
                  </a:cubicBezTo>
                  <a:cubicBezTo>
                    <a:pt x="1246" y="1020"/>
                    <a:pt x="1246" y="1020"/>
                    <a:pt x="1246" y="1020"/>
                  </a:cubicBezTo>
                  <a:cubicBezTo>
                    <a:pt x="1221" y="1023"/>
                    <a:pt x="1196" y="1026"/>
                    <a:pt x="1172" y="1028"/>
                  </a:cubicBezTo>
                  <a:cubicBezTo>
                    <a:pt x="1163" y="1028"/>
                    <a:pt x="1154" y="1029"/>
                    <a:pt x="1146" y="1029"/>
                  </a:cubicBezTo>
                  <a:cubicBezTo>
                    <a:pt x="1122" y="1031"/>
                    <a:pt x="1098" y="1032"/>
                    <a:pt x="1075" y="1032"/>
                  </a:cubicBezTo>
                  <a:cubicBezTo>
                    <a:pt x="1068" y="1032"/>
                    <a:pt x="1068" y="1032"/>
                    <a:pt x="1068" y="1032"/>
                  </a:cubicBezTo>
                  <a:cubicBezTo>
                    <a:pt x="909" y="1032"/>
                    <a:pt x="753" y="1001"/>
                    <a:pt x="608" y="944"/>
                  </a:cubicBezTo>
                  <a:cubicBezTo>
                    <a:pt x="361" y="847"/>
                    <a:pt x="146" y="674"/>
                    <a:pt x="0" y="443"/>
                  </a:cubicBezTo>
                  <a:cubicBezTo>
                    <a:pt x="46" y="449"/>
                    <a:pt x="92" y="452"/>
                    <a:pt x="138" y="452"/>
                  </a:cubicBezTo>
                  <a:cubicBezTo>
                    <a:pt x="252" y="452"/>
                    <a:pt x="368" y="434"/>
                    <a:pt x="481" y="396"/>
                  </a:cubicBezTo>
                  <a:cubicBezTo>
                    <a:pt x="705" y="320"/>
                    <a:pt x="887" y="179"/>
                    <a:pt x="1014" y="0"/>
                  </a:cubicBezTo>
                  <a:cubicBezTo>
                    <a:pt x="1099" y="110"/>
                    <a:pt x="1167" y="235"/>
                    <a:pt x="1214" y="374"/>
                  </a:cubicBezTo>
                  <a:cubicBezTo>
                    <a:pt x="1259" y="507"/>
                    <a:pt x="1281" y="642"/>
                    <a:pt x="1281" y="775"/>
                  </a:cubicBezTo>
                  <a:lnTo>
                    <a:pt x="1281" y="776"/>
                  </a:lnTo>
                  <a:close/>
                  <a:moveTo>
                    <a:pt x="1075" y="1032"/>
                  </a:moveTo>
                  <a:cubicBezTo>
                    <a:pt x="1098" y="1032"/>
                    <a:pt x="1122" y="1031"/>
                    <a:pt x="1146" y="1029"/>
                  </a:cubicBezTo>
                  <a:cubicBezTo>
                    <a:pt x="1122" y="1031"/>
                    <a:pt x="1098" y="1032"/>
                    <a:pt x="1075" y="1032"/>
                  </a:cubicBezTo>
                  <a:cubicBezTo>
                    <a:pt x="1068" y="1032"/>
                    <a:pt x="1068" y="1032"/>
                    <a:pt x="1068" y="1032"/>
                  </a:cubicBezTo>
                  <a:cubicBezTo>
                    <a:pt x="909" y="1032"/>
                    <a:pt x="753" y="1001"/>
                    <a:pt x="608" y="944"/>
                  </a:cubicBezTo>
                  <a:cubicBezTo>
                    <a:pt x="753" y="1001"/>
                    <a:pt x="909" y="1032"/>
                    <a:pt x="1068" y="1032"/>
                  </a:cubicBezTo>
                  <a:lnTo>
                    <a:pt x="1075" y="1032"/>
                  </a:lnTo>
                  <a:close/>
                  <a:moveTo>
                    <a:pt x="1246" y="1020"/>
                  </a:moveTo>
                  <a:cubicBezTo>
                    <a:pt x="1246" y="1020"/>
                    <a:pt x="1246" y="1020"/>
                    <a:pt x="1246" y="1020"/>
                  </a:cubicBezTo>
                  <a:cubicBezTo>
                    <a:pt x="1221" y="1023"/>
                    <a:pt x="1196" y="1026"/>
                    <a:pt x="1172" y="1028"/>
                  </a:cubicBezTo>
                  <a:cubicBezTo>
                    <a:pt x="1196" y="1026"/>
                    <a:pt x="1221" y="1023"/>
                    <a:pt x="1246" y="1020"/>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dirty="0"/>
            </a:p>
          </p:txBody>
        </p:sp>
        <p:sp>
          <p:nvSpPr>
            <p:cNvPr id="1843" name="Freeform 839">
              <a:extLst>
                <a:ext uri="{FF2B5EF4-FFF2-40B4-BE49-F238E27FC236}">
                  <a16:creationId xmlns:a16="http://schemas.microsoft.com/office/drawing/2014/main" id="{523B0A90-C122-4C60-8BE8-23109F03DEF4}"/>
                </a:ext>
              </a:extLst>
            </p:cNvPr>
            <p:cNvSpPr>
              <a:spLocks noSelect="1"/>
            </p:cNvSpPr>
            <p:nvPr userDrawn="1"/>
          </p:nvSpPr>
          <p:spPr bwMode="gray">
            <a:xfrm>
              <a:off x="292" y="440"/>
              <a:ext cx="243" cy="189"/>
            </a:xfrm>
            <a:custGeom>
              <a:avLst/>
              <a:gdLst>
                <a:gd name="T0" fmla="*/ 1212 w 1212"/>
                <a:gd name="T1" fmla="*/ 490 h 942"/>
                <a:gd name="T2" fmla="*/ 679 w 1212"/>
                <a:gd name="T3" fmla="*/ 886 h 942"/>
                <a:gd name="T4" fmla="*/ 336 w 1212"/>
                <a:gd name="T5" fmla="*/ 942 h 942"/>
                <a:gd name="T6" fmla="*/ 198 w 1212"/>
                <a:gd name="T7" fmla="*/ 933 h 942"/>
                <a:gd name="T8" fmla="*/ 67 w 1212"/>
                <a:gd name="T9" fmla="*/ 658 h 942"/>
                <a:gd name="T10" fmla="*/ 48 w 1212"/>
                <a:gd name="T11" fmla="*/ 593 h 942"/>
                <a:gd name="T12" fmla="*/ 7 w 1212"/>
                <a:gd name="T13" fmla="*/ 375 h 942"/>
                <a:gd name="T14" fmla="*/ 0 w 1212"/>
                <a:gd name="T15" fmla="*/ 257 h 942"/>
                <a:gd name="T16" fmla="*/ 0 w 1212"/>
                <a:gd name="T17" fmla="*/ 248 h 942"/>
                <a:gd name="T18" fmla="*/ 23 w 1212"/>
                <a:gd name="T19" fmla="*/ 14 h 942"/>
                <a:gd name="T20" fmla="*/ 206 w 1212"/>
                <a:gd name="T21" fmla="*/ 0 h 942"/>
                <a:gd name="T22" fmla="*/ 214 w 1212"/>
                <a:gd name="T23" fmla="*/ 0 h 942"/>
                <a:gd name="T24" fmla="*/ 1212 w 1212"/>
                <a:gd name="T25" fmla="*/ 49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2" h="942">
                  <a:moveTo>
                    <a:pt x="1212" y="490"/>
                  </a:moveTo>
                  <a:cubicBezTo>
                    <a:pt x="1085" y="669"/>
                    <a:pt x="903" y="810"/>
                    <a:pt x="679" y="886"/>
                  </a:cubicBezTo>
                  <a:cubicBezTo>
                    <a:pt x="566" y="924"/>
                    <a:pt x="450" y="942"/>
                    <a:pt x="336" y="942"/>
                  </a:cubicBezTo>
                  <a:cubicBezTo>
                    <a:pt x="290" y="942"/>
                    <a:pt x="244" y="939"/>
                    <a:pt x="198" y="933"/>
                  </a:cubicBezTo>
                  <a:cubicBezTo>
                    <a:pt x="145" y="849"/>
                    <a:pt x="100" y="757"/>
                    <a:pt x="67" y="658"/>
                  </a:cubicBezTo>
                  <a:cubicBezTo>
                    <a:pt x="60" y="636"/>
                    <a:pt x="54" y="615"/>
                    <a:pt x="48" y="593"/>
                  </a:cubicBezTo>
                  <a:cubicBezTo>
                    <a:pt x="28" y="521"/>
                    <a:pt x="14" y="448"/>
                    <a:pt x="7" y="375"/>
                  </a:cubicBezTo>
                  <a:cubicBezTo>
                    <a:pt x="3" y="335"/>
                    <a:pt x="0" y="296"/>
                    <a:pt x="0" y="257"/>
                  </a:cubicBezTo>
                  <a:cubicBezTo>
                    <a:pt x="0" y="248"/>
                    <a:pt x="0" y="248"/>
                    <a:pt x="0" y="248"/>
                  </a:cubicBezTo>
                  <a:cubicBezTo>
                    <a:pt x="0" y="169"/>
                    <a:pt x="8" y="90"/>
                    <a:pt x="23" y="14"/>
                  </a:cubicBezTo>
                  <a:cubicBezTo>
                    <a:pt x="84" y="5"/>
                    <a:pt x="145" y="0"/>
                    <a:pt x="206" y="0"/>
                  </a:cubicBezTo>
                  <a:cubicBezTo>
                    <a:pt x="214" y="0"/>
                    <a:pt x="214" y="0"/>
                    <a:pt x="214" y="0"/>
                  </a:cubicBezTo>
                  <a:cubicBezTo>
                    <a:pt x="603" y="1"/>
                    <a:pt x="973" y="183"/>
                    <a:pt x="1212" y="490"/>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dirty="0"/>
            </a:p>
          </p:txBody>
        </p:sp>
        <p:sp>
          <p:nvSpPr>
            <p:cNvPr id="1844" name="Freeform 840">
              <a:extLst>
                <a:ext uri="{FF2B5EF4-FFF2-40B4-BE49-F238E27FC236}">
                  <a16:creationId xmlns:a16="http://schemas.microsoft.com/office/drawing/2014/main" id="{4FA26726-7DF3-4D2F-A3A9-3E0FE886B6A9}"/>
                </a:ext>
              </a:extLst>
            </p:cNvPr>
            <p:cNvSpPr>
              <a:spLocks noSelect="1"/>
            </p:cNvSpPr>
            <p:nvPr userDrawn="1"/>
          </p:nvSpPr>
          <p:spPr bwMode="gray">
            <a:xfrm>
              <a:off x="820" y="332"/>
              <a:ext cx="776" cy="430"/>
            </a:xfrm>
            <a:custGeom>
              <a:avLst/>
              <a:gdLst>
                <a:gd name="T0" fmla="*/ 108 w 3880"/>
                <a:gd name="T1" fmla="*/ 253 h 2151"/>
                <a:gd name="T2" fmla="*/ 735 w 3880"/>
                <a:gd name="T3" fmla="*/ 366 h 2151"/>
                <a:gd name="T4" fmla="*/ 411 w 3880"/>
                <a:gd name="T5" fmla="*/ 367 h 2151"/>
                <a:gd name="T6" fmla="*/ 1092 w 3880"/>
                <a:gd name="T7" fmla="*/ 250 h 2151"/>
                <a:gd name="T8" fmla="*/ 1092 w 3880"/>
                <a:gd name="T9" fmla="*/ 473 h 2151"/>
                <a:gd name="T10" fmla="*/ 860 w 3880"/>
                <a:gd name="T11" fmla="*/ 366 h 2151"/>
                <a:gd name="T12" fmla="*/ 1501 w 3880"/>
                <a:gd name="T13" fmla="*/ 439 h 2151"/>
                <a:gd name="T14" fmla="*/ 1289 w 3880"/>
                <a:gd name="T15" fmla="*/ 337 h 2151"/>
                <a:gd name="T16" fmla="*/ 1801 w 3880"/>
                <a:gd name="T17" fmla="*/ 194 h 2151"/>
                <a:gd name="T18" fmla="*/ 2096 w 3880"/>
                <a:gd name="T19" fmla="*/ 326 h 2151"/>
                <a:gd name="T20" fmla="*/ 2151 w 3880"/>
                <a:gd name="T21" fmla="*/ 474 h 2151"/>
                <a:gd name="T22" fmla="*/ 2075 w 3880"/>
                <a:gd name="T23" fmla="*/ 326 h 2151"/>
                <a:gd name="T24" fmla="*/ 2096 w 3880"/>
                <a:gd name="T25" fmla="*/ 373 h 2151"/>
                <a:gd name="T26" fmla="*/ 2335 w 3880"/>
                <a:gd name="T27" fmla="*/ 248 h 2151"/>
                <a:gd name="T28" fmla="*/ 2208 w 3880"/>
                <a:gd name="T29" fmla="*/ 202 h 2151"/>
                <a:gd name="T30" fmla="*/ 2504 w 3880"/>
                <a:gd name="T31" fmla="*/ 202 h 2151"/>
                <a:gd name="T32" fmla="*/ 2815 w 3880"/>
                <a:gd name="T33" fmla="*/ 539 h 2151"/>
                <a:gd name="T34" fmla="*/ 2920 w 3880"/>
                <a:gd name="T35" fmla="*/ 439 h 2151"/>
                <a:gd name="T36" fmla="*/ 147 w 3880"/>
                <a:gd name="T37" fmla="*/ 880 h 2151"/>
                <a:gd name="T38" fmla="*/ 600 w 3880"/>
                <a:gd name="T39" fmla="*/ 1261 h 2151"/>
                <a:gd name="T40" fmla="*/ 38 w 3880"/>
                <a:gd name="T41" fmla="*/ 1261 h 2151"/>
                <a:gd name="T42" fmla="*/ 1011 w 3880"/>
                <a:gd name="T43" fmla="*/ 1202 h 2151"/>
                <a:gd name="T44" fmla="*/ 857 w 3880"/>
                <a:gd name="T45" fmla="*/ 987 h 2151"/>
                <a:gd name="T46" fmla="*/ 1343 w 3880"/>
                <a:gd name="T47" fmla="*/ 956 h 2151"/>
                <a:gd name="T48" fmla="*/ 1246 w 3880"/>
                <a:gd name="T49" fmla="*/ 1269 h 2151"/>
                <a:gd name="T50" fmla="*/ 1587 w 3880"/>
                <a:gd name="T51" fmla="*/ 873 h 2151"/>
                <a:gd name="T52" fmla="*/ 1535 w 3880"/>
                <a:gd name="T53" fmla="*/ 920 h 2151"/>
                <a:gd name="T54" fmla="*/ 1830 w 3880"/>
                <a:gd name="T55" fmla="*/ 1269 h 2151"/>
                <a:gd name="T56" fmla="*/ 1704 w 3880"/>
                <a:gd name="T57" fmla="*/ 1026 h 2151"/>
                <a:gd name="T58" fmla="*/ 2342 w 3880"/>
                <a:gd name="T59" fmla="*/ 1224 h 2151"/>
                <a:gd name="T60" fmla="*/ 2708 w 3880"/>
                <a:gd name="T61" fmla="*/ 1261 h 2151"/>
                <a:gd name="T62" fmla="*/ 2380 w 3880"/>
                <a:gd name="T63" fmla="*/ 1261 h 2151"/>
                <a:gd name="T64" fmla="*/ 283 w 3880"/>
                <a:gd name="T65" fmla="*/ 1615 h 2151"/>
                <a:gd name="T66" fmla="*/ 0 w 3880"/>
                <a:gd name="T67" fmla="*/ 1941 h 2151"/>
                <a:gd name="T68" fmla="*/ 543 w 3880"/>
                <a:gd name="T69" fmla="*/ 1955 h 2151"/>
                <a:gd name="T70" fmla="*/ 640 w 3880"/>
                <a:gd name="T71" fmla="*/ 1641 h 2151"/>
                <a:gd name="T72" fmla="*/ 1209 w 3880"/>
                <a:gd name="T73" fmla="*/ 1820 h 2151"/>
                <a:gd name="T74" fmla="*/ 860 w 3880"/>
                <a:gd name="T75" fmla="*/ 1820 h 2151"/>
                <a:gd name="T76" fmla="*/ 1452 w 3880"/>
                <a:gd name="T77" fmla="*/ 1734 h 2151"/>
                <a:gd name="T78" fmla="*/ 1504 w 3880"/>
                <a:gd name="T79" fmla="*/ 1881 h 2151"/>
                <a:gd name="T80" fmla="*/ 1727 w 3880"/>
                <a:gd name="T81" fmla="*/ 1542 h 2151"/>
                <a:gd name="T82" fmla="*/ 2106 w 3880"/>
                <a:gd name="T83" fmla="*/ 1818 h 2151"/>
                <a:gd name="T84" fmla="*/ 2009 w 3880"/>
                <a:gd name="T85" fmla="*/ 1774 h 2151"/>
                <a:gd name="T86" fmla="*/ 1983 w 3880"/>
                <a:gd name="T87" fmla="*/ 1842 h 2151"/>
                <a:gd name="T88" fmla="*/ 2278 w 3880"/>
                <a:gd name="T89" fmla="*/ 1460 h 2151"/>
                <a:gd name="T90" fmla="*/ 2408 w 3880"/>
                <a:gd name="T91" fmla="*/ 1481 h 2151"/>
                <a:gd name="T92" fmla="*/ 2669 w 3880"/>
                <a:gd name="T93" fmla="*/ 1721 h 2151"/>
                <a:gd name="T94" fmla="*/ 2580 w 3880"/>
                <a:gd name="T95" fmla="*/ 1882 h 2151"/>
                <a:gd name="T96" fmla="*/ 2897 w 3880"/>
                <a:gd name="T97" fmla="*/ 1650 h 2151"/>
                <a:gd name="T98" fmla="*/ 3095 w 3880"/>
                <a:gd name="T99" fmla="*/ 1901 h 2151"/>
                <a:gd name="T100" fmla="*/ 3002 w 3880"/>
                <a:gd name="T101" fmla="*/ 1549 h 2151"/>
                <a:gd name="T102" fmla="*/ 3327 w 3880"/>
                <a:gd name="T103" fmla="*/ 2000 h 2151"/>
                <a:gd name="T104" fmla="*/ 3382 w 3880"/>
                <a:gd name="T105" fmla="*/ 1782 h 2151"/>
                <a:gd name="T106" fmla="*/ 3657 w 3880"/>
                <a:gd name="T107" fmla="*/ 1991 h 2151"/>
                <a:gd name="T108" fmla="*/ 3754 w 3880"/>
                <a:gd name="T109" fmla="*/ 164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80" h="2151">
                  <a:moveTo>
                    <a:pt x="108" y="531"/>
                  </a:moveTo>
                  <a:cubicBezTo>
                    <a:pt x="49" y="531"/>
                    <a:pt x="49" y="531"/>
                    <a:pt x="49" y="531"/>
                  </a:cubicBezTo>
                  <a:cubicBezTo>
                    <a:pt x="49" y="34"/>
                    <a:pt x="49" y="34"/>
                    <a:pt x="49" y="34"/>
                  </a:cubicBezTo>
                  <a:cubicBezTo>
                    <a:pt x="357" y="34"/>
                    <a:pt x="357" y="34"/>
                    <a:pt x="357" y="34"/>
                  </a:cubicBezTo>
                  <a:cubicBezTo>
                    <a:pt x="357" y="88"/>
                    <a:pt x="357" y="88"/>
                    <a:pt x="357"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1"/>
                  </a:lnTo>
                  <a:close/>
                  <a:moveTo>
                    <a:pt x="411" y="367"/>
                  </a:moveTo>
                  <a:cubicBezTo>
                    <a:pt x="411" y="265"/>
                    <a:pt x="482" y="194"/>
                    <a:pt x="579" y="194"/>
                  </a:cubicBezTo>
                  <a:cubicBezTo>
                    <a:pt x="672" y="194"/>
                    <a:pt x="735" y="257"/>
                    <a:pt x="735" y="366"/>
                  </a:cubicBezTo>
                  <a:cubicBezTo>
                    <a:pt x="735" y="383"/>
                    <a:pt x="735" y="383"/>
                    <a:pt x="735" y="383"/>
                  </a:cubicBezTo>
                  <a:cubicBezTo>
                    <a:pt x="470" y="383"/>
                    <a:pt x="470" y="383"/>
                    <a:pt x="470" y="383"/>
                  </a:cubicBezTo>
                  <a:cubicBezTo>
                    <a:pt x="474" y="440"/>
                    <a:pt x="517" y="489"/>
                    <a:pt x="577" y="489"/>
                  </a:cubicBezTo>
                  <a:cubicBezTo>
                    <a:pt x="624" y="489"/>
                    <a:pt x="656" y="472"/>
                    <a:pt x="682" y="439"/>
                  </a:cubicBezTo>
                  <a:cubicBezTo>
                    <a:pt x="723" y="471"/>
                    <a:pt x="723" y="471"/>
                    <a:pt x="723" y="471"/>
                  </a:cubicBezTo>
                  <a:cubicBezTo>
                    <a:pt x="685" y="521"/>
                    <a:pt x="638" y="539"/>
                    <a:pt x="577" y="539"/>
                  </a:cubicBezTo>
                  <a:cubicBezTo>
                    <a:pt x="474" y="539"/>
                    <a:pt x="411" y="462"/>
                    <a:pt x="411" y="367"/>
                  </a:cubicBezTo>
                  <a:close/>
                  <a:moveTo>
                    <a:pt x="470" y="337"/>
                  </a:moveTo>
                  <a:cubicBezTo>
                    <a:pt x="676" y="337"/>
                    <a:pt x="676" y="337"/>
                    <a:pt x="676" y="337"/>
                  </a:cubicBezTo>
                  <a:cubicBezTo>
                    <a:pt x="674" y="282"/>
                    <a:pt x="637" y="244"/>
                    <a:pt x="577" y="244"/>
                  </a:cubicBezTo>
                  <a:cubicBezTo>
                    <a:pt x="517" y="244"/>
                    <a:pt x="477" y="282"/>
                    <a:pt x="470" y="337"/>
                  </a:cubicBezTo>
                  <a:close/>
                  <a:moveTo>
                    <a:pt x="801" y="366"/>
                  </a:moveTo>
                  <a:cubicBezTo>
                    <a:pt x="801" y="267"/>
                    <a:pt x="871" y="194"/>
                    <a:pt x="974" y="194"/>
                  </a:cubicBezTo>
                  <a:cubicBezTo>
                    <a:pt x="1022" y="194"/>
                    <a:pt x="1062" y="215"/>
                    <a:pt x="1092" y="250"/>
                  </a:cubicBezTo>
                  <a:cubicBezTo>
                    <a:pt x="1093" y="250"/>
                    <a:pt x="1093" y="250"/>
                    <a:pt x="1093" y="250"/>
                  </a:cubicBezTo>
                  <a:cubicBezTo>
                    <a:pt x="1093" y="0"/>
                    <a:pt x="1093" y="0"/>
                    <a:pt x="1093" y="0"/>
                  </a:cubicBezTo>
                  <a:cubicBezTo>
                    <a:pt x="1148" y="0"/>
                    <a:pt x="1148" y="0"/>
                    <a:pt x="1148" y="0"/>
                  </a:cubicBezTo>
                  <a:cubicBezTo>
                    <a:pt x="1148" y="531"/>
                    <a:pt x="1148" y="531"/>
                    <a:pt x="1148" y="531"/>
                  </a:cubicBezTo>
                  <a:cubicBezTo>
                    <a:pt x="1093" y="531"/>
                    <a:pt x="1093" y="531"/>
                    <a:pt x="1093" y="531"/>
                  </a:cubicBezTo>
                  <a:cubicBezTo>
                    <a:pt x="1093" y="473"/>
                    <a:pt x="1093" y="473"/>
                    <a:pt x="1093" y="473"/>
                  </a:cubicBezTo>
                  <a:cubicBezTo>
                    <a:pt x="1092" y="473"/>
                    <a:pt x="1092" y="473"/>
                    <a:pt x="1092" y="473"/>
                  </a:cubicBezTo>
                  <a:cubicBezTo>
                    <a:pt x="1072" y="510"/>
                    <a:pt x="1025" y="539"/>
                    <a:pt x="966" y="539"/>
                  </a:cubicBezTo>
                  <a:cubicBezTo>
                    <a:pt x="874" y="539"/>
                    <a:pt x="801" y="465"/>
                    <a:pt x="801" y="366"/>
                  </a:cubicBezTo>
                  <a:close/>
                  <a:moveTo>
                    <a:pt x="860" y="366"/>
                  </a:moveTo>
                  <a:cubicBezTo>
                    <a:pt x="860" y="435"/>
                    <a:pt x="906" y="489"/>
                    <a:pt x="977" y="489"/>
                  </a:cubicBezTo>
                  <a:cubicBezTo>
                    <a:pt x="1048" y="489"/>
                    <a:pt x="1093" y="435"/>
                    <a:pt x="1093" y="366"/>
                  </a:cubicBezTo>
                  <a:cubicBezTo>
                    <a:pt x="1093" y="298"/>
                    <a:pt x="1048" y="244"/>
                    <a:pt x="977" y="244"/>
                  </a:cubicBezTo>
                  <a:cubicBezTo>
                    <a:pt x="906" y="244"/>
                    <a:pt x="860" y="298"/>
                    <a:pt x="860" y="366"/>
                  </a:cubicBezTo>
                  <a:close/>
                  <a:moveTo>
                    <a:pt x="1230" y="367"/>
                  </a:moveTo>
                  <a:cubicBezTo>
                    <a:pt x="1230" y="265"/>
                    <a:pt x="1302" y="194"/>
                    <a:pt x="1399" y="194"/>
                  </a:cubicBezTo>
                  <a:cubicBezTo>
                    <a:pt x="1492" y="194"/>
                    <a:pt x="1555" y="257"/>
                    <a:pt x="1555" y="366"/>
                  </a:cubicBezTo>
                  <a:cubicBezTo>
                    <a:pt x="1555" y="383"/>
                    <a:pt x="1555" y="383"/>
                    <a:pt x="1555" y="383"/>
                  </a:cubicBezTo>
                  <a:cubicBezTo>
                    <a:pt x="1289" y="383"/>
                    <a:pt x="1289" y="383"/>
                    <a:pt x="1289" y="383"/>
                  </a:cubicBezTo>
                  <a:cubicBezTo>
                    <a:pt x="1294" y="440"/>
                    <a:pt x="1337" y="489"/>
                    <a:pt x="1397" y="489"/>
                  </a:cubicBezTo>
                  <a:cubicBezTo>
                    <a:pt x="1444" y="489"/>
                    <a:pt x="1476" y="472"/>
                    <a:pt x="1501" y="439"/>
                  </a:cubicBezTo>
                  <a:cubicBezTo>
                    <a:pt x="1543" y="471"/>
                    <a:pt x="1543" y="471"/>
                    <a:pt x="1543" y="471"/>
                  </a:cubicBezTo>
                  <a:cubicBezTo>
                    <a:pt x="1504" y="521"/>
                    <a:pt x="1458" y="539"/>
                    <a:pt x="1397" y="539"/>
                  </a:cubicBezTo>
                  <a:cubicBezTo>
                    <a:pt x="1294" y="539"/>
                    <a:pt x="1230" y="462"/>
                    <a:pt x="1230" y="367"/>
                  </a:cubicBezTo>
                  <a:close/>
                  <a:moveTo>
                    <a:pt x="1289" y="337"/>
                  </a:moveTo>
                  <a:cubicBezTo>
                    <a:pt x="1496" y="337"/>
                    <a:pt x="1496" y="337"/>
                    <a:pt x="1496" y="337"/>
                  </a:cubicBezTo>
                  <a:cubicBezTo>
                    <a:pt x="1494" y="282"/>
                    <a:pt x="1457" y="244"/>
                    <a:pt x="1397" y="244"/>
                  </a:cubicBezTo>
                  <a:cubicBezTo>
                    <a:pt x="1336" y="244"/>
                    <a:pt x="1296" y="282"/>
                    <a:pt x="1289" y="337"/>
                  </a:cubicBezTo>
                  <a:close/>
                  <a:moveTo>
                    <a:pt x="1640" y="531"/>
                  </a:moveTo>
                  <a:cubicBezTo>
                    <a:pt x="1695" y="531"/>
                    <a:pt x="1695" y="531"/>
                    <a:pt x="1695" y="531"/>
                  </a:cubicBezTo>
                  <a:cubicBezTo>
                    <a:pt x="1695" y="371"/>
                    <a:pt x="1695" y="371"/>
                    <a:pt x="1695" y="371"/>
                  </a:cubicBezTo>
                  <a:cubicBezTo>
                    <a:pt x="1695" y="296"/>
                    <a:pt x="1724" y="249"/>
                    <a:pt x="1791" y="249"/>
                  </a:cubicBezTo>
                  <a:cubicBezTo>
                    <a:pt x="1801" y="249"/>
                    <a:pt x="1811" y="250"/>
                    <a:pt x="1820" y="253"/>
                  </a:cubicBezTo>
                  <a:cubicBezTo>
                    <a:pt x="1824" y="197"/>
                    <a:pt x="1824" y="197"/>
                    <a:pt x="1824" y="197"/>
                  </a:cubicBezTo>
                  <a:cubicBezTo>
                    <a:pt x="1816" y="194"/>
                    <a:pt x="1809" y="194"/>
                    <a:pt x="1801" y="194"/>
                  </a:cubicBezTo>
                  <a:cubicBezTo>
                    <a:pt x="1747" y="194"/>
                    <a:pt x="1707" y="224"/>
                    <a:pt x="1692" y="256"/>
                  </a:cubicBezTo>
                  <a:cubicBezTo>
                    <a:pt x="1690" y="256"/>
                    <a:pt x="1690" y="256"/>
                    <a:pt x="1690" y="256"/>
                  </a:cubicBezTo>
                  <a:cubicBezTo>
                    <a:pt x="1690" y="238"/>
                    <a:pt x="1689" y="220"/>
                    <a:pt x="1689" y="202"/>
                  </a:cubicBezTo>
                  <a:cubicBezTo>
                    <a:pt x="1637" y="202"/>
                    <a:pt x="1637" y="202"/>
                    <a:pt x="1637" y="202"/>
                  </a:cubicBezTo>
                  <a:cubicBezTo>
                    <a:pt x="1637" y="224"/>
                    <a:pt x="1640" y="250"/>
                    <a:pt x="1640" y="280"/>
                  </a:cubicBezTo>
                  <a:lnTo>
                    <a:pt x="1640" y="531"/>
                  </a:lnTo>
                  <a:close/>
                  <a:moveTo>
                    <a:pt x="2096" y="326"/>
                  </a:moveTo>
                  <a:cubicBezTo>
                    <a:pt x="2096" y="317"/>
                    <a:pt x="2096" y="317"/>
                    <a:pt x="2096" y="317"/>
                  </a:cubicBezTo>
                  <a:cubicBezTo>
                    <a:pt x="2096" y="269"/>
                    <a:pt x="2066" y="244"/>
                    <a:pt x="2015" y="244"/>
                  </a:cubicBezTo>
                  <a:cubicBezTo>
                    <a:pt x="1980" y="244"/>
                    <a:pt x="1943" y="256"/>
                    <a:pt x="1917" y="280"/>
                  </a:cubicBezTo>
                  <a:cubicBezTo>
                    <a:pt x="1883" y="244"/>
                    <a:pt x="1883" y="244"/>
                    <a:pt x="1883" y="244"/>
                  </a:cubicBezTo>
                  <a:cubicBezTo>
                    <a:pt x="1917" y="210"/>
                    <a:pt x="1966" y="194"/>
                    <a:pt x="2014" y="194"/>
                  </a:cubicBezTo>
                  <a:cubicBezTo>
                    <a:pt x="2111" y="194"/>
                    <a:pt x="2151" y="240"/>
                    <a:pt x="2151" y="333"/>
                  </a:cubicBezTo>
                  <a:cubicBezTo>
                    <a:pt x="2151" y="474"/>
                    <a:pt x="2151" y="474"/>
                    <a:pt x="2151" y="474"/>
                  </a:cubicBezTo>
                  <a:cubicBezTo>
                    <a:pt x="2151" y="493"/>
                    <a:pt x="2153" y="514"/>
                    <a:pt x="2156" y="531"/>
                  </a:cubicBezTo>
                  <a:cubicBezTo>
                    <a:pt x="2103" y="531"/>
                    <a:pt x="2103" y="531"/>
                    <a:pt x="2103" y="531"/>
                  </a:cubicBezTo>
                  <a:cubicBezTo>
                    <a:pt x="2100" y="516"/>
                    <a:pt x="2100" y="496"/>
                    <a:pt x="2100" y="482"/>
                  </a:cubicBezTo>
                  <a:cubicBezTo>
                    <a:pt x="2099" y="482"/>
                    <a:pt x="2099" y="482"/>
                    <a:pt x="2099" y="482"/>
                  </a:cubicBezTo>
                  <a:cubicBezTo>
                    <a:pt x="2077" y="515"/>
                    <a:pt x="2040" y="539"/>
                    <a:pt x="1990" y="539"/>
                  </a:cubicBezTo>
                  <a:cubicBezTo>
                    <a:pt x="1924" y="539"/>
                    <a:pt x="1868" y="506"/>
                    <a:pt x="1868" y="442"/>
                  </a:cubicBezTo>
                  <a:cubicBezTo>
                    <a:pt x="1868" y="333"/>
                    <a:pt x="1995" y="326"/>
                    <a:pt x="2075" y="326"/>
                  </a:cubicBezTo>
                  <a:lnTo>
                    <a:pt x="2096" y="326"/>
                  </a:lnTo>
                  <a:close/>
                  <a:moveTo>
                    <a:pt x="2096" y="373"/>
                  </a:moveTo>
                  <a:cubicBezTo>
                    <a:pt x="2042" y="373"/>
                    <a:pt x="2042" y="373"/>
                    <a:pt x="2042" y="373"/>
                  </a:cubicBezTo>
                  <a:cubicBezTo>
                    <a:pt x="1972" y="373"/>
                    <a:pt x="1927" y="392"/>
                    <a:pt x="1927" y="436"/>
                  </a:cubicBezTo>
                  <a:cubicBezTo>
                    <a:pt x="1927" y="478"/>
                    <a:pt x="1958" y="493"/>
                    <a:pt x="2000" y="493"/>
                  </a:cubicBezTo>
                  <a:cubicBezTo>
                    <a:pt x="2063" y="493"/>
                    <a:pt x="2095" y="447"/>
                    <a:pt x="2096" y="394"/>
                  </a:cubicBezTo>
                  <a:lnTo>
                    <a:pt x="2096" y="373"/>
                  </a:lnTo>
                  <a:close/>
                  <a:moveTo>
                    <a:pt x="2280" y="429"/>
                  </a:moveTo>
                  <a:cubicBezTo>
                    <a:pt x="2280" y="497"/>
                    <a:pt x="2292" y="539"/>
                    <a:pt x="2370" y="539"/>
                  </a:cubicBezTo>
                  <a:cubicBezTo>
                    <a:pt x="2391" y="539"/>
                    <a:pt x="2415" y="536"/>
                    <a:pt x="2434" y="527"/>
                  </a:cubicBezTo>
                  <a:cubicBezTo>
                    <a:pt x="2432" y="477"/>
                    <a:pt x="2432" y="477"/>
                    <a:pt x="2432" y="477"/>
                  </a:cubicBezTo>
                  <a:cubicBezTo>
                    <a:pt x="2418" y="485"/>
                    <a:pt x="2400" y="489"/>
                    <a:pt x="2384" y="489"/>
                  </a:cubicBezTo>
                  <a:cubicBezTo>
                    <a:pt x="2335" y="489"/>
                    <a:pt x="2335" y="455"/>
                    <a:pt x="2335" y="413"/>
                  </a:cubicBezTo>
                  <a:cubicBezTo>
                    <a:pt x="2335" y="248"/>
                    <a:pt x="2335" y="248"/>
                    <a:pt x="2335" y="248"/>
                  </a:cubicBezTo>
                  <a:cubicBezTo>
                    <a:pt x="2432" y="248"/>
                    <a:pt x="2432" y="248"/>
                    <a:pt x="2432" y="248"/>
                  </a:cubicBezTo>
                  <a:cubicBezTo>
                    <a:pt x="2432" y="202"/>
                    <a:pt x="2432" y="202"/>
                    <a:pt x="2432" y="202"/>
                  </a:cubicBezTo>
                  <a:cubicBezTo>
                    <a:pt x="2335" y="202"/>
                    <a:pt x="2335" y="202"/>
                    <a:pt x="2335" y="202"/>
                  </a:cubicBezTo>
                  <a:cubicBezTo>
                    <a:pt x="2335" y="109"/>
                    <a:pt x="2335" y="109"/>
                    <a:pt x="2335" y="109"/>
                  </a:cubicBezTo>
                  <a:cubicBezTo>
                    <a:pt x="2280" y="109"/>
                    <a:pt x="2280" y="109"/>
                    <a:pt x="2280" y="109"/>
                  </a:cubicBezTo>
                  <a:cubicBezTo>
                    <a:pt x="2280" y="202"/>
                    <a:pt x="2280" y="202"/>
                    <a:pt x="2280" y="202"/>
                  </a:cubicBezTo>
                  <a:cubicBezTo>
                    <a:pt x="2208" y="202"/>
                    <a:pt x="2208" y="202"/>
                    <a:pt x="2208" y="202"/>
                  </a:cubicBezTo>
                  <a:cubicBezTo>
                    <a:pt x="2208" y="248"/>
                    <a:pt x="2208" y="248"/>
                    <a:pt x="2208" y="248"/>
                  </a:cubicBezTo>
                  <a:cubicBezTo>
                    <a:pt x="2280" y="248"/>
                    <a:pt x="2280" y="248"/>
                    <a:pt x="2280" y="248"/>
                  </a:cubicBezTo>
                  <a:lnTo>
                    <a:pt x="2280" y="429"/>
                  </a:lnTo>
                  <a:close/>
                  <a:moveTo>
                    <a:pt x="2504" y="531"/>
                  </a:moveTo>
                  <a:cubicBezTo>
                    <a:pt x="2559" y="531"/>
                    <a:pt x="2559" y="531"/>
                    <a:pt x="2559" y="531"/>
                  </a:cubicBezTo>
                  <a:cubicBezTo>
                    <a:pt x="2559" y="202"/>
                    <a:pt x="2559" y="202"/>
                    <a:pt x="2559" y="202"/>
                  </a:cubicBezTo>
                  <a:cubicBezTo>
                    <a:pt x="2504" y="202"/>
                    <a:pt x="2504" y="202"/>
                    <a:pt x="2504" y="202"/>
                  </a:cubicBezTo>
                  <a:lnTo>
                    <a:pt x="2504" y="531"/>
                  </a:lnTo>
                  <a:close/>
                  <a:moveTo>
                    <a:pt x="2531" y="114"/>
                  </a:moveTo>
                  <a:cubicBezTo>
                    <a:pt x="2554" y="114"/>
                    <a:pt x="2571" y="97"/>
                    <a:pt x="2571" y="74"/>
                  </a:cubicBezTo>
                  <a:cubicBezTo>
                    <a:pt x="2571" y="52"/>
                    <a:pt x="2554" y="34"/>
                    <a:pt x="2531" y="34"/>
                  </a:cubicBezTo>
                  <a:cubicBezTo>
                    <a:pt x="2509" y="34"/>
                    <a:pt x="2491" y="52"/>
                    <a:pt x="2491" y="74"/>
                  </a:cubicBezTo>
                  <a:cubicBezTo>
                    <a:pt x="2491" y="97"/>
                    <a:pt x="2508" y="114"/>
                    <a:pt x="2531" y="114"/>
                  </a:cubicBezTo>
                  <a:close/>
                  <a:moveTo>
                    <a:pt x="2815" y="539"/>
                  </a:moveTo>
                  <a:cubicBezTo>
                    <a:pt x="2712" y="539"/>
                    <a:pt x="2649" y="462"/>
                    <a:pt x="2649" y="367"/>
                  </a:cubicBezTo>
                  <a:cubicBezTo>
                    <a:pt x="2649" y="265"/>
                    <a:pt x="2720" y="194"/>
                    <a:pt x="2817" y="194"/>
                  </a:cubicBezTo>
                  <a:cubicBezTo>
                    <a:pt x="2910" y="194"/>
                    <a:pt x="2973" y="257"/>
                    <a:pt x="2973" y="366"/>
                  </a:cubicBezTo>
                  <a:cubicBezTo>
                    <a:pt x="2973" y="383"/>
                    <a:pt x="2973" y="383"/>
                    <a:pt x="2973" y="383"/>
                  </a:cubicBezTo>
                  <a:cubicBezTo>
                    <a:pt x="2708" y="383"/>
                    <a:pt x="2708" y="383"/>
                    <a:pt x="2708" y="383"/>
                  </a:cubicBezTo>
                  <a:cubicBezTo>
                    <a:pt x="2712" y="440"/>
                    <a:pt x="2755" y="489"/>
                    <a:pt x="2815" y="489"/>
                  </a:cubicBezTo>
                  <a:cubicBezTo>
                    <a:pt x="2862" y="489"/>
                    <a:pt x="2894" y="472"/>
                    <a:pt x="2920" y="439"/>
                  </a:cubicBezTo>
                  <a:cubicBezTo>
                    <a:pt x="2961" y="471"/>
                    <a:pt x="2961" y="471"/>
                    <a:pt x="2961" y="471"/>
                  </a:cubicBezTo>
                  <a:cubicBezTo>
                    <a:pt x="2923" y="521"/>
                    <a:pt x="2876" y="539"/>
                    <a:pt x="2815" y="539"/>
                  </a:cubicBezTo>
                  <a:close/>
                  <a:moveTo>
                    <a:pt x="2708" y="337"/>
                  </a:moveTo>
                  <a:cubicBezTo>
                    <a:pt x="2914" y="337"/>
                    <a:pt x="2914" y="337"/>
                    <a:pt x="2914" y="337"/>
                  </a:cubicBezTo>
                  <a:cubicBezTo>
                    <a:pt x="2912" y="282"/>
                    <a:pt x="2875" y="244"/>
                    <a:pt x="2815" y="244"/>
                  </a:cubicBezTo>
                  <a:cubicBezTo>
                    <a:pt x="2755" y="244"/>
                    <a:pt x="2715" y="282"/>
                    <a:pt x="2708" y="337"/>
                  </a:cubicBezTo>
                  <a:close/>
                  <a:moveTo>
                    <a:pt x="147" y="880"/>
                  </a:moveTo>
                  <a:cubicBezTo>
                    <a:pt x="149" y="880"/>
                    <a:pt x="149" y="880"/>
                    <a:pt x="149" y="880"/>
                  </a:cubicBezTo>
                  <a:cubicBezTo>
                    <a:pt x="274" y="1261"/>
                    <a:pt x="274" y="1261"/>
                    <a:pt x="274" y="1261"/>
                  </a:cubicBezTo>
                  <a:cubicBezTo>
                    <a:pt x="358" y="1261"/>
                    <a:pt x="358" y="1261"/>
                    <a:pt x="358" y="1261"/>
                  </a:cubicBezTo>
                  <a:cubicBezTo>
                    <a:pt x="489" y="880"/>
                    <a:pt x="489" y="880"/>
                    <a:pt x="489" y="880"/>
                  </a:cubicBezTo>
                  <a:cubicBezTo>
                    <a:pt x="490" y="880"/>
                    <a:pt x="490" y="880"/>
                    <a:pt x="490" y="880"/>
                  </a:cubicBezTo>
                  <a:cubicBezTo>
                    <a:pt x="490" y="1261"/>
                    <a:pt x="490" y="1261"/>
                    <a:pt x="490" y="1261"/>
                  </a:cubicBezTo>
                  <a:cubicBezTo>
                    <a:pt x="600" y="1261"/>
                    <a:pt x="600" y="1261"/>
                    <a:pt x="600" y="1261"/>
                  </a:cubicBezTo>
                  <a:cubicBezTo>
                    <a:pt x="600" y="764"/>
                    <a:pt x="600" y="764"/>
                    <a:pt x="600" y="764"/>
                  </a:cubicBezTo>
                  <a:cubicBezTo>
                    <a:pt x="434" y="764"/>
                    <a:pt x="434" y="764"/>
                    <a:pt x="434" y="764"/>
                  </a:cubicBezTo>
                  <a:cubicBezTo>
                    <a:pt x="319" y="1088"/>
                    <a:pt x="319" y="1088"/>
                    <a:pt x="319" y="1088"/>
                  </a:cubicBezTo>
                  <a:cubicBezTo>
                    <a:pt x="318" y="1088"/>
                    <a:pt x="318" y="1088"/>
                    <a:pt x="318" y="1088"/>
                  </a:cubicBezTo>
                  <a:cubicBezTo>
                    <a:pt x="203" y="764"/>
                    <a:pt x="203" y="764"/>
                    <a:pt x="203" y="764"/>
                  </a:cubicBezTo>
                  <a:cubicBezTo>
                    <a:pt x="38" y="764"/>
                    <a:pt x="38" y="764"/>
                    <a:pt x="38" y="764"/>
                  </a:cubicBezTo>
                  <a:cubicBezTo>
                    <a:pt x="38" y="1261"/>
                    <a:pt x="38" y="1261"/>
                    <a:pt x="38" y="1261"/>
                  </a:cubicBezTo>
                  <a:cubicBezTo>
                    <a:pt x="147" y="1261"/>
                    <a:pt x="147" y="1261"/>
                    <a:pt x="147" y="1261"/>
                  </a:cubicBezTo>
                  <a:lnTo>
                    <a:pt x="147" y="880"/>
                  </a:lnTo>
                  <a:close/>
                  <a:moveTo>
                    <a:pt x="1027" y="1123"/>
                  </a:moveTo>
                  <a:cubicBezTo>
                    <a:pt x="782" y="1123"/>
                    <a:pt x="782" y="1123"/>
                    <a:pt x="782" y="1123"/>
                  </a:cubicBezTo>
                  <a:cubicBezTo>
                    <a:pt x="791" y="1163"/>
                    <a:pt x="821" y="1189"/>
                    <a:pt x="862" y="1189"/>
                  </a:cubicBezTo>
                  <a:cubicBezTo>
                    <a:pt x="896" y="1189"/>
                    <a:pt x="919" y="1172"/>
                    <a:pt x="937" y="1148"/>
                  </a:cubicBezTo>
                  <a:cubicBezTo>
                    <a:pt x="1011" y="1202"/>
                    <a:pt x="1011" y="1202"/>
                    <a:pt x="1011" y="1202"/>
                  </a:cubicBezTo>
                  <a:cubicBezTo>
                    <a:pt x="977" y="1245"/>
                    <a:pt x="921" y="1269"/>
                    <a:pt x="867" y="1269"/>
                  </a:cubicBezTo>
                  <a:cubicBezTo>
                    <a:pt x="761" y="1269"/>
                    <a:pt x="677" y="1199"/>
                    <a:pt x="677" y="1090"/>
                  </a:cubicBezTo>
                  <a:cubicBezTo>
                    <a:pt x="677" y="981"/>
                    <a:pt x="761" y="911"/>
                    <a:pt x="867" y="911"/>
                  </a:cubicBezTo>
                  <a:cubicBezTo>
                    <a:pt x="965" y="911"/>
                    <a:pt x="1027" y="981"/>
                    <a:pt x="1027" y="1090"/>
                  </a:cubicBezTo>
                  <a:lnTo>
                    <a:pt x="1027" y="1123"/>
                  </a:lnTo>
                  <a:close/>
                  <a:moveTo>
                    <a:pt x="921" y="1052"/>
                  </a:moveTo>
                  <a:cubicBezTo>
                    <a:pt x="922" y="1017"/>
                    <a:pt x="895" y="987"/>
                    <a:pt x="857" y="987"/>
                  </a:cubicBezTo>
                  <a:cubicBezTo>
                    <a:pt x="810" y="987"/>
                    <a:pt x="785" y="1019"/>
                    <a:pt x="782" y="1052"/>
                  </a:cubicBezTo>
                  <a:lnTo>
                    <a:pt x="921" y="1052"/>
                  </a:lnTo>
                  <a:close/>
                  <a:moveTo>
                    <a:pt x="1246" y="1269"/>
                  </a:moveTo>
                  <a:cubicBezTo>
                    <a:pt x="1145" y="1269"/>
                    <a:pt x="1078" y="1196"/>
                    <a:pt x="1078" y="1093"/>
                  </a:cubicBezTo>
                  <a:cubicBezTo>
                    <a:pt x="1078" y="998"/>
                    <a:pt x="1137" y="911"/>
                    <a:pt x="1234" y="911"/>
                  </a:cubicBezTo>
                  <a:cubicBezTo>
                    <a:pt x="1277" y="911"/>
                    <a:pt x="1318" y="923"/>
                    <a:pt x="1342" y="956"/>
                  </a:cubicBezTo>
                  <a:cubicBezTo>
                    <a:pt x="1343" y="956"/>
                    <a:pt x="1343" y="956"/>
                    <a:pt x="1343" y="956"/>
                  </a:cubicBezTo>
                  <a:cubicBezTo>
                    <a:pt x="1343" y="730"/>
                    <a:pt x="1343" y="730"/>
                    <a:pt x="1343" y="730"/>
                  </a:cubicBezTo>
                  <a:cubicBezTo>
                    <a:pt x="1449" y="730"/>
                    <a:pt x="1449" y="730"/>
                    <a:pt x="1449" y="730"/>
                  </a:cubicBezTo>
                  <a:cubicBezTo>
                    <a:pt x="1449" y="1261"/>
                    <a:pt x="1449" y="1261"/>
                    <a:pt x="1449" y="1261"/>
                  </a:cubicBezTo>
                  <a:cubicBezTo>
                    <a:pt x="1352" y="1261"/>
                    <a:pt x="1352" y="1261"/>
                    <a:pt x="1352" y="1261"/>
                  </a:cubicBezTo>
                  <a:cubicBezTo>
                    <a:pt x="1352" y="1216"/>
                    <a:pt x="1352" y="1216"/>
                    <a:pt x="1352" y="1216"/>
                  </a:cubicBezTo>
                  <a:cubicBezTo>
                    <a:pt x="1350" y="1216"/>
                    <a:pt x="1350" y="1216"/>
                    <a:pt x="1350" y="1216"/>
                  </a:cubicBezTo>
                  <a:cubicBezTo>
                    <a:pt x="1334" y="1241"/>
                    <a:pt x="1294" y="1269"/>
                    <a:pt x="1246" y="1269"/>
                  </a:cubicBezTo>
                  <a:close/>
                  <a:moveTo>
                    <a:pt x="1352" y="1090"/>
                  </a:moveTo>
                  <a:cubicBezTo>
                    <a:pt x="1352" y="1039"/>
                    <a:pt x="1320" y="1004"/>
                    <a:pt x="1268" y="1004"/>
                  </a:cubicBezTo>
                  <a:cubicBezTo>
                    <a:pt x="1215" y="1004"/>
                    <a:pt x="1183" y="1039"/>
                    <a:pt x="1183" y="1090"/>
                  </a:cubicBezTo>
                  <a:cubicBezTo>
                    <a:pt x="1183" y="1142"/>
                    <a:pt x="1215" y="1177"/>
                    <a:pt x="1268" y="1177"/>
                  </a:cubicBezTo>
                  <a:cubicBezTo>
                    <a:pt x="1320" y="1177"/>
                    <a:pt x="1352" y="1142"/>
                    <a:pt x="1352" y="1090"/>
                  </a:cubicBezTo>
                  <a:close/>
                  <a:moveTo>
                    <a:pt x="1526" y="812"/>
                  </a:moveTo>
                  <a:cubicBezTo>
                    <a:pt x="1526" y="846"/>
                    <a:pt x="1554" y="873"/>
                    <a:pt x="1587" y="873"/>
                  </a:cubicBezTo>
                  <a:cubicBezTo>
                    <a:pt x="1621" y="873"/>
                    <a:pt x="1648" y="846"/>
                    <a:pt x="1648" y="812"/>
                  </a:cubicBezTo>
                  <a:cubicBezTo>
                    <a:pt x="1648" y="778"/>
                    <a:pt x="1621" y="751"/>
                    <a:pt x="1587" y="751"/>
                  </a:cubicBezTo>
                  <a:cubicBezTo>
                    <a:pt x="1554" y="751"/>
                    <a:pt x="1526" y="778"/>
                    <a:pt x="1526" y="812"/>
                  </a:cubicBezTo>
                  <a:close/>
                  <a:moveTo>
                    <a:pt x="1535" y="1261"/>
                  </a:moveTo>
                  <a:cubicBezTo>
                    <a:pt x="1640" y="1261"/>
                    <a:pt x="1640" y="1261"/>
                    <a:pt x="1640" y="1261"/>
                  </a:cubicBezTo>
                  <a:cubicBezTo>
                    <a:pt x="1640" y="920"/>
                    <a:pt x="1640" y="920"/>
                    <a:pt x="1640" y="920"/>
                  </a:cubicBezTo>
                  <a:cubicBezTo>
                    <a:pt x="1535" y="920"/>
                    <a:pt x="1535" y="920"/>
                    <a:pt x="1535" y="920"/>
                  </a:cubicBezTo>
                  <a:lnTo>
                    <a:pt x="1535" y="1261"/>
                  </a:lnTo>
                  <a:close/>
                  <a:moveTo>
                    <a:pt x="1704" y="1026"/>
                  </a:moveTo>
                  <a:cubicBezTo>
                    <a:pt x="1704" y="1156"/>
                    <a:pt x="1882" y="1110"/>
                    <a:pt x="1882" y="1165"/>
                  </a:cubicBezTo>
                  <a:cubicBezTo>
                    <a:pt x="1882" y="1183"/>
                    <a:pt x="1858" y="1189"/>
                    <a:pt x="1834" y="1189"/>
                  </a:cubicBezTo>
                  <a:cubicBezTo>
                    <a:pt x="1802" y="1189"/>
                    <a:pt x="1779" y="1176"/>
                    <a:pt x="1759" y="1152"/>
                  </a:cubicBezTo>
                  <a:cubicBezTo>
                    <a:pt x="1695" y="1223"/>
                    <a:pt x="1695" y="1223"/>
                    <a:pt x="1695" y="1223"/>
                  </a:cubicBezTo>
                  <a:cubicBezTo>
                    <a:pt x="1729" y="1258"/>
                    <a:pt x="1782" y="1269"/>
                    <a:pt x="1830" y="1269"/>
                  </a:cubicBezTo>
                  <a:cubicBezTo>
                    <a:pt x="1903" y="1269"/>
                    <a:pt x="1987" y="1244"/>
                    <a:pt x="1987" y="1157"/>
                  </a:cubicBezTo>
                  <a:cubicBezTo>
                    <a:pt x="1987" y="1027"/>
                    <a:pt x="1809" y="1070"/>
                    <a:pt x="1809" y="1019"/>
                  </a:cubicBezTo>
                  <a:cubicBezTo>
                    <a:pt x="1809" y="999"/>
                    <a:pt x="1830" y="991"/>
                    <a:pt x="1848" y="991"/>
                  </a:cubicBezTo>
                  <a:cubicBezTo>
                    <a:pt x="1873" y="991"/>
                    <a:pt x="1894" y="1001"/>
                    <a:pt x="1909" y="1020"/>
                  </a:cubicBezTo>
                  <a:cubicBezTo>
                    <a:pt x="1974" y="956"/>
                    <a:pt x="1974" y="956"/>
                    <a:pt x="1974" y="956"/>
                  </a:cubicBezTo>
                  <a:cubicBezTo>
                    <a:pt x="1942" y="922"/>
                    <a:pt x="1892" y="911"/>
                    <a:pt x="1847" y="911"/>
                  </a:cubicBezTo>
                  <a:cubicBezTo>
                    <a:pt x="1776" y="911"/>
                    <a:pt x="1704" y="946"/>
                    <a:pt x="1704" y="1026"/>
                  </a:cubicBezTo>
                  <a:close/>
                  <a:moveTo>
                    <a:pt x="2220" y="1004"/>
                  </a:moveTo>
                  <a:cubicBezTo>
                    <a:pt x="2242" y="1004"/>
                    <a:pt x="2262" y="1015"/>
                    <a:pt x="2272" y="1030"/>
                  </a:cubicBezTo>
                  <a:cubicBezTo>
                    <a:pt x="2342" y="957"/>
                    <a:pt x="2342" y="957"/>
                    <a:pt x="2342" y="957"/>
                  </a:cubicBezTo>
                  <a:cubicBezTo>
                    <a:pt x="2309" y="923"/>
                    <a:pt x="2260" y="911"/>
                    <a:pt x="2220" y="911"/>
                  </a:cubicBezTo>
                  <a:cubicBezTo>
                    <a:pt x="2115" y="911"/>
                    <a:pt x="2030" y="981"/>
                    <a:pt x="2030" y="1090"/>
                  </a:cubicBezTo>
                  <a:cubicBezTo>
                    <a:pt x="2030" y="1199"/>
                    <a:pt x="2115" y="1269"/>
                    <a:pt x="2220" y="1269"/>
                  </a:cubicBezTo>
                  <a:cubicBezTo>
                    <a:pt x="2260" y="1269"/>
                    <a:pt x="2309" y="1258"/>
                    <a:pt x="2342" y="1224"/>
                  </a:cubicBezTo>
                  <a:cubicBezTo>
                    <a:pt x="2272" y="1151"/>
                    <a:pt x="2272" y="1151"/>
                    <a:pt x="2272" y="1151"/>
                  </a:cubicBezTo>
                  <a:cubicBezTo>
                    <a:pt x="2260" y="1165"/>
                    <a:pt x="2243" y="1177"/>
                    <a:pt x="2220" y="1177"/>
                  </a:cubicBezTo>
                  <a:cubicBezTo>
                    <a:pt x="2167" y="1177"/>
                    <a:pt x="2136" y="1142"/>
                    <a:pt x="2136" y="1090"/>
                  </a:cubicBezTo>
                  <a:cubicBezTo>
                    <a:pt x="2136" y="1039"/>
                    <a:pt x="2167" y="1004"/>
                    <a:pt x="2220" y="1004"/>
                  </a:cubicBezTo>
                  <a:close/>
                  <a:moveTo>
                    <a:pt x="2603" y="1094"/>
                  </a:moveTo>
                  <a:cubicBezTo>
                    <a:pt x="2603" y="1261"/>
                    <a:pt x="2603" y="1261"/>
                    <a:pt x="2603" y="1261"/>
                  </a:cubicBezTo>
                  <a:cubicBezTo>
                    <a:pt x="2708" y="1261"/>
                    <a:pt x="2708" y="1261"/>
                    <a:pt x="2708" y="1261"/>
                  </a:cubicBezTo>
                  <a:cubicBezTo>
                    <a:pt x="2708" y="1073"/>
                    <a:pt x="2708" y="1073"/>
                    <a:pt x="2708" y="1073"/>
                  </a:cubicBezTo>
                  <a:cubicBezTo>
                    <a:pt x="2708" y="981"/>
                    <a:pt x="2689" y="911"/>
                    <a:pt x="2582" y="911"/>
                  </a:cubicBezTo>
                  <a:cubicBezTo>
                    <a:pt x="2531" y="911"/>
                    <a:pt x="2496" y="939"/>
                    <a:pt x="2486" y="966"/>
                  </a:cubicBezTo>
                  <a:cubicBezTo>
                    <a:pt x="2485" y="966"/>
                    <a:pt x="2485" y="966"/>
                    <a:pt x="2485" y="966"/>
                  </a:cubicBezTo>
                  <a:cubicBezTo>
                    <a:pt x="2485" y="730"/>
                    <a:pt x="2485" y="730"/>
                    <a:pt x="2485" y="730"/>
                  </a:cubicBezTo>
                  <a:cubicBezTo>
                    <a:pt x="2380" y="730"/>
                    <a:pt x="2380" y="730"/>
                    <a:pt x="2380" y="730"/>
                  </a:cubicBezTo>
                  <a:cubicBezTo>
                    <a:pt x="2380" y="1261"/>
                    <a:pt x="2380" y="1261"/>
                    <a:pt x="2380" y="1261"/>
                  </a:cubicBezTo>
                  <a:cubicBezTo>
                    <a:pt x="2485" y="1261"/>
                    <a:pt x="2485" y="1261"/>
                    <a:pt x="2485" y="1261"/>
                  </a:cubicBezTo>
                  <a:cubicBezTo>
                    <a:pt x="2485" y="1091"/>
                    <a:pt x="2485" y="1091"/>
                    <a:pt x="2485" y="1091"/>
                  </a:cubicBezTo>
                  <a:cubicBezTo>
                    <a:pt x="2485" y="1047"/>
                    <a:pt x="2493" y="1004"/>
                    <a:pt x="2548" y="1004"/>
                  </a:cubicBezTo>
                  <a:cubicBezTo>
                    <a:pt x="2602" y="1004"/>
                    <a:pt x="2603" y="1054"/>
                    <a:pt x="2603" y="1094"/>
                  </a:cubicBezTo>
                  <a:close/>
                  <a:moveTo>
                    <a:pt x="130" y="1634"/>
                  </a:moveTo>
                  <a:cubicBezTo>
                    <a:pt x="130" y="1596"/>
                    <a:pt x="173" y="1582"/>
                    <a:pt x="204" y="1582"/>
                  </a:cubicBezTo>
                  <a:cubicBezTo>
                    <a:pt x="231" y="1582"/>
                    <a:pt x="266" y="1593"/>
                    <a:pt x="283" y="1615"/>
                  </a:cubicBezTo>
                  <a:cubicBezTo>
                    <a:pt x="359" y="1533"/>
                    <a:pt x="359" y="1533"/>
                    <a:pt x="359" y="1533"/>
                  </a:cubicBezTo>
                  <a:cubicBezTo>
                    <a:pt x="317" y="1496"/>
                    <a:pt x="262" y="1481"/>
                    <a:pt x="206" y="1481"/>
                  </a:cubicBezTo>
                  <a:cubicBezTo>
                    <a:pt x="109" y="1481"/>
                    <a:pt x="17" y="1537"/>
                    <a:pt x="17" y="1643"/>
                  </a:cubicBezTo>
                  <a:cubicBezTo>
                    <a:pt x="17" y="1809"/>
                    <a:pt x="250" y="1759"/>
                    <a:pt x="250" y="1851"/>
                  </a:cubicBezTo>
                  <a:cubicBezTo>
                    <a:pt x="250" y="1886"/>
                    <a:pt x="210" y="1903"/>
                    <a:pt x="174" y="1903"/>
                  </a:cubicBezTo>
                  <a:cubicBezTo>
                    <a:pt x="137" y="1903"/>
                    <a:pt x="101" y="1885"/>
                    <a:pt x="78" y="1856"/>
                  </a:cubicBezTo>
                  <a:cubicBezTo>
                    <a:pt x="0" y="1941"/>
                    <a:pt x="0" y="1941"/>
                    <a:pt x="0" y="1941"/>
                  </a:cubicBezTo>
                  <a:cubicBezTo>
                    <a:pt x="47" y="1985"/>
                    <a:pt x="104" y="2004"/>
                    <a:pt x="168" y="2004"/>
                  </a:cubicBezTo>
                  <a:cubicBezTo>
                    <a:pt x="270" y="2004"/>
                    <a:pt x="359" y="1951"/>
                    <a:pt x="359" y="1840"/>
                  </a:cubicBezTo>
                  <a:cubicBezTo>
                    <a:pt x="359" y="1666"/>
                    <a:pt x="130" y="1724"/>
                    <a:pt x="130" y="1634"/>
                  </a:cubicBezTo>
                  <a:close/>
                  <a:moveTo>
                    <a:pt x="808" y="1818"/>
                  </a:moveTo>
                  <a:cubicBezTo>
                    <a:pt x="808" y="1912"/>
                    <a:pt x="749" y="2000"/>
                    <a:pt x="652" y="2000"/>
                  </a:cubicBezTo>
                  <a:cubicBezTo>
                    <a:pt x="609" y="2000"/>
                    <a:pt x="568" y="1988"/>
                    <a:pt x="544" y="1955"/>
                  </a:cubicBezTo>
                  <a:cubicBezTo>
                    <a:pt x="543" y="1955"/>
                    <a:pt x="543" y="1955"/>
                    <a:pt x="543" y="1955"/>
                  </a:cubicBezTo>
                  <a:cubicBezTo>
                    <a:pt x="543" y="2151"/>
                    <a:pt x="543" y="2151"/>
                    <a:pt x="543" y="2151"/>
                  </a:cubicBezTo>
                  <a:cubicBezTo>
                    <a:pt x="437" y="2151"/>
                    <a:pt x="437" y="2151"/>
                    <a:pt x="437" y="2151"/>
                  </a:cubicBezTo>
                  <a:cubicBezTo>
                    <a:pt x="437" y="1650"/>
                    <a:pt x="437" y="1650"/>
                    <a:pt x="437" y="1650"/>
                  </a:cubicBezTo>
                  <a:cubicBezTo>
                    <a:pt x="534" y="1650"/>
                    <a:pt x="534" y="1650"/>
                    <a:pt x="534" y="1650"/>
                  </a:cubicBezTo>
                  <a:cubicBezTo>
                    <a:pt x="534" y="1695"/>
                    <a:pt x="534" y="1695"/>
                    <a:pt x="534" y="1695"/>
                  </a:cubicBezTo>
                  <a:cubicBezTo>
                    <a:pt x="536" y="1695"/>
                    <a:pt x="536" y="1695"/>
                    <a:pt x="536" y="1695"/>
                  </a:cubicBezTo>
                  <a:cubicBezTo>
                    <a:pt x="552" y="1670"/>
                    <a:pt x="593" y="1641"/>
                    <a:pt x="640" y="1641"/>
                  </a:cubicBezTo>
                  <a:cubicBezTo>
                    <a:pt x="741" y="1641"/>
                    <a:pt x="808" y="1714"/>
                    <a:pt x="808" y="1818"/>
                  </a:cubicBezTo>
                  <a:close/>
                  <a:moveTo>
                    <a:pt x="703" y="1820"/>
                  </a:moveTo>
                  <a:cubicBezTo>
                    <a:pt x="703" y="1769"/>
                    <a:pt x="671" y="1734"/>
                    <a:pt x="619" y="1734"/>
                  </a:cubicBezTo>
                  <a:cubicBezTo>
                    <a:pt x="566" y="1734"/>
                    <a:pt x="534" y="1769"/>
                    <a:pt x="534" y="1820"/>
                  </a:cubicBezTo>
                  <a:cubicBezTo>
                    <a:pt x="534" y="1872"/>
                    <a:pt x="566" y="1907"/>
                    <a:pt x="619" y="1907"/>
                  </a:cubicBezTo>
                  <a:cubicBezTo>
                    <a:pt x="671" y="1907"/>
                    <a:pt x="703" y="1872"/>
                    <a:pt x="703" y="1820"/>
                  </a:cubicBezTo>
                  <a:close/>
                  <a:moveTo>
                    <a:pt x="1209" y="1820"/>
                  </a:moveTo>
                  <a:cubicBezTo>
                    <a:pt x="1209" y="1853"/>
                    <a:pt x="1209" y="1853"/>
                    <a:pt x="1209" y="1853"/>
                  </a:cubicBezTo>
                  <a:cubicBezTo>
                    <a:pt x="965" y="1853"/>
                    <a:pt x="965" y="1853"/>
                    <a:pt x="965" y="1853"/>
                  </a:cubicBezTo>
                  <a:cubicBezTo>
                    <a:pt x="973" y="1894"/>
                    <a:pt x="1004" y="1920"/>
                    <a:pt x="1044" y="1920"/>
                  </a:cubicBezTo>
                  <a:cubicBezTo>
                    <a:pt x="1079" y="1920"/>
                    <a:pt x="1102" y="1902"/>
                    <a:pt x="1119" y="1878"/>
                  </a:cubicBezTo>
                  <a:cubicBezTo>
                    <a:pt x="1193" y="1932"/>
                    <a:pt x="1193" y="1932"/>
                    <a:pt x="1193" y="1932"/>
                  </a:cubicBezTo>
                  <a:cubicBezTo>
                    <a:pt x="1159" y="1975"/>
                    <a:pt x="1104" y="2000"/>
                    <a:pt x="1049" y="2000"/>
                  </a:cubicBezTo>
                  <a:cubicBezTo>
                    <a:pt x="944" y="2000"/>
                    <a:pt x="860" y="1929"/>
                    <a:pt x="860" y="1820"/>
                  </a:cubicBezTo>
                  <a:cubicBezTo>
                    <a:pt x="860" y="1712"/>
                    <a:pt x="944" y="1641"/>
                    <a:pt x="1049" y="1641"/>
                  </a:cubicBezTo>
                  <a:cubicBezTo>
                    <a:pt x="1148" y="1641"/>
                    <a:pt x="1209" y="1712"/>
                    <a:pt x="1209" y="1820"/>
                  </a:cubicBezTo>
                  <a:close/>
                  <a:moveTo>
                    <a:pt x="1104" y="1782"/>
                  </a:moveTo>
                  <a:cubicBezTo>
                    <a:pt x="1105" y="1747"/>
                    <a:pt x="1077" y="1717"/>
                    <a:pt x="1039" y="1717"/>
                  </a:cubicBezTo>
                  <a:cubicBezTo>
                    <a:pt x="993" y="1717"/>
                    <a:pt x="968" y="1749"/>
                    <a:pt x="965" y="1782"/>
                  </a:cubicBezTo>
                  <a:lnTo>
                    <a:pt x="1104" y="1782"/>
                  </a:lnTo>
                  <a:close/>
                  <a:moveTo>
                    <a:pt x="1452" y="1734"/>
                  </a:moveTo>
                  <a:cubicBezTo>
                    <a:pt x="1474" y="1734"/>
                    <a:pt x="1494" y="1745"/>
                    <a:pt x="1504" y="1760"/>
                  </a:cubicBezTo>
                  <a:cubicBezTo>
                    <a:pt x="1574" y="1687"/>
                    <a:pt x="1574" y="1687"/>
                    <a:pt x="1574" y="1687"/>
                  </a:cubicBezTo>
                  <a:cubicBezTo>
                    <a:pt x="1541" y="1653"/>
                    <a:pt x="1492" y="1641"/>
                    <a:pt x="1452" y="1641"/>
                  </a:cubicBezTo>
                  <a:cubicBezTo>
                    <a:pt x="1347" y="1641"/>
                    <a:pt x="1263" y="1712"/>
                    <a:pt x="1263" y="1820"/>
                  </a:cubicBezTo>
                  <a:cubicBezTo>
                    <a:pt x="1263" y="1929"/>
                    <a:pt x="1347" y="2000"/>
                    <a:pt x="1452" y="2000"/>
                  </a:cubicBezTo>
                  <a:cubicBezTo>
                    <a:pt x="1492" y="2000"/>
                    <a:pt x="1541" y="1988"/>
                    <a:pt x="1574" y="1954"/>
                  </a:cubicBezTo>
                  <a:cubicBezTo>
                    <a:pt x="1504" y="1881"/>
                    <a:pt x="1504" y="1881"/>
                    <a:pt x="1504" y="1881"/>
                  </a:cubicBezTo>
                  <a:cubicBezTo>
                    <a:pt x="1492" y="1895"/>
                    <a:pt x="1476" y="1907"/>
                    <a:pt x="1452" y="1907"/>
                  </a:cubicBezTo>
                  <a:cubicBezTo>
                    <a:pt x="1400" y="1907"/>
                    <a:pt x="1368" y="1872"/>
                    <a:pt x="1368" y="1820"/>
                  </a:cubicBezTo>
                  <a:cubicBezTo>
                    <a:pt x="1368" y="1769"/>
                    <a:pt x="1400" y="1734"/>
                    <a:pt x="1452" y="1734"/>
                  </a:cubicBezTo>
                  <a:close/>
                  <a:moveTo>
                    <a:pt x="1666" y="1481"/>
                  </a:moveTo>
                  <a:cubicBezTo>
                    <a:pt x="1632" y="1481"/>
                    <a:pt x="1605" y="1509"/>
                    <a:pt x="1605" y="1542"/>
                  </a:cubicBezTo>
                  <a:cubicBezTo>
                    <a:pt x="1605" y="1576"/>
                    <a:pt x="1632" y="1603"/>
                    <a:pt x="1666" y="1603"/>
                  </a:cubicBezTo>
                  <a:cubicBezTo>
                    <a:pt x="1700" y="1603"/>
                    <a:pt x="1727" y="1576"/>
                    <a:pt x="1727" y="1542"/>
                  </a:cubicBezTo>
                  <a:cubicBezTo>
                    <a:pt x="1727" y="1509"/>
                    <a:pt x="1700" y="1481"/>
                    <a:pt x="1666" y="1481"/>
                  </a:cubicBezTo>
                  <a:close/>
                  <a:moveTo>
                    <a:pt x="1613" y="1991"/>
                  </a:moveTo>
                  <a:cubicBezTo>
                    <a:pt x="1719" y="1991"/>
                    <a:pt x="1719" y="1991"/>
                    <a:pt x="1719" y="1991"/>
                  </a:cubicBezTo>
                  <a:cubicBezTo>
                    <a:pt x="1719" y="1650"/>
                    <a:pt x="1719" y="1650"/>
                    <a:pt x="1719" y="1650"/>
                  </a:cubicBezTo>
                  <a:cubicBezTo>
                    <a:pt x="1613" y="1650"/>
                    <a:pt x="1613" y="1650"/>
                    <a:pt x="1613" y="1650"/>
                  </a:cubicBezTo>
                  <a:lnTo>
                    <a:pt x="1613" y="1991"/>
                  </a:lnTo>
                  <a:close/>
                  <a:moveTo>
                    <a:pt x="2106" y="1818"/>
                  </a:moveTo>
                  <a:cubicBezTo>
                    <a:pt x="2106" y="1991"/>
                    <a:pt x="2106" y="1991"/>
                    <a:pt x="2106" y="1991"/>
                  </a:cubicBezTo>
                  <a:cubicBezTo>
                    <a:pt x="2009" y="1991"/>
                    <a:pt x="2009" y="1991"/>
                    <a:pt x="2009" y="1991"/>
                  </a:cubicBezTo>
                  <a:cubicBezTo>
                    <a:pt x="2009" y="1948"/>
                    <a:pt x="2009" y="1948"/>
                    <a:pt x="2009" y="1948"/>
                  </a:cubicBezTo>
                  <a:cubicBezTo>
                    <a:pt x="2007" y="1948"/>
                    <a:pt x="2007" y="1948"/>
                    <a:pt x="2007" y="1948"/>
                  </a:cubicBezTo>
                  <a:cubicBezTo>
                    <a:pt x="1984" y="1985"/>
                    <a:pt x="1942" y="2000"/>
                    <a:pt x="1899" y="2000"/>
                  </a:cubicBezTo>
                  <a:cubicBezTo>
                    <a:pt x="1835" y="2000"/>
                    <a:pt x="1778" y="1963"/>
                    <a:pt x="1778" y="1894"/>
                  </a:cubicBezTo>
                  <a:cubicBezTo>
                    <a:pt x="1778" y="1776"/>
                    <a:pt x="1921" y="1774"/>
                    <a:pt x="2009" y="1774"/>
                  </a:cubicBezTo>
                  <a:cubicBezTo>
                    <a:pt x="2009" y="1737"/>
                    <a:pt x="1978" y="1713"/>
                    <a:pt x="1941" y="1713"/>
                  </a:cubicBezTo>
                  <a:cubicBezTo>
                    <a:pt x="1907" y="1713"/>
                    <a:pt x="1878" y="1728"/>
                    <a:pt x="1856" y="1754"/>
                  </a:cubicBezTo>
                  <a:cubicBezTo>
                    <a:pt x="1799" y="1696"/>
                    <a:pt x="1799" y="1696"/>
                    <a:pt x="1799" y="1696"/>
                  </a:cubicBezTo>
                  <a:cubicBezTo>
                    <a:pt x="1838" y="1660"/>
                    <a:pt x="1894" y="1641"/>
                    <a:pt x="1950" y="1641"/>
                  </a:cubicBezTo>
                  <a:cubicBezTo>
                    <a:pt x="2073" y="1641"/>
                    <a:pt x="2106" y="1704"/>
                    <a:pt x="2106" y="1818"/>
                  </a:cubicBezTo>
                  <a:close/>
                  <a:moveTo>
                    <a:pt x="2009" y="1842"/>
                  </a:moveTo>
                  <a:cubicBezTo>
                    <a:pt x="1983" y="1842"/>
                    <a:pt x="1983" y="1842"/>
                    <a:pt x="1983" y="1842"/>
                  </a:cubicBezTo>
                  <a:cubicBezTo>
                    <a:pt x="1950" y="1842"/>
                    <a:pt x="1879" y="1844"/>
                    <a:pt x="1879" y="1891"/>
                  </a:cubicBezTo>
                  <a:cubicBezTo>
                    <a:pt x="1879" y="1916"/>
                    <a:pt x="1905" y="1928"/>
                    <a:pt x="1929" y="1928"/>
                  </a:cubicBezTo>
                  <a:cubicBezTo>
                    <a:pt x="1970" y="1928"/>
                    <a:pt x="2009" y="1906"/>
                    <a:pt x="2009" y="1864"/>
                  </a:cubicBezTo>
                  <a:lnTo>
                    <a:pt x="2009" y="1842"/>
                  </a:lnTo>
                  <a:close/>
                  <a:moveTo>
                    <a:pt x="2173" y="1991"/>
                  </a:moveTo>
                  <a:cubicBezTo>
                    <a:pt x="2278" y="1991"/>
                    <a:pt x="2278" y="1991"/>
                    <a:pt x="2278" y="1991"/>
                  </a:cubicBezTo>
                  <a:cubicBezTo>
                    <a:pt x="2278" y="1460"/>
                    <a:pt x="2278" y="1460"/>
                    <a:pt x="2278" y="1460"/>
                  </a:cubicBezTo>
                  <a:cubicBezTo>
                    <a:pt x="2173" y="1460"/>
                    <a:pt x="2173" y="1460"/>
                    <a:pt x="2173" y="1460"/>
                  </a:cubicBezTo>
                  <a:lnTo>
                    <a:pt x="2173" y="1991"/>
                  </a:lnTo>
                  <a:close/>
                  <a:moveTo>
                    <a:pt x="2408" y="1481"/>
                  </a:moveTo>
                  <a:cubicBezTo>
                    <a:pt x="2375" y="1481"/>
                    <a:pt x="2347" y="1509"/>
                    <a:pt x="2347" y="1542"/>
                  </a:cubicBezTo>
                  <a:cubicBezTo>
                    <a:pt x="2347" y="1576"/>
                    <a:pt x="2375" y="1603"/>
                    <a:pt x="2408" y="1603"/>
                  </a:cubicBezTo>
                  <a:cubicBezTo>
                    <a:pt x="2442" y="1603"/>
                    <a:pt x="2469" y="1576"/>
                    <a:pt x="2469" y="1542"/>
                  </a:cubicBezTo>
                  <a:cubicBezTo>
                    <a:pt x="2469" y="1509"/>
                    <a:pt x="2442" y="1481"/>
                    <a:pt x="2408" y="1481"/>
                  </a:cubicBezTo>
                  <a:close/>
                  <a:moveTo>
                    <a:pt x="2356" y="1991"/>
                  </a:moveTo>
                  <a:cubicBezTo>
                    <a:pt x="2461" y="1991"/>
                    <a:pt x="2461" y="1991"/>
                    <a:pt x="2461" y="1991"/>
                  </a:cubicBezTo>
                  <a:cubicBezTo>
                    <a:pt x="2461" y="1650"/>
                    <a:pt x="2461" y="1650"/>
                    <a:pt x="2461" y="1650"/>
                  </a:cubicBezTo>
                  <a:cubicBezTo>
                    <a:pt x="2356" y="1650"/>
                    <a:pt x="2356" y="1650"/>
                    <a:pt x="2356" y="1650"/>
                  </a:cubicBezTo>
                  <a:lnTo>
                    <a:pt x="2356" y="1991"/>
                  </a:lnTo>
                  <a:close/>
                  <a:moveTo>
                    <a:pt x="2630" y="1750"/>
                  </a:moveTo>
                  <a:cubicBezTo>
                    <a:pt x="2630" y="1729"/>
                    <a:pt x="2651" y="1721"/>
                    <a:pt x="2669" y="1721"/>
                  </a:cubicBezTo>
                  <a:cubicBezTo>
                    <a:pt x="2694" y="1721"/>
                    <a:pt x="2715" y="1731"/>
                    <a:pt x="2730" y="1750"/>
                  </a:cubicBezTo>
                  <a:cubicBezTo>
                    <a:pt x="2795" y="1686"/>
                    <a:pt x="2795" y="1686"/>
                    <a:pt x="2795" y="1686"/>
                  </a:cubicBezTo>
                  <a:cubicBezTo>
                    <a:pt x="2763" y="1653"/>
                    <a:pt x="2713" y="1641"/>
                    <a:pt x="2668" y="1641"/>
                  </a:cubicBezTo>
                  <a:cubicBezTo>
                    <a:pt x="2597" y="1641"/>
                    <a:pt x="2525" y="1676"/>
                    <a:pt x="2525" y="1757"/>
                  </a:cubicBezTo>
                  <a:cubicBezTo>
                    <a:pt x="2525" y="1887"/>
                    <a:pt x="2703" y="1840"/>
                    <a:pt x="2703" y="1895"/>
                  </a:cubicBezTo>
                  <a:cubicBezTo>
                    <a:pt x="2703" y="1913"/>
                    <a:pt x="2679" y="1920"/>
                    <a:pt x="2655" y="1920"/>
                  </a:cubicBezTo>
                  <a:cubicBezTo>
                    <a:pt x="2623" y="1920"/>
                    <a:pt x="2600" y="1906"/>
                    <a:pt x="2580" y="1882"/>
                  </a:cubicBezTo>
                  <a:cubicBezTo>
                    <a:pt x="2517" y="1953"/>
                    <a:pt x="2517" y="1953"/>
                    <a:pt x="2517" y="1953"/>
                  </a:cubicBezTo>
                  <a:cubicBezTo>
                    <a:pt x="2550" y="1988"/>
                    <a:pt x="2603" y="2000"/>
                    <a:pt x="2651" y="2000"/>
                  </a:cubicBezTo>
                  <a:cubicBezTo>
                    <a:pt x="2724" y="2000"/>
                    <a:pt x="2808" y="1974"/>
                    <a:pt x="2808" y="1887"/>
                  </a:cubicBezTo>
                  <a:cubicBezTo>
                    <a:pt x="2808" y="1757"/>
                    <a:pt x="2630" y="1800"/>
                    <a:pt x="2630" y="1750"/>
                  </a:cubicBezTo>
                  <a:close/>
                  <a:moveTo>
                    <a:pt x="3002" y="1549"/>
                  </a:moveTo>
                  <a:cubicBezTo>
                    <a:pt x="2897" y="1549"/>
                    <a:pt x="2897" y="1549"/>
                    <a:pt x="2897" y="1549"/>
                  </a:cubicBezTo>
                  <a:cubicBezTo>
                    <a:pt x="2897" y="1650"/>
                    <a:pt x="2897" y="1650"/>
                    <a:pt x="2897" y="1650"/>
                  </a:cubicBezTo>
                  <a:cubicBezTo>
                    <a:pt x="2829" y="1650"/>
                    <a:pt x="2829" y="1650"/>
                    <a:pt x="2829" y="1650"/>
                  </a:cubicBezTo>
                  <a:cubicBezTo>
                    <a:pt x="2829" y="1734"/>
                    <a:pt x="2829" y="1734"/>
                    <a:pt x="2829" y="1734"/>
                  </a:cubicBezTo>
                  <a:cubicBezTo>
                    <a:pt x="2897" y="1734"/>
                    <a:pt x="2897" y="1734"/>
                    <a:pt x="2897" y="1734"/>
                  </a:cubicBezTo>
                  <a:cubicBezTo>
                    <a:pt x="2897" y="1896"/>
                    <a:pt x="2897" y="1896"/>
                    <a:pt x="2897" y="1896"/>
                  </a:cubicBezTo>
                  <a:cubicBezTo>
                    <a:pt x="2897" y="1971"/>
                    <a:pt x="2951" y="2000"/>
                    <a:pt x="3021" y="2000"/>
                  </a:cubicBezTo>
                  <a:cubicBezTo>
                    <a:pt x="3046" y="2000"/>
                    <a:pt x="3072" y="1997"/>
                    <a:pt x="3095" y="1989"/>
                  </a:cubicBezTo>
                  <a:cubicBezTo>
                    <a:pt x="3095" y="1901"/>
                    <a:pt x="3095" y="1901"/>
                    <a:pt x="3095" y="1901"/>
                  </a:cubicBezTo>
                  <a:cubicBezTo>
                    <a:pt x="3086" y="1910"/>
                    <a:pt x="3063" y="1911"/>
                    <a:pt x="3052" y="1911"/>
                  </a:cubicBezTo>
                  <a:cubicBezTo>
                    <a:pt x="3006" y="1911"/>
                    <a:pt x="3002" y="1884"/>
                    <a:pt x="3002" y="1848"/>
                  </a:cubicBezTo>
                  <a:cubicBezTo>
                    <a:pt x="3002" y="1734"/>
                    <a:pt x="3002" y="1734"/>
                    <a:pt x="3002" y="1734"/>
                  </a:cubicBezTo>
                  <a:cubicBezTo>
                    <a:pt x="3095" y="1734"/>
                    <a:pt x="3095" y="1734"/>
                    <a:pt x="3095" y="1734"/>
                  </a:cubicBezTo>
                  <a:cubicBezTo>
                    <a:pt x="3095" y="1650"/>
                    <a:pt x="3095" y="1650"/>
                    <a:pt x="3095" y="1650"/>
                  </a:cubicBezTo>
                  <a:cubicBezTo>
                    <a:pt x="3002" y="1650"/>
                    <a:pt x="3002" y="1650"/>
                    <a:pt x="3002" y="1650"/>
                  </a:cubicBezTo>
                  <a:lnTo>
                    <a:pt x="3002" y="1549"/>
                  </a:lnTo>
                  <a:close/>
                  <a:moveTo>
                    <a:pt x="3487" y="1820"/>
                  </a:moveTo>
                  <a:cubicBezTo>
                    <a:pt x="3487" y="1853"/>
                    <a:pt x="3487" y="1853"/>
                    <a:pt x="3487" y="1853"/>
                  </a:cubicBezTo>
                  <a:cubicBezTo>
                    <a:pt x="3243" y="1853"/>
                    <a:pt x="3243" y="1853"/>
                    <a:pt x="3243" y="1853"/>
                  </a:cubicBezTo>
                  <a:cubicBezTo>
                    <a:pt x="3251" y="1894"/>
                    <a:pt x="3282" y="1920"/>
                    <a:pt x="3322" y="1920"/>
                  </a:cubicBezTo>
                  <a:cubicBezTo>
                    <a:pt x="3357" y="1920"/>
                    <a:pt x="3380" y="1902"/>
                    <a:pt x="3397" y="1878"/>
                  </a:cubicBezTo>
                  <a:cubicBezTo>
                    <a:pt x="3471" y="1932"/>
                    <a:pt x="3471" y="1932"/>
                    <a:pt x="3471" y="1932"/>
                  </a:cubicBezTo>
                  <a:cubicBezTo>
                    <a:pt x="3437" y="1975"/>
                    <a:pt x="3382" y="2000"/>
                    <a:pt x="3327" y="2000"/>
                  </a:cubicBezTo>
                  <a:cubicBezTo>
                    <a:pt x="3222" y="2000"/>
                    <a:pt x="3138" y="1929"/>
                    <a:pt x="3138" y="1820"/>
                  </a:cubicBezTo>
                  <a:cubicBezTo>
                    <a:pt x="3138" y="1712"/>
                    <a:pt x="3222" y="1641"/>
                    <a:pt x="3327" y="1641"/>
                  </a:cubicBezTo>
                  <a:cubicBezTo>
                    <a:pt x="3426" y="1641"/>
                    <a:pt x="3487" y="1712"/>
                    <a:pt x="3487" y="1820"/>
                  </a:cubicBezTo>
                  <a:close/>
                  <a:moveTo>
                    <a:pt x="3382" y="1782"/>
                  </a:moveTo>
                  <a:cubicBezTo>
                    <a:pt x="3383" y="1747"/>
                    <a:pt x="3355" y="1717"/>
                    <a:pt x="3317" y="1717"/>
                  </a:cubicBezTo>
                  <a:cubicBezTo>
                    <a:pt x="3271" y="1717"/>
                    <a:pt x="3246" y="1749"/>
                    <a:pt x="3243" y="1782"/>
                  </a:cubicBezTo>
                  <a:lnTo>
                    <a:pt x="3382" y="1782"/>
                  </a:lnTo>
                  <a:close/>
                  <a:moveTo>
                    <a:pt x="3754" y="1641"/>
                  </a:moveTo>
                  <a:cubicBezTo>
                    <a:pt x="3702" y="1641"/>
                    <a:pt x="3668" y="1669"/>
                    <a:pt x="3654" y="1696"/>
                  </a:cubicBezTo>
                  <a:cubicBezTo>
                    <a:pt x="3652" y="1696"/>
                    <a:pt x="3652" y="1696"/>
                    <a:pt x="3652" y="1696"/>
                  </a:cubicBezTo>
                  <a:cubicBezTo>
                    <a:pt x="3652" y="1650"/>
                    <a:pt x="3652" y="1650"/>
                    <a:pt x="3652" y="1650"/>
                  </a:cubicBezTo>
                  <a:cubicBezTo>
                    <a:pt x="3551" y="1650"/>
                    <a:pt x="3551" y="1650"/>
                    <a:pt x="3551" y="1650"/>
                  </a:cubicBezTo>
                  <a:cubicBezTo>
                    <a:pt x="3551" y="1991"/>
                    <a:pt x="3551" y="1991"/>
                    <a:pt x="3551" y="1991"/>
                  </a:cubicBezTo>
                  <a:cubicBezTo>
                    <a:pt x="3657" y="1991"/>
                    <a:pt x="3657" y="1991"/>
                    <a:pt x="3657" y="1991"/>
                  </a:cubicBezTo>
                  <a:cubicBezTo>
                    <a:pt x="3657" y="1821"/>
                    <a:pt x="3657" y="1821"/>
                    <a:pt x="3657" y="1821"/>
                  </a:cubicBezTo>
                  <a:cubicBezTo>
                    <a:pt x="3657" y="1777"/>
                    <a:pt x="3665" y="1734"/>
                    <a:pt x="3720" y="1734"/>
                  </a:cubicBezTo>
                  <a:cubicBezTo>
                    <a:pt x="3774" y="1734"/>
                    <a:pt x="3775" y="1785"/>
                    <a:pt x="3775" y="1824"/>
                  </a:cubicBezTo>
                  <a:cubicBezTo>
                    <a:pt x="3775" y="1991"/>
                    <a:pt x="3775" y="1991"/>
                    <a:pt x="3775" y="1991"/>
                  </a:cubicBezTo>
                  <a:cubicBezTo>
                    <a:pt x="3880" y="1991"/>
                    <a:pt x="3880" y="1991"/>
                    <a:pt x="3880" y="1991"/>
                  </a:cubicBezTo>
                  <a:cubicBezTo>
                    <a:pt x="3880" y="1803"/>
                    <a:pt x="3880" y="1803"/>
                    <a:pt x="3880" y="1803"/>
                  </a:cubicBezTo>
                  <a:cubicBezTo>
                    <a:pt x="3880" y="1712"/>
                    <a:pt x="3860" y="1641"/>
                    <a:pt x="3754" y="1641"/>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dirty="0"/>
            </a:p>
          </p:txBody>
        </p:sp>
      </p:grpSp>
      <p:sp>
        <p:nvSpPr>
          <p:cNvPr id="19" name="Text Placeholder Gradient (PHJU)">
            <a:extLst>
              <a:ext uri="{FF2B5EF4-FFF2-40B4-BE49-F238E27FC236}">
                <a16:creationId xmlns:a16="http://schemas.microsoft.com/office/drawing/2014/main" id="{3A0369B1-2AE7-402B-8EE5-7047A0A99856}"/>
              </a:ext>
            </a:extLst>
          </p:cNvPr>
          <p:cNvSpPr>
            <a:spLocks noGrp="1" noSelect="1"/>
          </p:cNvSpPr>
          <p:nvPr>
            <p:ph type="body" sz="quarter" idx="16" hasCustomPrompt="1"/>
            <p:custDataLst>
              <p:custData r:id="rId1"/>
            </p:custDataLst>
          </p:nvPr>
        </p:nvSpPr>
        <p:spPr bwMode="gray">
          <a:xfrm>
            <a:off x="8737287" y="0"/>
            <a:ext cx="3451769" cy="4928318"/>
          </a:xfrm>
          <a:gradFill>
            <a:gsLst>
              <a:gs pos="14000">
                <a:srgbClr val="FFFFFF">
                  <a:alpha val="50000"/>
                </a:srgbClr>
              </a:gs>
              <a:gs pos="28000">
                <a:srgbClr val="FFFFFF">
                  <a:alpha val="75000"/>
                </a:srgbClr>
              </a:gs>
              <a:gs pos="2000">
                <a:srgbClr val="FFFFFF">
                  <a:alpha val="2000"/>
                </a:srgbClr>
              </a:gs>
              <a:gs pos="0">
                <a:srgbClr val="FFFFFF">
                  <a:alpha val="1000"/>
                </a:srgbClr>
              </a:gs>
              <a:gs pos="72000">
                <a:srgbClr val="FFFFFF"/>
              </a:gs>
              <a:gs pos="40000">
                <a:srgbClr val="FFFFFF">
                  <a:alpha val="90000"/>
                </a:srgbClr>
              </a:gs>
              <a:gs pos="54000">
                <a:srgbClr val="FFFFFF"/>
              </a:gs>
            </a:gsLst>
            <a:lin ang="0" scaled="1"/>
          </a:gradFill>
        </p:spPr>
        <p:txBody>
          <a:bodyPr/>
          <a:lstStyle>
            <a:lvl1pPr marL="0" indent="0">
              <a:buFontTx/>
              <a:buNone/>
              <a:defRPr/>
            </a:lvl1pPr>
          </a:lstStyle>
          <a:p>
            <a:pPr marL="0" lvl="0" indent="0" algn="l" defTabSz="1088610" rtl="0" eaLnBrk="1" latinLnBrk="0" hangingPunct="1">
              <a:spcBef>
                <a:spcPts val="0"/>
              </a:spcBef>
              <a:buFontTx/>
              <a:buNone/>
            </a:pPr>
            <a:r>
              <a:rPr lang="nl-NL"/>
              <a:t> </a:t>
            </a:r>
            <a:endParaRPr lang="nl-NL" dirty="0"/>
          </a:p>
        </p:txBody>
      </p:sp>
      <p:sp>
        <p:nvSpPr>
          <p:cNvPr id="1847" name="Text Placeholder 1846 (PHJU)">
            <a:extLst>
              <a:ext uri="{FF2B5EF4-FFF2-40B4-BE49-F238E27FC236}">
                <a16:creationId xmlns:a16="http://schemas.microsoft.com/office/drawing/2014/main" id="{6261FB7D-5C61-4BEC-BA95-3BD641221814}"/>
              </a:ext>
            </a:extLst>
          </p:cNvPr>
          <p:cNvSpPr>
            <a:spLocks noGrp="1" noSelect="1"/>
          </p:cNvSpPr>
          <p:nvPr>
            <p:ph type="body" sz="quarter" idx="15" hasCustomPrompt="1"/>
            <p:custDataLst>
              <p:custData r:id="rId2"/>
            </p:custDataLst>
          </p:nvPr>
        </p:nvSpPr>
        <p:spPr bwMode="gray">
          <a:xfrm>
            <a:off x="7617201" y="-6480"/>
            <a:ext cx="4585206" cy="3366000"/>
          </a:xfrm>
          <a:blipFill dpi="0" rotWithShape="1">
            <a:blip r:embed="rId4"/>
            <a:srcRect/>
            <a:stretch>
              <a:fillRect/>
            </a:stretch>
          </a:blipFill>
        </p:spPr>
        <p:txBody>
          <a:bodyPr/>
          <a:lstStyle>
            <a:lvl1pPr marL="0" indent="0">
              <a:buFontTx/>
              <a:buNone/>
              <a:defRPr/>
            </a:lvl1pPr>
          </a:lstStyle>
          <a:p>
            <a:pPr marL="0" lvl="0" indent="0" algn="l" defTabSz="1088610" rtl="0" eaLnBrk="1" latinLnBrk="0" hangingPunct="1">
              <a:spcBef>
                <a:spcPts val="0"/>
              </a:spcBef>
              <a:buFontTx/>
              <a:buNone/>
            </a:pPr>
            <a:r>
              <a:rPr lang="nl-NL"/>
              <a:t> </a:t>
            </a:r>
            <a:endParaRPr lang="nl-NL" dirty="0"/>
          </a:p>
        </p:txBody>
      </p:sp>
      <p:sp>
        <p:nvSpPr>
          <p:cNvPr id="8" name="Freeform 5">
            <a:extLst>
              <a:ext uri="{FF2B5EF4-FFF2-40B4-BE49-F238E27FC236}">
                <a16:creationId xmlns:a16="http://schemas.microsoft.com/office/drawing/2014/main" id="{9752E498-790C-4AFD-9524-04A7E660E3D2}"/>
              </a:ext>
            </a:extLst>
          </p:cNvPr>
          <p:cNvSpPr>
            <a:spLocks noSelect="1"/>
          </p:cNvSpPr>
          <p:nvPr userDrawn="1"/>
        </p:nvSpPr>
        <p:spPr bwMode="auto">
          <a:xfrm>
            <a:off x="452321" y="6273317"/>
            <a:ext cx="2199702" cy="239713"/>
          </a:xfrm>
          <a:custGeom>
            <a:avLst/>
            <a:gdLst>
              <a:gd name="T0" fmla="*/ 141 w 6931"/>
              <a:gd name="T1" fmla="*/ 732 h 755"/>
              <a:gd name="T2" fmla="*/ 38 w 6931"/>
              <a:gd name="T3" fmla="*/ 33 h 755"/>
              <a:gd name="T4" fmla="*/ 432 w 6931"/>
              <a:gd name="T5" fmla="*/ 31 h 755"/>
              <a:gd name="T6" fmla="*/ 1035 w 6931"/>
              <a:gd name="T7" fmla="*/ 466 h 755"/>
              <a:gd name="T8" fmla="*/ 994 w 6931"/>
              <a:gd name="T9" fmla="*/ 618 h 755"/>
              <a:gd name="T10" fmla="*/ 884 w 6931"/>
              <a:gd name="T11" fmla="*/ 750 h 755"/>
              <a:gd name="T12" fmla="*/ 981 w 6931"/>
              <a:gd name="T13" fmla="*/ 273 h 755"/>
              <a:gd name="T14" fmla="*/ 901 w 6931"/>
              <a:gd name="T15" fmla="*/ 426 h 755"/>
              <a:gd name="T16" fmla="*/ 1471 w 6931"/>
              <a:gd name="T17" fmla="*/ 390 h 755"/>
              <a:gd name="T18" fmla="*/ 1184 w 6931"/>
              <a:gd name="T19" fmla="*/ 744 h 755"/>
              <a:gd name="T20" fmla="*/ 1263 w 6931"/>
              <a:gd name="T21" fmla="*/ 226 h 755"/>
              <a:gd name="T22" fmla="*/ 2212 w 6931"/>
              <a:gd name="T23" fmla="*/ 733 h 755"/>
              <a:gd name="T24" fmla="*/ 2032 w 6931"/>
              <a:gd name="T25" fmla="*/ 332 h 755"/>
              <a:gd name="T26" fmla="*/ 1752 w 6931"/>
              <a:gd name="T27" fmla="*/ 733 h 755"/>
              <a:gd name="T28" fmla="*/ 1867 w 6931"/>
              <a:gd name="T29" fmla="*/ 292 h 755"/>
              <a:gd name="T30" fmla="*/ 2356 w 6931"/>
              <a:gd name="T31" fmla="*/ 129 h 755"/>
              <a:gd name="T32" fmla="*/ 2386 w 6931"/>
              <a:gd name="T33" fmla="*/ 744 h 755"/>
              <a:gd name="T34" fmla="*/ 2485 w 6931"/>
              <a:gd name="T35" fmla="*/ 227 h 755"/>
              <a:gd name="T36" fmla="*/ 2609 w 6931"/>
              <a:gd name="T37" fmla="*/ 715 h 755"/>
              <a:gd name="T38" fmla="*/ 2788 w 6931"/>
              <a:gd name="T39" fmla="*/ 651 h 755"/>
              <a:gd name="T40" fmla="*/ 2599 w 6931"/>
              <a:gd name="T41" fmla="*/ 363 h 755"/>
              <a:gd name="T42" fmla="*/ 2940 w 6931"/>
              <a:gd name="T43" fmla="*/ 269 h 755"/>
              <a:gd name="T44" fmla="*/ 2746 w 6931"/>
              <a:gd name="T45" fmla="*/ 317 h 755"/>
              <a:gd name="T46" fmla="*/ 3220 w 6931"/>
              <a:gd name="T47" fmla="*/ 71 h 755"/>
              <a:gd name="T48" fmla="*/ 3195 w 6931"/>
              <a:gd name="T49" fmla="*/ 740 h 755"/>
              <a:gd name="T50" fmla="*/ 3141 w 6931"/>
              <a:gd name="T51" fmla="*/ 214 h 755"/>
              <a:gd name="T52" fmla="*/ 3711 w 6931"/>
              <a:gd name="T53" fmla="*/ 744 h 755"/>
              <a:gd name="T54" fmla="*/ 3485 w 6931"/>
              <a:gd name="T55" fmla="*/ 724 h 755"/>
              <a:gd name="T56" fmla="*/ 3360 w 6931"/>
              <a:gd name="T57" fmla="*/ 220 h 755"/>
              <a:gd name="T58" fmla="*/ 3773 w 6931"/>
              <a:gd name="T59" fmla="*/ 266 h 755"/>
              <a:gd name="T60" fmla="*/ 3951 w 6931"/>
              <a:gd name="T61" fmla="*/ 728 h 755"/>
              <a:gd name="T62" fmla="*/ 4078 w 6931"/>
              <a:gd name="T63" fmla="*/ 655 h 755"/>
              <a:gd name="T64" fmla="*/ 3932 w 6931"/>
              <a:gd name="T65" fmla="*/ 422 h 755"/>
              <a:gd name="T66" fmla="*/ 4261 w 6931"/>
              <a:gd name="T67" fmla="*/ 255 h 755"/>
              <a:gd name="T68" fmla="*/ 4091 w 6931"/>
              <a:gd name="T69" fmla="*/ 306 h 755"/>
              <a:gd name="T70" fmla="*/ 4291 w 6931"/>
              <a:gd name="T71" fmla="*/ 586 h 755"/>
              <a:gd name="T72" fmla="*/ 4406 w 6931"/>
              <a:gd name="T73" fmla="*/ 579 h 755"/>
              <a:gd name="T74" fmla="*/ 4409 w 6931"/>
              <a:gd name="T75" fmla="*/ 99 h 755"/>
              <a:gd name="T76" fmla="*/ 4665 w 6931"/>
              <a:gd name="T77" fmla="*/ 229 h 755"/>
              <a:gd name="T78" fmla="*/ 4647 w 6931"/>
              <a:gd name="T79" fmla="*/ 627 h 755"/>
              <a:gd name="T80" fmla="*/ 4784 w 6931"/>
              <a:gd name="T81" fmla="*/ 16 h 755"/>
              <a:gd name="T82" fmla="*/ 4781 w 6931"/>
              <a:gd name="T83" fmla="*/ 733 h 755"/>
              <a:gd name="T84" fmla="*/ 4915 w 6931"/>
              <a:gd name="T85" fmla="*/ 724 h 755"/>
              <a:gd name="T86" fmla="*/ 5076 w 6931"/>
              <a:gd name="T87" fmla="*/ 579 h 755"/>
              <a:gd name="T88" fmla="*/ 5079 w 6931"/>
              <a:gd name="T89" fmla="*/ 99 h 755"/>
              <a:gd name="T90" fmla="*/ 5336 w 6931"/>
              <a:gd name="T91" fmla="*/ 229 h 755"/>
              <a:gd name="T92" fmla="*/ 5317 w 6931"/>
              <a:gd name="T93" fmla="*/ 627 h 755"/>
              <a:gd name="T94" fmla="*/ 5815 w 6931"/>
              <a:gd name="T95" fmla="*/ 744 h 755"/>
              <a:gd name="T96" fmla="*/ 5438 w 6931"/>
              <a:gd name="T97" fmla="*/ 236 h 755"/>
              <a:gd name="T98" fmla="*/ 5595 w 6931"/>
              <a:gd name="T99" fmla="*/ 605 h 755"/>
              <a:gd name="T100" fmla="*/ 5889 w 6931"/>
              <a:gd name="T101" fmla="*/ 220 h 755"/>
              <a:gd name="T102" fmla="*/ 6389 w 6931"/>
              <a:gd name="T103" fmla="*/ 733 h 755"/>
              <a:gd name="T104" fmla="*/ 6053 w 6931"/>
              <a:gd name="T105" fmla="*/ 220 h 755"/>
              <a:gd name="T106" fmla="*/ 6258 w 6931"/>
              <a:gd name="T107" fmla="*/ 635 h 755"/>
              <a:gd name="T108" fmla="*/ 6504 w 6931"/>
              <a:gd name="T109" fmla="*/ 236 h 755"/>
              <a:gd name="T110" fmla="*/ 6675 w 6931"/>
              <a:gd name="T111" fmla="*/ 656 h 755"/>
              <a:gd name="T112" fmla="*/ 6666 w 6931"/>
              <a:gd name="T113" fmla="*/ 109 h 755"/>
              <a:gd name="T114" fmla="*/ 6919 w 6931"/>
              <a:gd name="T115" fmla="*/ 220 h 755"/>
              <a:gd name="T116" fmla="*/ 6896 w 6931"/>
              <a:gd name="T117" fmla="*/ 632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31" h="755">
                <a:moveTo>
                  <a:pt x="517" y="721"/>
                </a:moveTo>
                <a:cubicBezTo>
                  <a:pt x="517" y="725"/>
                  <a:pt x="516" y="729"/>
                  <a:pt x="514" y="732"/>
                </a:cubicBezTo>
                <a:cubicBezTo>
                  <a:pt x="512" y="735"/>
                  <a:pt x="508" y="737"/>
                  <a:pt x="502" y="739"/>
                </a:cubicBezTo>
                <a:cubicBezTo>
                  <a:pt x="497" y="741"/>
                  <a:pt x="489" y="743"/>
                  <a:pt x="479" y="744"/>
                </a:cubicBezTo>
                <a:cubicBezTo>
                  <a:pt x="469" y="745"/>
                  <a:pt x="457" y="746"/>
                  <a:pt x="442" y="746"/>
                </a:cubicBezTo>
                <a:cubicBezTo>
                  <a:pt x="418" y="746"/>
                  <a:pt x="401" y="745"/>
                  <a:pt x="391" y="743"/>
                </a:cubicBezTo>
                <a:cubicBezTo>
                  <a:pt x="380" y="741"/>
                  <a:pt x="373" y="738"/>
                  <a:pt x="368" y="735"/>
                </a:cubicBezTo>
                <a:cubicBezTo>
                  <a:pt x="364" y="731"/>
                  <a:pt x="360" y="727"/>
                  <a:pt x="358" y="722"/>
                </a:cubicBezTo>
                <a:cubicBezTo>
                  <a:pt x="144" y="386"/>
                  <a:pt x="144" y="386"/>
                  <a:pt x="144" y="386"/>
                </a:cubicBezTo>
                <a:cubicBezTo>
                  <a:pt x="144" y="722"/>
                  <a:pt x="144" y="722"/>
                  <a:pt x="144" y="722"/>
                </a:cubicBezTo>
                <a:cubicBezTo>
                  <a:pt x="144" y="726"/>
                  <a:pt x="143" y="729"/>
                  <a:pt x="141" y="732"/>
                </a:cubicBezTo>
                <a:cubicBezTo>
                  <a:pt x="138" y="735"/>
                  <a:pt x="135" y="737"/>
                  <a:pt x="129" y="739"/>
                </a:cubicBezTo>
                <a:cubicBezTo>
                  <a:pt x="124" y="741"/>
                  <a:pt x="116" y="743"/>
                  <a:pt x="107" y="744"/>
                </a:cubicBezTo>
                <a:cubicBezTo>
                  <a:pt x="98" y="745"/>
                  <a:pt x="86" y="746"/>
                  <a:pt x="72" y="746"/>
                </a:cubicBezTo>
                <a:cubicBezTo>
                  <a:pt x="58" y="746"/>
                  <a:pt x="47" y="745"/>
                  <a:pt x="38" y="744"/>
                </a:cubicBezTo>
                <a:cubicBezTo>
                  <a:pt x="28" y="743"/>
                  <a:pt x="21" y="741"/>
                  <a:pt x="15" y="739"/>
                </a:cubicBezTo>
                <a:cubicBezTo>
                  <a:pt x="10" y="737"/>
                  <a:pt x="6" y="735"/>
                  <a:pt x="4" y="732"/>
                </a:cubicBezTo>
                <a:cubicBezTo>
                  <a:pt x="1" y="729"/>
                  <a:pt x="0" y="726"/>
                  <a:pt x="0" y="722"/>
                </a:cubicBezTo>
                <a:cubicBezTo>
                  <a:pt x="0" y="55"/>
                  <a:pt x="0" y="55"/>
                  <a:pt x="0" y="55"/>
                </a:cubicBezTo>
                <a:cubicBezTo>
                  <a:pt x="0" y="51"/>
                  <a:pt x="1" y="47"/>
                  <a:pt x="4" y="45"/>
                </a:cubicBezTo>
                <a:cubicBezTo>
                  <a:pt x="6" y="42"/>
                  <a:pt x="10" y="39"/>
                  <a:pt x="15" y="37"/>
                </a:cubicBezTo>
                <a:cubicBezTo>
                  <a:pt x="21" y="36"/>
                  <a:pt x="28" y="34"/>
                  <a:pt x="38" y="33"/>
                </a:cubicBezTo>
                <a:cubicBezTo>
                  <a:pt x="47" y="32"/>
                  <a:pt x="58" y="31"/>
                  <a:pt x="72" y="31"/>
                </a:cubicBezTo>
                <a:cubicBezTo>
                  <a:pt x="86" y="31"/>
                  <a:pt x="98" y="32"/>
                  <a:pt x="107" y="33"/>
                </a:cubicBezTo>
                <a:cubicBezTo>
                  <a:pt x="116" y="34"/>
                  <a:pt x="124" y="36"/>
                  <a:pt x="129" y="37"/>
                </a:cubicBezTo>
                <a:cubicBezTo>
                  <a:pt x="135" y="39"/>
                  <a:pt x="138" y="42"/>
                  <a:pt x="141" y="45"/>
                </a:cubicBezTo>
                <a:cubicBezTo>
                  <a:pt x="143" y="47"/>
                  <a:pt x="144" y="51"/>
                  <a:pt x="144" y="55"/>
                </a:cubicBezTo>
                <a:cubicBezTo>
                  <a:pt x="144" y="356"/>
                  <a:pt x="144" y="356"/>
                  <a:pt x="144" y="356"/>
                </a:cubicBezTo>
                <a:cubicBezTo>
                  <a:pt x="351" y="55"/>
                  <a:pt x="351" y="55"/>
                  <a:pt x="351" y="55"/>
                </a:cubicBezTo>
                <a:cubicBezTo>
                  <a:pt x="354" y="51"/>
                  <a:pt x="357" y="47"/>
                  <a:pt x="360" y="44"/>
                </a:cubicBezTo>
                <a:cubicBezTo>
                  <a:pt x="364" y="41"/>
                  <a:pt x="369" y="38"/>
                  <a:pt x="375" y="36"/>
                </a:cubicBezTo>
                <a:cubicBezTo>
                  <a:pt x="380" y="34"/>
                  <a:pt x="388" y="33"/>
                  <a:pt x="397" y="32"/>
                </a:cubicBezTo>
                <a:cubicBezTo>
                  <a:pt x="406" y="32"/>
                  <a:pt x="418" y="31"/>
                  <a:pt x="432" y="31"/>
                </a:cubicBezTo>
                <a:cubicBezTo>
                  <a:pt x="447" y="31"/>
                  <a:pt x="459" y="32"/>
                  <a:pt x="468" y="33"/>
                </a:cubicBezTo>
                <a:cubicBezTo>
                  <a:pt x="478" y="34"/>
                  <a:pt x="485" y="36"/>
                  <a:pt x="491" y="38"/>
                </a:cubicBezTo>
                <a:cubicBezTo>
                  <a:pt x="497" y="40"/>
                  <a:pt x="500" y="42"/>
                  <a:pt x="503" y="45"/>
                </a:cubicBezTo>
                <a:cubicBezTo>
                  <a:pt x="505" y="48"/>
                  <a:pt x="506" y="51"/>
                  <a:pt x="506" y="55"/>
                </a:cubicBezTo>
                <a:cubicBezTo>
                  <a:pt x="506" y="61"/>
                  <a:pt x="504" y="67"/>
                  <a:pt x="501" y="74"/>
                </a:cubicBezTo>
                <a:cubicBezTo>
                  <a:pt x="498" y="81"/>
                  <a:pt x="492" y="91"/>
                  <a:pt x="482" y="105"/>
                </a:cubicBezTo>
                <a:cubicBezTo>
                  <a:pt x="288" y="360"/>
                  <a:pt x="288" y="360"/>
                  <a:pt x="288" y="360"/>
                </a:cubicBezTo>
                <a:cubicBezTo>
                  <a:pt x="500" y="679"/>
                  <a:pt x="500" y="679"/>
                  <a:pt x="500" y="679"/>
                </a:cubicBezTo>
                <a:cubicBezTo>
                  <a:pt x="508" y="694"/>
                  <a:pt x="513" y="704"/>
                  <a:pt x="514" y="709"/>
                </a:cubicBezTo>
                <a:cubicBezTo>
                  <a:pt x="516" y="714"/>
                  <a:pt x="517" y="718"/>
                  <a:pt x="517" y="721"/>
                </a:cubicBezTo>
                <a:close/>
                <a:moveTo>
                  <a:pt x="1035" y="466"/>
                </a:moveTo>
                <a:cubicBezTo>
                  <a:pt x="1035" y="482"/>
                  <a:pt x="1031" y="495"/>
                  <a:pt x="1024" y="503"/>
                </a:cubicBezTo>
                <a:cubicBezTo>
                  <a:pt x="1016" y="511"/>
                  <a:pt x="1006" y="515"/>
                  <a:pt x="993" y="515"/>
                </a:cubicBezTo>
                <a:cubicBezTo>
                  <a:pt x="696" y="515"/>
                  <a:pt x="696" y="515"/>
                  <a:pt x="696" y="515"/>
                </a:cubicBezTo>
                <a:cubicBezTo>
                  <a:pt x="696" y="536"/>
                  <a:pt x="698" y="554"/>
                  <a:pt x="703" y="571"/>
                </a:cubicBezTo>
                <a:cubicBezTo>
                  <a:pt x="708" y="588"/>
                  <a:pt x="716" y="603"/>
                  <a:pt x="727" y="615"/>
                </a:cubicBezTo>
                <a:cubicBezTo>
                  <a:pt x="737" y="626"/>
                  <a:pt x="751" y="636"/>
                  <a:pt x="768" y="642"/>
                </a:cubicBezTo>
                <a:cubicBezTo>
                  <a:pt x="785" y="648"/>
                  <a:pt x="805" y="651"/>
                  <a:pt x="829" y="651"/>
                </a:cubicBezTo>
                <a:cubicBezTo>
                  <a:pt x="853" y="651"/>
                  <a:pt x="874" y="649"/>
                  <a:pt x="893" y="646"/>
                </a:cubicBezTo>
                <a:cubicBezTo>
                  <a:pt x="911" y="642"/>
                  <a:pt x="927" y="639"/>
                  <a:pt x="940" y="634"/>
                </a:cubicBezTo>
                <a:cubicBezTo>
                  <a:pt x="953" y="630"/>
                  <a:pt x="964" y="626"/>
                  <a:pt x="973" y="623"/>
                </a:cubicBezTo>
                <a:cubicBezTo>
                  <a:pt x="982" y="619"/>
                  <a:pt x="989" y="618"/>
                  <a:pt x="994" y="618"/>
                </a:cubicBezTo>
                <a:cubicBezTo>
                  <a:pt x="998" y="618"/>
                  <a:pt x="1000" y="618"/>
                  <a:pt x="1002" y="620"/>
                </a:cubicBezTo>
                <a:cubicBezTo>
                  <a:pt x="1005" y="621"/>
                  <a:pt x="1006" y="623"/>
                  <a:pt x="1008" y="626"/>
                </a:cubicBezTo>
                <a:cubicBezTo>
                  <a:pt x="1009" y="630"/>
                  <a:pt x="1010" y="634"/>
                  <a:pt x="1011" y="640"/>
                </a:cubicBezTo>
                <a:cubicBezTo>
                  <a:pt x="1012" y="646"/>
                  <a:pt x="1012" y="654"/>
                  <a:pt x="1012" y="663"/>
                </a:cubicBezTo>
                <a:cubicBezTo>
                  <a:pt x="1012" y="671"/>
                  <a:pt x="1012" y="678"/>
                  <a:pt x="1011" y="684"/>
                </a:cubicBezTo>
                <a:cubicBezTo>
                  <a:pt x="1011" y="689"/>
                  <a:pt x="1010" y="694"/>
                  <a:pt x="1010" y="698"/>
                </a:cubicBezTo>
                <a:cubicBezTo>
                  <a:pt x="1009" y="702"/>
                  <a:pt x="1008" y="705"/>
                  <a:pt x="1006" y="708"/>
                </a:cubicBezTo>
                <a:cubicBezTo>
                  <a:pt x="1005" y="711"/>
                  <a:pt x="1003" y="714"/>
                  <a:pt x="1001" y="716"/>
                </a:cubicBezTo>
                <a:cubicBezTo>
                  <a:pt x="998" y="719"/>
                  <a:pt x="992" y="722"/>
                  <a:pt x="981" y="726"/>
                </a:cubicBezTo>
                <a:cubicBezTo>
                  <a:pt x="971" y="731"/>
                  <a:pt x="957" y="735"/>
                  <a:pt x="941" y="739"/>
                </a:cubicBezTo>
                <a:cubicBezTo>
                  <a:pt x="924" y="744"/>
                  <a:pt x="905" y="747"/>
                  <a:pt x="884" y="750"/>
                </a:cubicBezTo>
                <a:cubicBezTo>
                  <a:pt x="863" y="753"/>
                  <a:pt x="841" y="755"/>
                  <a:pt x="817" y="755"/>
                </a:cubicBezTo>
                <a:cubicBezTo>
                  <a:pt x="773" y="755"/>
                  <a:pt x="735" y="749"/>
                  <a:pt x="703" y="739"/>
                </a:cubicBezTo>
                <a:cubicBezTo>
                  <a:pt x="670" y="728"/>
                  <a:pt x="643" y="711"/>
                  <a:pt x="621" y="689"/>
                </a:cubicBezTo>
                <a:cubicBezTo>
                  <a:pt x="599" y="667"/>
                  <a:pt x="583" y="638"/>
                  <a:pt x="572" y="605"/>
                </a:cubicBezTo>
                <a:cubicBezTo>
                  <a:pt x="561" y="571"/>
                  <a:pt x="556" y="531"/>
                  <a:pt x="556" y="485"/>
                </a:cubicBezTo>
                <a:cubicBezTo>
                  <a:pt x="556" y="442"/>
                  <a:pt x="561" y="403"/>
                  <a:pt x="573" y="368"/>
                </a:cubicBezTo>
                <a:cubicBezTo>
                  <a:pt x="584" y="333"/>
                  <a:pt x="600" y="304"/>
                  <a:pt x="622" y="279"/>
                </a:cubicBezTo>
                <a:cubicBezTo>
                  <a:pt x="643" y="255"/>
                  <a:pt x="670" y="237"/>
                  <a:pt x="700" y="224"/>
                </a:cubicBezTo>
                <a:cubicBezTo>
                  <a:pt x="731" y="211"/>
                  <a:pt x="766" y="205"/>
                  <a:pt x="805" y="205"/>
                </a:cubicBezTo>
                <a:cubicBezTo>
                  <a:pt x="845" y="205"/>
                  <a:pt x="880" y="211"/>
                  <a:pt x="909" y="223"/>
                </a:cubicBezTo>
                <a:cubicBezTo>
                  <a:pt x="938" y="235"/>
                  <a:pt x="962" y="252"/>
                  <a:pt x="981" y="273"/>
                </a:cubicBezTo>
                <a:cubicBezTo>
                  <a:pt x="999" y="294"/>
                  <a:pt x="1013" y="319"/>
                  <a:pt x="1022" y="349"/>
                </a:cubicBezTo>
                <a:cubicBezTo>
                  <a:pt x="1030" y="378"/>
                  <a:pt x="1035" y="409"/>
                  <a:pt x="1035" y="444"/>
                </a:cubicBezTo>
                <a:lnTo>
                  <a:pt x="1035" y="466"/>
                </a:lnTo>
                <a:close/>
                <a:moveTo>
                  <a:pt x="901" y="426"/>
                </a:moveTo>
                <a:cubicBezTo>
                  <a:pt x="902" y="388"/>
                  <a:pt x="895" y="357"/>
                  <a:pt x="878" y="335"/>
                </a:cubicBezTo>
                <a:cubicBezTo>
                  <a:pt x="861" y="313"/>
                  <a:pt x="836" y="302"/>
                  <a:pt x="801" y="302"/>
                </a:cubicBezTo>
                <a:cubicBezTo>
                  <a:pt x="784" y="302"/>
                  <a:pt x="769" y="305"/>
                  <a:pt x="756" y="312"/>
                </a:cubicBezTo>
                <a:cubicBezTo>
                  <a:pt x="743" y="319"/>
                  <a:pt x="732" y="327"/>
                  <a:pt x="723" y="338"/>
                </a:cubicBezTo>
                <a:cubicBezTo>
                  <a:pt x="715" y="350"/>
                  <a:pt x="708" y="363"/>
                  <a:pt x="704" y="378"/>
                </a:cubicBezTo>
                <a:cubicBezTo>
                  <a:pt x="699" y="393"/>
                  <a:pt x="696" y="409"/>
                  <a:pt x="696" y="426"/>
                </a:cubicBezTo>
                <a:lnTo>
                  <a:pt x="901" y="426"/>
                </a:lnTo>
                <a:close/>
                <a:moveTo>
                  <a:pt x="1614" y="724"/>
                </a:moveTo>
                <a:cubicBezTo>
                  <a:pt x="1614" y="727"/>
                  <a:pt x="1613" y="731"/>
                  <a:pt x="1611" y="733"/>
                </a:cubicBezTo>
                <a:cubicBezTo>
                  <a:pt x="1608" y="736"/>
                  <a:pt x="1605" y="738"/>
                  <a:pt x="1600" y="740"/>
                </a:cubicBezTo>
                <a:cubicBezTo>
                  <a:pt x="1595" y="742"/>
                  <a:pt x="1588" y="743"/>
                  <a:pt x="1579" y="744"/>
                </a:cubicBezTo>
                <a:cubicBezTo>
                  <a:pt x="1570" y="745"/>
                  <a:pt x="1559" y="746"/>
                  <a:pt x="1546" y="746"/>
                </a:cubicBezTo>
                <a:cubicBezTo>
                  <a:pt x="1532" y="746"/>
                  <a:pt x="1521" y="745"/>
                  <a:pt x="1512" y="744"/>
                </a:cubicBezTo>
                <a:cubicBezTo>
                  <a:pt x="1503" y="743"/>
                  <a:pt x="1496" y="742"/>
                  <a:pt x="1491" y="740"/>
                </a:cubicBezTo>
                <a:cubicBezTo>
                  <a:pt x="1486" y="738"/>
                  <a:pt x="1482" y="736"/>
                  <a:pt x="1480" y="733"/>
                </a:cubicBezTo>
                <a:cubicBezTo>
                  <a:pt x="1478" y="731"/>
                  <a:pt x="1477" y="727"/>
                  <a:pt x="1477" y="724"/>
                </a:cubicBezTo>
                <a:cubicBezTo>
                  <a:pt x="1477" y="445"/>
                  <a:pt x="1477" y="445"/>
                  <a:pt x="1477" y="445"/>
                </a:cubicBezTo>
                <a:cubicBezTo>
                  <a:pt x="1477" y="422"/>
                  <a:pt x="1475" y="403"/>
                  <a:pt x="1471" y="390"/>
                </a:cubicBezTo>
                <a:cubicBezTo>
                  <a:pt x="1468" y="376"/>
                  <a:pt x="1463" y="365"/>
                  <a:pt x="1456" y="355"/>
                </a:cubicBezTo>
                <a:cubicBezTo>
                  <a:pt x="1450" y="345"/>
                  <a:pt x="1441" y="338"/>
                  <a:pt x="1431" y="332"/>
                </a:cubicBezTo>
                <a:cubicBezTo>
                  <a:pt x="1421" y="327"/>
                  <a:pt x="1408" y="325"/>
                  <a:pt x="1395" y="325"/>
                </a:cubicBezTo>
                <a:cubicBezTo>
                  <a:pt x="1377" y="325"/>
                  <a:pt x="1359" y="331"/>
                  <a:pt x="1342" y="344"/>
                </a:cubicBezTo>
                <a:cubicBezTo>
                  <a:pt x="1324" y="356"/>
                  <a:pt x="1305" y="375"/>
                  <a:pt x="1286" y="399"/>
                </a:cubicBezTo>
                <a:cubicBezTo>
                  <a:pt x="1286" y="724"/>
                  <a:pt x="1286" y="724"/>
                  <a:pt x="1286" y="724"/>
                </a:cubicBezTo>
                <a:cubicBezTo>
                  <a:pt x="1286" y="727"/>
                  <a:pt x="1285" y="731"/>
                  <a:pt x="1282" y="733"/>
                </a:cubicBezTo>
                <a:cubicBezTo>
                  <a:pt x="1280" y="736"/>
                  <a:pt x="1277" y="738"/>
                  <a:pt x="1271" y="740"/>
                </a:cubicBezTo>
                <a:cubicBezTo>
                  <a:pt x="1266" y="742"/>
                  <a:pt x="1259" y="743"/>
                  <a:pt x="1250" y="744"/>
                </a:cubicBezTo>
                <a:cubicBezTo>
                  <a:pt x="1241" y="745"/>
                  <a:pt x="1230" y="746"/>
                  <a:pt x="1217" y="746"/>
                </a:cubicBezTo>
                <a:cubicBezTo>
                  <a:pt x="1203" y="746"/>
                  <a:pt x="1192" y="745"/>
                  <a:pt x="1184" y="744"/>
                </a:cubicBezTo>
                <a:cubicBezTo>
                  <a:pt x="1175" y="743"/>
                  <a:pt x="1168" y="742"/>
                  <a:pt x="1162" y="740"/>
                </a:cubicBezTo>
                <a:cubicBezTo>
                  <a:pt x="1157" y="738"/>
                  <a:pt x="1153" y="736"/>
                  <a:pt x="1151" y="733"/>
                </a:cubicBezTo>
                <a:cubicBezTo>
                  <a:pt x="1149" y="731"/>
                  <a:pt x="1148" y="727"/>
                  <a:pt x="1148" y="724"/>
                </a:cubicBezTo>
                <a:cubicBezTo>
                  <a:pt x="1148" y="236"/>
                  <a:pt x="1148" y="236"/>
                  <a:pt x="1148" y="236"/>
                </a:cubicBezTo>
                <a:cubicBezTo>
                  <a:pt x="1148" y="232"/>
                  <a:pt x="1149" y="229"/>
                  <a:pt x="1151" y="226"/>
                </a:cubicBezTo>
                <a:cubicBezTo>
                  <a:pt x="1153" y="224"/>
                  <a:pt x="1156" y="221"/>
                  <a:pt x="1161" y="220"/>
                </a:cubicBezTo>
                <a:cubicBezTo>
                  <a:pt x="1165" y="218"/>
                  <a:pt x="1171" y="216"/>
                  <a:pt x="1179" y="215"/>
                </a:cubicBezTo>
                <a:cubicBezTo>
                  <a:pt x="1186" y="215"/>
                  <a:pt x="1196" y="214"/>
                  <a:pt x="1207" y="214"/>
                </a:cubicBezTo>
                <a:cubicBezTo>
                  <a:pt x="1219" y="214"/>
                  <a:pt x="1228" y="215"/>
                  <a:pt x="1236" y="215"/>
                </a:cubicBezTo>
                <a:cubicBezTo>
                  <a:pt x="1244" y="216"/>
                  <a:pt x="1250" y="218"/>
                  <a:pt x="1254" y="220"/>
                </a:cubicBezTo>
                <a:cubicBezTo>
                  <a:pt x="1258" y="221"/>
                  <a:pt x="1261" y="224"/>
                  <a:pt x="1263" y="226"/>
                </a:cubicBezTo>
                <a:cubicBezTo>
                  <a:pt x="1265" y="229"/>
                  <a:pt x="1266" y="232"/>
                  <a:pt x="1266" y="236"/>
                </a:cubicBezTo>
                <a:cubicBezTo>
                  <a:pt x="1266" y="292"/>
                  <a:pt x="1266" y="292"/>
                  <a:pt x="1266" y="292"/>
                </a:cubicBezTo>
                <a:cubicBezTo>
                  <a:pt x="1293" y="263"/>
                  <a:pt x="1320" y="241"/>
                  <a:pt x="1348" y="227"/>
                </a:cubicBezTo>
                <a:cubicBezTo>
                  <a:pt x="1376" y="212"/>
                  <a:pt x="1405" y="205"/>
                  <a:pt x="1435" y="205"/>
                </a:cubicBezTo>
                <a:cubicBezTo>
                  <a:pt x="1468" y="205"/>
                  <a:pt x="1496" y="210"/>
                  <a:pt x="1519" y="221"/>
                </a:cubicBezTo>
                <a:cubicBezTo>
                  <a:pt x="1542" y="232"/>
                  <a:pt x="1560" y="247"/>
                  <a:pt x="1574" y="266"/>
                </a:cubicBezTo>
                <a:cubicBezTo>
                  <a:pt x="1588" y="285"/>
                  <a:pt x="1598" y="306"/>
                  <a:pt x="1605" y="332"/>
                </a:cubicBezTo>
                <a:cubicBezTo>
                  <a:pt x="1611" y="357"/>
                  <a:pt x="1614" y="387"/>
                  <a:pt x="1614" y="422"/>
                </a:cubicBezTo>
                <a:lnTo>
                  <a:pt x="1614" y="724"/>
                </a:lnTo>
                <a:close/>
                <a:moveTo>
                  <a:pt x="2215" y="724"/>
                </a:moveTo>
                <a:cubicBezTo>
                  <a:pt x="2215" y="727"/>
                  <a:pt x="2214" y="731"/>
                  <a:pt x="2212" y="733"/>
                </a:cubicBezTo>
                <a:cubicBezTo>
                  <a:pt x="2209" y="736"/>
                  <a:pt x="2206" y="738"/>
                  <a:pt x="2201" y="740"/>
                </a:cubicBezTo>
                <a:cubicBezTo>
                  <a:pt x="2196" y="742"/>
                  <a:pt x="2189" y="743"/>
                  <a:pt x="2180" y="744"/>
                </a:cubicBezTo>
                <a:cubicBezTo>
                  <a:pt x="2171" y="745"/>
                  <a:pt x="2160" y="746"/>
                  <a:pt x="2147" y="746"/>
                </a:cubicBezTo>
                <a:cubicBezTo>
                  <a:pt x="2133" y="746"/>
                  <a:pt x="2122" y="745"/>
                  <a:pt x="2113" y="744"/>
                </a:cubicBezTo>
                <a:cubicBezTo>
                  <a:pt x="2104" y="743"/>
                  <a:pt x="2097" y="742"/>
                  <a:pt x="2092" y="740"/>
                </a:cubicBezTo>
                <a:cubicBezTo>
                  <a:pt x="2087" y="738"/>
                  <a:pt x="2083" y="736"/>
                  <a:pt x="2081" y="733"/>
                </a:cubicBezTo>
                <a:cubicBezTo>
                  <a:pt x="2079" y="731"/>
                  <a:pt x="2078" y="727"/>
                  <a:pt x="2078" y="724"/>
                </a:cubicBezTo>
                <a:cubicBezTo>
                  <a:pt x="2078" y="445"/>
                  <a:pt x="2078" y="445"/>
                  <a:pt x="2078" y="445"/>
                </a:cubicBezTo>
                <a:cubicBezTo>
                  <a:pt x="2078" y="422"/>
                  <a:pt x="2076" y="403"/>
                  <a:pt x="2072" y="390"/>
                </a:cubicBezTo>
                <a:cubicBezTo>
                  <a:pt x="2069" y="376"/>
                  <a:pt x="2064" y="365"/>
                  <a:pt x="2057" y="355"/>
                </a:cubicBezTo>
                <a:cubicBezTo>
                  <a:pt x="2051" y="345"/>
                  <a:pt x="2042" y="338"/>
                  <a:pt x="2032" y="332"/>
                </a:cubicBezTo>
                <a:cubicBezTo>
                  <a:pt x="2022" y="327"/>
                  <a:pt x="2009" y="325"/>
                  <a:pt x="1996" y="325"/>
                </a:cubicBezTo>
                <a:cubicBezTo>
                  <a:pt x="1978" y="325"/>
                  <a:pt x="1960" y="331"/>
                  <a:pt x="1943" y="344"/>
                </a:cubicBezTo>
                <a:cubicBezTo>
                  <a:pt x="1925" y="356"/>
                  <a:pt x="1906" y="375"/>
                  <a:pt x="1887" y="399"/>
                </a:cubicBezTo>
                <a:cubicBezTo>
                  <a:pt x="1887" y="724"/>
                  <a:pt x="1887" y="724"/>
                  <a:pt x="1887" y="724"/>
                </a:cubicBezTo>
                <a:cubicBezTo>
                  <a:pt x="1887" y="727"/>
                  <a:pt x="1886" y="731"/>
                  <a:pt x="1884" y="733"/>
                </a:cubicBezTo>
                <a:cubicBezTo>
                  <a:pt x="1881" y="736"/>
                  <a:pt x="1878" y="738"/>
                  <a:pt x="1872" y="740"/>
                </a:cubicBezTo>
                <a:cubicBezTo>
                  <a:pt x="1867" y="742"/>
                  <a:pt x="1860" y="743"/>
                  <a:pt x="1851" y="744"/>
                </a:cubicBezTo>
                <a:cubicBezTo>
                  <a:pt x="1842" y="745"/>
                  <a:pt x="1831" y="746"/>
                  <a:pt x="1818" y="746"/>
                </a:cubicBezTo>
                <a:cubicBezTo>
                  <a:pt x="1804" y="746"/>
                  <a:pt x="1793" y="745"/>
                  <a:pt x="1785" y="744"/>
                </a:cubicBezTo>
                <a:cubicBezTo>
                  <a:pt x="1776" y="743"/>
                  <a:pt x="1769" y="742"/>
                  <a:pt x="1763" y="740"/>
                </a:cubicBezTo>
                <a:cubicBezTo>
                  <a:pt x="1758" y="738"/>
                  <a:pt x="1754" y="736"/>
                  <a:pt x="1752" y="733"/>
                </a:cubicBezTo>
                <a:cubicBezTo>
                  <a:pt x="1750" y="731"/>
                  <a:pt x="1749" y="727"/>
                  <a:pt x="1749" y="724"/>
                </a:cubicBezTo>
                <a:cubicBezTo>
                  <a:pt x="1749" y="236"/>
                  <a:pt x="1749" y="236"/>
                  <a:pt x="1749" y="236"/>
                </a:cubicBezTo>
                <a:cubicBezTo>
                  <a:pt x="1749" y="232"/>
                  <a:pt x="1750" y="229"/>
                  <a:pt x="1752" y="226"/>
                </a:cubicBezTo>
                <a:cubicBezTo>
                  <a:pt x="1754" y="224"/>
                  <a:pt x="1757" y="221"/>
                  <a:pt x="1762" y="220"/>
                </a:cubicBezTo>
                <a:cubicBezTo>
                  <a:pt x="1766" y="218"/>
                  <a:pt x="1772" y="216"/>
                  <a:pt x="1780" y="215"/>
                </a:cubicBezTo>
                <a:cubicBezTo>
                  <a:pt x="1787" y="215"/>
                  <a:pt x="1797" y="214"/>
                  <a:pt x="1808" y="214"/>
                </a:cubicBezTo>
                <a:cubicBezTo>
                  <a:pt x="1820" y="214"/>
                  <a:pt x="1829" y="215"/>
                  <a:pt x="1837" y="215"/>
                </a:cubicBezTo>
                <a:cubicBezTo>
                  <a:pt x="1845" y="216"/>
                  <a:pt x="1851" y="218"/>
                  <a:pt x="1855" y="220"/>
                </a:cubicBezTo>
                <a:cubicBezTo>
                  <a:pt x="1859" y="221"/>
                  <a:pt x="1862" y="224"/>
                  <a:pt x="1864" y="226"/>
                </a:cubicBezTo>
                <a:cubicBezTo>
                  <a:pt x="1866" y="229"/>
                  <a:pt x="1867" y="232"/>
                  <a:pt x="1867" y="236"/>
                </a:cubicBezTo>
                <a:cubicBezTo>
                  <a:pt x="1867" y="292"/>
                  <a:pt x="1867" y="292"/>
                  <a:pt x="1867" y="292"/>
                </a:cubicBezTo>
                <a:cubicBezTo>
                  <a:pt x="1894" y="263"/>
                  <a:pt x="1921" y="241"/>
                  <a:pt x="1949" y="227"/>
                </a:cubicBezTo>
                <a:cubicBezTo>
                  <a:pt x="1977" y="212"/>
                  <a:pt x="2006" y="205"/>
                  <a:pt x="2036" y="205"/>
                </a:cubicBezTo>
                <a:cubicBezTo>
                  <a:pt x="2069" y="205"/>
                  <a:pt x="2097" y="210"/>
                  <a:pt x="2120" y="221"/>
                </a:cubicBezTo>
                <a:cubicBezTo>
                  <a:pt x="2143" y="232"/>
                  <a:pt x="2161" y="247"/>
                  <a:pt x="2175" y="266"/>
                </a:cubicBezTo>
                <a:cubicBezTo>
                  <a:pt x="2189" y="285"/>
                  <a:pt x="2199" y="306"/>
                  <a:pt x="2206" y="332"/>
                </a:cubicBezTo>
                <a:cubicBezTo>
                  <a:pt x="2212" y="357"/>
                  <a:pt x="2215" y="387"/>
                  <a:pt x="2215" y="422"/>
                </a:cubicBezTo>
                <a:lnTo>
                  <a:pt x="2215" y="724"/>
                </a:lnTo>
                <a:close/>
                <a:moveTo>
                  <a:pt x="2498" y="71"/>
                </a:moveTo>
                <a:cubicBezTo>
                  <a:pt x="2498" y="98"/>
                  <a:pt x="2493" y="118"/>
                  <a:pt x="2481" y="128"/>
                </a:cubicBezTo>
                <a:cubicBezTo>
                  <a:pt x="2470" y="139"/>
                  <a:pt x="2449" y="144"/>
                  <a:pt x="2418" y="144"/>
                </a:cubicBezTo>
                <a:cubicBezTo>
                  <a:pt x="2387" y="144"/>
                  <a:pt x="2366" y="139"/>
                  <a:pt x="2356" y="129"/>
                </a:cubicBezTo>
                <a:cubicBezTo>
                  <a:pt x="2345" y="119"/>
                  <a:pt x="2340" y="100"/>
                  <a:pt x="2340" y="74"/>
                </a:cubicBezTo>
                <a:cubicBezTo>
                  <a:pt x="2340" y="46"/>
                  <a:pt x="2345" y="27"/>
                  <a:pt x="2356" y="16"/>
                </a:cubicBezTo>
                <a:cubicBezTo>
                  <a:pt x="2367" y="5"/>
                  <a:pt x="2388" y="0"/>
                  <a:pt x="2419" y="0"/>
                </a:cubicBezTo>
                <a:cubicBezTo>
                  <a:pt x="2450" y="0"/>
                  <a:pt x="2471" y="5"/>
                  <a:pt x="2482" y="15"/>
                </a:cubicBezTo>
                <a:cubicBezTo>
                  <a:pt x="2493" y="26"/>
                  <a:pt x="2498" y="44"/>
                  <a:pt x="2498" y="71"/>
                </a:cubicBezTo>
                <a:close/>
                <a:moveTo>
                  <a:pt x="2488" y="724"/>
                </a:moveTo>
                <a:cubicBezTo>
                  <a:pt x="2488" y="727"/>
                  <a:pt x="2487" y="731"/>
                  <a:pt x="2485" y="733"/>
                </a:cubicBezTo>
                <a:cubicBezTo>
                  <a:pt x="2482" y="736"/>
                  <a:pt x="2479" y="738"/>
                  <a:pt x="2473" y="740"/>
                </a:cubicBezTo>
                <a:cubicBezTo>
                  <a:pt x="2468" y="742"/>
                  <a:pt x="2461" y="743"/>
                  <a:pt x="2452" y="744"/>
                </a:cubicBezTo>
                <a:cubicBezTo>
                  <a:pt x="2444" y="745"/>
                  <a:pt x="2432" y="746"/>
                  <a:pt x="2419" y="746"/>
                </a:cubicBezTo>
                <a:cubicBezTo>
                  <a:pt x="2405" y="746"/>
                  <a:pt x="2394" y="745"/>
                  <a:pt x="2386" y="744"/>
                </a:cubicBezTo>
                <a:cubicBezTo>
                  <a:pt x="2377" y="743"/>
                  <a:pt x="2370" y="742"/>
                  <a:pt x="2364" y="740"/>
                </a:cubicBezTo>
                <a:cubicBezTo>
                  <a:pt x="2359" y="738"/>
                  <a:pt x="2355" y="736"/>
                  <a:pt x="2353" y="733"/>
                </a:cubicBezTo>
                <a:cubicBezTo>
                  <a:pt x="2351" y="731"/>
                  <a:pt x="2350" y="727"/>
                  <a:pt x="2350" y="724"/>
                </a:cubicBezTo>
                <a:cubicBezTo>
                  <a:pt x="2350" y="237"/>
                  <a:pt x="2350" y="237"/>
                  <a:pt x="2350" y="237"/>
                </a:cubicBezTo>
                <a:cubicBezTo>
                  <a:pt x="2350" y="233"/>
                  <a:pt x="2351" y="230"/>
                  <a:pt x="2353" y="227"/>
                </a:cubicBezTo>
                <a:cubicBezTo>
                  <a:pt x="2355" y="225"/>
                  <a:pt x="2359" y="222"/>
                  <a:pt x="2364" y="220"/>
                </a:cubicBezTo>
                <a:cubicBezTo>
                  <a:pt x="2370" y="218"/>
                  <a:pt x="2377" y="217"/>
                  <a:pt x="2386" y="216"/>
                </a:cubicBezTo>
                <a:cubicBezTo>
                  <a:pt x="2394" y="215"/>
                  <a:pt x="2405" y="214"/>
                  <a:pt x="2419" y="214"/>
                </a:cubicBezTo>
                <a:cubicBezTo>
                  <a:pt x="2432" y="214"/>
                  <a:pt x="2444" y="215"/>
                  <a:pt x="2452" y="216"/>
                </a:cubicBezTo>
                <a:cubicBezTo>
                  <a:pt x="2461" y="217"/>
                  <a:pt x="2468" y="218"/>
                  <a:pt x="2473" y="220"/>
                </a:cubicBezTo>
                <a:cubicBezTo>
                  <a:pt x="2479" y="222"/>
                  <a:pt x="2482" y="225"/>
                  <a:pt x="2485" y="227"/>
                </a:cubicBezTo>
                <a:cubicBezTo>
                  <a:pt x="2487" y="230"/>
                  <a:pt x="2488" y="233"/>
                  <a:pt x="2488" y="237"/>
                </a:cubicBezTo>
                <a:lnTo>
                  <a:pt x="2488" y="724"/>
                </a:lnTo>
                <a:close/>
                <a:moveTo>
                  <a:pt x="2969" y="586"/>
                </a:moveTo>
                <a:cubicBezTo>
                  <a:pt x="2969" y="614"/>
                  <a:pt x="2963" y="638"/>
                  <a:pt x="2953" y="659"/>
                </a:cubicBezTo>
                <a:cubicBezTo>
                  <a:pt x="2943" y="680"/>
                  <a:pt x="2928" y="698"/>
                  <a:pt x="2909" y="712"/>
                </a:cubicBezTo>
                <a:cubicBezTo>
                  <a:pt x="2890" y="726"/>
                  <a:pt x="2868" y="737"/>
                  <a:pt x="2842" y="744"/>
                </a:cubicBezTo>
                <a:cubicBezTo>
                  <a:pt x="2816" y="751"/>
                  <a:pt x="2788" y="755"/>
                  <a:pt x="2757" y="755"/>
                </a:cubicBezTo>
                <a:cubicBezTo>
                  <a:pt x="2739" y="755"/>
                  <a:pt x="2722" y="754"/>
                  <a:pt x="2705" y="751"/>
                </a:cubicBezTo>
                <a:cubicBezTo>
                  <a:pt x="2689" y="748"/>
                  <a:pt x="2674" y="745"/>
                  <a:pt x="2661" y="740"/>
                </a:cubicBezTo>
                <a:cubicBezTo>
                  <a:pt x="2647" y="736"/>
                  <a:pt x="2637" y="732"/>
                  <a:pt x="2628" y="728"/>
                </a:cubicBezTo>
                <a:cubicBezTo>
                  <a:pt x="2619" y="723"/>
                  <a:pt x="2613" y="719"/>
                  <a:pt x="2609" y="715"/>
                </a:cubicBezTo>
                <a:cubicBezTo>
                  <a:pt x="2605" y="711"/>
                  <a:pt x="2602" y="705"/>
                  <a:pt x="2599" y="697"/>
                </a:cubicBezTo>
                <a:cubicBezTo>
                  <a:pt x="2597" y="689"/>
                  <a:pt x="2596" y="677"/>
                  <a:pt x="2596" y="661"/>
                </a:cubicBezTo>
                <a:cubicBezTo>
                  <a:pt x="2596" y="650"/>
                  <a:pt x="2596" y="642"/>
                  <a:pt x="2597" y="635"/>
                </a:cubicBezTo>
                <a:cubicBezTo>
                  <a:pt x="2598" y="629"/>
                  <a:pt x="2599" y="624"/>
                  <a:pt x="2600" y="620"/>
                </a:cubicBezTo>
                <a:cubicBezTo>
                  <a:pt x="2602" y="616"/>
                  <a:pt x="2604" y="614"/>
                  <a:pt x="2606" y="612"/>
                </a:cubicBezTo>
                <a:cubicBezTo>
                  <a:pt x="2608" y="611"/>
                  <a:pt x="2611" y="611"/>
                  <a:pt x="2614" y="611"/>
                </a:cubicBezTo>
                <a:cubicBezTo>
                  <a:pt x="2618" y="611"/>
                  <a:pt x="2624" y="613"/>
                  <a:pt x="2632" y="617"/>
                </a:cubicBezTo>
                <a:cubicBezTo>
                  <a:pt x="2640" y="622"/>
                  <a:pt x="2649" y="627"/>
                  <a:pt x="2661" y="632"/>
                </a:cubicBezTo>
                <a:cubicBezTo>
                  <a:pt x="2673" y="638"/>
                  <a:pt x="2686" y="643"/>
                  <a:pt x="2702" y="648"/>
                </a:cubicBezTo>
                <a:cubicBezTo>
                  <a:pt x="2717" y="652"/>
                  <a:pt x="2735" y="655"/>
                  <a:pt x="2755" y="655"/>
                </a:cubicBezTo>
                <a:cubicBezTo>
                  <a:pt x="2767" y="655"/>
                  <a:pt x="2778" y="654"/>
                  <a:pt x="2788" y="651"/>
                </a:cubicBezTo>
                <a:cubicBezTo>
                  <a:pt x="2797" y="648"/>
                  <a:pt x="2806" y="645"/>
                  <a:pt x="2813" y="640"/>
                </a:cubicBezTo>
                <a:cubicBezTo>
                  <a:pt x="2820" y="635"/>
                  <a:pt x="2825" y="629"/>
                  <a:pt x="2829" y="622"/>
                </a:cubicBezTo>
                <a:cubicBezTo>
                  <a:pt x="2833" y="615"/>
                  <a:pt x="2835" y="606"/>
                  <a:pt x="2835" y="597"/>
                </a:cubicBezTo>
                <a:cubicBezTo>
                  <a:pt x="2835" y="586"/>
                  <a:pt x="2831" y="577"/>
                  <a:pt x="2824" y="569"/>
                </a:cubicBezTo>
                <a:cubicBezTo>
                  <a:pt x="2818" y="561"/>
                  <a:pt x="2809" y="554"/>
                  <a:pt x="2798" y="548"/>
                </a:cubicBezTo>
                <a:cubicBezTo>
                  <a:pt x="2786" y="542"/>
                  <a:pt x="2774" y="537"/>
                  <a:pt x="2760" y="532"/>
                </a:cubicBezTo>
                <a:cubicBezTo>
                  <a:pt x="2746" y="527"/>
                  <a:pt x="2731" y="521"/>
                  <a:pt x="2717" y="515"/>
                </a:cubicBezTo>
                <a:cubicBezTo>
                  <a:pt x="2702" y="509"/>
                  <a:pt x="2687" y="502"/>
                  <a:pt x="2673" y="494"/>
                </a:cubicBezTo>
                <a:cubicBezTo>
                  <a:pt x="2659" y="486"/>
                  <a:pt x="2647" y="476"/>
                  <a:pt x="2636" y="464"/>
                </a:cubicBezTo>
                <a:cubicBezTo>
                  <a:pt x="2625" y="452"/>
                  <a:pt x="2616" y="438"/>
                  <a:pt x="2609" y="422"/>
                </a:cubicBezTo>
                <a:cubicBezTo>
                  <a:pt x="2602" y="405"/>
                  <a:pt x="2599" y="386"/>
                  <a:pt x="2599" y="363"/>
                </a:cubicBezTo>
                <a:cubicBezTo>
                  <a:pt x="2599" y="339"/>
                  <a:pt x="2603" y="318"/>
                  <a:pt x="2612" y="299"/>
                </a:cubicBezTo>
                <a:cubicBezTo>
                  <a:pt x="2622" y="279"/>
                  <a:pt x="2635" y="262"/>
                  <a:pt x="2652" y="249"/>
                </a:cubicBezTo>
                <a:cubicBezTo>
                  <a:pt x="2669" y="235"/>
                  <a:pt x="2690" y="224"/>
                  <a:pt x="2714" y="216"/>
                </a:cubicBezTo>
                <a:cubicBezTo>
                  <a:pt x="2739" y="209"/>
                  <a:pt x="2767" y="205"/>
                  <a:pt x="2797" y="205"/>
                </a:cubicBezTo>
                <a:cubicBezTo>
                  <a:pt x="2813" y="205"/>
                  <a:pt x="2827" y="206"/>
                  <a:pt x="2842" y="208"/>
                </a:cubicBezTo>
                <a:cubicBezTo>
                  <a:pt x="2856" y="210"/>
                  <a:pt x="2869" y="213"/>
                  <a:pt x="2881" y="216"/>
                </a:cubicBezTo>
                <a:cubicBezTo>
                  <a:pt x="2893" y="220"/>
                  <a:pt x="2903" y="223"/>
                  <a:pt x="2911" y="227"/>
                </a:cubicBezTo>
                <a:cubicBezTo>
                  <a:pt x="2919" y="231"/>
                  <a:pt x="2924" y="234"/>
                  <a:pt x="2928" y="237"/>
                </a:cubicBezTo>
                <a:cubicBezTo>
                  <a:pt x="2931" y="239"/>
                  <a:pt x="2934" y="242"/>
                  <a:pt x="2935" y="245"/>
                </a:cubicBezTo>
                <a:cubicBezTo>
                  <a:pt x="2937" y="248"/>
                  <a:pt x="2938" y="251"/>
                  <a:pt x="2938" y="255"/>
                </a:cubicBezTo>
                <a:cubicBezTo>
                  <a:pt x="2939" y="259"/>
                  <a:pt x="2940" y="263"/>
                  <a:pt x="2940" y="269"/>
                </a:cubicBezTo>
                <a:cubicBezTo>
                  <a:pt x="2941" y="275"/>
                  <a:pt x="2941" y="282"/>
                  <a:pt x="2941" y="290"/>
                </a:cubicBezTo>
                <a:cubicBezTo>
                  <a:pt x="2941" y="300"/>
                  <a:pt x="2941" y="308"/>
                  <a:pt x="2940" y="314"/>
                </a:cubicBezTo>
                <a:cubicBezTo>
                  <a:pt x="2940" y="320"/>
                  <a:pt x="2939" y="325"/>
                  <a:pt x="2938" y="329"/>
                </a:cubicBezTo>
                <a:cubicBezTo>
                  <a:pt x="2936" y="333"/>
                  <a:pt x="2935" y="335"/>
                  <a:pt x="2932" y="336"/>
                </a:cubicBezTo>
                <a:cubicBezTo>
                  <a:pt x="2930" y="338"/>
                  <a:pt x="2928" y="338"/>
                  <a:pt x="2925" y="338"/>
                </a:cubicBezTo>
                <a:cubicBezTo>
                  <a:pt x="2921" y="338"/>
                  <a:pt x="2916" y="336"/>
                  <a:pt x="2909" y="332"/>
                </a:cubicBezTo>
                <a:cubicBezTo>
                  <a:pt x="2903" y="329"/>
                  <a:pt x="2894" y="325"/>
                  <a:pt x="2883" y="320"/>
                </a:cubicBezTo>
                <a:cubicBezTo>
                  <a:pt x="2873" y="316"/>
                  <a:pt x="2861" y="312"/>
                  <a:pt x="2847" y="308"/>
                </a:cubicBezTo>
                <a:cubicBezTo>
                  <a:pt x="2834" y="304"/>
                  <a:pt x="2818" y="302"/>
                  <a:pt x="2801" y="302"/>
                </a:cubicBezTo>
                <a:cubicBezTo>
                  <a:pt x="2788" y="302"/>
                  <a:pt x="2777" y="303"/>
                  <a:pt x="2768" y="306"/>
                </a:cubicBezTo>
                <a:cubicBezTo>
                  <a:pt x="2759" y="308"/>
                  <a:pt x="2752" y="312"/>
                  <a:pt x="2746" y="317"/>
                </a:cubicBezTo>
                <a:cubicBezTo>
                  <a:pt x="2740" y="322"/>
                  <a:pt x="2736" y="327"/>
                  <a:pt x="2733" y="334"/>
                </a:cubicBezTo>
                <a:cubicBezTo>
                  <a:pt x="2730" y="340"/>
                  <a:pt x="2728" y="347"/>
                  <a:pt x="2728" y="354"/>
                </a:cubicBezTo>
                <a:cubicBezTo>
                  <a:pt x="2728" y="365"/>
                  <a:pt x="2732" y="375"/>
                  <a:pt x="2739" y="382"/>
                </a:cubicBezTo>
                <a:cubicBezTo>
                  <a:pt x="2746" y="390"/>
                  <a:pt x="2755" y="397"/>
                  <a:pt x="2766" y="403"/>
                </a:cubicBezTo>
                <a:cubicBezTo>
                  <a:pt x="2777" y="409"/>
                  <a:pt x="2790" y="414"/>
                  <a:pt x="2805" y="419"/>
                </a:cubicBezTo>
                <a:cubicBezTo>
                  <a:pt x="2819" y="424"/>
                  <a:pt x="2834" y="430"/>
                  <a:pt x="2848" y="436"/>
                </a:cubicBezTo>
                <a:cubicBezTo>
                  <a:pt x="2863" y="442"/>
                  <a:pt x="2878" y="449"/>
                  <a:pt x="2892" y="457"/>
                </a:cubicBezTo>
                <a:cubicBezTo>
                  <a:pt x="2907" y="465"/>
                  <a:pt x="2919" y="475"/>
                  <a:pt x="2931" y="486"/>
                </a:cubicBezTo>
                <a:cubicBezTo>
                  <a:pt x="2942" y="498"/>
                  <a:pt x="2951" y="512"/>
                  <a:pt x="2958" y="528"/>
                </a:cubicBezTo>
                <a:cubicBezTo>
                  <a:pt x="2965" y="544"/>
                  <a:pt x="2969" y="564"/>
                  <a:pt x="2969" y="586"/>
                </a:cubicBezTo>
                <a:close/>
                <a:moveTo>
                  <a:pt x="3220" y="71"/>
                </a:moveTo>
                <a:cubicBezTo>
                  <a:pt x="3220" y="98"/>
                  <a:pt x="3214" y="118"/>
                  <a:pt x="3203" y="128"/>
                </a:cubicBezTo>
                <a:cubicBezTo>
                  <a:pt x="3192" y="139"/>
                  <a:pt x="3171" y="144"/>
                  <a:pt x="3140" y="144"/>
                </a:cubicBezTo>
                <a:cubicBezTo>
                  <a:pt x="3109" y="144"/>
                  <a:pt x="3088" y="139"/>
                  <a:pt x="3078" y="129"/>
                </a:cubicBezTo>
                <a:cubicBezTo>
                  <a:pt x="3067" y="119"/>
                  <a:pt x="3061" y="100"/>
                  <a:pt x="3061" y="74"/>
                </a:cubicBezTo>
                <a:cubicBezTo>
                  <a:pt x="3061" y="46"/>
                  <a:pt x="3067" y="27"/>
                  <a:pt x="3078" y="16"/>
                </a:cubicBezTo>
                <a:cubicBezTo>
                  <a:pt x="3089" y="5"/>
                  <a:pt x="3110" y="0"/>
                  <a:pt x="3141" y="0"/>
                </a:cubicBezTo>
                <a:cubicBezTo>
                  <a:pt x="3172" y="0"/>
                  <a:pt x="3193" y="5"/>
                  <a:pt x="3204" y="15"/>
                </a:cubicBezTo>
                <a:cubicBezTo>
                  <a:pt x="3215" y="26"/>
                  <a:pt x="3220" y="44"/>
                  <a:pt x="3220" y="71"/>
                </a:cubicBezTo>
                <a:close/>
                <a:moveTo>
                  <a:pt x="3210" y="724"/>
                </a:moveTo>
                <a:cubicBezTo>
                  <a:pt x="3210" y="727"/>
                  <a:pt x="3209" y="731"/>
                  <a:pt x="3206" y="733"/>
                </a:cubicBezTo>
                <a:cubicBezTo>
                  <a:pt x="3204" y="736"/>
                  <a:pt x="3200" y="738"/>
                  <a:pt x="3195" y="740"/>
                </a:cubicBezTo>
                <a:cubicBezTo>
                  <a:pt x="3190" y="742"/>
                  <a:pt x="3183" y="743"/>
                  <a:pt x="3174" y="744"/>
                </a:cubicBezTo>
                <a:cubicBezTo>
                  <a:pt x="3165" y="745"/>
                  <a:pt x="3154" y="746"/>
                  <a:pt x="3141" y="746"/>
                </a:cubicBezTo>
                <a:cubicBezTo>
                  <a:pt x="3127" y="746"/>
                  <a:pt x="3116" y="745"/>
                  <a:pt x="3107" y="744"/>
                </a:cubicBezTo>
                <a:cubicBezTo>
                  <a:pt x="3099" y="743"/>
                  <a:pt x="3092" y="742"/>
                  <a:pt x="3086" y="740"/>
                </a:cubicBezTo>
                <a:cubicBezTo>
                  <a:pt x="3081" y="738"/>
                  <a:pt x="3077" y="736"/>
                  <a:pt x="3075" y="733"/>
                </a:cubicBezTo>
                <a:cubicBezTo>
                  <a:pt x="3073" y="731"/>
                  <a:pt x="3072" y="727"/>
                  <a:pt x="3072" y="724"/>
                </a:cubicBezTo>
                <a:cubicBezTo>
                  <a:pt x="3072" y="237"/>
                  <a:pt x="3072" y="237"/>
                  <a:pt x="3072" y="237"/>
                </a:cubicBezTo>
                <a:cubicBezTo>
                  <a:pt x="3072" y="233"/>
                  <a:pt x="3073" y="230"/>
                  <a:pt x="3075" y="227"/>
                </a:cubicBezTo>
                <a:cubicBezTo>
                  <a:pt x="3077" y="225"/>
                  <a:pt x="3081" y="222"/>
                  <a:pt x="3086" y="220"/>
                </a:cubicBezTo>
                <a:cubicBezTo>
                  <a:pt x="3092" y="218"/>
                  <a:pt x="3099" y="217"/>
                  <a:pt x="3107" y="216"/>
                </a:cubicBezTo>
                <a:cubicBezTo>
                  <a:pt x="3116" y="215"/>
                  <a:pt x="3127" y="214"/>
                  <a:pt x="3141" y="214"/>
                </a:cubicBezTo>
                <a:cubicBezTo>
                  <a:pt x="3154" y="214"/>
                  <a:pt x="3165" y="215"/>
                  <a:pt x="3174" y="216"/>
                </a:cubicBezTo>
                <a:cubicBezTo>
                  <a:pt x="3183" y="217"/>
                  <a:pt x="3190" y="218"/>
                  <a:pt x="3195" y="220"/>
                </a:cubicBezTo>
                <a:cubicBezTo>
                  <a:pt x="3200" y="222"/>
                  <a:pt x="3204" y="225"/>
                  <a:pt x="3206" y="227"/>
                </a:cubicBezTo>
                <a:cubicBezTo>
                  <a:pt x="3209" y="230"/>
                  <a:pt x="3210" y="233"/>
                  <a:pt x="3210" y="237"/>
                </a:cubicBezTo>
                <a:lnTo>
                  <a:pt x="3210" y="724"/>
                </a:lnTo>
                <a:close/>
                <a:moveTo>
                  <a:pt x="3813" y="724"/>
                </a:moveTo>
                <a:cubicBezTo>
                  <a:pt x="3813" y="727"/>
                  <a:pt x="3812" y="731"/>
                  <a:pt x="3810" y="733"/>
                </a:cubicBezTo>
                <a:cubicBezTo>
                  <a:pt x="3807" y="736"/>
                  <a:pt x="3804" y="738"/>
                  <a:pt x="3799" y="740"/>
                </a:cubicBezTo>
                <a:cubicBezTo>
                  <a:pt x="3794" y="742"/>
                  <a:pt x="3787" y="743"/>
                  <a:pt x="3778" y="744"/>
                </a:cubicBezTo>
                <a:cubicBezTo>
                  <a:pt x="3769" y="745"/>
                  <a:pt x="3758" y="746"/>
                  <a:pt x="3745" y="746"/>
                </a:cubicBezTo>
                <a:cubicBezTo>
                  <a:pt x="3731" y="746"/>
                  <a:pt x="3720" y="745"/>
                  <a:pt x="3711" y="744"/>
                </a:cubicBezTo>
                <a:cubicBezTo>
                  <a:pt x="3702" y="743"/>
                  <a:pt x="3695" y="742"/>
                  <a:pt x="3690" y="740"/>
                </a:cubicBezTo>
                <a:cubicBezTo>
                  <a:pt x="3685" y="738"/>
                  <a:pt x="3681" y="736"/>
                  <a:pt x="3679" y="733"/>
                </a:cubicBezTo>
                <a:cubicBezTo>
                  <a:pt x="3677" y="731"/>
                  <a:pt x="3676" y="727"/>
                  <a:pt x="3676" y="724"/>
                </a:cubicBezTo>
                <a:cubicBezTo>
                  <a:pt x="3676" y="445"/>
                  <a:pt x="3676" y="445"/>
                  <a:pt x="3676" y="445"/>
                </a:cubicBezTo>
                <a:cubicBezTo>
                  <a:pt x="3676" y="422"/>
                  <a:pt x="3674" y="403"/>
                  <a:pt x="3670" y="390"/>
                </a:cubicBezTo>
                <a:cubicBezTo>
                  <a:pt x="3667" y="376"/>
                  <a:pt x="3662" y="365"/>
                  <a:pt x="3655" y="355"/>
                </a:cubicBezTo>
                <a:cubicBezTo>
                  <a:pt x="3649" y="345"/>
                  <a:pt x="3640" y="338"/>
                  <a:pt x="3630" y="332"/>
                </a:cubicBezTo>
                <a:cubicBezTo>
                  <a:pt x="3620" y="327"/>
                  <a:pt x="3607" y="325"/>
                  <a:pt x="3594" y="325"/>
                </a:cubicBezTo>
                <a:cubicBezTo>
                  <a:pt x="3576" y="325"/>
                  <a:pt x="3558" y="331"/>
                  <a:pt x="3541" y="344"/>
                </a:cubicBezTo>
                <a:cubicBezTo>
                  <a:pt x="3523" y="356"/>
                  <a:pt x="3504" y="375"/>
                  <a:pt x="3485" y="399"/>
                </a:cubicBezTo>
                <a:cubicBezTo>
                  <a:pt x="3485" y="724"/>
                  <a:pt x="3485" y="724"/>
                  <a:pt x="3485" y="724"/>
                </a:cubicBezTo>
                <a:cubicBezTo>
                  <a:pt x="3485" y="727"/>
                  <a:pt x="3484" y="731"/>
                  <a:pt x="3481" y="733"/>
                </a:cubicBezTo>
                <a:cubicBezTo>
                  <a:pt x="3479" y="736"/>
                  <a:pt x="3476" y="738"/>
                  <a:pt x="3470" y="740"/>
                </a:cubicBezTo>
                <a:cubicBezTo>
                  <a:pt x="3465" y="742"/>
                  <a:pt x="3458" y="743"/>
                  <a:pt x="3449" y="744"/>
                </a:cubicBezTo>
                <a:cubicBezTo>
                  <a:pt x="3440" y="745"/>
                  <a:pt x="3429" y="746"/>
                  <a:pt x="3416" y="746"/>
                </a:cubicBezTo>
                <a:cubicBezTo>
                  <a:pt x="3402" y="746"/>
                  <a:pt x="3391" y="745"/>
                  <a:pt x="3382" y="744"/>
                </a:cubicBezTo>
                <a:cubicBezTo>
                  <a:pt x="3374" y="743"/>
                  <a:pt x="3367" y="742"/>
                  <a:pt x="3361" y="740"/>
                </a:cubicBezTo>
                <a:cubicBezTo>
                  <a:pt x="3356" y="738"/>
                  <a:pt x="3352" y="736"/>
                  <a:pt x="3350" y="733"/>
                </a:cubicBezTo>
                <a:cubicBezTo>
                  <a:pt x="3348" y="731"/>
                  <a:pt x="3347" y="727"/>
                  <a:pt x="3347" y="724"/>
                </a:cubicBezTo>
                <a:cubicBezTo>
                  <a:pt x="3347" y="236"/>
                  <a:pt x="3347" y="236"/>
                  <a:pt x="3347" y="236"/>
                </a:cubicBezTo>
                <a:cubicBezTo>
                  <a:pt x="3347" y="232"/>
                  <a:pt x="3348" y="229"/>
                  <a:pt x="3350" y="226"/>
                </a:cubicBezTo>
                <a:cubicBezTo>
                  <a:pt x="3351" y="224"/>
                  <a:pt x="3355" y="221"/>
                  <a:pt x="3360" y="220"/>
                </a:cubicBezTo>
                <a:cubicBezTo>
                  <a:pt x="3364" y="218"/>
                  <a:pt x="3370" y="216"/>
                  <a:pt x="3378" y="215"/>
                </a:cubicBezTo>
                <a:cubicBezTo>
                  <a:pt x="3385" y="215"/>
                  <a:pt x="3395" y="214"/>
                  <a:pt x="3406" y="214"/>
                </a:cubicBezTo>
                <a:cubicBezTo>
                  <a:pt x="3418" y="214"/>
                  <a:pt x="3427" y="215"/>
                  <a:pt x="3435" y="215"/>
                </a:cubicBezTo>
                <a:cubicBezTo>
                  <a:pt x="3443" y="216"/>
                  <a:pt x="3449" y="218"/>
                  <a:pt x="3453" y="220"/>
                </a:cubicBezTo>
                <a:cubicBezTo>
                  <a:pt x="3457" y="221"/>
                  <a:pt x="3460" y="224"/>
                  <a:pt x="3462" y="226"/>
                </a:cubicBezTo>
                <a:cubicBezTo>
                  <a:pt x="3464" y="229"/>
                  <a:pt x="3465" y="232"/>
                  <a:pt x="3465" y="236"/>
                </a:cubicBezTo>
                <a:cubicBezTo>
                  <a:pt x="3465" y="292"/>
                  <a:pt x="3465" y="292"/>
                  <a:pt x="3465" y="292"/>
                </a:cubicBezTo>
                <a:cubicBezTo>
                  <a:pt x="3491" y="263"/>
                  <a:pt x="3519" y="241"/>
                  <a:pt x="3547" y="227"/>
                </a:cubicBezTo>
                <a:cubicBezTo>
                  <a:pt x="3575" y="212"/>
                  <a:pt x="3604" y="205"/>
                  <a:pt x="3634" y="205"/>
                </a:cubicBezTo>
                <a:cubicBezTo>
                  <a:pt x="3667" y="205"/>
                  <a:pt x="3695" y="210"/>
                  <a:pt x="3718" y="221"/>
                </a:cubicBezTo>
                <a:cubicBezTo>
                  <a:pt x="3741" y="232"/>
                  <a:pt x="3759" y="247"/>
                  <a:pt x="3773" y="266"/>
                </a:cubicBezTo>
                <a:cubicBezTo>
                  <a:pt x="3787" y="285"/>
                  <a:pt x="3797" y="306"/>
                  <a:pt x="3804" y="332"/>
                </a:cubicBezTo>
                <a:cubicBezTo>
                  <a:pt x="3810" y="357"/>
                  <a:pt x="3813" y="387"/>
                  <a:pt x="3813" y="422"/>
                </a:cubicBezTo>
                <a:lnTo>
                  <a:pt x="3813" y="724"/>
                </a:lnTo>
                <a:close/>
                <a:moveTo>
                  <a:pt x="4291" y="586"/>
                </a:moveTo>
                <a:cubicBezTo>
                  <a:pt x="4291" y="614"/>
                  <a:pt x="4286" y="638"/>
                  <a:pt x="4276" y="659"/>
                </a:cubicBezTo>
                <a:cubicBezTo>
                  <a:pt x="4265" y="680"/>
                  <a:pt x="4251" y="698"/>
                  <a:pt x="4232" y="712"/>
                </a:cubicBezTo>
                <a:cubicBezTo>
                  <a:pt x="4213" y="726"/>
                  <a:pt x="4190" y="737"/>
                  <a:pt x="4165" y="744"/>
                </a:cubicBezTo>
                <a:cubicBezTo>
                  <a:pt x="4139" y="751"/>
                  <a:pt x="4111" y="755"/>
                  <a:pt x="4080" y="755"/>
                </a:cubicBezTo>
                <a:cubicBezTo>
                  <a:pt x="4062" y="755"/>
                  <a:pt x="4045" y="754"/>
                  <a:pt x="4028" y="751"/>
                </a:cubicBezTo>
                <a:cubicBezTo>
                  <a:pt x="4011" y="748"/>
                  <a:pt x="3997" y="745"/>
                  <a:pt x="3984" y="740"/>
                </a:cubicBezTo>
                <a:cubicBezTo>
                  <a:pt x="3970" y="736"/>
                  <a:pt x="3959" y="732"/>
                  <a:pt x="3951" y="728"/>
                </a:cubicBezTo>
                <a:cubicBezTo>
                  <a:pt x="3942" y="723"/>
                  <a:pt x="3936" y="719"/>
                  <a:pt x="3932" y="715"/>
                </a:cubicBezTo>
                <a:cubicBezTo>
                  <a:pt x="3928" y="711"/>
                  <a:pt x="3924" y="705"/>
                  <a:pt x="3922" y="697"/>
                </a:cubicBezTo>
                <a:cubicBezTo>
                  <a:pt x="3920" y="689"/>
                  <a:pt x="3919" y="677"/>
                  <a:pt x="3919" y="661"/>
                </a:cubicBezTo>
                <a:cubicBezTo>
                  <a:pt x="3919" y="650"/>
                  <a:pt x="3919" y="642"/>
                  <a:pt x="3920" y="635"/>
                </a:cubicBezTo>
                <a:cubicBezTo>
                  <a:pt x="3921" y="629"/>
                  <a:pt x="3922" y="624"/>
                  <a:pt x="3923" y="620"/>
                </a:cubicBezTo>
                <a:cubicBezTo>
                  <a:pt x="3925" y="616"/>
                  <a:pt x="3927" y="614"/>
                  <a:pt x="3929" y="612"/>
                </a:cubicBezTo>
                <a:cubicBezTo>
                  <a:pt x="3931" y="611"/>
                  <a:pt x="3934" y="611"/>
                  <a:pt x="3937" y="611"/>
                </a:cubicBezTo>
                <a:cubicBezTo>
                  <a:pt x="3941" y="611"/>
                  <a:pt x="3947" y="613"/>
                  <a:pt x="3955" y="617"/>
                </a:cubicBezTo>
                <a:cubicBezTo>
                  <a:pt x="3963" y="622"/>
                  <a:pt x="3972" y="627"/>
                  <a:pt x="3984" y="632"/>
                </a:cubicBezTo>
                <a:cubicBezTo>
                  <a:pt x="3996" y="638"/>
                  <a:pt x="4009" y="643"/>
                  <a:pt x="4025" y="648"/>
                </a:cubicBezTo>
                <a:cubicBezTo>
                  <a:pt x="4040" y="652"/>
                  <a:pt x="4058" y="655"/>
                  <a:pt x="4078" y="655"/>
                </a:cubicBezTo>
                <a:cubicBezTo>
                  <a:pt x="4090" y="655"/>
                  <a:pt x="4101" y="654"/>
                  <a:pt x="4111" y="651"/>
                </a:cubicBezTo>
                <a:cubicBezTo>
                  <a:pt x="4120" y="648"/>
                  <a:pt x="4129" y="645"/>
                  <a:pt x="4136" y="640"/>
                </a:cubicBezTo>
                <a:cubicBezTo>
                  <a:pt x="4143" y="635"/>
                  <a:pt x="4148" y="629"/>
                  <a:pt x="4152" y="622"/>
                </a:cubicBezTo>
                <a:cubicBezTo>
                  <a:pt x="4156" y="615"/>
                  <a:pt x="4157" y="606"/>
                  <a:pt x="4157" y="597"/>
                </a:cubicBezTo>
                <a:cubicBezTo>
                  <a:pt x="4157" y="586"/>
                  <a:pt x="4154" y="577"/>
                  <a:pt x="4147" y="569"/>
                </a:cubicBezTo>
                <a:cubicBezTo>
                  <a:pt x="4141" y="561"/>
                  <a:pt x="4132" y="554"/>
                  <a:pt x="4120" y="548"/>
                </a:cubicBezTo>
                <a:cubicBezTo>
                  <a:pt x="4109" y="542"/>
                  <a:pt x="4097" y="537"/>
                  <a:pt x="4083" y="532"/>
                </a:cubicBezTo>
                <a:cubicBezTo>
                  <a:pt x="4069" y="527"/>
                  <a:pt x="4054" y="521"/>
                  <a:pt x="4040" y="515"/>
                </a:cubicBezTo>
                <a:cubicBezTo>
                  <a:pt x="4025" y="509"/>
                  <a:pt x="4010" y="502"/>
                  <a:pt x="3996" y="494"/>
                </a:cubicBezTo>
                <a:cubicBezTo>
                  <a:pt x="3982" y="486"/>
                  <a:pt x="3970" y="476"/>
                  <a:pt x="3959" y="464"/>
                </a:cubicBezTo>
                <a:cubicBezTo>
                  <a:pt x="3947" y="452"/>
                  <a:pt x="3939" y="438"/>
                  <a:pt x="3932" y="422"/>
                </a:cubicBezTo>
                <a:cubicBezTo>
                  <a:pt x="3925" y="405"/>
                  <a:pt x="3922" y="386"/>
                  <a:pt x="3922" y="363"/>
                </a:cubicBezTo>
                <a:cubicBezTo>
                  <a:pt x="3922" y="339"/>
                  <a:pt x="3926" y="318"/>
                  <a:pt x="3935" y="299"/>
                </a:cubicBezTo>
                <a:cubicBezTo>
                  <a:pt x="3944" y="279"/>
                  <a:pt x="3958" y="262"/>
                  <a:pt x="3975" y="249"/>
                </a:cubicBezTo>
                <a:cubicBezTo>
                  <a:pt x="3992" y="235"/>
                  <a:pt x="4013" y="224"/>
                  <a:pt x="4037" y="216"/>
                </a:cubicBezTo>
                <a:cubicBezTo>
                  <a:pt x="4062" y="209"/>
                  <a:pt x="4090" y="205"/>
                  <a:pt x="4120" y="205"/>
                </a:cubicBezTo>
                <a:cubicBezTo>
                  <a:pt x="4136" y="205"/>
                  <a:pt x="4150" y="206"/>
                  <a:pt x="4165" y="208"/>
                </a:cubicBezTo>
                <a:cubicBezTo>
                  <a:pt x="4179" y="210"/>
                  <a:pt x="4192" y="213"/>
                  <a:pt x="4204" y="216"/>
                </a:cubicBezTo>
                <a:cubicBezTo>
                  <a:pt x="4216" y="220"/>
                  <a:pt x="4225" y="223"/>
                  <a:pt x="4233" y="227"/>
                </a:cubicBezTo>
                <a:cubicBezTo>
                  <a:pt x="4241" y="231"/>
                  <a:pt x="4247" y="234"/>
                  <a:pt x="4251" y="237"/>
                </a:cubicBezTo>
                <a:cubicBezTo>
                  <a:pt x="4254" y="239"/>
                  <a:pt x="4257" y="242"/>
                  <a:pt x="4258" y="245"/>
                </a:cubicBezTo>
                <a:cubicBezTo>
                  <a:pt x="4259" y="248"/>
                  <a:pt x="4261" y="251"/>
                  <a:pt x="4261" y="255"/>
                </a:cubicBezTo>
                <a:cubicBezTo>
                  <a:pt x="4262" y="259"/>
                  <a:pt x="4263" y="263"/>
                  <a:pt x="4263" y="269"/>
                </a:cubicBezTo>
                <a:cubicBezTo>
                  <a:pt x="4264" y="275"/>
                  <a:pt x="4264" y="282"/>
                  <a:pt x="4264" y="290"/>
                </a:cubicBezTo>
                <a:cubicBezTo>
                  <a:pt x="4264" y="300"/>
                  <a:pt x="4264" y="308"/>
                  <a:pt x="4263" y="314"/>
                </a:cubicBezTo>
                <a:cubicBezTo>
                  <a:pt x="4263" y="320"/>
                  <a:pt x="4262" y="325"/>
                  <a:pt x="4260" y="329"/>
                </a:cubicBezTo>
                <a:cubicBezTo>
                  <a:pt x="4259" y="333"/>
                  <a:pt x="4257" y="335"/>
                  <a:pt x="4255" y="336"/>
                </a:cubicBezTo>
                <a:cubicBezTo>
                  <a:pt x="4253" y="338"/>
                  <a:pt x="4251" y="338"/>
                  <a:pt x="4248" y="338"/>
                </a:cubicBezTo>
                <a:cubicBezTo>
                  <a:pt x="4244" y="338"/>
                  <a:pt x="4239" y="336"/>
                  <a:pt x="4232" y="332"/>
                </a:cubicBezTo>
                <a:cubicBezTo>
                  <a:pt x="4225" y="329"/>
                  <a:pt x="4217" y="325"/>
                  <a:pt x="4206" y="320"/>
                </a:cubicBezTo>
                <a:cubicBezTo>
                  <a:pt x="4196" y="316"/>
                  <a:pt x="4184" y="312"/>
                  <a:pt x="4170" y="308"/>
                </a:cubicBezTo>
                <a:cubicBezTo>
                  <a:pt x="4157" y="304"/>
                  <a:pt x="4141" y="302"/>
                  <a:pt x="4124" y="302"/>
                </a:cubicBezTo>
                <a:cubicBezTo>
                  <a:pt x="4111" y="302"/>
                  <a:pt x="4100" y="303"/>
                  <a:pt x="4091" y="306"/>
                </a:cubicBezTo>
                <a:cubicBezTo>
                  <a:pt x="4082" y="308"/>
                  <a:pt x="4075" y="312"/>
                  <a:pt x="4069" y="317"/>
                </a:cubicBezTo>
                <a:cubicBezTo>
                  <a:pt x="4063" y="322"/>
                  <a:pt x="4059" y="327"/>
                  <a:pt x="4056" y="334"/>
                </a:cubicBezTo>
                <a:cubicBezTo>
                  <a:pt x="4053" y="340"/>
                  <a:pt x="4051" y="347"/>
                  <a:pt x="4051" y="354"/>
                </a:cubicBezTo>
                <a:cubicBezTo>
                  <a:pt x="4051" y="365"/>
                  <a:pt x="4055" y="375"/>
                  <a:pt x="4062" y="382"/>
                </a:cubicBezTo>
                <a:cubicBezTo>
                  <a:pt x="4069" y="390"/>
                  <a:pt x="4078" y="397"/>
                  <a:pt x="4089" y="403"/>
                </a:cubicBezTo>
                <a:cubicBezTo>
                  <a:pt x="4100" y="409"/>
                  <a:pt x="4113" y="414"/>
                  <a:pt x="4128" y="419"/>
                </a:cubicBezTo>
                <a:cubicBezTo>
                  <a:pt x="4142" y="424"/>
                  <a:pt x="4157" y="430"/>
                  <a:pt x="4171" y="436"/>
                </a:cubicBezTo>
                <a:cubicBezTo>
                  <a:pt x="4186" y="442"/>
                  <a:pt x="4201" y="449"/>
                  <a:pt x="4215" y="457"/>
                </a:cubicBezTo>
                <a:cubicBezTo>
                  <a:pt x="4230" y="465"/>
                  <a:pt x="4242" y="475"/>
                  <a:pt x="4254" y="486"/>
                </a:cubicBezTo>
                <a:cubicBezTo>
                  <a:pt x="4265" y="498"/>
                  <a:pt x="4274" y="512"/>
                  <a:pt x="4281" y="528"/>
                </a:cubicBezTo>
                <a:cubicBezTo>
                  <a:pt x="4288" y="544"/>
                  <a:pt x="4291" y="564"/>
                  <a:pt x="4291" y="586"/>
                </a:cubicBezTo>
                <a:close/>
                <a:moveTo>
                  <a:pt x="4671" y="676"/>
                </a:moveTo>
                <a:cubicBezTo>
                  <a:pt x="4671" y="692"/>
                  <a:pt x="4670" y="704"/>
                  <a:pt x="4668" y="713"/>
                </a:cubicBezTo>
                <a:cubicBezTo>
                  <a:pt x="4666" y="721"/>
                  <a:pt x="4663" y="727"/>
                  <a:pt x="4660" y="731"/>
                </a:cubicBezTo>
                <a:cubicBezTo>
                  <a:pt x="4657" y="734"/>
                  <a:pt x="4652" y="737"/>
                  <a:pt x="4645" y="740"/>
                </a:cubicBezTo>
                <a:cubicBezTo>
                  <a:pt x="4639" y="743"/>
                  <a:pt x="4632" y="745"/>
                  <a:pt x="4623" y="747"/>
                </a:cubicBezTo>
                <a:cubicBezTo>
                  <a:pt x="4615" y="749"/>
                  <a:pt x="4605" y="751"/>
                  <a:pt x="4595" y="752"/>
                </a:cubicBezTo>
                <a:cubicBezTo>
                  <a:pt x="4585" y="753"/>
                  <a:pt x="4575" y="753"/>
                  <a:pt x="4565" y="753"/>
                </a:cubicBezTo>
                <a:cubicBezTo>
                  <a:pt x="4537" y="753"/>
                  <a:pt x="4514" y="750"/>
                  <a:pt x="4494" y="743"/>
                </a:cubicBezTo>
                <a:cubicBezTo>
                  <a:pt x="4474" y="736"/>
                  <a:pt x="4457" y="725"/>
                  <a:pt x="4444" y="711"/>
                </a:cubicBezTo>
                <a:cubicBezTo>
                  <a:pt x="4431" y="696"/>
                  <a:pt x="4421" y="678"/>
                  <a:pt x="4415" y="656"/>
                </a:cubicBezTo>
                <a:cubicBezTo>
                  <a:pt x="4409" y="635"/>
                  <a:pt x="4406" y="609"/>
                  <a:pt x="4406" y="579"/>
                </a:cubicBezTo>
                <a:cubicBezTo>
                  <a:pt x="4406" y="329"/>
                  <a:pt x="4406" y="329"/>
                  <a:pt x="4406" y="329"/>
                </a:cubicBezTo>
                <a:cubicBezTo>
                  <a:pt x="4347" y="329"/>
                  <a:pt x="4347" y="329"/>
                  <a:pt x="4347" y="329"/>
                </a:cubicBezTo>
                <a:cubicBezTo>
                  <a:pt x="4340" y="329"/>
                  <a:pt x="4335" y="325"/>
                  <a:pt x="4331" y="316"/>
                </a:cubicBezTo>
                <a:cubicBezTo>
                  <a:pt x="4328" y="307"/>
                  <a:pt x="4326" y="293"/>
                  <a:pt x="4326" y="273"/>
                </a:cubicBezTo>
                <a:cubicBezTo>
                  <a:pt x="4326" y="263"/>
                  <a:pt x="4326" y="254"/>
                  <a:pt x="4327" y="246"/>
                </a:cubicBezTo>
                <a:cubicBezTo>
                  <a:pt x="4328" y="239"/>
                  <a:pt x="4329" y="233"/>
                  <a:pt x="4331" y="229"/>
                </a:cubicBezTo>
                <a:cubicBezTo>
                  <a:pt x="4333" y="225"/>
                  <a:pt x="4335" y="222"/>
                  <a:pt x="4338" y="220"/>
                </a:cubicBezTo>
                <a:cubicBezTo>
                  <a:pt x="4341" y="218"/>
                  <a:pt x="4344" y="217"/>
                  <a:pt x="4348" y="217"/>
                </a:cubicBezTo>
                <a:cubicBezTo>
                  <a:pt x="4406" y="217"/>
                  <a:pt x="4406" y="217"/>
                  <a:pt x="4406" y="217"/>
                </a:cubicBezTo>
                <a:cubicBezTo>
                  <a:pt x="4406" y="109"/>
                  <a:pt x="4406" y="109"/>
                  <a:pt x="4406" y="109"/>
                </a:cubicBezTo>
                <a:cubicBezTo>
                  <a:pt x="4406" y="105"/>
                  <a:pt x="4407" y="102"/>
                  <a:pt x="4409" y="99"/>
                </a:cubicBezTo>
                <a:cubicBezTo>
                  <a:pt x="4411" y="96"/>
                  <a:pt x="4414" y="93"/>
                  <a:pt x="4420" y="91"/>
                </a:cubicBezTo>
                <a:cubicBezTo>
                  <a:pt x="4425" y="89"/>
                  <a:pt x="4432" y="88"/>
                  <a:pt x="4441" y="87"/>
                </a:cubicBezTo>
                <a:cubicBezTo>
                  <a:pt x="4450" y="86"/>
                  <a:pt x="4461" y="86"/>
                  <a:pt x="4474" y="86"/>
                </a:cubicBezTo>
                <a:cubicBezTo>
                  <a:pt x="4488" y="86"/>
                  <a:pt x="4499" y="86"/>
                  <a:pt x="4508" y="87"/>
                </a:cubicBezTo>
                <a:cubicBezTo>
                  <a:pt x="4517" y="88"/>
                  <a:pt x="4524" y="89"/>
                  <a:pt x="4529" y="91"/>
                </a:cubicBezTo>
                <a:cubicBezTo>
                  <a:pt x="4534" y="93"/>
                  <a:pt x="4537" y="96"/>
                  <a:pt x="4540" y="99"/>
                </a:cubicBezTo>
                <a:cubicBezTo>
                  <a:pt x="4542" y="102"/>
                  <a:pt x="4543" y="105"/>
                  <a:pt x="4543" y="109"/>
                </a:cubicBezTo>
                <a:cubicBezTo>
                  <a:pt x="4543" y="217"/>
                  <a:pt x="4543" y="217"/>
                  <a:pt x="4543" y="217"/>
                </a:cubicBezTo>
                <a:cubicBezTo>
                  <a:pt x="4649" y="217"/>
                  <a:pt x="4649" y="217"/>
                  <a:pt x="4649" y="217"/>
                </a:cubicBezTo>
                <a:cubicBezTo>
                  <a:pt x="4653" y="217"/>
                  <a:pt x="4656" y="218"/>
                  <a:pt x="4659" y="220"/>
                </a:cubicBezTo>
                <a:cubicBezTo>
                  <a:pt x="4661" y="222"/>
                  <a:pt x="4664" y="225"/>
                  <a:pt x="4665" y="229"/>
                </a:cubicBezTo>
                <a:cubicBezTo>
                  <a:pt x="4667" y="233"/>
                  <a:pt x="4669" y="239"/>
                  <a:pt x="4670" y="246"/>
                </a:cubicBezTo>
                <a:cubicBezTo>
                  <a:pt x="4670" y="254"/>
                  <a:pt x="4671" y="263"/>
                  <a:pt x="4671" y="273"/>
                </a:cubicBezTo>
                <a:cubicBezTo>
                  <a:pt x="4671" y="293"/>
                  <a:pt x="4669" y="307"/>
                  <a:pt x="4665" y="316"/>
                </a:cubicBezTo>
                <a:cubicBezTo>
                  <a:pt x="4662" y="325"/>
                  <a:pt x="4657" y="329"/>
                  <a:pt x="4650" y="329"/>
                </a:cubicBezTo>
                <a:cubicBezTo>
                  <a:pt x="4543" y="329"/>
                  <a:pt x="4543" y="329"/>
                  <a:pt x="4543" y="329"/>
                </a:cubicBezTo>
                <a:cubicBezTo>
                  <a:pt x="4543" y="558"/>
                  <a:pt x="4543" y="558"/>
                  <a:pt x="4543" y="558"/>
                </a:cubicBezTo>
                <a:cubicBezTo>
                  <a:pt x="4543" y="585"/>
                  <a:pt x="4547" y="605"/>
                  <a:pt x="4556" y="618"/>
                </a:cubicBezTo>
                <a:cubicBezTo>
                  <a:pt x="4564" y="631"/>
                  <a:pt x="4579" y="638"/>
                  <a:pt x="4600" y="638"/>
                </a:cubicBezTo>
                <a:cubicBezTo>
                  <a:pt x="4608" y="638"/>
                  <a:pt x="4614" y="637"/>
                  <a:pt x="4620" y="636"/>
                </a:cubicBezTo>
                <a:cubicBezTo>
                  <a:pt x="4626" y="635"/>
                  <a:pt x="4631" y="633"/>
                  <a:pt x="4636" y="632"/>
                </a:cubicBezTo>
                <a:cubicBezTo>
                  <a:pt x="4640" y="630"/>
                  <a:pt x="4644" y="629"/>
                  <a:pt x="4647" y="627"/>
                </a:cubicBezTo>
                <a:cubicBezTo>
                  <a:pt x="4650" y="626"/>
                  <a:pt x="4653" y="625"/>
                  <a:pt x="4656" y="625"/>
                </a:cubicBezTo>
                <a:cubicBezTo>
                  <a:pt x="4658" y="625"/>
                  <a:pt x="4660" y="626"/>
                  <a:pt x="4662" y="627"/>
                </a:cubicBezTo>
                <a:cubicBezTo>
                  <a:pt x="4664" y="629"/>
                  <a:pt x="4665" y="631"/>
                  <a:pt x="4667" y="635"/>
                </a:cubicBezTo>
                <a:cubicBezTo>
                  <a:pt x="4668" y="639"/>
                  <a:pt x="4669" y="644"/>
                  <a:pt x="4670" y="650"/>
                </a:cubicBezTo>
                <a:cubicBezTo>
                  <a:pt x="4670" y="657"/>
                  <a:pt x="4671" y="665"/>
                  <a:pt x="4671" y="676"/>
                </a:cubicBezTo>
                <a:close/>
                <a:moveTo>
                  <a:pt x="4925" y="71"/>
                </a:moveTo>
                <a:cubicBezTo>
                  <a:pt x="4925" y="98"/>
                  <a:pt x="4920" y="118"/>
                  <a:pt x="4909" y="128"/>
                </a:cubicBezTo>
                <a:cubicBezTo>
                  <a:pt x="4897" y="139"/>
                  <a:pt x="4876" y="144"/>
                  <a:pt x="4846" y="144"/>
                </a:cubicBezTo>
                <a:cubicBezTo>
                  <a:pt x="4815" y="144"/>
                  <a:pt x="4794" y="139"/>
                  <a:pt x="4783" y="129"/>
                </a:cubicBezTo>
                <a:cubicBezTo>
                  <a:pt x="4772" y="119"/>
                  <a:pt x="4767" y="100"/>
                  <a:pt x="4767" y="74"/>
                </a:cubicBezTo>
                <a:cubicBezTo>
                  <a:pt x="4767" y="46"/>
                  <a:pt x="4772" y="27"/>
                  <a:pt x="4784" y="16"/>
                </a:cubicBezTo>
                <a:cubicBezTo>
                  <a:pt x="4795" y="5"/>
                  <a:pt x="4816" y="0"/>
                  <a:pt x="4847" y="0"/>
                </a:cubicBezTo>
                <a:cubicBezTo>
                  <a:pt x="4877" y="0"/>
                  <a:pt x="4898" y="5"/>
                  <a:pt x="4909" y="15"/>
                </a:cubicBezTo>
                <a:cubicBezTo>
                  <a:pt x="4920" y="26"/>
                  <a:pt x="4925" y="44"/>
                  <a:pt x="4925" y="71"/>
                </a:cubicBezTo>
                <a:close/>
                <a:moveTo>
                  <a:pt x="4915" y="724"/>
                </a:moveTo>
                <a:cubicBezTo>
                  <a:pt x="4915" y="727"/>
                  <a:pt x="4914" y="731"/>
                  <a:pt x="4912" y="733"/>
                </a:cubicBezTo>
                <a:cubicBezTo>
                  <a:pt x="4910" y="736"/>
                  <a:pt x="4906" y="738"/>
                  <a:pt x="4901" y="740"/>
                </a:cubicBezTo>
                <a:cubicBezTo>
                  <a:pt x="4895" y="742"/>
                  <a:pt x="4888" y="743"/>
                  <a:pt x="4880" y="744"/>
                </a:cubicBezTo>
                <a:cubicBezTo>
                  <a:pt x="4871" y="745"/>
                  <a:pt x="4860" y="746"/>
                  <a:pt x="4846" y="746"/>
                </a:cubicBezTo>
                <a:cubicBezTo>
                  <a:pt x="4833" y="746"/>
                  <a:pt x="4822" y="745"/>
                  <a:pt x="4813" y="744"/>
                </a:cubicBezTo>
                <a:cubicBezTo>
                  <a:pt x="4804" y="743"/>
                  <a:pt x="4797" y="742"/>
                  <a:pt x="4792" y="740"/>
                </a:cubicBezTo>
                <a:cubicBezTo>
                  <a:pt x="4786" y="738"/>
                  <a:pt x="4783" y="736"/>
                  <a:pt x="4781" y="733"/>
                </a:cubicBezTo>
                <a:cubicBezTo>
                  <a:pt x="4778" y="731"/>
                  <a:pt x="4777" y="727"/>
                  <a:pt x="4777" y="724"/>
                </a:cubicBezTo>
                <a:cubicBezTo>
                  <a:pt x="4777" y="237"/>
                  <a:pt x="4777" y="237"/>
                  <a:pt x="4777" y="237"/>
                </a:cubicBezTo>
                <a:cubicBezTo>
                  <a:pt x="4777" y="233"/>
                  <a:pt x="4778" y="230"/>
                  <a:pt x="4781" y="227"/>
                </a:cubicBezTo>
                <a:cubicBezTo>
                  <a:pt x="4783" y="225"/>
                  <a:pt x="4786" y="222"/>
                  <a:pt x="4792" y="220"/>
                </a:cubicBezTo>
                <a:cubicBezTo>
                  <a:pt x="4797" y="218"/>
                  <a:pt x="4804" y="217"/>
                  <a:pt x="4813" y="216"/>
                </a:cubicBezTo>
                <a:cubicBezTo>
                  <a:pt x="4822" y="215"/>
                  <a:pt x="4833" y="214"/>
                  <a:pt x="4846" y="214"/>
                </a:cubicBezTo>
                <a:cubicBezTo>
                  <a:pt x="4860" y="214"/>
                  <a:pt x="4871" y="215"/>
                  <a:pt x="4880" y="216"/>
                </a:cubicBezTo>
                <a:cubicBezTo>
                  <a:pt x="4888" y="217"/>
                  <a:pt x="4895" y="218"/>
                  <a:pt x="4901" y="220"/>
                </a:cubicBezTo>
                <a:cubicBezTo>
                  <a:pt x="4906" y="222"/>
                  <a:pt x="4910" y="225"/>
                  <a:pt x="4912" y="227"/>
                </a:cubicBezTo>
                <a:cubicBezTo>
                  <a:pt x="4914" y="230"/>
                  <a:pt x="4915" y="233"/>
                  <a:pt x="4915" y="237"/>
                </a:cubicBezTo>
                <a:lnTo>
                  <a:pt x="4915" y="724"/>
                </a:lnTo>
                <a:close/>
                <a:moveTo>
                  <a:pt x="5341" y="676"/>
                </a:moveTo>
                <a:cubicBezTo>
                  <a:pt x="5341" y="692"/>
                  <a:pt x="5340" y="704"/>
                  <a:pt x="5338" y="713"/>
                </a:cubicBezTo>
                <a:cubicBezTo>
                  <a:pt x="5336" y="721"/>
                  <a:pt x="5333" y="727"/>
                  <a:pt x="5330" y="731"/>
                </a:cubicBezTo>
                <a:cubicBezTo>
                  <a:pt x="5327" y="734"/>
                  <a:pt x="5322" y="737"/>
                  <a:pt x="5316" y="740"/>
                </a:cubicBezTo>
                <a:cubicBezTo>
                  <a:pt x="5309" y="743"/>
                  <a:pt x="5302" y="745"/>
                  <a:pt x="5293" y="747"/>
                </a:cubicBezTo>
                <a:cubicBezTo>
                  <a:pt x="5285" y="749"/>
                  <a:pt x="5275" y="751"/>
                  <a:pt x="5265" y="752"/>
                </a:cubicBezTo>
                <a:cubicBezTo>
                  <a:pt x="5255" y="753"/>
                  <a:pt x="5245" y="753"/>
                  <a:pt x="5235" y="753"/>
                </a:cubicBezTo>
                <a:cubicBezTo>
                  <a:pt x="5208" y="753"/>
                  <a:pt x="5184" y="750"/>
                  <a:pt x="5164" y="743"/>
                </a:cubicBezTo>
                <a:cubicBezTo>
                  <a:pt x="5144" y="736"/>
                  <a:pt x="5127" y="725"/>
                  <a:pt x="5114" y="711"/>
                </a:cubicBezTo>
                <a:cubicBezTo>
                  <a:pt x="5101" y="696"/>
                  <a:pt x="5091" y="678"/>
                  <a:pt x="5085" y="656"/>
                </a:cubicBezTo>
                <a:cubicBezTo>
                  <a:pt x="5079" y="635"/>
                  <a:pt x="5076" y="609"/>
                  <a:pt x="5076" y="579"/>
                </a:cubicBezTo>
                <a:cubicBezTo>
                  <a:pt x="5076" y="329"/>
                  <a:pt x="5076" y="329"/>
                  <a:pt x="5076" y="329"/>
                </a:cubicBezTo>
                <a:cubicBezTo>
                  <a:pt x="5017" y="329"/>
                  <a:pt x="5017" y="329"/>
                  <a:pt x="5017" y="329"/>
                </a:cubicBezTo>
                <a:cubicBezTo>
                  <a:pt x="5010" y="329"/>
                  <a:pt x="5005" y="325"/>
                  <a:pt x="5001" y="316"/>
                </a:cubicBezTo>
                <a:cubicBezTo>
                  <a:pt x="4998" y="307"/>
                  <a:pt x="4996" y="293"/>
                  <a:pt x="4996" y="273"/>
                </a:cubicBezTo>
                <a:cubicBezTo>
                  <a:pt x="4996" y="263"/>
                  <a:pt x="4996" y="254"/>
                  <a:pt x="4997" y="246"/>
                </a:cubicBezTo>
                <a:cubicBezTo>
                  <a:pt x="4998" y="239"/>
                  <a:pt x="5000" y="233"/>
                  <a:pt x="5001" y="229"/>
                </a:cubicBezTo>
                <a:cubicBezTo>
                  <a:pt x="5003" y="225"/>
                  <a:pt x="5006" y="222"/>
                  <a:pt x="5008" y="220"/>
                </a:cubicBezTo>
                <a:cubicBezTo>
                  <a:pt x="5011" y="218"/>
                  <a:pt x="5014" y="217"/>
                  <a:pt x="5018" y="217"/>
                </a:cubicBezTo>
                <a:cubicBezTo>
                  <a:pt x="5076" y="217"/>
                  <a:pt x="5076" y="217"/>
                  <a:pt x="5076" y="217"/>
                </a:cubicBezTo>
                <a:cubicBezTo>
                  <a:pt x="5076" y="109"/>
                  <a:pt x="5076" y="109"/>
                  <a:pt x="5076" y="109"/>
                </a:cubicBezTo>
                <a:cubicBezTo>
                  <a:pt x="5076" y="105"/>
                  <a:pt x="5077" y="102"/>
                  <a:pt x="5079" y="99"/>
                </a:cubicBezTo>
                <a:cubicBezTo>
                  <a:pt x="5081" y="96"/>
                  <a:pt x="5085" y="93"/>
                  <a:pt x="5090" y="91"/>
                </a:cubicBezTo>
                <a:cubicBezTo>
                  <a:pt x="5095" y="89"/>
                  <a:pt x="5102" y="88"/>
                  <a:pt x="5111" y="87"/>
                </a:cubicBezTo>
                <a:cubicBezTo>
                  <a:pt x="5120" y="86"/>
                  <a:pt x="5131" y="86"/>
                  <a:pt x="5144" y="86"/>
                </a:cubicBezTo>
                <a:cubicBezTo>
                  <a:pt x="5158" y="86"/>
                  <a:pt x="5169" y="86"/>
                  <a:pt x="5178" y="87"/>
                </a:cubicBezTo>
                <a:cubicBezTo>
                  <a:pt x="5187" y="88"/>
                  <a:pt x="5194" y="89"/>
                  <a:pt x="5199" y="91"/>
                </a:cubicBezTo>
                <a:cubicBezTo>
                  <a:pt x="5204" y="93"/>
                  <a:pt x="5208" y="96"/>
                  <a:pt x="5210" y="99"/>
                </a:cubicBezTo>
                <a:cubicBezTo>
                  <a:pt x="5212" y="102"/>
                  <a:pt x="5213" y="105"/>
                  <a:pt x="5213" y="109"/>
                </a:cubicBezTo>
                <a:cubicBezTo>
                  <a:pt x="5213" y="217"/>
                  <a:pt x="5213" y="217"/>
                  <a:pt x="5213" y="217"/>
                </a:cubicBezTo>
                <a:cubicBezTo>
                  <a:pt x="5319" y="217"/>
                  <a:pt x="5319" y="217"/>
                  <a:pt x="5319" y="217"/>
                </a:cubicBezTo>
                <a:cubicBezTo>
                  <a:pt x="5323" y="217"/>
                  <a:pt x="5326" y="218"/>
                  <a:pt x="5329" y="220"/>
                </a:cubicBezTo>
                <a:cubicBezTo>
                  <a:pt x="5332" y="222"/>
                  <a:pt x="5334" y="225"/>
                  <a:pt x="5336" y="229"/>
                </a:cubicBezTo>
                <a:cubicBezTo>
                  <a:pt x="5337" y="233"/>
                  <a:pt x="5339" y="239"/>
                  <a:pt x="5340" y="246"/>
                </a:cubicBezTo>
                <a:cubicBezTo>
                  <a:pt x="5341" y="254"/>
                  <a:pt x="5341" y="263"/>
                  <a:pt x="5341" y="273"/>
                </a:cubicBezTo>
                <a:cubicBezTo>
                  <a:pt x="5341" y="293"/>
                  <a:pt x="5339" y="307"/>
                  <a:pt x="5336" y="316"/>
                </a:cubicBezTo>
                <a:cubicBezTo>
                  <a:pt x="5332" y="325"/>
                  <a:pt x="5327" y="329"/>
                  <a:pt x="5320" y="329"/>
                </a:cubicBezTo>
                <a:cubicBezTo>
                  <a:pt x="5213" y="329"/>
                  <a:pt x="5213" y="329"/>
                  <a:pt x="5213" y="329"/>
                </a:cubicBezTo>
                <a:cubicBezTo>
                  <a:pt x="5213" y="558"/>
                  <a:pt x="5213" y="558"/>
                  <a:pt x="5213" y="558"/>
                </a:cubicBezTo>
                <a:cubicBezTo>
                  <a:pt x="5213" y="585"/>
                  <a:pt x="5217" y="605"/>
                  <a:pt x="5226" y="618"/>
                </a:cubicBezTo>
                <a:cubicBezTo>
                  <a:pt x="5234" y="631"/>
                  <a:pt x="5249" y="638"/>
                  <a:pt x="5271" y="638"/>
                </a:cubicBezTo>
                <a:cubicBezTo>
                  <a:pt x="5278" y="638"/>
                  <a:pt x="5284" y="637"/>
                  <a:pt x="5290" y="636"/>
                </a:cubicBezTo>
                <a:cubicBezTo>
                  <a:pt x="5296" y="635"/>
                  <a:pt x="5301" y="633"/>
                  <a:pt x="5306" y="632"/>
                </a:cubicBezTo>
                <a:cubicBezTo>
                  <a:pt x="5310" y="630"/>
                  <a:pt x="5314" y="629"/>
                  <a:pt x="5317" y="627"/>
                </a:cubicBezTo>
                <a:cubicBezTo>
                  <a:pt x="5320" y="626"/>
                  <a:pt x="5323" y="625"/>
                  <a:pt x="5326" y="625"/>
                </a:cubicBezTo>
                <a:cubicBezTo>
                  <a:pt x="5328" y="625"/>
                  <a:pt x="5330" y="626"/>
                  <a:pt x="5332" y="627"/>
                </a:cubicBezTo>
                <a:cubicBezTo>
                  <a:pt x="5334" y="629"/>
                  <a:pt x="5336" y="631"/>
                  <a:pt x="5337" y="635"/>
                </a:cubicBezTo>
                <a:cubicBezTo>
                  <a:pt x="5338" y="639"/>
                  <a:pt x="5339" y="644"/>
                  <a:pt x="5340" y="650"/>
                </a:cubicBezTo>
                <a:cubicBezTo>
                  <a:pt x="5341" y="657"/>
                  <a:pt x="5341" y="665"/>
                  <a:pt x="5341" y="676"/>
                </a:cubicBezTo>
                <a:close/>
                <a:moveTo>
                  <a:pt x="5903" y="724"/>
                </a:moveTo>
                <a:cubicBezTo>
                  <a:pt x="5903" y="727"/>
                  <a:pt x="5902" y="731"/>
                  <a:pt x="5901" y="733"/>
                </a:cubicBezTo>
                <a:cubicBezTo>
                  <a:pt x="5899" y="736"/>
                  <a:pt x="5896" y="738"/>
                  <a:pt x="5891" y="740"/>
                </a:cubicBezTo>
                <a:cubicBezTo>
                  <a:pt x="5886" y="742"/>
                  <a:pt x="5880" y="743"/>
                  <a:pt x="5873" y="744"/>
                </a:cubicBezTo>
                <a:cubicBezTo>
                  <a:pt x="5865" y="745"/>
                  <a:pt x="5856" y="746"/>
                  <a:pt x="5845" y="746"/>
                </a:cubicBezTo>
                <a:cubicBezTo>
                  <a:pt x="5833" y="746"/>
                  <a:pt x="5823" y="745"/>
                  <a:pt x="5815" y="744"/>
                </a:cubicBezTo>
                <a:cubicBezTo>
                  <a:pt x="5808" y="743"/>
                  <a:pt x="5802" y="742"/>
                  <a:pt x="5798" y="740"/>
                </a:cubicBezTo>
                <a:cubicBezTo>
                  <a:pt x="5793" y="738"/>
                  <a:pt x="5790" y="736"/>
                  <a:pt x="5788" y="733"/>
                </a:cubicBezTo>
                <a:cubicBezTo>
                  <a:pt x="5787" y="731"/>
                  <a:pt x="5786" y="727"/>
                  <a:pt x="5786" y="724"/>
                </a:cubicBezTo>
                <a:cubicBezTo>
                  <a:pt x="5786" y="667"/>
                  <a:pt x="5786" y="667"/>
                  <a:pt x="5786" y="667"/>
                </a:cubicBezTo>
                <a:cubicBezTo>
                  <a:pt x="5759" y="697"/>
                  <a:pt x="5731" y="718"/>
                  <a:pt x="5703" y="733"/>
                </a:cubicBezTo>
                <a:cubicBezTo>
                  <a:pt x="5675" y="748"/>
                  <a:pt x="5647" y="755"/>
                  <a:pt x="5617" y="755"/>
                </a:cubicBezTo>
                <a:cubicBezTo>
                  <a:pt x="5583" y="755"/>
                  <a:pt x="5555" y="749"/>
                  <a:pt x="5532" y="739"/>
                </a:cubicBezTo>
                <a:cubicBezTo>
                  <a:pt x="5509" y="728"/>
                  <a:pt x="5491" y="713"/>
                  <a:pt x="5477" y="694"/>
                </a:cubicBezTo>
                <a:cubicBezTo>
                  <a:pt x="5463" y="675"/>
                  <a:pt x="5453" y="653"/>
                  <a:pt x="5447" y="628"/>
                </a:cubicBezTo>
                <a:cubicBezTo>
                  <a:pt x="5441" y="603"/>
                  <a:pt x="5438" y="572"/>
                  <a:pt x="5438" y="535"/>
                </a:cubicBezTo>
                <a:cubicBezTo>
                  <a:pt x="5438" y="236"/>
                  <a:pt x="5438" y="236"/>
                  <a:pt x="5438" y="236"/>
                </a:cubicBezTo>
                <a:cubicBezTo>
                  <a:pt x="5438" y="232"/>
                  <a:pt x="5439" y="229"/>
                  <a:pt x="5441" y="226"/>
                </a:cubicBezTo>
                <a:cubicBezTo>
                  <a:pt x="5443" y="224"/>
                  <a:pt x="5447" y="221"/>
                  <a:pt x="5452" y="220"/>
                </a:cubicBezTo>
                <a:cubicBezTo>
                  <a:pt x="5457" y="218"/>
                  <a:pt x="5464" y="216"/>
                  <a:pt x="5473" y="215"/>
                </a:cubicBezTo>
                <a:cubicBezTo>
                  <a:pt x="5482" y="215"/>
                  <a:pt x="5493" y="214"/>
                  <a:pt x="5506" y="214"/>
                </a:cubicBezTo>
                <a:cubicBezTo>
                  <a:pt x="5520" y="214"/>
                  <a:pt x="5531" y="215"/>
                  <a:pt x="5540" y="215"/>
                </a:cubicBezTo>
                <a:cubicBezTo>
                  <a:pt x="5548" y="216"/>
                  <a:pt x="5555" y="218"/>
                  <a:pt x="5561" y="220"/>
                </a:cubicBezTo>
                <a:cubicBezTo>
                  <a:pt x="5566" y="221"/>
                  <a:pt x="5570" y="224"/>
                  <a:pt x="5572" y="226"/>
                </a:cubicBezTo>
                <a:cubicBezTo>
                  <a:pt x="5574" y="229"/>
                  <a:pt x="5575" y="232"/>
                  <a:pt x="5575" y="236"/>
                </a:cubicBezTo>
                <a:cubicBezTo>
                  <a:pt x="5575" y="512"/>
                  <a:pt x="5575" y="512"/>
                  <a:pt x="5575" y="512"/>
                </a:cubicBezTo>
                <a:cubicBezTo>
                  <a:pt x="5575" y="537"/>
                  <a:pt x="5577" y="557"/>
                  <a:pt x="5580" y="570"/>
                </a:cubicBezTo>
                <a:cubicBezTo>
                  <a:pt x="5583" y="584"/>
                  <a:pt x="5588" y="595"/>
                  <a:pt x="5595" y="605"/>
                </a:cubicBezTo>
                <a:cubicBezTo>
                  <a:pt x="5602" y="614"/>
                  <a:pt x="5610" y="622"/>
                  <a:pt x="5621" y="627"/>
                </a:cubicBezTo>
                <a:cubicBezTo>
                  <a:pt x="5631" y="632"/>
                  <a:pt x="5643" y="635"/>
                  <a:pt x="5657" y="635"/>
                </a:cubicBezTo>
                <a:cubicBezTo>
                  <a:pt x="5675" y="635"/>
                  <a:pt x="5692" y="629"/>
                  <a:pt x="5710" y="616"/>
                </a:cubicBezTo>
                <a:cubicBezTo>
                  <a:pt x="5728" y="603"/>
                  <a:pt x="5746" y="585"/>
                  <a:pt x="5767" y="560"/>
                </a:cubicBezTo>
                <a:cubicBezTo>
                  <a:pt x="5767" y="236"/>
                  <a:pt x="5767" y="236"/>
                  <a:pt x="5767" y="236"/>
                </a:cubicBezTo>
                <a:cubicBezTo>
                  <a:pt x="5767" y="232"/>
                  <a:pt x="5768" y="229"/>
                  <a:pt x="5770" y="226"/>
                </a:cubicBezTo>
                <a:cubicBezTo>
                  <a:pt x="5772" y="224"/>
                  <a:pt x="5775" y="221"/>
                  <a:pt x="5780" y="220"/>
                </a:cubicBezTo>
                <a:cubicBezTo>
                  <a:pt x="5786" y="218"/>
                  <a:pt x="5793" y="216"/>
                  <a:pt x="5802" y="215"/>
                </a:cubicBezTo>
                <a:cubicBezTo>
                  <a:pt x="5810" y="215"/>
                  <a:pt x="5821" y="214"/>
                  <a:pt x="5835" y="214"/>
                </a:cubicBezTo>
                <a:cubicBezTo>
                  <a:pt x="5848" y="214"/>
                  <a:pt x="5860" y="215"/>
                  <a:pt x="5868" y="215"/>
                </a:cubicBezTo>
                <a:cubicBezTo>
                  <a:pt x="5877" y="216"/>
                  <a:pt x="5884" y="218"/>
                  <a:pt x="5889" y="220"/>
                </a:cubicBezTo>
                <a:cubicBezTo>
                  <a:pt x="5894" y="221"/>
                  <a:pt x="5898" y="224"/>
                  <a:pt x="5900" y="226"/>
                </a:cubicBezTo>
                <a:cubicBezTo>
                  <a:pt x="5902" y="229"/>
                  <a:pt x="5903" y="232"/>
                  <a:pt x="5903" y="236"/>
                </a:cubicBezTo>
                <a:lnTo>
                  <a:pt x="5903" y="724"/>
                </a:lnTo>
                <a:close/>
                <a:moveTo>
                  <a:pt x="6504" y="724"/>
                </a:moveTo>
                <a:cubicBezTo>
                  <a:pt x="6504" y="727"/>
                  <a:pt x="6503" y="731"/>
                  <a:pt x="6502" y="733"/>
                </a:cubicBezTo>
                <a:cubicBezTo>
                  <a:pt x="6500" y="736"/>
                  <a:pt x="6497" y="738"/>
                  <a:pt x="6492" y="740"/>
                </a:cubicBezTo>
                <a:cubicBezTo>
                  <a:pt x="6487" y="742"/>
                  <a:pt x="6481" y="743"/>
                  <a:pt x="6474" y="744"/>
                </a:cubicBezTo>
                <a:cubicBezTo>
                  <a:pt x="6466" y="745"/>
                  <a:pt x="6457" y="746"/>
                  <a:pt x="6446" y="746"/>
                </a:cubicBezTo>
                <a:cubicBezTo>
                  <a:pt x="6434" y="746"/>
                  <a:pt x="6424" y="745"/>
                  <a:pt x="6417" y="744"/>
                </a:cubicBezTo>
                <a:cubicBezTo>
                  <a:pt x="6409" y="743"/>
                  <a:pt x="6403" y="742"/>
                  <a:pt x="6399" y="740"/>
                </a:cubicBezTo>
                <a:cubicBezTo>
                  <a:pt x="6394" y="738"/>
                  <a:pt x="6391" y="736"/>
                  <a:pt x="6389" y="733"/>
                </a:cubicBezTo>
                <a:cubicBezTo>
                  <a:pt x="6388" y="731"/>
                  <a:pt x="6387" y="727"/>
                  <a:pt x="6387" y="724"/>
                </a:cubicBezTo>
                <a:cubicBezTo>
                  <a:pt x="6387" y="667"/>
                  <a:pt x="6387" y="667"/>
                  <a:pt x="6387" y="667"/>
                </a:cubicBezTo>
                <a:cubicBezTo>
                  <a:pt x="6360" y="697"/>
                  <a:pt x="6332" y="718"/>
                  <a:pt x="6304" y="733"/>
                </a:cubicBezTo>
                <a:cubicBezTo>
                  <a:pt x="6277" y="748"/>
                  <a:pt x="6248" y="755"/>
                  <a:pt x="6218" y="755"/>
                </a:cubicBezTo>
                <a:cubicBezTo>
                  <a:pt x="6184" y="755"/>
                  <a:pt x="6156" y="749"/>
                  <a:pt x="6133" y="739"/>
                </a:cubicBezTo>
                <a:cubicBezTo>
                  <a:pt x="6110" y="728"/>
                  <a:pt x="6092" y="713"/>
                  <a:pt x="6078" y="694"/>
                </a:cubicBezTo>
                <a:cubicBezTo>
                  <a:pt x="6064" y="675"/>
                  <a:pt x="6054" y="653"/>
                  <a:pt x="6048" y="628"/>
                </a:cubicBezTo>
                <a:cubicBezTo>
                  <a:pt x="6042" y="603"/>
                  <a:pt x="6039" y="572"/>
                  <a:pt x="6039" y="535"/>
                </a:cubicBezTo>
                <a:cubicBezTo>
                  <a:pt x="6039" y="236"/>
                  <a:pt x="6039" y="236"/>
                  <a:pt x="6039" y="236"/>
                </a:cubicBezTo>
                <a:cubicBezTo>
                  <a:pt x="6039" y="232"/>
                  <a:pt x="6040" y="229"/>
                  <a:pt x="6042" y="226"/>
                </a:cubicBezTo>
                <a:cubicBezTo>
                  <a:pt x="6044" y="224"/>
                  <a:pt x="6048" y="221"/>
                  <a:pt x="6053" y="220"/>
                </a:cubicBezTo>
                <a:cubicBezTo>
                  <a:pt x="6058" y="218"/>
                  <a:pt x="6065" y="216"/>
                  <a:pt x="6074" y="215"/>
                </a:cubicBezTo>
                <a:cubicBezTo>
                  <a:pt x="6083" y="215"/>
                  <a:pt x="6094" y="214"/>
                  <a:pt x="6107" y="214"/>
                </a:cubicBezTo>
                <a:cubicBezTo>
                  <a:pt x="6121" y="214"/>
                  <a:pt x="6132" y="215"/>
                  <a:pt x="6141" y="215"/>
                </a:cubicBezTo>
                <a:cubicBezTo>
                  <a:pt x="6149" y="216"/>
                  <a:pt x="6156" y="218"/>
                  <a:pt x="6162" y="220"/>
                </a:cubicBezTo>
                <a:cubicBezTo>
                  <a:pt x="6167" y="221"/>
                  <a:pt x="6171" y="224"/>
                  <a:pt x="6173" y="226"/>
                </a:cubicBezTo>
                <a:cubicBezTo>
                  <a:pt x="6175" y="229"/>
                  <a:pt x="6176" y="232"/>
                  <a:pt x="6176" y="236"/>
                </a:cubicBezTo>
                <a:cubicBezTo>
                  <a:pt x="6176" y="512"/>
                  <a:pt x="6176" y="512"/>
                  <a:pt x="6176" y="512"/>
                </a:cubicBezTo>
                <a:cubicBezTo>
                  <a:pt x="6176" y="537"/>
                  <a:pt x="6178" y="557"/>
                  <a:pt x="6181" y="570"/>
                </a:cubicBezTo>
                <a:cubicBezTo>
                  <a:pt x="6184" y="584"/>
                  <a:pt x="6189" y="595"/>
                  <a:pt x="6196" y="605"/>
                </a:cubicBezTo>
                <a:cubicBezTo>
                  <a:pt x="6203" y="614"/>
                  <a:pt x="6211" y="622"/>
                  <a:pt x="6222" y="627"/>
                </a:cubicBezTo>
                <a:cubicBezTo>
                  <a:pt x="6232" y="632"/>
                  <a:pt x="6244" y="635"/>
                  <a:pt x="6258" y="635"/>
                </a:cubicBezTo>
                <a:cubicBezTo>
                  <a:pt x="6276" y="635"/>
                  <a:pt x="6293" y="629"/>
                  <a:pt x="6311" y="616"/>
                </a:cubicBezTo>
                <a:cubicBezTo>
                  <a:pt x="6329" y="603"/>
                  <a:pt x="6348" y="585"/>
                  <a:pt x="6368" y="560"/>
                </a:cubicBezTo>
                <a:cubicBezTo>
                  <a:pt x="6368" y="236"/>
                  <a:pt x="6368" y="236"/>
                  <a:pt x="6368" y="236"/>
                </a:cubicBezTo>
                <a:cubicBezTo>
                  <a:pt x="6368" y="232"/>
                  <a:pt x="6369" y="229"/>
                  <a:pt x="6371" y="226"/>
                </a:cubicBezTo>
                <a:cubicBezTo>
                  <a:pt x="6373" y="224"/>
                  <a:pt x="6376" y="221"/>
                  <a:pt x="6382" y="220"/>
                </a:cubicBezTo>
                <a:cubicBezTo>
                  <a:pt x="6387" y="218"/>
                  <a:pt x="6394" y="216"/>
                  <a:pt x="6403" y="215"/>
                </a:cubicBezTo>
                <a:cubicBezTo>
                  <a:pt x="6411" y="215"/>
                  <a:pt x="6422" y="214"/>
                  <a:pt x="6436" y="214"/>
                </a:cubicBezTo>
                <a:cubicBezTo>
                  <a:pt x="6449" y="214"/>
                  <a:pt x="6461" y="215"/>
                  <a:pt x="6469" y="215"/>
                </a:cubicBezTo>
                <a:cubicBezTo>
                  <a:pt x="6478" y="216"/>
                  <a:pt x="6485" y="218"/>
                  <a:pt x="6490" y="220"/>
                </a:cubicBezTo>
                <a:cubicBezTo>
                  <a:pt x="6495" y="221"/>
                  <a:pt x="6499" y="224"/>
                  <a:pt x="6501" y="226"/>
                </a:cubicBezTo>
                <a:cubicBezTo>
                  <a:pt x="6503" y="229"/>
                  <a:pt x="6504" y="232"/>
                  <a:pt x="6504" y="236"/>
                </a:cubicBezTo>
                <a:lnTo>
                  <a:pt x="6504" y="724"/>
                </a:lnTo>
                <a:close/>
                <a:moveTo>
                  <a:pt x="6931" y="676"/>
                </a:moveTo>
                <a:cubicBezTo>
                  <a:pt x="6931" y="692"/>
                  <a:pt x="6930" y="704"/>
                  <a:pt x="6928" y="713"/>
                </a:cubicBezTo>
                <a:cubicBezTo>
                  <a:pt x="6926" y="721"/>
                  <a:pt x="6924" y="727"/>
                  <a:pt x="6920" y="731"/>
                </a:cubicBezTo>
                <a:cubicBezTo>
                  <a:pt x="6917" y="734"/>
                  <a:pt x="6912" y="737"/>
                  <a:pt x="6906" y="740"/>
                </a:cubicBezTo>
                <a:cubicBezTo>
                  <a:pt x="6900" y="743"/>
                  <a:pt x="6892" y="745"/>
                  <a:pt x="6884" y="747"/>
                </a:cubicBezTo>
                <a:cubicBezTo>
                  <a:pt x="6875" y="749"/>
                  <a:pt x="6866" y="751"/>
                  <a:pt x="6856" y="752"/>
                </a:cubicBezTo>
                <a:cubicBezTo>
                  <a:pt x="6846" y="753"/>
                  <a:pt x="6835" y="753"/>
                  <a:pt x="6825" y="753"/>
                </a:cubicBezTo>
                <a:cubicBezTo>
                  <a:pt x="6798" y="753"/>
                  <a:pt x="6774" y="750"/>
                  <a:pt x="6754" y="743"/>
                </a:cubicBezTo>
                <a:cubicBezTo>
                  <a:pt x="6734" y="736"/>
                  <a:pt x="6718" y="725"/>
                  <a:pt x="6704" y="711"/>
                </a:cubicBezTo>
                <a:cubicBezTo>
                  <a:pt x="6691" y="696"/>
                  <a:pt x="6682" y="678"/>
                  <a:pt x="6675" y="656"/>
                </a:cubicBezTo>
                <a:cubicBezTo>
                  <a:pt x="6669" y="635"/>
                  <a:pt x="6666" y="609"/>
                  <a:pt x="6666" y="579"/>
                </a:cubicBezTo>
                <a:cubicBezTo>
                  <a:pt x="6666" y="329"/>
                  <a:pt x="6666" y="329"/>
                  <a:pt x="6666" y="329"/>
                </a:cubicBezTo>
                <a:cubicBezTo>
                  <a:pt x="6608" y="329"/>
                  <a:pt x="6608" y="329"/>
                  <a:pt x="6608" y="329"/>
                </a:cubicBezTo>
                <a:cubicBezTo>
                  <a:pt x="6601" y="329"/>
                  <a:pt x="6595" y="325"/>
                  <a:pt x="6592" y="316"/>
                </a:cubicBezTo>
                <a:cubicBezTo>
                  <a:pt x="6588" y="307"/>
                  <a:pt x="6586" y="293"/>
                  <a:pt x="6586" y="273"/>
                </a:cubicBezTo>
                <a:cubicBezTo>
                  <a:pt x="6586" y="263"/>
                  <a:pt x="6587" y="254"/>
                  <a:pt x="6588" y="246"/>
                </a:cubicBezTo>
                <a:cubicBezTo>
                  <a:pt x="6589" y="239"/>
                  <a:pt x="6590" y="233"/>
                  <a:pt x="6592" y="229"/>
                </a:cubicBezTo>
                <a:cubicBezTo>
                  <a:pt x="6594" y="225"/>
                  <a:pt x="6596" y="222"/>
                  <a:pt x="6599" y="220"/>
                </a:cubicBezTo>
                <a:cubicBezTo>
                  <a:pt x="6601" y="218"/>
                  <a:pt x="6605" y="217"/>
                  <a:pt x="6608" y="217"/>
                </a:cubicBezTo>
                <a:cubicBezTo>
                  <a:pt x="6666" y="217"/>
                  <a:pt x="6666" y="217"/>
                  <a:pt x="6666" y="217"/>
                </a:cubicBezTo>
                <a:cubicBezTo>
                  <a:pt x="6666" y="109"/>
                  <a:pt x="6666" y="109"/>
                  <a:pt x="6666" y="109"/>
                </a:cubicBezTo>
                <a:cubicBezTo>
                  <a:pt x="6666" y="105"/>
                  <a:pt x="6667" y="102"/>
                  <a:pt x="6669" y="99"/>
                </a:cubicBezTo>
                <a:cubicBezTo>
                  <a:pt x="6671" y="96"/>
                  <a:pt x="6675" y="93"/>
                  <a:pt x="6680" y="91"/>
                </a:cubicBezTo>
                <a:cubicBezTo>
                  <a:pt x="6685" y="89"/>
                  <a:pt x="6692" y="88"/>
                  <a:pt x="6701" y="87"/>
                </a:cubicBezTo>
                <a:cubicBezTo>
                  <a:pt x="6710" y="86"/>
                  <a:pt x="6721" y="86"/>
                  <a:pt x="6735" y="86"/>
                </a:cubicBezTo>
                <a:cubicBezTo>
                  <a:pt x="6748" y="86"/>
                  <a:pt x="6759" y="86"/>
                  <a:pt x="6768" y="87"/>
                </a:cubicBezTo>
                <a:cubicBezTo>
                  <a:pt x="6777" y="88"/>
                  <a:pt x="6784" y="89"/>
                  <a:pt x="6789" y="91"/>
                </a:cubicBezTo>
                <a:cubicBezTo>
                  <a:pt x="6794" y="93"/>
                  <a:pt x="6798" y="96"/>
                  <a:pt x="6800" y="99"/>
                </a:cubicBezTo>
                <a:cubicBezTo>
                  <a:pt x="6802" y="102"/>
                  <a:pt x="6803" y="105"/>
                  <a:pt x="6803" y="109"/>
                </a:cubicBezTo>
                <a:cubicBezTo>
                  <a:pt x="6803" y="217"/>
                  <a:pt x="6803" y="217"/>
                  <a:pt x="6803" y="217"/>
                </a:cubicBezTo>
                <a:cubicBezTo>
                  <a:pt x="6910" y="217"/>
                  <a:pt x="6910" y="217"/>
                  <a:pt x="6910" y="217"/>
                </a:cubicBezTo>
                <a:cubicBezTo>
                  <a:pt x="6913" y="217"/>
                  <a:pt x="6916" y="218"/>
                  <a:pt x="6919" y="220"/>
                </a:cubicBezTo>
                <a:cubicBezTo>
                  <a:pt x="6922" y="222"/>
                  <a:pt x="6924" y="225"/>
                  <a:pt x="6926" y="229"/>
                </a:cubicBezTo>
                <a:cubicBezTo>
                  <a:pt x="6928" y="233"/>
                  <a:pt x="6929" y="239"/>
                  <a:pt x="6930" y="246"/>
                </a:cubicBezTo>
                <a:cubicBezTo>
                  <a:pt x="6931" y="254"/>
                  <a:pt x="6931" y="263"/>
                  <a:pt x="6931" y="273"/>
                </a:cubicBezTo>
                <a:cubicBezTo>
                  <a:pt x="6931" y="293"/>
                  <a:pt x="6930" y="307"/>
                  <a:pt x="6926" y="316"/>
                </a:cubicBezTo>
                <a:cubicBezTo>
                  <a:pt x="6922" y="325"/>
                  <a:pt x="6917" y="329"/>
                  <a:pt x="6910" y="329"/>
                </a:cubicBezTo>
                <a:cubicBezTo>
                  <a:pt x="6803" y="329"/>
                  <a:pt x="6803" y="329"/>
                  <a:pt x="6803" y="329"/>
                </a:cubicBezTo>
                <a:cubicBezTo>
                  <a:pt x="6803" y="558"/>
                  <a:pt x="6803" y="558"/>
                  <a:pt x="6803" y="558"/>
                </a:cubicBezTo>
                <a:cubicBezTo>
                  <a:pt x="6803" y="585"/>
                  <a:pt x="6808" y="605"/>
                  <a:pt x="6816" y="618"/>
                </a:cubicBezTo>
                <a:cubicBezTo>
                  <a:pt x="6824" y="631"/>
                  <a:pt x="6839" y="638"/>
                  <a:pt x="6861" y="638"/>
                </a:cubicBezTo>
                <a:cubicBezTo>
                  <a:pt x="6868" y="638"/>
                  <a:pt x="6875" y="637"/>
                  <a:pt x="6881" y="636"/>
                </a:cubicBezTo>
                <a:cubicBezTo>
                  <a:pt x="6886" y="635"/>
                  <a:pt x="6892" y="633"/>
                  <a:pt x="6896" y="632"/>
                </a:cubicBezTo>
                <a:cubicBezTo>
                  <a:pt x="6901" y="630"/>
                  <a:pt x="6905" y="629"/>
                  <a:pt x="6908" y="627"/>
                </a:cubicBezTo>
                <a:cubicBezTo>
                  <a:pt x="6911" y="626"/>
                  <a:pt x="6914" y="625"/>
                  <a:pt x="6916" y="625"/>
                </a:cubicBezTo>
                <a:cubicBezTo>
                  <a:pt x="6918" y="625"/>
                  <a:pt x="6920" y="626"/>
                  <a:pt x="6922" y="627"/>
                </a:cubicBezTo>
                <a:cubicBezTo>
                  <a:pt x="6924" y="629"/>
                  <a:pt x="6926" y="631"/>
                  <a:pt x="6927" y="635"/>
                </a:cubicBezTo>
                <a:cubicBezTo>
                  <a:pt x="6928" y="639"/>
                  <a:pt x="6929" y="644"/>
                  <a:pt x="6930" y="650"/>
                </a:cubicBezTo>
                <a:cubicBezTo>
                  <a:pt x="6931" y="657"/>
                  <a:pt x="6931" y="665"/>
                  <a:pt x="6931" y="676"/>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nl-NL" sz="1799"/>
          </a:p>
        </p:txBody>
      </p:sp>
    </p:spTree>
    <p:extLst>
      <p:ext uri="{BB962C8B-B14F-4D97-AF65-F5344CB8AC3E}">
        <p14:creationId xmlns:p14="http://schemas.microsoft.com/office/powerpoint/2010/main" val="12599097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el en kader">
    <p:spTree>
      <p:nvGrpSpPr>
        <p:cNvPr id="1" name=""/>
        <p:cNvGrpSpPr/>
        <p:nvPr/>
      </p:nvGrpSpPr>
      <p:grpSpPr>
        <a:xfrm>
          <a:off x="0" y="0"/>
          <a:ext cx="0" cy="0"/>
          <a:chOff x="0" y="0"/>
          <a:chExt cx="0" cy="0"/>
        </a:xfrm>
      </p:grpSpPr>
      <p:sp>
        <p:nvSpPr>
          <p:cNvPr id="3" name="Tijdelijke aanduiding voor inhoud 2"/>
          <p:cNvSpPr>
            <a:spLocks noGrp="1" noSelect="1"/>
          </p:cNvSpPr>
          <p:nvPr>
            <p:ph idx="1" hasCustomPrompt="1"/>
          </p:nvPr>
        </p:nvSpPr>
        <p:spPr bwMode="gray"/>
        <p:txBody>
          <a:bodyPr/>
          <a:lstStyle>
            <a:lvl1pPr>
              <a:defRPr baseline="0"/>
            </a:lvl1pPr>
          </a:lstStyle>
          <a:p>
            <a:pPr lvl="0"/>
            <a:r>
              <a:rPr lang="nl-NL" noProof="1"/>
              <a:t>[Typ tekst of klik op een pictogram om een object in te voegen]</a:t>
            </a:r>
          </a:p>
        </p:txBody>
      </p:sp>
      <p:sp>
        <p:nvSpPr>
          <p:cNvPr id="4" name="Titel 3"/>
          <p:cNvSpPr>
            <a:spLocks noGrp="1" noSelect="1"/>
          </p:cNvSpPr>
          <p:nvPr>
            <p:ph type="title" hasCustomPrompt="1"/>
          </p:nvPr>
        </p:nvSpPr>
        <p:spPr bwMode="gray"/>
        <p:txBody>
          <a:bodyPr/>
          <a:lstStyle>
            <a:lvl1pPr>
              <a:defRPr/>
            </a:lvl1pPr>
          </a:lstStyle>
          <a:p>
            <a:r>
              <a:rPr lang="nl-NL" dirty="0"/>
              <a:t>[Titel]</a:t>
            </a:r>
          </a:p>
        </p:txBody>
      </p:sp>
    </p:spTree>
    <p:extLst>
      <p:ext uri="{BB962C8B-B14F-4D97-AF65-F5344CB8AC3E}">
        <p14:creationId xmlns:p14="http://schemas.microsoft.com/office/powerpoint/2010/main" val="2911855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Sluiting">
    <p:bg>
      <p:bgPr>
        <a:solidFill>
          <a:schemeClr val="accent6">
            <a:alpha val="80000"/>
          </a:schemeClr>
        </a:solidFill>
        <a:effectLst/>
      </p:bgPr>
    </p:bg>
    <p:spTree>
      <p:nvGrpSpPr>
        <p:cNvPr id="1" name=""/>
        <p:cNvGrpSpPr/>
        <p:nvPr/>
      </p:nvGrpSpPr>
      <p:grpSpPr>
        <a:xfrm>
          <a:off x="0" y="0"/>
          <a:ext cx="0" cy="0"/>
          <a:chOff x="0" y="0"/>
          <a:chExt cx="0" cy="0"/>
        </a:xfrm>
      </p:grpSpPr>
      <p:grpSp>
        <p:nvGrpSpPr>
          <p:cNvPr id="16" name="Group 4">
            <a:extLst>
              <a:ext uri="{FF2B5EF4-FFF2-40B4-BE49-F238E27FC236}">
                <a16:creationId xmlns:a16="http://schemas.microsoft.com/office/drawing/2014/main" id="{01C890F7-F1B6-4035-9A71-A41886F3B300}"/>
              </a:ext>
            </a:extLst>
          </p:cNvPr>
          <p:cNvGrpSpPr>
            <a:grpSpLocks noSelect="1" noChangeAspect="1"/>
          </p:cNvGrpSpPr>
          <p:nvPr userDrawn="1"/>
        </p:nvGrpSpPr>
        <p:grpSpPr bwMode="gray">
          <a:xfrm>
            <a:off x="3559836" y="1655764"/>
            <a:ext cx="2121935" cy="830263"/>
            <a:chOff x="2243" y="1043"/>
            <a:chExt cx="1337" cy="523"/>
          </a:xfrm>
        </p:grpSpPr>
        <p:sp>
          <p:nvSpPr>
            <p:cNvPr id="20" name="Freeform 5">
              <a:extLst>
                <a:ext uri="{FF2B5EF4-FFF2-40B4-BE49-F238E27FC236}">
                  <a16:creationId xmlns:a16="http://schemas.microsoft.com/office/drawing/2014/main" id="{D294498D-5CB4-4465-8A51-0008BC3902BE}"/>
                </a:ext>
              </a:extLst>
            </p:cNvPr>
            <p:cNvSpPr>
              <a:spLocks noSelect="1"/>
            </p:cNvSpPr>
            <p:nvPr userDrawn="1"/>
          </p:nvSpPr>
          <p:spPr bwMode="gray">
            <a:xfrm>
              <a:off x="2243" y="1371"/>
              <a:ext cx="319" cy="195"/>
            </a:xfrm>
            <a:custGeom>
              <a:avLst/>
              <a:gdLst>
                <a:gd name="T0" fmla="*/ 1492 w 1592"/>
                <a:gd name="T1" fmla="*/ 694 h 975"/>
                <a:gd name="T2" fmla="*/ 1420 w 1592"/>
                <a:gd name="T3" fmla="*/ 697 h 975"/>
                <a:gd name="T4" fmla="*/ 1414 w 1592"/>
                <a:gd name="T5" fmla="*/ 697 h 975"/>
                <a:gd name="T6" fmla="*/ 962 w 1592"/>
                <a:gd name="T7" fmla="*/ 612 h 975"/>
                <a:gd name="T8" fmla="*/ 365 w 1592"/>
                <a:gd name="T9" fmla="*/ 113 h 975"/>
                <a:gd name="T10" fmla="*/ 365 w 1592"/>
                <a:gd name="T11" fmla="*/ 113 h 975"/>
                <a:gd name="T12" fmla="*/ 365 w 1592"/>
                <a:gd name="T13" fmla="*/ 113 h 975"/>
                <a:gd name="T14" fmla="*/ 247 w 1592"/>
                <a:gd name="T15" fmla="*/ 95 h 975"/>
                <a:gd name="T16" fmla="*/ 53 w 1592"/>
                <a:gd name="T17" fmla="*/ 32 h 975"/>
                <a:gd name="T18" fmla="*/ 0 w 1592"/>
                <a:gd name="T19" fmla="*/ 0 h 975"/>
                <a:gd name="T20" fmla="*/ 0 w 1592"/>
                <a:gd name="T21" fmla="*/ 321 h 975"/>
                <a:gd name="T22" fmla="*/ 1132 w 1592"/>
                <a:gd name="T23" fmla="*/ 975 h 975"/>
                <a:gd name="T24" fmla="*/ 1592 w 1592"/>
                <a:gd name="T25" fmla="*/ 710 h 975"/>
                <a:gd name="T26" fmla="*/ 1517 w 1592"/>
                <a:gd name="T27" fmla="*/ 693 h 975"/>
                <a:gd name="T28" fmla="*/ 1492 w 1592"/>
                <a:gd name="T29" fmla="*/ 694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92" h="975">
                  <a:moveTo>
                    <a:pt x="1492" y="694"/>
                  </a:moveTo>
                  <a:cubicBezTo>
                    <a:pt x="1468" y="696"/>
                    <a:pt x="1444" y="697"/>
                    <a:pt x="1420" y="697"/>
                  </a:cubicBezTo>
                  <a:cubicBezTo>
                    <a:pt x="1414" y="697"/>
                    <a:pt x="1414" y="697"/>
                    <a:pt x="1414" y="697"/>
                  </a:cubicBezTo>
                  <a:cubicBezTo>
                    <a:pt x="1254" y="697"/>
                    <a:pt x="1108" y="670"/>
                    <a:pt x="962" y="612"/>
                  </a:cubicBezTo>
                  <a:cubicBezTo>
                    <a:pt x="715" y="515"/>
                    <a:pt x="512" y="344"/>
                    <a:pt x="365" y="113"/>
                  </a:cubicBezTo>
                  <a:cubicBezTo>
                    <a:pt x="365" y="113"/>
                    <a:pt x="365" y="113"/>
                    <a:pt x="365" y="113"/>
                  </a:cubicBezTo>
                  <a:cubicBezTo>
                    <a:pt x="365" y="113"/>
                    <a:pt x="365" y="113"/>
                    <a:pt x="365" y="113"/>
                  </a:cubicBezTo>
                  <a:cubicBezTo>
                    <a:pt x="328" y="108"/>
                    <a:pt x="283" y="103"/>
                    <a:pt x="247" y="95"/>
                  </a:cubicBezTo>
                  <a:cubicBezTo>
                    <a:pt x="181" y="79"/>
                    <a:pt x="114" y="59"/>
                    <a:pt x="53" y="32"/>
                  </a:cubicBezTo>
                  <a:cubicBezTo>
                    <a:pt x="39" y="26"/>
                    <a:pt x="13" y="6"/>
                    <a:pt x="0" y="0"/>
                  </a:cubicBezTo>
                  <a:cubicBezTo>
                    <a:pt x="0" y="321"/>
                    <a:pt x="0" y="321"/>
                    <a:pt x="0" y="321"/>
                  </a:cubicBezTo>
                  <a:cubicBezTo>
                    <a:pt x="1132" y="975"/>
                    <a:pt x="1132" y="975"/>
                    <a:pt x="1132" y="975"/>
                  </a:cubicBezTo>
                  <a:cubicBezTo>
                    <a:pt x="1592" y="710"/>
                    <a:pt x="1592" y="710"/>
                    <a:pt x="1592" y="710"/>
                  </a:cubicBezTo>
                  <a:cubicBezTo>
                    <a:pt x="1577" y="689"/>
                    <a:pt x="1542" y="691"/>
                    <a:pt x="1517" y="693"/>
                  </a:cubicBezTo>
                  <a:cubicBezTo>
                    <a:pt x="1509" y="693"/>
                    <a:pt x="1500" y="694"/>
                    <a:pt x="1492" y="694"/>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dirty="0"/>
            </a:p>
          </p:txBody>
        </p:sp>
        <p:sp>
          <p:nvSpPr>
            <p:cNvPr id="21" name="Freeform 6">
              <a:extLst>
                <a:ext uri="{FF2B5EF4-FFF2-40B4-BE49-F238E27FC236}">
                  <a16:creationId xmlns:a16="http://schemas.microsoft.com/office/drawing/2014/main" id="{1416F691-B7FA-43D3-863D-393709CB91D2}"/>
                </a:ext>
              </a:extLst>
            </p:cNvPr>
            <p:cNvSpPr>
              <a:spLocks noSelect="1"/>
            </p:cNvSpPr>
            <p:nvPr userDrawn="1"/>
          </p:nvSpPr>
          <p:spPr bwMode="gray">
            <a:xfrm>
              <a:off x="2510" y="1075"/>
              <a:ext cx="186" cy="436"/>
            </a:xfrm>
            <a:custGeom>
              <a:avLst/>
              <a:gdLst>
                <a:gd name="T0" fmla="*/ 77 w 931"/>
                <a:gd name="T1" fmla="*/ 0 h 2182"/>
                <a:gd name="T2" fmla="*/ 63 w 931"/>
                <a:gd name="T3" fmla="*/ 16 h 2182"/>
                <a:gd name="T4" fmla="*/ 96 w 931"/>
                <a:gd name="T5" fmla="*/ 91 h 2182"/>
                <a:gd name="T6" fmla="*/ 131 w 931"/>
                <a:gd name="T7" fmla="*/ 161 h 2182"/>
                <a:gd name="T8" fmla="*/ 146 w 931"/>
                <a:gd name="T9" fmla="*/ 204 h 2182"/>
                <a:gd name="T10" fmla="*/ 197 w 931"/>
                <a:gd name="T11" fmla="*/ 628 h 2182"/>
                <a:gd name="T12" fmla="*/ 0 w 931"/>
                <a:gd name="T13" fmla="*/ 1166 h 2182"/>
                <a:gd name="T14" fmla="*/ 0 w 931"/>
                <a:gd name="T15" fmla="*/ 1166 h 2182"/>
                <a:gd name="T16" fmla="*/ 0 w 931"/>
                <a:gd name="T17" fmla="*/ 1166 h 2182"/>
                <a:gd name="T18" fmla="*/ 207 w 931"/>
                <a:gd name="T19" fmla="*/ 1545 h 2182"/>
                <a:gd name="T20" fmla="*/ 264 w 931"/>
                <a:gd name="T21" fmla="*/ 2122 h 2182"/>
                <a:gd name="T22" fmla="*/ 271 w 931"/>
                <a:gd name="T23" fmla="*/ 2182 h 2182"/>
                <a:gd name="T24" fmla="*/ 405 w 931"/>
                <a:gd name="T25" fmla="*/ 2105 h 2182"/>
                <a:gd name="T26" fmla="*/ 931 w 931"/>
                <a:gd name="T27" fmla="*/ 1801 h 2182"/>
                <a:gd name="T28" fmla="*/ 931 w 931"/>
                <a:gd name="T29" fmla="*/ 493 h 2182"/>
                <a:gd name="T30" fmla="*/ 77 w 931"/>
                <a:gd name="T31" fmla="*/ 0 h 2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1" h="2182">
                  <a:moveTo>
                    <a:pt x="77" y="0"/>
                  </a:moveTo>
                  <a:cubicBezTo>
                    <a:pt x="80" y="5"/>
                    <a:pt x="60" y="11"/>
                    <a:pt x="63" y="16"/>
                  </a:cubicBezTo>
                  <a:cubicBezTo>
                    <a:pt x="76" y="39"/>
                    <a:pt x="85" y="66"/>
                    <a:pt x="96" y="91"/>
                  </a:cubicBezTo>
                  <a:cubicBezTo>
                    <a:pt x="107" y="114"/>
                    <a:pt x="122" y="137"/>
                    <a:pt x="131" y="161"/>
                  </a:cubicBezTo>
                  <a:cubicBezTo>
                    <a:pt x="136" y="175"/>
                    <a:pt x="141" y="190"/>
                    <a:pt x="146" y="204"/>
                  </a:cubicBezTo>
                  <a:cubicBezTo>
                    <a:pt x="194" y="347"/>
                    <a:pt x="209" y="486"/>
                    <a:pt x="197" y="628"/>
                  </a:cubicBezTo>
                  <a:cubicBezTo>
                    <a:pt x="182" y="822"/>
                    <a:pt x="111" y="1009"/>
                    <a:pt x="0" y="1166"/>
                  </a:cubicBezTo>
                  <a:cubicBezTo>
                    <a:pt x="0" y="1166"/>
                    <a:pt x="0" y="1166"/>
                    <a:pt x="0" y="1166"/>
                  </a:cubicBezTo>
                  <a:cubicBezTo>
                    <a:pt x="0" y="1166"/>
                    <a:pt x="0" y="1166"/>
                    <a:pt x="0" y="1166"/>
                  </a:cubicBezTo>
                  <a:cubicBezTo>
                    <a:pt x="86" y="1276"/>
                    <a:pt x="160" y="1405"/>
                    <a:pt x="207" y="1545"/>
                  </a:cubicBezTo>
                  <a:cubicBezTo>
                    <a:pt x="273" y="1738"/>
                    <a:pt x="291" y="1932"/>
                    <a:pt x="264" y="2122"/>
                  </a:cubicBezTo>
                  <a:cubicBezTo>
                    <a:pt x="261" y="2141"/>
                    <a:pt x="275" y="2163"/>
                    <a:pt x="271" y="2182"/>
                  </a:cubicBezTo>
                  <a:cubicBezTo>
                    <a:pt x="405" y="2105"/>
                    <a:pt x="405" y="2105"/>
                    <a:pt x="405" y="2105"/>
                  </a:cubicBezTo>
                  <a:cubicBezTo>
                    <a:pt x="931" y="1801"/>
                    <a:pt x="931" y="1801"/>
                    <a:pt x="931" y="1801"/>
                  </a:cubicBezTo>
                  <a:cubicBezTo>
                    <a:pt x="931" y="493"/>
                    <a:pt x="931" y="493"/>
                    <a:pt x="931" y="493"/>
                  </a:cubicBezTo>
                  <a:lnTo>
                    <a:pt x="77"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dirty="0"/>
            </a:p>
          </p:txBody>
        </p:sp>
        <p:sp>
          <p:nvSpPr>
            <p:cNvPr id="22" name="Freeform 7">
              <a:extLst>
                <a:ext uri="{FF2B5EF4-FFF2-40B4-BE49-F238E27FC236}">
                  <a16:creationId xmlns:a16="http://schemas.microsoft.com/office/drawing/2014/main" id="{3CC628B8-A820-405C-888C-C7F1B3AFDF51}"/>
                </a:ext>
              </a:extLst>
            </p:cNvPr>
            <p:cNvSpPr>
              <a:spLocks noSelect="1"/>
            </p:cNvSpPr>
            <p:nvPr userDrawn="1"/>
          </p:nvSpPr>
          <p:spPr bwMode="gray">
            <a:xfrm>
              <a:off x="2243" y="1043"/>
              <a:ext cx="333" cy="358"/>
            </a:xfrm>
            <a:custGeom>
              <a:avLst/>
              <a:gdLst>
                <a:gd name="T0" fmla="*/ 815 w 1662"/>
                <a:gd name="T1" fmla="*/ 1700 h 1795"/>
                <a:gd name="T2" fmla="*/ 1472 w 1662"/>
                <a:gd name="T3" fmla="*/ 369 h 1795"/>
                <a:gd name="T4" fmla="*/ 1383 w 1662"/>
                <a:gd name="T5" fmla="*/ 163 h 1795"/>
                <a:gd name="T6" fmla="*/ 1132 w 1662"/>
                <a:gd name="T7" fmla="*/ 0 h 1795"/>
                <a:gd name="T8" fmla="*/ 0 w 1662"/>
                <a:gd name="T9" fmla="*/ 654 h 1795"/>
                <a:gd name="T10" fmla="*/ 0 w 1662"/>
                <a:gd name="T11" fmla="*/ 1667 h 1795"/>
                <a:gd name="T12" fmla="*/ 815 w 1662"/>
                <a:gd name="T13" fmla="*/ 1700 h 1795"/>
              </a:gdLst>
              <a:ahLst/>
              <a:cxnLst>
                <a:cxn ang="0">
                  <a:pos x="T0" y="T1"/>
                </a:cxn>
                <a:cxn ang="0">
                  <a:pos x="T2" y="T3"/>
                </a:cxn>
                <a:cxn ang="0">
                  <a:pos x="T4" y="T5"/>
                </a:cxn>
                <a:cxn ang="0">
                  <a:pos x="T6" y="T7"/>
                </a:cxn>
                <a:cxn ang="0">
                  <a:pos x="T8" y="T9"/>
                </a:cxn>
                <a:cxn ang="0">
                  <a:pos x="T10" y="T11"/>
                </a:cxn>
                <a:cxn ang="0">
                  <a:pos x="T12" y="T13"/>
                </a:cxn>
              </a:cxnLst>
              <a:rect l="0" t="0" r="r" b="b"/>
              <a:pathLst>
                <a:path w="1662" h="1795">
                  <a:moveTo>
                    <a:pt x="815" y="1700"/>
                  </a:moveTo>
                  <a:cubicBezTo>
                    <a:pt x="1379" y="1510"/>
                    <a:pt x="1662" y="933"/>
                    <a:pt x="1472" y="369"/>
                  </a:cubicBezTo>
                  <a:cubicBezTo>
                    <a:pt x="1448" y="298"/>
                    <a:pt x="1420" y="225"/>
                    <a:pt x="1383" y="163"/>
                  </a:cubicBezTo>
                  <a:cubicBezTo>
                    <a:pt x="1132" y="0"/>
                    <a:pt x="1132" y="0"/>
                    <a:pt x="1132" y="0"/>
                  </a:cubicBezTo>
                  <a:cubicBezTo>
                    <a:pt x="0" y="654"/>
                    <a:pt x="0" y="654"/>
                    <a:pt x="0" y="654"/>
                  </a:cubicBezTo>
                  <a:cubicBezTo>
                    <a:pt x="0" y="1667"/>
                    <a:pt x="0" y="1667"/>
                    <a:pt x="0" y="1667"/>
                  </a:cubicBezTo>
                  <a:cubicBezTo>
                    <a:pt x="247" y="1791"/>
                    <a:pt x="532" y="1795"/>
                    <a:pt x="815" y="1700"/>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dirty="0"/>
            </a:p>
          </p:txBody>
        </p:sp>
        <p:sp>
          <p:nvSpPr>
            <p:cNvPr id="23" name="Freeform 8">
              <a:extLst>
                <a:ext uri="{FF2B5EF4-FFF2-40B4-BE49-F238E27FC236}">
                  <a16:creationId xmlns:a16="http://schemas.microsoft.com/office/drawing/2014/main" id="{178F1CE9-8651-45E5-BEF3-960F0D652FA9}"/>
                </a:ext>
              </a:extLst>
            </p:cNvPr>
            <p:cNvSpPr>
              <a:spLocks noSelect="1"/>
            </p:cNvSpPr>
            <p:nvPr userDrawn="1"/>
          </p:nvSpPr>
          <p:spPr bwMode="gray">
            <a:xfrm>
              <a:off x="2272" y="1043"/>
              <a:ext cx="285" cy="356"/>
            </a:xfrm>
            <a:custGeom>
              <a:avLst/>
              <a:gdLst>
                <a:gd name="T0" fmla="*/ 1357 w 1422"/>
                <a:gd name="T1" fmla="*/ 361 h 1781"/>
                <a:gd name="T2" fmla="*/ 1342 w 1422"/>
                <a:gd name="T3" fmla="*/ 318 h 1781"/>
                <a:gd name="T4" fmla="*/ 1311 w 1422"/>
                <a:gd name="T5" fmla="*/ 247 h 1781"/>
                <a:gd name="T6" fmla="*/ 1267 w 1422"/>
                <a:gd name="T7" fmla="*/ 161 h 1781"/>
                <a:gd name="T8" fmla="*/ 988 w 1422"/>
                <a:gd name="T9" fmla="*/ 0 h 1781"/>
                <a:gd name="T10" fmla="*/ 154 w 1422"/>
                <a:gd name="T11" fmla="*/ 482 h 1781"/>
                <a:gd name="T12" fmla="*/ 16 w 1422"/>
                <a:gd name="T13" fmla="*/ 875 h 1781"/>
                <a:gd name="T14" fmla="*/ 18 w 1422"/>
                <a:gd name="T15" fmla="*/ 875 h 1781"/>
                <a:gd name="T16" fmla="*/ 0 w 1422"/>
                <a:gd name="T17" fmla="*/ 1085 h 1781"/>
                <a:gd name="T18" fmla="*/ 0 w 1422"/>
                <a:gd name="T19" fmla="*/ 1094 h 1781"/>
                <a:gd name="T20" fmla="*/ 6 w 1422"/>
                <a:gd name="T21" fmla="*/ 1212 h 1781"/>
                <a:gd name="T22" fmla="*/ 48 w 1422"/>
                <a:gd name="T23" fmla="*/ 1431 h 1781"/>
                <a:gd name="T24" fmla="*/ 67 w 1422"/>
                <a:gd name="T25" fmla="*/ 1496 h 1781"/>
                <a:gd name="T26" fmla="*/ 198 w 1422"/>
                <a:gd name="T27" fmla="*/ 1772 h 1781"/>
                <a:gd name="T28" fmla="*/ 337 w 1422"/>
                <a:gd name="T29" fmla="*/ 1781 h 1781"/>
                <a:gd name="T30" fmla="*/ 681 w 1422"/>
                <a:gd name="T31" fmla="*/ 1725 h 1781"/>
                <a:gd name="T32" fmla="*/ 1215 w 1422"/>
                <a:gd name="T33" fmla="*/ 1328 h 1781"/>
                <a:gd name="T34" fmla="*/ 1203 w 1422"/>
                <a:gd name="T35" fmla="*/ 1314 h 1781"/>
                <a:gd name="T36" fmla="*/ 1215 w 1422"/>
                <a:gd name="T37" fmla="*/ 1328 h 1781"/>
                <a:gd name="T38" fmla="*/ 1410 w 1422"/>
                <a:gd name="T39" fmla="*/ 791 h 1781"/>
                <a:gd name="T40" fmla="*/ 1357 w 1422"/>
                <a:gd name="T41" fmla="*/ 361 h 1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2" h="1781">
                  <a:moveTo>
                    <a:pt x="1357" y="361"/>
                  </a:moveTo>
                  <a:cubicBezTo>
                    <a:pt x="1352" y="346"/>
                    <a:pt x="1347" y="332"/>
                    <a:pt x="1342" y="318"/>
                  </a:cubicBezTo>
                  <a:cubicBezTo>
                    <a:pt x="1332" y="294"/>
                    <a:pt x="1322" y="270"/>
                    <a:pt x="1311" y="247"/>
                  </a:cubicBezTo>
                  <a:cubicBezTo>
                    <a:pt x="1298" y="217"/>
                    <a:pt x="1283" y="189"/>
                    <a:pt x="1267" y="161"/>
                  </a:cubicBezTo>
                  <a:cubicBezTo>
                    <a:pt x="988" y="0"/>
                    <a:pt x="988" y="0"/>
                    <a:pt x="988" y="0"/>
                  </a:cubicBezTo>
                  <a:cubicBezTo>
                    <a:pt x="154" y="482"/>
                    <a:pt x="154" y="482"/>
                    <a:pt x="154" y="482"/>
                  </a:cubicBezTo>
                  <a:cubicBezTo>
                    <a:pt x="92" y="597"/>
                    <a:pt x="41" y="746"/>
                    <a:pt x="16" y="875"/>
                  </a:cubicBezTo>
                  <a:cubicBezTo>
                    <a:pt x="17" y="875"/>
                    <a:pt x="18" y="875"/>
                    <a:pt x="18" y="875"/>
                  </a:cubicBezTo>
                  <a:cubicBezTo>
                    <a:pt x="6" y="944"/>
                    <a:pt x="0" y="1014"/>
                    <a:pt x="0" y="1085"/>
                  </a:cubicBezTo>
                  <a:cubicBezTo>
                    <a:pt x="0" y="1094"/>
                    <a:pt x="0" y="1094"/>
                    <a:pt x="0" y="1094"/>
                  </a:cubicBezTo>
                  <a:cubicBezTo>
                    <a:pt x="0" y="1133"/>
                    <a:pt x="2" y="1173"/>
                    <a:pt x="6" y="1212"/>
                  </a:cubicBezTo>
                  <a:cubicBezTo>
                    <a:pt x="13" y="1285"/>
                    <a:pt x="27" y="1359"/>
                    <a:pt x="48" y="1431"/>
                  </a:cubicBezTo>
                  <a:cubicBezTo>
                    <a:pt x="54" y="1453"/>
                    <a:pt x="59" y="1475"/>
                    <a:pt x="67" y="1496"/>
                  </a:cubicBezTo>
                  <a:cubicBezTo>
                    <a:pt x="100" y="1595"/>
                    <a:pt x="145" y="1688"/>
                    <a:pt x="198" y="1772"/>
                  </a:cubicBezTo>
                  <a:cubicBezTo>
                    <a:pt x="244" y="1778"/>
                    <a:pt x="290" y="1781"/>
                    <a:pt x="337" y="1781"/>
                  </a:cubicBezTo>
                  <a:cubicBezTo>
                    <a:pt x="451" y="1781"/>
                    <a:pt x="567" y="1763"/>
                    <a:pt x="681" y="1725"/>
                  </a:cubicBezTo>
                  <a:cubicBezTo>
                    <a:pt x="905" y="1649"/>
                    <a:pt x="1088" y="1507"/>
                    <a:pt x="1215" y="1328"/>
                  </a:cubicBezTo>
                  <a:cubicBezTo>
                    <a:pt x="1211" y="1323"/>
                    <a:pt x="1207" y="1318"/>
                    <a:pt x="1203" y="1314"/>
                  </a:cubicBezTo>
                  <a:cubicBezTo>
                    <a:pt x="1207" y="1318"/>
                    <a:pt x="1211" y="1323"/>
                    <a:pt x="1215" y="1328"/>
                  </a:cubicBezTo>
                  <a:cubicBezTo>
                    <a:pt x="1326" y="1171"/>
                    <a:pt x="1394" y="986"/>
                    <a:pt x="1410" y="791"/>
                  </a:cubicBezTo>
                  <a:cubicBezTo>
                    <a:pt x="1422" y="650"/>
                    <a:pt x="1405" y="504"/>
                    <a:pt x="1357" y="361"/>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dirty="0"/>
            </a:p>
          </p:txBody>
        </p:sp>
        <p:sp>
          <p:nvSpPr>
            <p:cNvPr id="24" name="Freeform 9">
              <a:extLst>
                <a:ext uri="{FF2B5EF4-FFF2-40B4-BE49-F238E27FC236}">
                  <a16:creationId xmlns:a16="http://schemas.microsoft.com/office/drawing/2014/main" id="{6B053975-D65A-47E8-88FD-30FF06DD6ED1}"/>
                </a:ext>
              </a:extLst>
            </p:cNvPr>
            <p:cNvSpPr>
              <a:spLocks noSelect="1"/>
            </p:cNvSpPr>
            <p:nvPr userDrawn="1"/>
          </p:nvSpPr>
          <p:spPr bwMode="gray">
            <a:xfrm>
              <a:off x="2243" y="1213"/>
              <a:ext cx="69" cy="184"/>
            </a:xfrm>
            <a:custGeom>
              <a:avLst/>
              <a:gdLst>
                <a:gd name="T0" fmla="*/ 40 w 342"/>
                <a:gd name="T1" fmla="*/ 836 h 922"/>
                <a:gd name="T2" fmla="*/ 0 w 342"/>
                <a:gd name="T3" fmla="*/ 818 h 922"/>
                <a:gd name="T4" fmla="*/ 0 w 342"/>
                <a:gd name="T5" fmla="*/ 37 h 922"/>
                <a:gd name="T6" fmla="*/ 166 w 342"/>
                <a:gd name="T7" fmla="*/ 0 h 922"/>
                <a:gd name="T8" fmla="*/ 144 w 342"/>
                <a:gd name="T9" fmla="*/ 235 h 922"/>
                <a:gd name="T10" fmla="*/ 144 w 342"/>
                <a:gd name="T11" fmla="*/ 244 h 922"/>
                <a:gd name="T12" fmla="*/ 150 w 342"/>
                <a:gd name="T13" fmla="*/ 362 h 922"/>
                <a:gd name="T14" fmla="*/ 192 w 342"/>
                <a:gd name="T15" fmla="*/ 581 h 922"/>
                <a:gd name="T16" fmla="*/ 211 w 342"/>
                <a:gd name="T17" fmla="*/ 646 h 922"/>
                <a:gd name="T18" fmla="*/ 342 w 342"/>
                <a:gd name="T19" fmla="*/ 922 h 922"/>
                <a:gd name="T20" fmla="*/ 231 w 342"/>
                <a:gd name="T21" fmla="*/ 901 h 922"/>
                <a:gd name="T22" fmla="*/ 40 w 342"/>
                <a:gd name="T23" fmla="*/ 836 h 922"/>
                <a:gd name="T24" fmla="*/ 0 w 342"/>
                <a:gd name="T25" fmla="*/ 818 h 922"/>
                <a:gd name="T26" fmla="*/ 0 w 342"/>
                <a:gd name="T27" fmla="*/ 818 h 922"/>
                <a:gd name="T28" fmla="*/ 40 w 342"/>
                <a:gd name="T29" fmla="*/ 836 h 922"/>
                <a:gd name="T30" fmla="*/ 0 w 342"/>
                <a:gd name="T31" fmla="*/ 818 h 922"/>
                <a:gd name="T32" fmla="*/ 342 w 342"/>
                <a:gd name="T33" fmla="*/ 922 h 922"/>
                <a:gd name="T34" fmla="*/ 342 w 342"/>
                <a:gd name="T35" fmla="*/ 922 h 922"/>
                <a:gd name="T36" fmla="*/ 231 w 342"/>
                <a:gd name="T37" fmla="*/ 901 h 922"/>
                <a:gd name="T38" fmla="*/ 342 w 342"/>
                <a:gd name="T39" fmla="*/ 92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2" h="922">
                  <a:moveTo>
                    <a:pt x="40" y="836"/>
                  </a:moveTo>
                  <a:cubicBezTo>
                    <a:pt x="26" y="830"/>
                    <a:pt x="13" y="824"/>
                    <a:pt x="0" y="818"/>
                  </a:cubicBezTo>
                  <a:cubicBezTo>
                    <a:pt x="0" y="37"/>
                    <a:pt x="0" y="37"/>
                    <a:pt x="0" y="37"/>
                  </a:cubicBezTo>
                  <a:cubicBezTo>
                    <a:pt x="55" y="21"/>
                    <a:pt x="111" y="9"/>
                    <a:pt x="166" y="0"/>
                  </a:cubicBezTo>
                  <a:cubicBezTo>
                    <a:pt x="152" y="77"/>
                    <a:pt x="144" y="156"/>
                    <a:pt x="144" y="235"/>
                  </a:cubicBezTo>
                  <a:cubicBezTo>
                    <a:pt x="144" y="244"/>
                    <a:pt x="144" y="244"/>
                    <a:pt x="144" y="244"/>
                  </a:cubicBezTo>
                  <a:cubicBezTo>
                    <a:pt x="144" y="283"/>
                    <a:pt x="146" y="323"/>
                    <a:pt x="150" y="362"/>
                  </a:cubicBezTo>
                  <a:cubicBezTo>
                    <a:pt x="157" y="435"/>
                    <a:pt x="171" y="509"/>
                    <a:pt x="192" y="581"/>
                  </a:cubicBezTo>
                  <a:cubicBezTo>
                    <a:pt x="198" y="603"/>
                    <a:pt x="203" y="625"/>
                    <a:pt x="211" y="646"/>
                  </a:cubicBezTo>
                  <a:cubicBezTo>
                    <a:pt x="244" y="745"/>
                    <a:pt x="289" y="838"/>
                    <a:pt x="342" y="922"/>
                  </a:cubicBezTo>
                  <a:cubicBezTo>
                    <a:pt x="305" y="918"/>
                    <a:pt x="268" y="910"/>
                    <a:pt x="231" y="901"/>
                  </a:cubicBezTo>
                  <a:cubicBezTo>
                    <a:pt x="165" y="885"/>
                    <a:pt x="101" y="863"/>
                    <a:pt x="40" y="836"/>
                  </a:cubicBezTo>
                  <a:close/>
                  <a:moveTo>
                    <a:pt x="0" y="818"/>
                  </a:moveTo>
                  <a:cubicBezTo>
                    <a:pt x="0" y="818"/>
                    <a:pt x="0" y="818"/>
                    <a:pt x="0" y="818"/>
                  </a:cubicBezTo>
                  <a:cubicBezTo>
                    <a:pt x="13" y="824"/>
                    <a:pt x="26" y="830"/>
                    <a:pt x="40" y="836"/>
                  </a:cubicBezTo>
                  <a:cubicBezTo>
                    <a:pt x="26" y="830"/>
                    <a:pt x="13" y="824"/>
                    <a:pt x="0" y="818"/>
                  </a:cubicBezTo>
                  <a:close/>
                  <a:moveTo>
                    <a:pt x="342" y="922"/>
                  </a:moveTo>
                  <a:cubicBezTo>
                    <a:pt x="342" y="922"/>
                    <a:pt x="342" y="922"/>
                    <a:pt x="342" y="922"/>
                  </a:cubicBezTo>
                  <a:cubicBezTo>
                    <a:pt x="305" y="918"/>
                    <a:pt x="268" y="910"/>
                    <a:pt x="231" y="901"/>
                  </a:cubicBezTo>
                  <a:cubicBezTo>
                    <a:pt x="268" y="910"/>
                    <a:pt x="305" y="918"/>
                    <a:pt x="342" y="922"/>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dirty="0"/>
            </a:p>
          </p:txBody>
        </p:sp>
        <p:sp>
          <p:nvSpPr>
            <p:cNvPr id="25" name="Freeform 10">
              <a:extLst>
                <a:ext uri="{FF2B5EF4-FFF2-40B4-BE49-F238E27FC236}">
                  <a16:creationId xmlns:a16="http://schemas.microsoft.com/office/drawing/2014/main" id="{C435A69F-1EA4-4E64-9A94-0829CEE7F13B}"/>
                </a:ext>
              </a:extLst>
            </p:cNvPr>
            <p:cNvSpPr>
              <a:spLocks noSelect="1"/>
            </p:cNvSpPr>
            <p:nvPr userDrawn="1"/>
          </p:nvSpPr>
          <p:spPr bwMode="gray">
            <a:xfrm>
              <a:off x="2312" y="1308"/>
              <a:ext cx="257" cy="207"/>
            </a:xfrm>
            <a:custGeom>
              <a:avLst/>
              <a:gdLst>
                <a:gd name="T0" fmla="*/ 1285 w 1285"/>
                <a:gd name="T1" fmla="*/ 779 h 1035"/>
                <a:gd name="T2" fmla="*/ 1263 w 1285"/>
                <a:gd name="T3" fmla="*/ 1015 h 1035"/>
                <a:gd name="T4" fmla="*/ 1250 w 1285"/>
                <a:gd name="T5" fmla="*/ 1023 h 1035"/>
                <a:gd name="T6" fmla="*/ 1175 w 1285"/>
                <a:gd name="T7" fmla="*/ 1031 h 1035"/>
                <a:gd name="T8" fmla="*/ 1150 w 1285"/>
                <a:gd name="T9" fmla="*/ 1033 h 1035"/>
                <a:gd name="T10" fmla="*/ 1078 w 1285"/>
                <a:gd name="T11" fmla="*/ 1035 h 1035"/>
                <a:gd name="T12" fmla="*/ 1072 w 1285"/>
                <a:gd name="T13" fmla="*/ 1035 h 1035"/>
                <a:gd name="T14" fmla="*/ 610 w 1285"/>
                <a:gd name="T15" fmla="*/ 947 h 1035"/>
                <a:gd name="T16" fmla="*/ 0 w 1285"/>
                <a:gd name="T17" fmla="*/ 444 h 1035"/>
                <a:gd name="T18" fmla="*/ 139 w 1285"/>
                <a:gd name="T19" fmla="*/ 453 h 1035"/>
                <a:gd name="T20" fmla="*/ 483 w 1285"/>
                <a:gd name="T21" fmla="*/ 397 h 1035"/>
                <a:gd name="T22" fmla="*/ 1017 w 1285"/>
                <a:gd name="T23" fmla="*/ 0 h 1035"/>
                <a:gd name="T24" fmla="*/ 1218 w 1285"/>
                <a:gd name="T25" fmla="*/ 375 h 1035"/>
                <a:gd name="T26" fmla="*/ 1285 w 1285"/>
                <a:gd name="T27" fmla="*/ 778 h 1035"/>
                <a:gd name="T28" fmla="*/ 1285 w 1285"/>
                <a:gd name="T29" fmla="*/ 779 h 1035"/>
                <a:gd name="T30" fmla="*/ 1078 w 1285"/>
                <a:gd name="T31" fmla="*/ 1035 h 1035"/>
                <a:gd name="T32" fmla="*/ 1150 w 1285"/>
                <a:gd name="T33" fmla="*/ 1033 h 1035"/>
                <a:gd name="T34" fmla="*/ 1078 w 1285"/>
                <a:gd name="T35" fmla="*/ 1035 h 1035"/>
                <a:gd name="T36" fmla="*/ 1072 w 1285"/>
                <a:gd name="T37" fmla="*/ 1035 h 1035"/>
                <a:gd name="T38" fmla="*/ 610 w 1285"/>
                <a:gd name="T39" fmla="*/ 947 h 1035"/>
                <a:gd name="T40" fmla="*/ 1072 w 1285"/>
                <a:gd name="T41" fmla="*/ 1035 h 1035"/>
                <a:gd name="T42" fmla="*/ 1078 w 1285"/>
                <a:gd name="T43" fmla="*/ 1035 h 1035"/>
                <a:gd name="T44" fmla="*/ 1250 w 1285"/>
                <a:gd name="T45" fmla="*/ 1023 h 1035"/>
                <a:gd name="T46" fmla="*/ 1250 w 1285"/>
                <a:gd name="T47" fmla="*/ 1023 h 1035"/>
                <a:gd name="T48" fmla="*/ 1175 w 1285"/>
                <a:gd name="T49" fmla="*/ 1031 h 1035"/>
                <a:gd name="T50" fmla="*/ 1250 w 1285"/>
                <a:gd name="T51" fmla="*/ 1023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5" h="1035">
                  <a:moveTo>
                    <a:pt x="1285" y="779"/>
                  </a:moveTo>
                  <a:cubicBezTo>
                    <a:pt x="1285" y="859"/>
                    <a:pt x="1278" y="938"/>
                    <a:pt x="1263" y="1015"/>
                  </a:cubicBezTo>
                  <a:cubicBezTo>
                    <a:pt x="1250" y="1023"/>
                    <a:pt x="1250" y="1023"/>
                    <a:pt x="1250" y="1023"/>
                  </a:cubicBezTo>
                  <a:cubicBezTo>
                    <a:pt x="1225" y="1026"/>
                    <a:pt x="1200" y="1029"/>
                    <a:pt x="1175" y="1031"/>
                  </a:cubicBezTo>
                  <a:cubicBezTo>
                    <a:pt x="1167" y="1031"/>
                    <a:pt x="1158" y="1032"/>
                    <a:pt x="1150" y="1033"/>
                  </a:cubicBezTo>
                  <a:cubicBezTo>
                    <a:pt x="1126" y="1034"/>
                    <a:pt x="1102" y="1035"/>
                    <a:pt x="1078" y="1035"/>
                  </a:cubicBezTo>
                  <a:cubicBezTo>
                    <a:pt x="1072" y="1035"/>
                    <a:pt x="1072" y="1035"/>
                    <a:pt x="1072" y="1035"/>
                  </a:cubicBezTo>
                  <a:cubicBezTo>
                    <a:pt x="912" y="1035"/>
                    <a:pt x="755" y="1004"/>
                    <a:pt x="610" y="947"/>
                  </a:cubicBezTo>
                  <a:cubicBezTo>
                    <a:pt x="363" y="849"/>
                    <a:pt x="147" y="676"/>
                    <a:pt x="0" y="444"/>
                  </a:cubicBezTo>
                  <a:cubicBezTo>
                    <a:pt x="46" y="450"/>
                    <a:pt x="92" y="453"/>
                    <a:pt x="139" y="453"/>
                  </a:cubicBezTo>
                  <a:cubicBezTo>
                    <a:pt x="253" y="453"/>
                    <a:pt x="369" y="435"/>
                    <a:pt x="483" y="397"/>
                  </a:cubicBezTo>
                  <a:cubicBezTo>
                    <a:pt x="707" y="321"/>
                    <a:pt x="890" y="179"/>
                    <a:pt x="1017" y="0"/>
                  </a:cubicBezTo>
                  <a:cubicBezTo>
                    <a:pt x="1102" y="110"/>
                    <a:pt x="1171" y="236"/>
                    <a:pt x="1218" y="375"/>
                  </a:cubicBezTo>
                  <a:cubicBezTo>
                    <a:pt x="1263" y="509"/>
                    <a:pt x="1285" y="644"/>
                    <a:pt x="1285" y="778"/>
                  </a:cubicBezTo>
                  <a:lnTo>
                    <a:pt x="1285" y="779"/>
                  </a:lnTo>
                  <a:close/>
                  <a:moveTo>
                    <a:pt x="1078" y="1035"/>
                  </a:moveTo>
                  <a:cubicBezTo>
                    <a:pt x="1102" y="1035"/>
                    <a:pt x="1126" y="1034"/>
                    <a:pt x="1150" y="1033"/>
                  </a:cubicBezTo>
                  <a:cubicBezTo>
                    <a:pt x="1126" y="1034"/>
                    <a:pt x="1102" y="1035"/>
                    <a:pt x="1078" y="1035"/>
                  </a:cubicBezTo>
                  <a:cubicBezTo>
                    <a:pt x="1072" y="1035"/>
                    <a:pt x="1072" y="1035"/>
                    <a:pt x="1072" y="1035"/>
                  </a:cubicBezTo>
                  <a:cubicBezTo>
                    <a:pt x="912" y="1035"/>
                    <a:pt x="755" y="1004"/>
                    <a:pt x="610" y="947"/>
                  </a:cubicBezTo>
                  <a:cubicBezTo>
                    <a:pt x="755" y="1004"/>
                    <a:pt x="912" y="1035"/>
                    <a:pt x="1072" y="1035"/>
                  </a:cubicBezTo>
                  <a:lnTo>
                    <a:pt x="1078" y="1035"/>
                  </a:lnTo>
                  <a:close/>
                  <a:moveTo>
                    <a:pt x="1250" y="1023"/>
                  </a:moveTo>
                  <a:cubicBezTo>
                    <a:pt x="1250" y="1023"/>
                    <a:pt x="1250" y="1023"/>
                    <a:pt x="1250" y="1023"/>
                  </a:cubicBezTo>
                  <a:cubicBezTo>
                    <a:pt x="1225" y="1026"/>
                    <a:pt x="1200" y="1029"/>
                    <a:pt x="1175" y="1031"/>
                  </a:cubicBezTo>
                  <a:cubicBezTo>
                    <a:pt x="1200" y="1029"/>
                    <a:pt x="1225" y="1026"/>
                    <a:pt x="1250" y="1023"/>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dirty="0"/>
            </a:p>
          </p:txBody>
        </p:sp>
        <p:sp>
          <p:nvSpPr>
            <p:cNvPr id="26" name="Freeform 11">
              <a:extLst>
                <a:ext uri="{FF2B5EF4-FFF2-40B4-BE49-F238E27FC236}">
                  <a16:creationId xmlns:a16="http://schemas.microsoft.com/office/drawing/2014/main" id="{07D61BB5-1BA8-47C9-AEF9-98E5CD5AADF7}"/>
                </a:ext>
              </a:extLst>
            </p:cNvPr>
            <p:cNvSpPr>
              <a:spLocks noSelect="1"/>
            </p:cNvSpPr>
            <p:nvPr userDrawn="1"/>
          </p:nvSpPr>
          <p:spPr bwMode="gray">
            <a:xfrm>
              <a:off x="2272" y="1210"/>
              <a:ext cx="243" cy="189"/>
            </a:xfrm>
            <a:custGeom>
              <a:avLst/>
              <a:gdLst>
                <a:gd name="T0" fmla="*/ 1215 w 1215"/>
                <a:gd name="T1" fmla="*/ 492 h 945"/>
                <a:gd name="T2" fmla="*/ 681 w 1215"/>
                <a:gd name="T3" fmla="*/ 889 h 945"/>
                <a:gd name="T4" fmla="*/ 337 w 1215"/>
                <a:gd name="T5" fmla="*/ 945 h 945"/>
                <a:gd name="T6" fmla="*/ 198 w 1215"/>
                <a:gd name="T7" fmla="*/ 936 h 945"/>
                <a:gd name="T8" fmla="*/ 67 w 1215"/>
                <a:gd name="T9" fmla="*/ 660 h 945"/>
                <a:gd name="T10" fmla="*/ 48 w 1215"/>
                <a:gd name="T11" fmla="*/ 595 h 945"/>
                <a:gd name="T12" fmla="*/ 6 w 1215"/>
                <a:gd name="T13" fmla="*/ 376 h 945"/>
                <a:gd name="T14" fmla="*/ 0 w 1215"/>
                <a:gd name="T15" fmla="*/ 258 h 945"/>
                <a:gd name="T16" fmla="*/ 0 w 1215"/>
                <a:gd name="T17" fmla="*/ 249 h 945"/>
                <a:gd name="T18" fmla="*/ 22 w 1215"/>
                <a:gd name="T19" fmla="*/ 14 h 945"/>
                <a:gd name="T20" fmla="*/ 206 w 1215"/>
                <a:gd name="T21" fmla="*/ 0 h 945"/>
                <a:gd name="T22" fmla="*/ 214 w 1215"/>
                <a:gd name="T23" fmla="*/ 0 h 945"/>
                <a:gd name="T24" fmla="*/ 1215 w 1215"/>
                <a:gd name="T25" fmla="*/ 492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5" h="945">
                  <a:moveTo>
                    <a:pt x="1215" y="492"/>
                  </a:moveTo>
                  <a:cubicBezTo>
                    <a:pt x="1088" y="671"/>
                    <a:pt x="905" y="813"/>
                    <a:pt x="681" y="889"/>
                  </a:cubicBezTo>
                  <a:cubicBezTo>
                    <a:pt x="567" y="927"/>
                    <a:pt x="451" y="945"/>
                    <a:pt x="337" y="945"/>
                  </a:cubicBezTo>
                  <a:cubicBezTo>
                    <a:pt x="290" y="945"/>
                    <a:pt x="244" y="942"/>
                    <a:pt x="198" y="936"/>
                  </a:cubicBezTo>
                  <a:cubicBezTo>
                    <a:pt x="145" y="852"/>
                    <a:pt x="100" y="759"/>
                    <a:pt x="67" y="660"/>
                  </a:cubicBezTo>
                  <a:cubicBezTo>
                    <a:pt x="59" y="639"/>
                    <a:pt x="54" y="617"/>
                    <a:pt x="48" y="595"/>
                  </a:cubicBezTo>
                  <a:cubicBezTo>
                    <a:pt x="27" y="523"/>
                    <a:pt x="13" y="449"/>
                    <a:pt x="6" y="376"/>
                  </a:cubicBezTo>
                  <a:cubicBezTo>
                    <a:pt x="2" y="337"/>
                    <a:pt x="0" y="297"/>
                    <a:pt x="0" y="258"/>
                  </a:cubicBezTo>
                  <a:cubicBezTo>
                    <a:pt x="0" y="249"/>
                    <a:pt x="0" y="249"/>
                    <a:pt x="0" y="249"/>
                  </a:cubicBezTo>
                  <a:cubicBezTo>
                    <a:pt x="0" y="170"/>
                    <a:pt x="8" y="91"/>
                    <a:pt x="22" y="14"/>
                  </a:cubicBezTo>
                  <a:cubicBezTo>
                    <a:pt x="84" y="5"/>
                    <a:pt x="145" y="1"/>
                    <a:pt x="206" y="0"/>
                  </a:cubicBezTo>
                  <a:cubicBezTo>
                    <a:pt x="214" y="0"/>
                    <a:pt x="214" y="0"/>
                    <a:pt x="214" y="0"/>
                  </a:cubicBezTo>
                  <a:cubicBezTo>
                    <a:pt x="604" y="1"/>
                    <a:pt x="975" y="184"/>
                    <a:pt x="1215" y="492"/>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dirty="0"/>
            </a:p>
          </p:txBody>
        </p:sp>
        <p:sp>
          <p:nvSpPr>
            <p:cNvPr id="27" name="Freeform 12">
              <a:extLst>
                <a:ext uri="{FF2B5EF4-FFF2-40B4-BE49-F238E27FC236}">
                  <a16:creationId xmlns:a16="http://schemas.microsoft.com/office/drawing/2014/main" id="{4E42331C-CF19-4ACC-983E-1AA71CE40547}"/>
                </a:ext>
              </a:extLst>
            </p:cNvPr>
            <p:cNvSpPr>
              <a:spLocks noSelect="1"/>
            </p:cNvSpPr>
            <p:nvPr userDrawn="1"/>
          </p:nvSpPr>
          <p:spPr bwMode="gray">
            <a:xfrm>
              <a:off x="2801" y="1101"/>
              <a:ext cx="779" cy="431"/>
            </a:xfrm>
            <a:custGeom>
              <a:avLst/>
              <a:gdLst>
                <a:gd name="T0" fmla="*/ 108 w 3892"/>
                <a:gd name="T1" fmla="*/ 253 h 2158"/>
                <a:gd name="T2" fmla="*/ 737 w 3892"/>
                <a:gd name="T3" fmla="*/ 367 h 2158"/>
                <a:gd name="T4" fmla="*/ 412 w 3892"/>
                <a:gd name="T5" fmla="*/ 367 h 2158"/>
                <a:gd name="T6" fmla="*/ 1095 w 3892"/>
                <a:gd name="T7" fmla="*/ 250 h 2158"/>
                <a:gd name="T8" fmla="*/ 1095 w 3892"/>
                <a:gd name="T9" fmla="*/ 474 h 2158"/>
                <a:gd name="T10" fmla="*/ 863 w 3892"/>
                <a:gd name="T11" fmla="*/ 367 h 2158"/>
                <a:gd name="T12" fmla="*/ 1506 w 3892"/>
                <a:gd name="T13" fmla="*/ 440 h 2158"/>
                <a:gd name="T14" fmla="*/ 1293 w 3892"/>
                <a:gd name="T15" fmla="*/ 338 h 2158"/>
                <a:gd name="T16" fmla="*/ 1807 w 3892"/>
                <a:gd name="T17" fmla="*/ 194 h 2158"/>
                <a:gd name="T18" fmla="*/ 2103 w 3892"/>
                <a:gd name="T19" fmla="*/ 327 h 2158"/>
                <a:gd name="T20" fmla="*/ 2158 w 3892"/>
                <a:gd name="T21" fmla="*/ 475 h 2158"/>
                <a:gd name="T22" fmla="*/ 2082 w 3892"/>
                <a:gd name="T23" fmla="*/ 327 h 2158"/>
                <a:gd name="T24" fmla="*/ 2103 w 3892"/>
                <a:gd name="T25" fmla="*/ 374 h 2158"/>
                <a:gd name="T26" fmla="*/ 2342 w 3892"/>
                <a:gd name="T27" fmla="*/ 249 h 2158"/>
                <a:gd name="T28" fmla="*/ 2215 w 3892"/>
                <a:gd name="T29" fmla="*/ 202 h 2158"/>
                <a:gd name="T30" fmla="*/ 2511 w 3892"/>
                <a:gd name="T31" fmla="*/ 202 h 2158"/>
                <a:gd name="T32" fmla="*/ 2824 w 3892"/>
                <a:gd name="T33" fmla="*/ 541 h 2158"/>
                <a:gd name="T34" fmla="*/ 2929 w 3892"/>
                <a:gd name="T35" fmla="*/ 440 h 2158"/>
                <a:gd name="T36" fmla="*/ 147 w 3892"/>
                <a:gd name="T37" fmla="*/ 882 h 2158"/>
                <a:gd name="T38" fmla="*/ 601 w 3892"/>
                <a:gd name="T39" fmla="*/ 1265 h 2158"/>
                <a:gd name="T40" fmla="*/ 37 w 3892"/>
                <a:gd name="T41" fmla="*/ 1265 h 2158"/>
                <a:gd name="T42" fmla="*/ 1013 w 3892"/>
                <a:gd name="T43" fmla="*/ 1205 h 2158"/>
                <a:gd name="T44" fmla="*/ 859 w 3892"/>
                <a:gd name="T45" fmla="*/ 990 h 2158"/>
                <a:gd name="T46" fmla="*/ 1347 w 3892"/>
                <a:gd name="T47" fmla="*/ 959 h 2158"/>
                <a:gd name="T48" fmla="*/ 1249 w 3892"/>
                <a:gd name="T49" fmla="*/ 1273 h 2158"/>
                <a:gd name="T50" fmla="*/ 1592 w 3892"/>
                <a:gd name="T51" fmla="*/ 876 h 2158"/>
                <a:gd name="T52" fmla="*/ 1539 w 3892"/>
                <a:gd name="T53" fmla="*/ 922 h 2158"/>
                <a:gd name="T54" fmla="*/ 1835 w 3892"/>
                <a:gd name="T55" fmla="*/ 1273 h 2158"/>
                <a:gd name="T56" fmla="*/ 1709 w 3892"/>
                <a:gd name="T57" fmla="*/ 1029 h 2158"/>
                <a:gd name="T58" fmla="*/ 2349 w 3892"/>
                <a:gd name="T59" fmla="*/ 1227 h 2158"/>
                <a:gd name="T60" fmla="*/ 2717 w 3892"/>
                <a:gd name="T61" fmla="*/ 1265 h 2158"/>
                <a:gd name="T62" fmla="*/ 2387 w 3892"/>
                <a:gd name="T63" fmla="*/ 1265 h 2158"/>
                <a:gd name="T64" fmla="*/ 284 w 3892"/>
                <a:gd name="T65" fmla="*/ 1620 h 2158"/>
                <a:gd name="T66" fmla="*/ 0 w 3892"/>
                <a:gd name="T67" fmla="*/ 1947 h 2158"/>
                <a:gd name="T68" fmla="*/ 544 w 3892"/>
                <a:gd name="T69" fmla="*/ 1960 h 2158"/>
                <a:gd name="T70" fmla="*/ 642 w 3892"/>
                <a:gd name="T71" fmla="*/ 1646 h 2158"/>
                <a:gd name="T72" fmla="*/ 1213 w 3892"/>
                <a:gd name="T73" fmla="*/ 1826 h 2158"/>
                <a:gd name="T74" fmla="*/ 862 w 3892"/>
                <a:gd name="T75" fmla="*/ 1826 h 2158"/>
                <a:gd name="T76" fmla="*/ 1457 w 3892"/>
                <a:gd name="T77" fmla="*/ 1739 h 2158"/>
                <a:gd name="T78" fmla="*/ 1509 w 3892"/>
                <a:gd name="T79" fmla="*/ 1886 h 2158"/>
                <a:gd name="T80" fmla="*/ 1732 w 3892"/>
                <a:gd name="T81" fmla="*/ 1547 h 2158"/>
                <a:gd name="T82" fmla="*/ 2112 w 3892"/>
                <a:gd name="T83" fmla="*/ 1823 h 2158"/>
                <a:gd name="T84" fmla="*/ 2015 w 3892"/>
                <a:gd name="T85" fmla="*/ 1779 h 2158"/>
                <a:gd name="T86" fmla="*/ 1989 w 3892"/>
                <a:gd name="T87" fmla="*/ 1847 h 2158"/>
                <a:gd name="T88" fmla="*/ 2285 w 3892"/>
                <a:gd name="T89" fmla="*/ 1464 h 2158"/>
                <a:gd name="T90" fmla="*/ 2416 w 3892"/>
                <a:gd name="T91" fmla="*/ 1486 h 2158"/>
                <a:gd name="T92" fmla="*/ 2677 w 3892"/>
                <a:gd name="T93" fmla="*/ 1726 h 2158"/>
                <a:gd name="T94" fmla="*/ 2588 w 3892"/>
                <a:gd name="T95" fmla="*/ 1888 h 2158"/>
                <a:gd name="T96" fmla="*/ 2905 w 3892"/>
                <a:gd name="T97" fmla="*/ 1655 h 2158"/>
                <a:gd name="T98" fmla="*/ 3104 w 3892"/>
                <a:gd name="T99" fmla="*/ 1907 h 2158"/>
                <a:gd name="T100" fmla="*/ 3011 w 3892"/>
                <a:gd name="T101" fmla="*/ 1553 h 2158"/>
                <a:gd name="T102" fmla="*/ 3337 w 3892"/>
                <a:gd name="T103" fmla="*/ 2006 h 2158"/>
                <a:gd name="T104" fmla="*/ 3392 w 3892"/>
                <a:gd name="T105" fmla="*/ 1787 h 2158"/>
                <a:gd name="T106" fmla="*/ 3668 w 3892"/>
                <a:gd name="T107" fmla="*/ 1997 h 2158"/>
                <a:gd name="T108" fmla="*/ 3765 w 3892"/>
                <a:gd name="T109" fmla="*/ 1646 h 2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92" h="2158">
                  <a:moveTo>
                    <a:pt x="108" y="532"/>
                  </a:moveTo>
                  <a:cubicBezTo>
                    <a:pt x="49" y="532"/>
                    <a:pt x="49" y="532"/>
                    <a:pt x="49" y="532"/>
                  </a:cubicBezTo>
                  <a:cubicBezTo>
                    <a:pt x="49" y="33"/>
                    <a:pt x="49" y="33"/>
                    <a:pt x="49" y="33"/>
                  </a:cubicBezTo>
                  <a:cubicBezTo>
                    <a:pt x="358" y="33"/>
                    <a:pt x="358" y="33"/>
                    <a:pt x="358" y="33"/>
                  </a:cubicBezTo>
                  <a:cubicBezTo>
                    <a:pt x="358" y="88"/>
                    <a:pt x="358" y="88"/>
                    <a:pt x="358"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2"/>
                  </a:lnTo>
                  <a:close/>
                  <a:moveTo>
                    <a:pt x="412" y="367"/>
                  </a:moveTo>
                  <a:cubicBezTo>
                    <a:pt x="412" y="265"/>
                    <a:pt x="483" y="194"/>
                    <a:pt x="581" y="194"/>
                  </a:cubicBezTo>
                  <a:cubicBezTo>
                    <a:pt x="674" y="194"/>
                    <a:pt x="737" y="257"/>
                    <a:pt x="737" y="367"/>
                  </a:cubicBezTo>
                  <a:cubicBezTo>
                    <a:pt x="737" y="384"/>
                    <a:pt x="737" y="384"/>
                    <a:pt x="737" y="384"/>
                  </a:cubicBezTo>
                  <a:cubicBezTo>
                    <a:pt x="471" y="384"/>
                    <a:pt x="471" y="384"/>
                    <a:pt x="471" y="384"/>
                  </a:cubicBezTo>
                  <a:cubicBezTo>
                    <a:pt x="475" y="441"/>
                    <a:pt x="519" y="490"/>
                    <a:pt x="579" y="490"/>
                  </a:cubicBezTo>
                  <a:cubicBezTo>
                    <a:pt x="626" y="490"/>
                    <a:pt x="658" y="473"/>
                    <a:pt x="684" y="440"/>
                  </a:cubicBezTo>
                  <a:cubicBezTo>
                    <a:pt x="725" y="472"/>
                    <a:pt x="725" y="472"/>
                    <a:pt x="725" y="472"/>
                  </a:cubicBezTo>
                  <a:cubicBezTo>
                    <a:pt x="686" y="522"/>
                    <a:pt x="640" y="541"/>
                    <a:pt x="579" y="541"/>
                  </a:cubicBezTo>
                  <a:cubicBezTo>
                    <a:pt x="475" y="541"/>
                    <a:pt x="412" y="463"/>
                    <a:pt x="412" y="367"/>
                  </a:cubicBezTo>
                  <a:close/>
                  <a:moveTo>
                    <a:pt x="471" y="338"/>
                  </a:moveTo>
                  <a:cubicBezTo>
                    <a:pt x="678" y="338"/>
                    <a:pt x="678" y="338"/>
                    <a:pt x="678" y="338"/>
                  </a:cubicBezTo>
                  <a:cubicBezTo>
                    <a:pt x="676" y="282"/>
                    <a:pt x="639" y="245"/>
                    <a:pt x="579" y="245"/>
                  </a:cubicBezTo>
                  <a:cubicBezTo>
                    <a:pt x="518" y="245"/>
                    <a:pt x="478" y="282"/>
                    <a:pt x="471" y="338"/>
                  </a:cubicBezTo>
                  <a:close/>
                  <a:moveTo>
                    <a:pt x="803" y="367"/>
                  </a:moveTo>
                  <a:cubicBezTo>
                    <a:pt x="803" y="267"/>
                    <a:pt x="873" y="194"/>
                    <a:pt x="977" y="194"/>
                  </a:cubicBezTo>
                  <a:cubicBezTo>
                    <a:pt x="1025" y="194"/>
                    <a:pt x="1065" y="215"/>
                    <a:pt x="1095" y="250"/>
                  </a:cubicBezTo>
                  <a:cubicBezTo>
                    <a:pt x="1097" y="250"/>
                    <a:pt x="1097" y="250"/>
                    <a:pt x="1097" y="250"/>
                  </a:cubicBezTo>
                  <a:cubicBezTo>
                    <a:pt x="1097" y="0"/>
                    <a:pt x="1097" y="0"/>
                    <a:pt x="1097" y="0"/>
                  </a:cubicBezTo>
                  <a:cubicBezTo>
                    <a:pt x="1151" y="0"/>
                    <a:pt x="1151" y="0"/>
                    <a:pt x="1151" y="0"/>
                  </a:cubicBezTo>
                  <a:cubicBezTo>
                    <a:pt x="1151" y="532"/>
                    <a:pt x="1151" y="532"/>
                    <a:pt x="1151" y="532"/>
                  </a:cubicBezTo>
                  <a:cubicBezTo>
                    <a:pt x="1097" y="532"/>
                    <a:pt x="1097" y="532"/>
                    <a:pt x="1097" y="532"/>
                  </a:cubicBezTo>
                  <a:cubicBezTo>
                    <a:pt x="1097" y="474"/>
                    <a:pt x="1097" y="474"/>
                    <a:pt x="1097" y="474"/>
                  </a:cubicBezTo>
                  <a:cubicBezTo>
                    <a:pt x="1095" y="474"/>
                    <a:pt x="1095" y="474"/>
                    <a:pt x="1095" y="474"/>
                  </a:cubicBezTo>
                  <a:cubicBezTo>
                    <a:pt x="1075" y="511"/>
                    <a:pt x="1027" y="541"/>
                    <a:pt x="968" y="541"/>
                  </a:cubicBezTo>
                  <a:cubicBezTo>
                    <a:pt x="876" y="541"/>
                    <a:pt x="803" y="466"/>
                    <a:pt x="803" y="367"/>
                  </a:cubicBezTo>
                  <a:close/>
                  <a:moveTo>
                    <a:pt x="863" y="367"/>
                  </a:moveTo>
                  <a:cubicBezTo>
                    <a:pt x="863" y="436"/>
                    <a:pt x="908" y="490"/>
                    <a:pt x="980" y="490"/>
                  </a:cubicBezTo>
                  <a:cubicBezTo>
                    <a:pt x="1051" y="490"/>
                    <a:pt x="1097" y="436"/>
                    <a:pt x="1097" y="367"/>
                  </a:cubicBezTo>
                  <a:cubicBezTo>
                    <a:pt x="1097" y="298"/>
                    <a:pt x="1051" y="245"/>
                    <a:pt x="980" y="245"/>
                  </a:cubicBezTo>
                  <a:cubicBezTo>
                    <a:pt x="908" y="245"/>
                    <a:pt x="863" y="298"/>
                    <a:pt x="863" y="367"/>
                  </a:cubicBezTo>
                  <a:close/>
                  <a:moveTo>
                    <a:pt x="1234" y="367"/>
                  </a:moveTo>
                  <a:cubicBezTo>
                    <a:pt x="1234" y="265"/>
                    <a:pt x="1306" y="194"/>
                    <a:pt x="1403" y="194"/>
                  </a:cubicBezTo>
                  <a:cubicBezTo>
                    <a:pt x="1496" y="194"/>
                    <a:pt x="1559" y="257"/>
                    <a:pt x="1559" y="367"/>
                  </a:cubicBezTo>
                  <a:cubicBezTo>
                    <a:pt x="1559" y="384"/>
                    <a:pt x="1559" y="384"/>
                    <a:pt x="1559" y="384"/>
                  </a:cubicBezTo>
                  <a:cubicBezTo>
                    <a:pt x="1293" y="384"/>
                    <a:pt x="1293" y="384"/>
                    <a:pt x="1293" y="384"/>
                  </a:cubicBezTo>
                  <a:cubicBezTo>
                    <a:pt x="1297" y="441"/>
                    <a:pt x="1341" y="490"/>
                    <a:pt x="1401" y="490"/>
                  </a:cubicBezTo>
                  <a:cubicBezTo>
                    <a:pt x="1448" y="490"/>
                    <a:pt x="1480" y="473"/>
                    <a:pt x="1506" y="440"/>
                  </a:cubicBezTo>
                  <a:cubicBezTo>
                    <a:pt x="1548" y="472"/>
                    <a:pt x="1548" y="472"/>
                    <a:pt x="1548" y="472"/>
                  </a:cubicBezTo>
                  <a:cubicBezTo>
                    <a:pt x="1509" y="522"/>
                    <a:pt x="1462" y="541"/>
                    <a:pt x="1401" y="541"/>
                  </a:cubicBezTo>
                  <a:cubicBezTo>
                    <a:pt x="1297" y="541"/>
                    <a:pt x="1234" y="463"/>
                    <a:pt x="1234" y="367"/>
                  </a:cubicBezTo>
                  <a:close/>
                  <a:moveTo>
                    <a:pt x="1293" y="338"/>
                  </a:moveTo>
                  <a:cubicBezTo>
                    <a:pt x="1500" y="338"/>
                    <a:pt x="1500" y="338"/>
                    <a:pt x="1500" y="338"/>
                  </a:cubicBezTo>
                  <a:cubicBezTo>
                    <a:pt x="1498" y="282"/>
                    <a:pt x="1462" y="245"/>
                    <a:pt x="1401" y="245"/>
                  </a:cubicBezTo>
                  <a:cubicBezTo>
                    <a:pt x="1340" y="245"/>
                    <a:pt x="1300" y="282"/>
                    <a:pt x="1293" y="338"/>
                  </a:cubicBezTo>
                  <a:close/>
                  <a:moveTo>
                    <a:pt x="1645" y="532"/>
                  </a:moveTo>
                  <a:cubicBezTo>
                    <a:pt x="1700" y="532"/>
                    <a:pt x="1700" y="532"/>
                    <a:pt x="1700" y="532"/>
                  </a:cubicBezTo>
                  <a:cubicBezTo>
                    <a:pt x="1700" y="372"/>
                    <a:pt x="1700" y="372"/>
                    <a:pt x="1700" y="372"/>
                  </a:cubicBezTo>
                  <a:cubicBezTo>
                    <a:pt x="1700" y="296"/>
                    <a:pt x="1729" y="249"/>
                    <a:pt x="1796" y="249"/>
                  </a:cubicBezTo>
                  <a:cubicBezTo>
                    <a:pt x="1806" y="249"/>
                    <a:pt x="1817" y="250"/>
                    <a:pt x="1826" y="253"/>
                  </a:cubicBezTo>
                  <a:cubicBezTo>
                    <a:pt x="1829" y="198"/>
                    <a:pt x="1829" y="198"/>
                    <a:pt x="1829" y="198"/>
                  </a:cubicBezTo>
                  <a:cubicBezTo>
                    <a:pt x="1822" y="195"/>
                    <a:pt x="1814" y="194"/>
                    <a:pt x="1807" y="194"/>
                  </a:cubicBezTo>
                  <a:cubicBezTo>
                    <a:pt x="1753" y="194"/>
                    <a:pt x="1712" y="224"/>
                    <a:pt x="1697" y="257"/>
                  </a:cubicBezTo>
                  <a:cubicBezTo>
                    <a:pt x="1695" y="257"/>
                    <a:pt x="1695" y="257"/>
                    <a:pt x="1695" y="257"/>
                  </a:cubicBezTo>
                  <a:cubicBezTo>
                    <a:pt x="1695" y="238"/>
                    <a:pt x="1694" y="220"/>
                    <a:pt x="1694" y="202"/>
                  </a:cubicBezTo>
                  <a:cubicBezTo>
                    <a:pt x="1642" y="202"/>
                    <a:pt x="1642" y="202"/>
                    <a:pt x="1642" y="202"/>
                  </a:cubicBezTo>
                  <a:cubicBezTo>
                    <a:pt x="1642" y="224"/>
                    <a:pt x="1645" y="250"/>
                    <a:pt x="1645" y="281"/>
                  </a:cubicBezTo>
                  <a:lnTo>
                    <a:pt x="1645" y="532"/>
                  </a:lnTo>
                  <a:close/>
                  <a:moveTo>
                    <a:pt x="2103" y="327"/>
                  </a:moveTo>
                  <a:cubicBezTo>
                    <a:pt x="2103" y="317"/>
                    <a:pt x="2103" y="317"/>
                    <a:pt x="2103" y="317"/>
                  </a:cubicBezTo>
                  <a:cubicBezTo>
                    <a:pt x="2103" y="269"/>
                    <a:pt x="2072" y="245"/>
                    <a:pt x="2021" y="245"/>
                  </a:cubicBezTo>
                  <a:cubicBezTo>
                    <a:pt x="1986" y="245"/>
                    <a:pt x="1949" y="257"/>
                    <a:pt x="1923" y="281"/>
                  </a:cubicBezTo>
                  <a:cubicBezTo>
                    <a:pt x="1889" y="245"/>
                    <a:pt x="1889" y="245"/>
                    <a:pt x="1889" y="245"/>
                  </a:cubicBezTo>
                  <a:cubicBezTo>
                    <a:pt x="1922" y="210"/>
                    <a:pt x="1972" y="194"/>
                    <a:pt x="2020" y="194"/>
                  </a:cubicBezTo>
                  <a:cubicBezTo>
                    <a:pt x="2117" y="194"/>
                    <a:pt x="2158" y="240"/>
                    <a:pt x="2158" y="334"/>
                  </a:cubicBezTo>
                  <a:cubicBezTo>
                    <a:pt x="2158" y="475"/>
                    <a:pt x="2158" y="475"/>
                    <a:pt x="2158" y="475"/>
                  </a:cubicBezTo>
                  <a:cubicBezTo>
                    <a:pt x="2158" y="494"/>
                    <a:pt x="2160" y="515"/>
                    <a:pt x="2163" y="532"/>
                  </a:cubicBezTo>
                  <a:cubicBezTo>
                    <a:pt x="2110" y="532"/>
                    <a:pt x="2110" y="532"/>
                    <a:pt x="2110" y="532"/>
                  </a:cubicBezTo>
                  <a:cubicBezTo>
                    <a:pt x="2106" y="517"/>
                    <a:pt x="2106" y="497"/>
                    <a:pt x="2106" y="483"/>
                  </a:cubicBezTo>
                  <a:cubicBezTo>
                    <a:pt x="2105" y="483"/>
                    <a:pt x="2105" y="483"/>
                    <a:pt x="2105" y="483"/>
                  </a:cubicBezTo>
                  <a:cubicBezTo>
                    <a:pt x="2083" y="517"/>
                    <a:pt x="2046" y="541"/>
                    <a:pt x="1996" y="541"/>
                  </a:cubicBezTo>
                  <a:cubicBezTo>
                    <a:pt x="1929" y="541"/>
                    <a:pt x="1874" y="507"/>
                    <a:pt x="1874" y="443"/>
                  </a:cubicBezTo>
                  <a:cubicBezTo>
                    <a:pt x="1874" y="334"/>
                    <a:pt x="2001" y="327"/>
                    <a:pt x="2082" y="327"/>
                  </a:cubicBezTo>
                  <a:lnTo>
                    <a:pt x="2103" y="327"/>
                  </a:lnTo>
                  <a:close/>
                  <a:moveTo>
                    <a:pt x="2103" y="374"/>
                  </a:moveTo>
                  <a:cubicBezTo>
                    <a:pt x="2048" y="374"/>
                    <a:pt x="2048" y="374"/>
                    <a:pt x="2048" y="374"/>
                  </a:cubicBezTo>
                  <a:cubicBezTo>
                    <a:pt x="1978" y="374"/>
                    <a:pt x="1933" y="393"/>
                    <a:pt x="1933" y="437"/>
                  </a:cubicBezTo>
                  <a:cubicBezTo>
                    <a:pt x="1933" y="479"/>
                    <a:pt x="1964" y="494"/>
                    <a:pt x="2006" y="494"/>
                  </a:cubicBezTo>
                  <a:cubicBezTo>
                    <a:pt x="2069" y="494"/>
                    <a:pt x="2101" y="448"/>
                    <a:pt x="2103" y="395"/>
                  </a:cubicBezTo>
                  <a:lnTo>
                    <a:pt x="2103" y="374"/>
                  </a:lnTo>
                  <a:close/>
                  <a:moveTo>
                    <a:pt x="2287" y="430"/>
                  </a:moveTo>
                  <a:cubicBezTo>
                    <a:pt x="2287" y="498"/>
                    <a:pt x="2299" y="541"/>
                    <a:pt x="2378" y="541"/>
                  </a:cubicBezTo>
                  <a:cubicBezTo>
                    <a:pt x="2398" y="541"/>
                    <a:pt x="2423" y="537"/>
                    <a:pt x="2442" y="529"/>
                  </a:cubicBezTo>
                  <a:cubicBezTo>
                    <a:pt x="2440" y="479"/>
                    <a:pt x="2440" y="479"/>
                    <a:pt x="2440" y="479"/>
                  </a:cubicBezTo>
                  <a:cubicBezTo>
                    <a:pt x="2425" y="486"/>
                    <a:pt x="2407" y="490"/>
                    <a:pt x="2391" y="490"/>
                  </a:cubicBezTo>
                  <a:cubicBezTo>
                    <a:pt x="2342" y="490"/>
                    <a:pt x="2342" y="456"/>
                    <a:pt x="2342" y="414"/>
                  </a:cubicBezTo>
                  <a:cubicBezTo>
                    <a:pt x="2342" y="249"/>
                    <a:pt x="2342" y="249"/>
                    <a:pt x="2342" y="249"/>
                  </a:cubicBezTo>
                  <a:cubicBezTo>
                    <a:pt x="2439" y="249"/>
                    <a:pt x="2439" y="249"/>
                    <a:pt x="2439" y="249"/>
                  </a:cubicBezTo>
                  <a:cubicBezTo>
                    <a:pt x="2439" y="202"/>
                    <a:pt x="2439" y="202"/>
                    <a:pt x="2439" y="202"/>
                  </a:cubicBezTo>
                  <a:cubicBezTo>
                    <a:pt x="2342" y="202"/>
                    <a:pt x="2342" y="202"/>
                    <a:pt x="2342" y="202"/>
                  </a:cubicBezTo>
                  <a:cubicBezTo>
                    <a:pt x="2342" y="109"/>
                    <a:pt x="2342" y="109"/>
                    <a:pt x="2342" y="109"/>
                  </a:cubicBezTo>
                  <a:cubicBezTo>
                    <a:pt x="2287" y="109"/>
                    <a:pt x="2287" y="109"/>
                    <a:pt x="2287" y="109"/>
                  </a:cubicBezTo>
                  <a:cubicBezTo>
                    <a:pt x="2287" y="202"/>
                    <a:pt x="2287" y="202"/>
                    <a:pt x="2287" y="202"/>
                  </a:cubicBezTo>
                  <a:cubicBezTo>
                    <a:pt x="2215" y="202"/>
                    <a:pt x="2215" y="202"/>
                    <a:pt x="2215" y="202"/>
                  </a:cubicBezTo>
                  <a:cubicBezTo>
                    <a:pt x="2215" y="249"/>
                    <a:pt x="2215" y="249"/>
                    <a:pt x="2215" y="249"/>
                  </a:cubicBezTo>
                  <a:cubicBezTo>
                    <a:pt x="2287" y="249"/>
                    <a:pt x="2287" y="249"/>
                    <a:pt x="2287" y="249"/>
                  </a:cubicBezTo>
                  <a:lnTo>
                    <a:pt x="2287" y="430"/>
                  </a:lnTo>
                  <a:close/>
                  <a:moveTo>
                    <a:pt x="2511" y="532"/>
                  </a:moveTo>
                  <a:cubicBezTo>
                    <a:pt x="2566" y="532"/>
                    <a:pt x="2566" y="532"/>
                    <a:pt x="2566" y="532"/>
                  </a:cubicBezTo>
                  <a:cubicBezTo>
                    <a:pt x="2566" y="202"/>
                    <a:pt x="2566" y="202"/>
                    <a:pt x="2566" y="202"/>
                  </a:cubicBezTo>
                  <a:cubicBezTo>
                    <a:pt x="2511" y="202"/>
                    <a:pt x="2511" y="202"/>
                    <a:pt x="2511" y="202"/>
                  </a:cubicBezTo>
                  <a:lnTo>
                    <a:pt x="2511" y="532"/>
                  </a:lnTo>
                  <a:close/>
                  <a:moveTo>
                    <a:pt x="2539" y="114"/>
                  </a:moveTo>
                  <a:cubicBezTo>
                    <a:pt x="2562" y="114"/>
                    <a:pt x="2579" y="97"/>
                    <a:pt x="2579" y="73"/>
                  </a:cubicBezTo>
                  <a:cubicBezTo>
                    <a:pt x="2579" y="52"/>
                    <a:pt x="2561" y="33"/>
                    <a:pt x="2539" y="33"/>
                  </a:cubicBezTo>
                  <a:cubicBezTo>
                    <a:pt x="2516" y="33"/>
                    <a:pt x="2499" y="52"/>
                    <a:pt x="2499" y="73"/>
                  </a:cubicBezTo>
                  <a:cubicBezTo>
                    <a:pt x="2499" y="97"/>
                    <a:pt x="2516" y="114"/>
                    <a:pt x="2539" y="114"/>
                  </a:cubicBezTo>
                  <a:close/>
                  <a:moveTo>
                    <a:pt x="2824" y="541"/>
                  </a:moveTo>
                  <a:cubicBezTo>
                    <a:pt x="2720" y="541"/>
                    <a:pt x="2657" y="463"/>
                    <a:pt x="2657" y="367"/>
                  </a:cubicBezTo>
                  <a:cubicBezTo>
                    <a:pt x="2657" y="265"/>
                    <a:pt x="2728" y="194"/>
                    <a:pt x="2826" y="194"/>
                  </a:cubicBezTo>
                  <a:cubicBezTo>
                    <a:pt x="2919" y="194"/>
                    <a:pt x="2982" y="257"/>
                    <a:pt x="2982" y="367"/>
                  </a:cubicBezTo>
                  <a:cubicBezTo>
                    <a:pt x="2982" y="384"/>
                    <a:pt x="2982" y="384"/>
                    <a:pt x="2982" y="384"/>
                  </a:cubicBezTo>
                  <a:cubicBezTo>
                    <a:pt x="2716" y="384"/>
                    <a:pt x="2716" y="384"/>
                    <a:pt x="2716" y="384"/>
                  </a:cubicBezTo>
                  <a:cubicBezTo>
                    <a:pt x="2720" y="441"/>
                    <a:pt x="2764" y="490"/>
                    <a:pt x="2824" y="490"/>
                  </a:cubicBezTo>
                  <a:cubicBezTo>
                    <a:pt x="2871" y="490"/>
                    <a:pt x="2903" y="473"/>
                    <a:pt x="2929" y="440"/>
                  </a:cubicBezTo>
                  <a:cubicBezTo>
                    <a:pt x="2970" y="472"/>
                    <a:pt x="2970" y="472"/>
                    <a:pt x="2970" y="472"/>
                  </a:cubicBezTo>
                  <a:cubicBezTo>
                    <a:pt x="2931" y="522"/>
                    <a:pt x="2885" y="541"/>
                    <a:pt x="2824" y="541"/>
                  </a:cubicBezTo>
                  <a:close/>
                  <a:moveTo>
                    <a:pt x="2716" y="338"/>
                  </a:moveTo>
                  <a:cubicBezTo>
                    <a:pt x="2923" y="338"/>
                    <a:pt x="2923" y="338"/>
                    <a:pt x="2923" y="338"/>
                  </a:cubicBezTo>
                  <a:cubicBezTo>
                    <a:pt x="2921" y="282"/>
                    <a:pt x="2884" y="245"/>
                    <a:pt x="2824" y="245"/>
                  </a:cubicBezTo>
                  <a:cubicBezTo>
                    <a:pt x="2763" y="245"/>
                    <a:pt x="2723" y="282"/>
                    <a:pt x="2716" y="338"/>
                  </a:cubicBezTo>
                  <a:close/>
                  <a:moveTo>
                    <a:pt x="147" y="882"/>
                  </a:moveTo>
                  <a:cubicBezTo>
                    <a:pt x="149" y="882"/>
                    <a:pt x="149" y="882"/>
                    <a:pt x="149" y="882"/>
                  </a:cubicBezTo>
                  <a:cubicBezTo>
                    <a:pt x="275" y="1265"/>
                    <a:pt x="275" y="1265"/>
                    <a:pt x="275" y="1265"/>
                  </a:cubicBezTo>
                  <a:cubicBezTo>
                    <a:pt x="359" y="1265"/>
                    <a:pt x="359" y="1265"/>
                    <a:pt x="359" y="1265"/>
                  </a:cubicBezTo>
                  <a:cubicBezTo>
                    <a:pt x="490" y="882"/>
                    <a:pt x="490" y="882"/>
                    <a:pt x="490" y="882"/>
                  </a:cubicBezTo>
                  <a:cubicBezTo>
                    <a:pt x="491" y="882"/>
                    <a:pt x="491" y="882"/>
                    <a:pt x="491" y="882"/>
                  </a:cubicBezTo>
                  <a:cubicBezTo>
                    <a:pt x="491" y="1265"/>
                    <a:pt x="491" y="1265"/>
                    <a:pt x="491" y="1265"/>
                  </a:cubicBezTo>
                  <a:cubicBezTo>
                    <a:pt x="601" y="1265"/>
                    <a:pt x="601" y="1265"/>
                    <a:pt x="601" y="1265"/>
                  </a:cubicBezTo>
                  <a:cubicBezTo>
                    <a:pt x="601" y="766"/>
                    <a:pt x="601" y="766"/>
                    <a:pt x="601" y="766"/>
                  </a:cubicBezTo>
                  <a:cubicBezTo>
                    <a:pt x="436" y="766"/>
                    <a:pt x="436" y="766"/>
                    <a:pt x="436" y="766"/>
                  </a:cubicBezTo>
                  <a:cubicBezTo>
                    <a:pt x="320" y="1091"/>
                    <a:pt x="320" y="1091"/>
                    <a:pt x="320" y="1091"/>
                  </a:cubicBezTo>
                  <a:cubicBezTo>
                    <a:pt x="319" y="1091"/>
                    <a:pt x="319" y="1091"/>
                    <a:pt x="319" y="1091"/>
                  </a:cubicBezTo>
                  <a:cubicBezTo>
                    <a:pt x="204" y="766"/>
                    <a:pt x="204" y="766"/>
                    <a:pt x="204" y="766"/>
                  </a:cubicBezTo>
                  <a:cubicBezTo>
                    <a:pt x="37" y="766"/>
                    <a:pt x="37" y="766"/>
                    <a:pt x="37" y="766"/>
                  </a:cubicBezTo>
                  <a:cubicBezTo>
                    <a:pt x="37" y="1265"/>
                    <a:pt x="37" y="1265"/>
                    <a:pt x="37" y="1265"/>
                  </a:cubicBezTo>
                  <a:cubicBezTo>
                    <a:pt x="147" y="1265"/>
                    <a:pt x="147" y="1265"/>
                    <a:pt x="147" y="1265"/>
                  </a:cubicBezTo>
                  <a:lnTo>
                    <a:pt x="147" y="882"/>
                  </a:lnTo>
                  <a:close/>
                  <a:moveTo>
                    <a:pt x="1030" y="1127"/>
                  </a:moveTo>
                  <a:cubicBezTo>
                    <a:pt x="784" y="1127"/>
                    <a:pt x="784" y="1127"/>
                    <a:pt x="784" y="1127"/>
                  </a:cubicBezTo>
                  <a:cubicBezTo>
                    <a:pt x="793" y="1167"/>
                    <a:pt x="823" y="1193"/>
                    <a:pt x="864" y="1193"/>
                  </a:cubicBezTo>
                  <a:cubicBezTo>
                    <a:pt x="899" y="1193"/>
                    <a:pt x="922" y="1175"/>
                    <a:pt x="939" y="1151"/>
                  </a:cubicBezTo>
                  <a:cubicBezTo>
                    <a:pt x="1013" y="1205"/>
                    <a:pt x="1013" y="1205"/>
                    <a:pt x="1013" y="1205"/>
                  </a:cubicBezTo>
                  <a:cubicBezTo>
                    <a:pt x="980" y="1248"/>
                    <a:pt x="924" y="1273"/>
                    <a:pt x="869" y="1273"/>
                  </a:cubicBezTo>
                  <a:cubicBezTo>
                    <a:pt x="763" y="1273"/>
                    <a:pt x="679" y="1203"/>
                    <a:pt x="679" y="1093"/>
                  </a:cubicBezTo>
                  <a:cubicBezTo>
                    <a:pt x="679" y="984"/>
                    <a:pt x="763" y="914"/>
                    <a:pt x="869" y="914"/>
                  </a:cubicBezTo>
                  <a:cubicBezTo>
                    <a:pt x="968" y="914"/>
                    <a:pt x="1030" y="984"/>
                    <a:pt x="1030" y="1093"/>
                  </a:cubicBezTo>
                  <a:lnTo>
                    <a:pt x="1030" y="1127"/>
                  </a:lnTo>
                  <a:close/>
                  <a:moveTo>
                    <a:pt x="924" y="1055"/>
                  </a:moveTo>
                  <a:cubicBezTo>
                    <a:pt x="925" y="1019"/>
                    <a:pt x="897" y="990"/>
                    <a:pt x="859" y="990"/>
                  </a:cubicBezTo>
                  <a:cubicBezTo>
                    <a:pt x="813" y="990"/>
                    <a:pt x="787" y="1022"/>
                    <a:pt x="784" y="1055"/>
                  </a:cubicBezTo>
                  <a:lnTo>
                    <a:pt x="924" y="1055"/>
                  </a:lnTo>
                  <a:close/>
                  <a:moveTo>
                    <a:pt x="1249" y="1273"/>
                  </a:moveTo>
                  <a:cubicBezTo>
                    <a:pt x="1148" y="1273"/>
                    <a:pt x="1081" y="1200"/>
                    <a:pt x="1081" y="1096"/>
                  </a:cubicBezTo>
                  <a:cubicBezTo>
                    <a:pt x="1081" y="1001"/>
                    <a:pt x="1140" y="914"/>
                    <a:pt x="1237" y="914"/>
                  </a:cubicBezTo>
                  <a:cubicBezTo>
                    <a:pt x="1281" y="914"/>
                    <a:pt x="1322" y="926"/>
                    <a:pt x="1346" y="959"/>
                  </a:cubicBezTo>
                  <a:cubicBezTo>
                    <a:pt x="1347" y="959"/>
                    <a:pt x="1347" y="959"/>
                    <a:pt x="1347" y="959"/>
                  </a:cubicBezTo>
                  <a:cubicBezTo>
                    <a:pt x="1347" y="732"/>
                    <a:pt x="1347" y="732"/>
                    <a:pt x="1347" y="732"/>
                  </a:cubicBezTo>
                  <a:cubicBezTo>
                    <a:pt x="1453" y="732"/>
                    <a:pt x="1453" y="732"/>
                    <a:pt x="1453" y="732"/>
                  </a:cubicBezTo>
                  <a:cubicBezTo>
                    <a:pt x="1453" y="1265"/>
                    <a:pt x="1453" y="1265"/>
                    <a:pt x="1453" y="1265"/>
                  </a:cubicBezTo>
                  <a:cubicBezTo>
                    <a:pt x="1356" y="1265"/>
                    <a:pt x="1356" y="1265"/>
                    <a:pt x="1356" y="1265"/>
                  </a:cubicBezTo>
                  <a:cubicBezTo>
                    <a:pt x="1356" y="1220"/>
                    <a:pt x="1356" y="1220"/>
                    <a:pt x="1356" y="1220"/>
                  </a:cubicBezTo>
                  <a:cubicBezTo>
                    <a:pt x="1354" y="1220"/>
                    <a:pt x="1354" y="1220"/>
                    <a:pt x="1354" y="1220"/>
                  </a:cubicBezTo>
                  <a:cubicBezTo>
                    <a:pt x="1338" y="1244"/>
                    <a:pt x="1297" y="1273"/>
                    <a:pt x="1249" y="1273"/>
                  </a:cubicBezTo>
                  <a:close/>
                  <a:moveTo>
                    <a:pt x="1356" y="1093"/>
                  </a:moveTo>
                  <a:cubicBezTo>
                    <a:pt x="1356" y="1042"/>
                    <a:pt x="1324" y="1007"/>
                    <a:pt x="1271" y="1007"/>
                  </a:cubicBezTo>
                  <a:cubicBezTo>
                    <a:pt x="1218" y="1007"/>
                    <a:pt x="1187" y="1042"/>
                    <a:pt x="1187" y="1093"/>
                  </a:cubicBezTo>
                  <a:cubicBezTo>
                    <a:pt x="1187" y="1145"/>
                    <a:pt x="1218" y="1180"/>
                    <a:pt x="1271" y="1180"/>
                  </a:cubicBezTo>
                  <a:cubicBezTo>
                    <a:pt x="1324" y="1180"/>
                    <a:pt x="1356" y="1145"/>
                    <a:pt x="1356" y="1093"/>
                  </a:cubicBezTo>
                  <a:close/>
                  <a:moveTo>
                    <a:pt x="1531" y="814"/>
                  </a:moveTo>
                  <a:cubicBezTo>
                    <a:pt x="1531" y="848"/>
                    <a:pt x="1558" y="876"/>
                    <a:pt x="1592" y="876"/>
                  </a:cubicBezTo>
                  <a:cubicBezTo>
                    <a:pt x="1626" y="876"/>
                    <a:pt x="1653" y="848"/>
                    <a:pt x="1653" y="814"/>
                  </a:cubicBezTo>
                  <a:cubicBezTo>
                    <a:pt x="1653" y="781"/>
                    <a:pt x="1626" y="753"/>
                    <a:pt x="1592" y="753"/>
                  </a:cubicBezTo>
                  <a:cubicBezTo>
                    <a:pt x="1558" y="753"/>
                    <a:pt x="1531" y="781"/>
                    <a:pt x="1531" y="814"/>
                  </a:cubicBezTo>
                  <a:close/>
                  <a:moveTo>
                    <a:pt x="1539" y="1265"/>
                  </a:moveTo>
                  <a:cubicBezTo>
                    <a:pt x="1645" y="1265"/>
                    <a:pt x="1645" y="1265"/>
                    <a:pt x="1645" y="1265"/>
                  </a:cubicBezTo>
                  <a:cubicBezTo>
                    <a:pt x="1645" y="922"/>
                    <a:pt x="1645" y="922"/>
                    <a:pt x="1645" y="922"/>
                  </a:cubicBezTo>
                  <a:cubicBezTo>
                    <a:pt x="1539" y="922"/>
                    <a:pt x="1539" y="922"/>
                    <a:pt x="1539" y="922"/>
                  </a:cubicBezTo>
                  <a:lnTo>
                    <a:pt x="1539" y="1265"/>
                  </a:lnTo>
                  <a:close/>
                  <a:moveTo>
                    <a:pt x="1709" y="1029"/>
                  </a:moveTo>
                  <a:cubicBezTo>
                    <a:pt x="1709" y="1160"/>
                    <a:pt x="1887" y="1113"/>
                    <a:pt x="1887" y="1168"/>
                  </a:cubicBezTo>
                  <a:cubicBezTo>
                    <a:pt x="1887" y="1186"/>
                    <a:pt x="1863" y="1193"/>
                    <a:pt x="1839" y="1193"/>
                  </a:cubicBezTo>
                  <a:cubicBezTo>
                    <a:pt x="1808" y="1193"/>
                    <a:pt x="1784" y="1179"/>
                    <a:pt x="1765" y="1155"/>
                  </a:cubicBezTo>
                  <a:cubicBezTo>
                    <a:pt x="1700" y="1227"/>
                    <a:pt x="1700" y="1227"/>
                    <a:pt x="1700" y="1227"/>
                  </a:cubicBezTo>
                  <a:cubicBezTo>
                    <a:pt x="1734" y="1261"/>
                    <a:pt x="1787" y="1273"/>
                    <a:pt x="1835" y="1273"/>
                  </a:cubicBezTo>
                  <a:cubicBezTo>
                    <a:pt x="1908" y="1273"/>
                    <a:pt x="1993" y="1248"/>
                    <a:pt x="1993" y="1160"/>
                  </a:cubicBezTo>
                  <a:cubicBezTo>
                    <a:pt x="1993" y="1030"/>
                    <a:pt x="1815" y="1073"/>
                    <a:pt x="1815" y="1022"/>
                  </a:cubicBezTo>
                  <a:cubicBezTo>
                    <a:pt x="1815" y="1002"/>
                    <a:pt x="1836" y="994"/>
                    <a:pt x="1853" y="994"/>
                  </a:cubicBezTo>
                  <a:cubicBezTo>
                    <a:pt x="1879" y="994"/>
                    <a:pt x="1899" y="1004"/>
                    <a:pt x="1915" y="1023"/>
                  </a:cubicBezTo>
                  <a:cubicBezTo>
                    <a:pt x="1979" y="959"/>
                    <a:pt x="1979" y="959"/>
                    <a:pt x="1979" y="959"/>
                  </a:cubicBezTo>
                  <a:cubicBezTo>
                    <a:pt x="1948" y="925"/>
                    <a:pt x="1898" y="914"/>
                    <a:pt x="1853" y="914"/>
                  </a:cubicBezTo>
                  <a:cubicBezTo>
                    <a:pt x="1781" y="914"/>
                    <a:pt x="1709" y="949"/>
                    <a:pt x="1709" y="1029"/>
                  </a:cubicBezTo>
                  <a:close/>
                  <a:moveTo>
                    <a:pt x="2227" y="1007"/>
                  </a:moveTo>
                  <a:cubicBezTo>
                    <a:pt x="2249" y="1007"/>
                    <a:pt x="2268" y="1018"/>
                    <a:pt x="2279" y="1033"/>
                  </a:cubicBezTo>
                  <a:cubicBezTo>
                    <a:pt x="2349" y="960"/>
                    <a:pt x="2349" y="960"/>
                    <a:pt x="2349" y="960"/>
                  </a:cubicBezTo>
                  <a:cubicBezTo>
                    <a:pt x="2316" y="926"/>
                    <a:pt x="2267" y="914"/>
                    <a:pt x="2227" y="914"/>
                  </a:cubicBezTo>
                  <a:cubicBezTo>
                    <a:pt x="2121" y="914"/>
                    <a:pt x="2037" y="984"/>
                    <a:pt x="2037" y="1093"/>
                  </a:cubicBezTo>
                  <a:cubicBezTo>
                    <a:pt x="2037" y="1203"/>
                    <a:pt x="2121" y="1273"/>
                    <a:pt x="2227" y="1273"/>
                  </a:cubicBezTo>
                  <a:cubicBezTo>
                    <a:pt x="2267" y="1273"/>
                    <a:pt x="2316" y="1261"/>
                    <a:pt x="2349" y="1227"/>
                  </a:cubicBezTo>
                  <a:cubicBezTo>
                    <a:pt x="2279" y="1154"/>
                    <a:pt x="2279" y="1154"/>
                    <a:pt x="2279" y="1154"/>
                  </a:cubicBezTo>
                  <a:cubicBezTo>
                    <a:pt x="2267" y="1168"/>
                    <a:pt x="2250" y="1180"/>
                    <a:pt x="2227" y="1180"/>
                  </a:cubicBezTo>
                  <a:cubicBezTo>
                    <a:pt x="2174" y="1180"/>
                    <a:pt x="2142" y="1145"/>
                    <a:pt x="2142" y="1093"/>
                  </a:cubicBezTo>
                  <a:cubicBezTo>
                    <a:pt x="2142" y="1042"/>
                    <a:pt x="2174" y="1007"/>
                    <a:pt x="2227" y="1007"/>
                  </a:cubicBezTo>
                  <a:close/>
                  <a:moveTo>
                    <a:pt x="2611" y="1097"/>
                  </a:moveTo>
                  <a:cubicBezTo>
                    <a:pt x="2611" y="1265"/>
                    <a:pt x="2611" y="1265"/>
                    <a:pt x="2611" y="1265"/>
                  </a:cubicBezTo>
                  <a:cubicBezTo>
                    <a:pt x="2717" y="1265"/>
                    <a:pt x="2717" y="1265"/>
                    <a:pt x="2717" y="1265"/>
                  </a:cubicBezTo>
                  <a:cubicBezTo>
                    <a:pt x="2717" y="1076"/>
                    <a:pt x="2717" y="1076"/>
                    <a:pt x="2717" y="1076"/>
                  </a:cubicBezTo>
                  <a:cubicBezTo>
                    <a:pt x="2717" y="984"/>
                    <a:pt x="2697" y="914"/>
                    <a:pt x="2590" y="914"/>
                  </a:cubicBezTo>
                  <a:cubicBezTo>
                    <a:pt x="2538" y="914"/>
                    <a:pt x="2504" y="942"/>
                    <a:pt x="2494" y="969"/>
                  </a:cubicBezTo>
                  <a:cubicBezTo>
                    <a:pt x="2492" y="969"/>
                    <a:pt x="2492" y="969"/>
                    <a:pt x="2492" y="969"/>
                  </a:cubicBezTo>
                  <a:cubicBezTo>
                    <a:pt x="2492" y="732"/>
                    <a:pt x="2492" y="732"/>
                    <a:pt x="2492" y="732"/>
                  </a:cubicBezTo>
                  <a:cubicBezTo>
                    <a:pt x="2387" y="732"/>
                    <a:pt x="2387" y="732"/>
                    <a:pt x="2387" y="732"/>
                  </a:cubicBezTo>
                  <a:cubicBezTo>
                    <a:pt x="2387" y="1265"/>
                    <a:pt x="2387" y="1265"/>
                    <a:pt x="2387" y="1265"/>
                  </a:cubicBezTo>
                  <a:cubicBezTo>
                    <a:pt x="2492" y="1265"/>
                    <a:pt x="2492" y="1265"/>
                    <a:pt x="2492" y="1265"/>
                  </a:cubicBezTo>
                  <a:cubicBezTo>
                    <a:pt x="2492" y="1094"/>
                    <a:pt x="2492" y="1094"/>
                    <a:pt x="2492" y="1094"/>
                  </a:cubicBezTo>
                  <a:cubicBezTo>
                    <a:pt x="2492" y="1050"/>
                    <a:pt x="2501" y="1007"/>
                    <a:pt x="2556" y="1007"/>
                  </a:cubicBezTo>
                  <a:cubicBezTo>
                    <a:pt x="2610" y="1007"/>
                    <a:pt x="2611" y="1057"/>
                    <a:pt x="2611" y="1097"/>
                  </a:cubicBezTo>
                  <a:close/>
                  <a:moveTo>
                    <a:pt x="130" y="1638"/>
                  </a:moveTo>
                  <a:cubicBezTo>
                    <a:pt x="130" y="1601"/>
                    <a:pt x="173" y="1587"/>
                    <a:pt x="204" y="1587"/>
                  </a:cubicBezTo>
                  <a:cubicBezTo>
                    <a:pt x="231" y="1587"/>
                    <a:pt x="266" y="1598"/>
                    <a:pt x="284" y="1620"/>
                  </a:cubicBezTo>
                  <a:cubicBezTo>
                    <a:pt x="359" y="1538"/>
                    <a:pt x="359" y="1538"/>
                    <a:pt x="359" y="1538"/>
                  </a:cubicBezTo>
                  <a:cubicBezTo>
                    <a:pt x="317" y="1500"/>
                    <a:pt x="263" y="1486"/>
                    <a:pt x="207" y="1486"/>
                  </a:cubicBezTo>
                  <a:cubicBezTo>
                    <a:pt x="109" y="1486"/>
                    <a:pt x="16" y="1541"/>
                    <a:pt x="16" y="1648"/>
                  </a:cubicBezTo>
                  <a:cubicBezTo>
                    <a:pt x="16" y="1814"/>
                    <a:pt x="250" y="1765"/>
                    <a:pt x="250" y="1856"/>
                  </a:cubicBezTo>
                  <a:cubicBezTo>
                    <a:pt x="250" y="1891"/>
                    <a:pt x="210" y="1908"/>
                    <a:pt x="174" y="1908"/>
                  </a:cubicBezTo>
                  <a:cubicBezTo>
                    <a:pt x="137" y="1908"/>
                    <a:pt x="101" y="1891"/>
                    <a:pt x="78" y="1861"/>
                  </a:cubicBezTo>
                  <a:cubicBezTo>
                    <a:pt x="0" y="1947"/>
                    <a:pt x="0" y="1947"/>
                    <a:pt x="0" y="1947"/>
                  </a:cubicBezTo>
                  <a:cubicBezTo>
                    <a:pt x="47" y="1991"/>
                    <a:pt x="104" y="2010"/>
                    <a:pt x="168" y="2010"/>
                  </a:cubicBezTo>
                  <a:cubicBezTo>
                    <a:pt x="271" y="2010"/>
                    <a:pt x="360" y="1957"/>
                    <a:pt x="360" y="1846"/>
                  </a:cubicBezTo>
                  <a:cubicBezTo>
                    <a:pt x="360" y="1671"/>
                    <a:pt x="130" y="1729"/>
                    <a:pt x="130" y="1638"/>
                  </a:cubicBezTo>
                  <a:close/>
                  <a:moveTo>
                    <a:pt x="810" y="1823"/>
                  </a:moveTo>
                  <a:cubicBezTo>
                    <a:pt x="810" y="1918"/>
                    <a:pt x="751" y="2006"/>
                    <a:pt x="654" y="2006"/>
                  </a:cubicBezTo>
                  <a:cubicBezTo>
                    <a:pt x="610" y="2006"/>
                    <a:pt x="569" y="1994"/>
                    <a:pt x="545" y="1960"/>
                  </a:cubicBezTo>
                  <a:cubicBezTo>
                    <a:pt x="544" y="1960"/>
                    <a:pt x="544" y="1960"/>
                    <a:pt x="544" y="1960"/>
                  </a:cubicBezTo>
                  <a:cubicBezTo>
                    <a:pt x="544" y="2158"/>
                    <a:pt x="544" y="2158"/>
                    <a:pt x="544" y="2158"/>
                  </a:cubicBezTo>
                  <a:cubicBezTo>
                    <a:pt x="438" y="2158"/>
                    <a:pt x="438" y="2158"/>
                    <a:pt x="438" y="2158"/>
                  </a:cubicBezTo>
                  <a:cubicBezTo>
                    <a:pt x="438" y="1655"/>
                    <a:pt x="438" y="1655"/>
                    <a:pt x="438" y="1655"/>
                  </a:cubicBezTo>
                  <a:cubicBezTo>
                    <a:pt x="536" y="1655"/>
                    <a:pt x="536" y="1655"/>
                    <a:pt x="536" y="1655"/>
                  </a:cubicBezTo>
                  <a:cubicBezTo>
                    <a:pt x="536" y="1700"/>
                    <a:pt x="536" y="1700"/>
                    <a:pt x="536" y="1700"/>
                  </a:cubicBezTo>
                  <a:cubicBezTo>
                    <a:pt x="537" y="1700"/>
                    <a:pt x="537" y="1700"/>
                    <a:pt x="537" y="1700"/>
                  </a:cubicBezTo>
                  <a:cubicBezTo>
                    <a:pt x="553" y="1675"/>
                    <a:pt x="594" y="1646"/>
                    <a:pt x="642" y="1646"/>
                  </a:cubicBezTo>
                  <a:cubicBezTo>
                    <a:pt x="743" y="1646"/>
                    <a:pt x="810" y="1719"/>
                    <a:pt x="810" y="1823"/>
                  </a:cubicBezTo>
                  <a:close/>
                  <a:moveTo>
                    <a:pt x="705" y="1826"/>
                  </a:moveTo>
                  <a:cubicBezTo>
                    <a:pt x="705" y="1774"/>
                    <a:pt x="673" y="1739"/>
                    <a:pt x="620" y="1739"/>
                  </a:cubicBezTo>
                  <a:cubicBezTo>
                    <a:pt x="567" y="1739"/>
                    <a:pt x="536" y="1774"/>
                    <a:pt x="536" y="1826"/>
                  </a:cubicBezTo>
                  <a:cubicBezTo>
                    <a:pt x="536" y="1877"/>
                    <a:pt x="567" y="1913"/>
                    <a:pt x="620" y="1913"/>
                  </a:cubicBezTo>
                  <a:cubicBezTo>
                    <a:pt x="673" y="1913"/>
                    <a:pt x="705" y="1877"/>
                    <a:pt x="705" y="1826"/>
                  </a:cubicBezTo>
                  <a:close/>
                  <a:moveTo>
                    <a:pt x="1213" y="1826"/>
                  </a:moveTo>
                  <a:cubicBezTo>
                    <a:pt x="1213" y="1859"/>
                    <a:pt x="1213" y="1859"/>
                    <a:pt x="1213" y="1859"/>
                  </a:cubicBezTo>
                  <a:cubicBezTo>
                    <a:pt x="968" y="1859"/>
                    <a:pt x="968" y="1859"/>
                    <a:pt x="968" y="1859"/>
                  </a:cubicBezTo>
                  <a:cubicBezTo>
                    <a:pt x="976" y="1899"/>
                    <a:pt x="1006" y="1925"/>
                    <a:pt x="1047" y="1925"/>
                  </a:cubicBezTo>
                  <a:cubicBezTo>
                    <a:pt x="1082" y="1925"/>
                    <a:pt x="1105" y="1908"/>
                    <a:pt x="1123" y="1884"/>
                  </a:cubicBezTo>
                  <a:cubicBezTo>
                    <a:pt x="1197" y="1938"/>
                    <a:pt x="1197" y="1938"/>
                    <a:pt x="1197" y="1938"/>
                  </a:cubicBezTo>
                  <a:cubicBezTo>
                    <a:pt x="1163" y="1981"/>
                    <a:pt x="1107" y="2006"/>
                    <a:pt x="1052" y="2006"/>
                  </a:cubicBezTo>
                  <a:cubicBezTo>
                    <a:pt x="946" y="2006"/>
                    <a:pt x="862" y="1935"/>
                    <a:pt x="862" y="1826"/>
                  </a:cubicBezTo>
                  <a:cubicBezTo>
                    <a:pt x="862" y="1717"/>
                    <a:pt x="946" y="1646"/>
                    <a:pt x="1052" y="1646"/>
                  </a:cubicBezTo>
                  <a:cubicBezTo>
                    <a:pt x="1151" y="1646"/>
                    <a:pt x="1213" y="1717"/>
                    <a:pt x="1213" y="1826"/>
                  </a:cubicBezTo>
                  <a:close/>
                  <a:moveTo>
                    <a:pt x="1107" y="1787"/>
                  </a:moveTo>
                  <a:cubicBezTo>
                    <a:pt x="1108" y="1752"/>
                    <a:pt x="1080" y="1722"/>
                    <a:pt x="1042" y="1722"/>
                  </a:cubicBezTo>
                  <a:cubicBezTo>
                    <a:pt x="996" y="1722"/>
                    <a:pt x="970" y="1754"/>
                    <a:pt x="968" y="1787"/>
                  </a:cubicBezTo>
                  <a:lnTo>
                    <a:pt x="1107" y="1787"/>
                  </a:lnTo>
                  <a:close/>
                  <a:moveTo>
                    <a:pt x="1457" y="1739"/>
                  </a:moveTo>
                  <a:cubicBezTo>
                    <a:pt x="1478" y="1739"/>
                    <a:pt x="1498" y="1750"/>
                    <a:pt x="1509" y="1765"/>
                  </a:cubicBezTo>
                  <a:cubicBezTo>
                    <a:pt x="1578" y="1692"/>
                    <a:pt x="1578" y="1692"/>
                    <a:pt x="1578" y="1692"/>
                  </a:cubicBezTo>
                  <a:cubicBezTo>
                    <a:pt x="1545" y="1658"/>
                    <a:pt x="1497" y="1646"/>
                    <a:pt x="1457" y="1646"/>
                  </a:cubicBezTo>
                  <a:cubicBezTo>
                    <a:pt x="1351" y="1646"/>
                    <a:pt x="1266" y="1717"/>
                    <a:pt x="1266" y="1826"/>
                  </a:cubicBezTo>
                  <a:cubicBezTo>
                    <a:pt x="1266" y="1935"/>
                    <a:pt x="1351" y="2006"/>
                    <a:pt x="1457" y="2006"/>
                  </a:cubicBezTo>
                  <a:cubicBezTo>
                    <a:pt x="1497" y="2006"/>
                    <a:pt x="1545" y="1994"/>
                    <a:pt x="1578" y="1960"/>
                  </a:cubicBezTo>
                  <a:cubicBezTo>
                    <a:pt x="1509" y="1886"/>
                    <a:pt x="1509" y="1886"/>
                    <a:pt x="1509" y="1886"/>
                  </a:cubicBezTo>
                  <a:cubicBezTo>
                    <a:pt x="1497" y="1901"/>
                    <a:pt x="1480" y="1913"/>
                    <a:pt x="1457" y="1913"/>
                  </a:cubicBezTo>
                  <a:cubicBezTo>
                    <a:pt x="1404" y="1913"/>
                    <a:pt x="1372" y="1877"/>
                    <a:pt x="1372" y="1826"/>
                  </a:cubicBezTo>
                  <a:cubicBezTo>
                    <a:pt x="1372" y="1774"/>
                    <a:pt x="1404" y="1739"/>
                    <a:pt x="1457" y="1739"/>
                  </a:cubicBezTo>
                  <a:close/>
                  <a:moveTo>
                    <a:pt x="1671" y="1486"/>
                  </a:moveTo>
                  <a:cubicBezTo>
                    <a:pt x="1637" y="1486"/>
                    <a:pt x="1610" y="1513"/>
                    <a:pt x="1610" y="1547"/>
                  </a:cubicBezTo>
                  <a:cubicBezTo>
                    <a:pt x="1610" y="1581"/>
                    <a:pt x="1637" y="1608"/>
                    <a:pt x="1671" y="1608"/>
                  </a:cubicBezTo>
                  <a:cubicBezTo>
                    <a:pt x="1705" y="1608"/>
                    <a:pt x="1732" y="1581"/>
                    <a:pt x="1732" y="1547"/>
                  </a:cubicBezTo>
                  <a:cubicBezTo>
                    <a:pt x="1732" y="1513"/>
                    <a:pt x="1705" y="1486"/>
                    <a:pt x="1671" y="1486"/>
                  </a:cubicBezTo>
                  <a:close/>
                  <a:moveTo>
                    <a:pt x="1618" y="1997"/>
                  </a:moveTo>
                  <a:cubicBezTo>
                    <a:pt x="1724" y="1997"/>
                    <a:pt x="1724" y="1997"/>
                    <a:pt x="1724" y="1997"/>
                  </a:cubicBezTo>
                  <a:cubicBezTo>
                    <a:pt x="1724" y="1655"/>
                    <a:pt x="1724" y="1655"/>
                    <a:pt x="1724" y="1655"/>
                  </a:cubicBezTo>
                  <a:cubicBezTo>
                    <a:pt x="1618" y="1655"/>
                    <a:pt x="1618" y="1655"/>
                    <a:pt x="1618" y="1655"/>
                  </a:cubicBezTo>
                  <a:lnTo>
                    <a:pt x="1618" y="1997"/>
                  </a:lnTo>
                  <a:close/>
                  <a:moveTo>
                    <a:pt x="2112" y="1823"/>
                  </a:moveTo>
                  <a:cubicBezTo>
                    <a:pt x="2112" y="1997"/>
                    <a:pt x="2112" y="1997"/>
                    <a:pt x="2112" y="1997"/>
                  </a:cubicBezTo>
                  <a:cubicBezTo>
                    <a:pt x="2015" y="1997"/>
                    <a:pt x="2015" y="1997"/>
                    <a:pt x="2015" y="1997"/>
                  </a:cubicBezTo>
                  <a:cubicBezTo>
                    <a:pt x="2015" y="1954"/>
                    <a:pt x="2015" y="1954"/>
                    <a:pt x="2015" y="1954"/>
                  </a:cubicBezTo>
                  <a:cubicBezTo>
                    <a:pt x="2013" y="1954"/>
                    <a:pt x="2013" y="1954"/>
                    <a:pt x="2013" y="1954"/>
                  </a:cubicBezTo>
                  <a:cubicBezTo>
                    <a:pt x="1990" y="1991"/>
                    <a:pt x="1948" y="2006"/>
                    <a:pt x="1905" y="2006"/>
                  </a:cubicBezTo>
                  <a:cubicBezTo>
                    <a:pt x="1841" y="2006"/>
                    <a:pt x="1783" y="1969"/>
                    <a:pt x="1783" y="1900"/>
                  </a:cubicBezTo>
                  <a:cubicBezTo>
                    <a:pt x="1783" y="1781"/>
                    <a:pt x="1927" y="1779"/>
                    <a:pt x="2015" y="1779"/>
                  </a:cubicBezTo>
                  <a:cubicBezTo>
                    <a:pt x="2015" y="1742"/>
                    <a:pt x="1984" y="1718"/>
                    <a:pt x="1947" y="1718"/>
                  </a:cubicBezTo>
                  <a:cubicBezTo>
                    <a:pt x="1913" y="1718"/>
                    <a:pt x="1884" y="1734"/>
                    <a:pt x="1861" y="1759"/>
                  </a:cubicBezTo>
                  <a:cubicBezTo>
                    <a:pt x="1805" y="1701"/>
                    <a:pt x="1805" y="1701"/>
                    <a:pt x="1805" y="1701"/>
                  </a:cubicBezTo>
                  <a:cubicBezTo>
                    <a:pt x="1843" y="1665"/>
                    <a:pt x="1900" y="1646"/>
                    <a:pt x="1956" y="1646"/>
                  </a:cubicBezTo>
                  <a:cubicBezTo>
                    <a:pt x="2079" y="1646"/>
                    <a:pt x="2112" y="1709"/>
                    <a:pt x="2112" y="1823"/>
                  </a:cubicBezTo>
                  <a:close/>
                  <a:moveTo>
                    <a:pt x="2015" y="1847"/>
                  </a:moveTo>
                  <a:cubicBezTo>
                    <a:pt x="1989" y="1847"/>
                    <a:pt x="1989" y="1847"/>
                    <a:pt x="1989" y="1847"/>
                  </a:cubicBezTo>
                  <a:cubicBezTo>
                    <a:pt x="1956" y="1847"/>
                    <a:pt x="1884" y="1850"/>
                    <a:pt x="1884" y="1896"/>
                  </a:cubicBezTo>
                  <a:cubicBezTo>
                    <a:pt x="1884" y="1922"/>
                    <a:pt x="1911" y="1934"/>
                    <a:pt x="1934" y="1934"/>
                  </a:cubicBezTo>
                  <a:cubicBezTo>
                    <a:pt x="1976" y="1934"/>
                    <a:pt x="2015" y="1912"/>
                    <a:pt x="2015" y="1870"/>
                  </a:cubicBezTo>
                  <a:lnTo>
                    <a:pt x="2015" y="1847"/>
                  </a:lnTo>
                  <a:close/>
                  <a:moveTo>
                    <a:pt x="2180" y="1997"/>
                  </a:moveTo>
                  <a:cubicBezTo>
                    <a:pt x="2285" y="1997"/>
                    <a:pt x="2285" y="1997"/>
                    <a:pt x="2285" y="1997"/>
                  </a:cubicBezTo>
                  <a:cubicBezTo>
                    <a:pt x="2285" y="1464"/>
                    <a:pt x="2285" y="1464"/>
                    <a:pt x="2285" y="1464"/>
                  </a:cubicBezTo>
                  <a:cubicBezTo>
                    <a:pt x="2180" y="1464"/>
                    <a:pt x="2180" y="1464"/>
                    <a:pt x="2180" y="1464"/>
                  </a:cubicBezTo>
                  <a:lnTo>
                    <a:pt x="2180" y="1997"/>
                  </a:lnTo>
                  <a:close/>
                  <a:moveTo>
                    <a:pt x="2416" y="1486"/>
                  </a:moveTo>
                  <a:cubicBezTo>
                    <a:pt x="2382" y="1486"/>
                    <a:pt x="2354" y="1513"/>
                    <a:pt x="2354" y="1547"/>
                  </a:cubicBezTo>
                  <a:cubicBezTo>
                    <a:pt x="2354" y="1581"/>
                    <a:pt x="2382" y="1608"/>
                    <a:pt x="2416" y="1608"/>
                  </a:cubicBezTo>
                  <a:cubicBezTo>
                    <a:pt x="2449" y="1608"/>
                    <a:pt x="2477" y="1581"/>
                    <a:pt x="2477" y="1547"/>
                  </a:cubicBezTo>
                  <a:cubicBezTo>
                    <a:pt x="2477" y="1513"/>
                    <a:pt x="2449" y="1486"/>
                    <a:pt x="2416" y="1486"/>
                  </a:cubicBezTo>
                  <a:close/>
                  <a:moveTo>
                    <a:pt x="2363" y="1997"/>
                  </a:moveTo>
                  <a:cubicBezTo>
                    <a:pt x="2469" y="1997"/>
                    <a:pt x="2469" y="1997"/>
                    <a:pt x="2469" y="1997"/>
                  </a:cubicBezTo>
                  <a:cubicBezTo>
                    <a:pt x="2469" y="1655"/>
                    <a:pt x="2469" y="1655"/>
                    <a:pt x="2469" y="1655"/>
                  </a:cubicBezTo>
                  <a:cubicBezTo>
                    <a:pt x="2363" y="1655"/>
                    <a:pt x="2363" y="1655"/>
                    <a:pt x="2363" y="1655"/>
                  </a:cubicBezTo>
                  <a:lnTo>
                    <a:pt x="2363" y="1997"/>
                  </a:lnTo>
                  <a:close/>
                  <a:moveTo>
                    <a:pt x="2638" y="1755"/>
                  </a:moveTo>
                  <a:cubicBezTo>
                    <a:pt x="2638" y="1734"/>
                    <a:pt x="2659" y="1726"/>
                    <a:pt x="2677" y="1726"/>
                  </a:cubicBezTo>
                  <a:cubicBezTo>
                    <a:pt x="2702" y="1726"/>
                    <a:pt x="2723" y="1736"/>
                    <a:pt x="2738" y="1755"/>
                  </a:cubicBezTo>
                  <a:cubicBezTo>
                    <a:pt x="2803" y="1691"/>
                    <a:pt x="2803" y="1691"/>
                    <a:pt x="2803" y="1691"/>
                  </a:cubicBezTo>
                  <a:cubicBezTo>
                    <a:pt x="2772" y="1657"/>
                    <a:pt x="2721" y="1646"/>
                    <a:pt x="2676" y="1646"/>
                  </a:cubicBezTo>
                  <a:cubicBezTo>
                    <a:pt x="2605" y="1646"/>
                    <a:pt x="2533" y="1681"/>
                    <a:pt x="2533" y="1762"/>
                  </a:cubicBezTo>
                  <a:cubicBezTo>
                    <a:pt x="2533" y="1892"/>
                    <a:pt x="2711" y="1846"/>
                    <a:pt x="2711" y="1901"/>
                  </a:cubicBezTo>
                  <a:cubicBezTo>
                    <a:pt x="2711" y="1919"/>
                    <a:pt x="2687" y="1925"/>
                    <a:pt x="2663" y="1925"/>
                  </a:cubicBezTo>
                  <a:cubicBezTo>
                    <a:pt x="2631" y="1925"/>
                    <a:pt x="2608" y="1912"/>
                    <a:pt x="2588" y="1888"/>
                  </a:cubicBezTo>
                  <a:cubicBezTo>
                    <a:pt x="2524" y="1959"/>
                    <a:pt x="2524" y="1959"/>
                    <a:pt x="2524" y="1959"/>
                  </a:cubicBezTo>
                  <a:cubicBezTo>
                    <a:pt x="2558" y="1994"/>
                    <a:pt x="2611" y="2006"/>
                    <a:pt x="2659" y="2006"/>
                  </a:cubicBezTo>
                  <a:cubicBezTo>
                    <a:pt x="2732" y="2006"/>
                    <a:pt x="2817" y="1980"/>
                    <a:pt x="2817" y="1893"/>
                  </a:cubicBezTo>
                  <a:cubicBezTo>
                    <a:pt x="2817" y="1762"/>
                    <a:pt x="2638" y="1805"/>
                    <a:pt x="2638" y="1755"/>
                  </a:cubicBezTo>
                  <a:close/>
                  <a:moveTo>
                    <a:pt x="3011" y="1553"/>
                  </a:moveTo>
                  <a:cubicBezTo>
                    <a:pt x="2905" y="1553"/>
                    <a:pt x="2905" y="1553"/>
                    <a:pt x="2905" y="1553"/>
                  </a:cubicBezTo>
                  <a:cubicBezTo>
                    <a:pt x="2905" y="1655"/>
                    <a:pt x="2905" y="1655"/>
                    <a:pt x="2905" y="1655"/>
                  </a:cubicBezTo>
                  <a:cubicBezTo>
                    <a:pt x="2838" y="1655"/>
                    <a:pt x="2838" y="1655"/>
                    <a:pt x="2838" y="1655"/>
                  </a:cubicBezTo>
                  <a:cubicBezTo>
                    <a:pt x="2838" y="1739"/>
                    <a:pt x="2838" y="1739"/>
                    <a:pt x="2838" y="1739"/>
                  </a:cubicBezTo>
                  <a:cubicBezTo>
                    <a:pt x="2905" y="1739"/>
                    <a:pt x="2905" y="1739"/>
                    <a:pt x="2905" y="1739"/>
                  </a:cubicBezTo>
                  <a:cubicBezTo>
                    <a:pt x="2905" y="1902"/>
                    <a:pt x="2905" y="1902"/>
                    <a:pt x="2905" y="1902"/>
                  </a:cubicBezTo>
                  <a:cubicBezTo>
                    <a:pt x="2905" y="1977"/>
                    <a:pt x="2960" y="2006"/>
                    <a:pt x="3030" y="2006"/>
                  </a:cubicBezTo>
                  <a:cubicBezTo>
                    <a:pt x="3055" y="2006"/>
                    <a:pt x="3081" y="2003"/>
                    <a:pt x="3104" y="1995"/>
                  </a:cubicBezTo>
                  <a:cubicBezTo>
                    <a:pt x="3104" y="1907"/>
                    <a:pt x="3104" y="1907"/>
                    <a:pt x="3104" y="1907"/>
                  </a:cubicBezTo>
                  <a:cubicBezTo>
                    <a:pt x="3095" y="1915"/>
                    <a:pt x="3072" y="1917"/>
                    <a:pt x="3061" y="1917"/>
                  </a:cubicBezTo>
                  <a:cubicBezTo>
                    <a:pt x="3015" y="1917"/>
                    <a:pt x="3011" y="1890"/>
                    <a:pt x="3011" y="1853"/>
                  </a:cubicBezTo>
                  <a:cubicBezTo>
                    <a:pt x="3011" y="1739"/>
                    <a:pt x="3011" y="1739"/>
                    <a:pt x="3011" y="1739"/>
                  </a:cubicBezTo>
                  <a:cubicBezTo>
                    <a:pt x="3104" y="1739"/>
                    <a:pt x="3104" y="1739"/>
                    <a:pt x="3104" y="1739"/>
                  </a:cubicBezTo>
                  <a:cubicBezTo>
                    <a:pt x="3104" y="1655"/>
                    <a:pt x="3104" y="1655"/>
                    <a:pt x="3104" y="1655"/>
                  </a:cubicBezTo>
                  <a:cubicBezTo>
                    <a:pt x="3011" y="1655"/>
                    <a:pt x="3011" y="1655"/>
                    <a:pt x="3011" y="1655"/>
                  </a:cubicBezTo>
                  <a:lnTo>
                    <a:pt x="3011" y="1553"/>
                  </a:lnTo>
                  <a:close/>
                  <a:moveTo>
                    <a:pt x="3498" y="1826"/>
                  </a:moveTo>
                  <a:cubicBezTo>
                    <a:pt x="3498" y="1859"/>
                    <a:pt x="3498" y="1859"/>
                    <a:pt x="3498" y="1859"/>
                  </a:cubicBezTo>
                  <a:cubicBezTo>
                    <a:pt x="3253" y="1859"/>
                    <a:pt x="3253" y="1859"/>
                    <a:pt x="3253" y="1859"/>
                  </a:cubicBezTo>
                  <a:cubicBezTo>
                    <a:pt x="3261" y="1899"/>
                    <a:pt x="3292" y="1925"/>
                    <a:pt x="3332" y="1925"/>
                  </a:cubicBezTo>
                  <a:cubicBezTo>
                    <a:pt x="3367" y="1925"/>
                    <a:pt x="3390" y="1908"/>
                    <a:pt x="3408" y="1884"/>
                  </a:cubicBezTo>
                  <a:cubicBezTo>
                    <a:pt x="3482" y="1938"/>
                    <a:pt x="3482" y="1938"/>
                    <a:pt x="3482" y="1938"/>
                  </a:cubicBezTo>
                  <a:cubicBezTo>
                    <a:pt x="3448" y="1981"/>
                    <a:pt x="3392" y="2006"/>
                    <a:pt x="3337" y="2006"/>
                  </a:cubicBezTo>
                  <a:cubicBezTo>
                    <a:pt x="3232" y="2006"/>
                    <a:pt x="3147" y="1935"/>
                    <a:pt x="3147" y="1826"/>
                  </a:cubicBezTo>
                  <a:cubicBezTo>
                    <a:pt x="3147" y="1717"/>
                    <a:pt x="3232" y="1646"/>
                    <a:pt x="3337" y="1646"/>
                  </a:cubicBezTo>
                  <a:cubicBezTo>
                    <a:pt x="3436" y="1646"/>
                    <a:pt x="3498" y="1717"/>
                    <a:pt x="3498" y="1826"/>
                  </a:cubicBezTo>
                  <a:close/>
                  <a:moveTo>
                    <a:pt x="3392" y="1787"/>
                  </a:moveTo>
                  <a:cubicBezTo>
                    <a:pt x="3393" y="1752"/>
                    <a:pt x="3366" y="1722"/>
                    <a:pt x="3327" y="1722"/>
                  </a:cubicBezTo>
                  <a:cubicBezTo>
                    <a:pt x="3281" y="1722"/>
                    <a:pt x="3256" y="1754"/>
                    <a:pt x="3253" y="1787"/>
                  </a:cubicBezTo>
                  <a:lnTo>
                    <a:pt x="3392" y="1787"/>
                  </a:lnTo>
                  <a:close/>
                  <a:moveTo>
                    <a:pt x="3765" y="1646"/>
                  </a:moveTo>
                  <a:cubicBezTo>
                    <a:pt x="3714" y="1646"/>
                    <a:pt x="3679" y="1674"/>
                    <a:pt x="3665" y="1701"/>
                  </a:cubicBezTo>
                  <a:cubicBezTo>
                    <a:pt x="3664" y="1701"/>
                    <a:pt x="3664" y="1701"/>
                    <a:pt x="3664" y="1701"/>
                  </a:cubicBezTo>
                  <a:cubicBezTo>
                    <a:pt x="3664" y="1655"/>
                    <a:pt x="3664" y="1655"/>
                    <a:pt x="3664" y="1655"/>
                  </a:cubicBezTo>
                  <a:cubicBezTo>
                    <a:pt x="3562" y="1655"/>
                    <a:pt x="3562" y="1655"/>
                    <a:pt x="3562" y="1655"/>
                  </a:cubicBezTo>
                  <a:cubicBezTo>
                    <a:pt x="3562" y="1997"/>
                    <a:pt x="3562" y="1997"/>
                    <a:pt x="3562" y="1997"/>
                  </a:cubicBezTo>
                  <a:cubicBezTo>
                    <a:pt x="3668" y="1997"/>
                    <a:pt x="3668" y="1997"/>
                    <a:pt x="3668" y="1997"/>
                  </a:cubicBezTo>
                  <a:cubicBezTo>
                    <a:pt x="3668" y="1827"/>
                    <a:pt x="3668" y="1827"/>
                    <a:pt x="3668" y="1827"/>
                  </a:cubicBezTo>
                  <a:cubicBezTo>
                    <a:pt x="3668" y="1782"/>
                    <a:pt x="3676" y="1739"/>
                    <a:pt x="3731" y="1739"/>
                  </a:cubicBezTo>
                  <a:cubicBezTo>
                    <a:pt x="3786" y="1739"/>
                    <a:pt x="3786" y="1790"/>
                    <a:pt x="3786" y="1829"/>
                  </a:cubicBezTo>
                  <a:cubicBezTo>
                    <a:pt x="3786" y="1997"/>
                    <a:pt x="3786" y="1997"/>
                    <a:pt x="3786" y="1997"/>
                  </a:cubicBezTo>
                  <a:cubicBezTo>
                    <a:pt x="3892" y="1997"/>
                    <a:pt x="3892" y="1997"/>
                    <a:pt x="3892" y="1997"/>
                  </a:cubicBezTo>
                  <a:cubicBezTo>
                    <a:pt x="3892" y="1808"/>
                    <a:pt x="3892" y="1808"/>
                    <a:pt x="3892" y="1808"/>
                  </a:cubicBezTo>
                  <a:cubicBezTo>
                    <a:pt x="3892" y="1717"/>
                    <a:pt x="3872" y="1646"/>
                    <a:pt x="3765" y="1646"/>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dirty="0"/>
            </a:p>
          </p:txBody>
        </p:sp>
      </p:grpSp>
      <p:sp>
        <p:nvSpPr>
          <p:cNvPr id="29" name="Mailadres spreker"/>
          <p:cNvSpPr>
            <a:spLocks noGrp="1" noSelect="1"/>
          </p:cNvSpPr>
          <p:nvPr>
            <p:ph type="body" sz="quarter" idx="11" hasCustomPrompt="1"/>
          </p:nvPr>
        </p:nvSpPr>
        <p:spPr bwMode="gray">
          <a:xfrm>
            <a:off x="4471478" y="4036795"/>
            <a:ext cx="5110669" cy="576000"/>
          </a:xfrm>
        </p:spPr>
        <p:txBody>
          <a:bodyPr/>
          <a:lstStyle>
            <a:lvl1pPr marL="0" indent="0">
              <a:spcBef>
                <a:spcPts val="0"/>
              </a:spcBef>
              <a:buNone/>
              <a:defRPr sz="1999" b="0" baseline="0">
                <a:solidFill>
                  <a:schemeClr val="accent2"/>
                </a:solidFill>
              </a:defRPr>
            </a:lvl1pPr>
            <a:lvl2pPr marL="0" indent="0">
              <a:spcBef>
                <a:spcPts val="0"/>
              </a:spcBef>
              <a:buNone/>
              <a:defRPr sz="1999" b="0">
                <a:solidFill>
                  <a:schemeClr val="accent2"/>
                </a:solidFill>
              </a:defRPr>
            </a:lvl2pPr>
            <a:lvl3pPr marL="0" indent="0">
              <a:spcBef>
                <a:spcPts val="0"/>
              </a:spcBef>
              <a:buNone/>
              <a:defRPr sz="1999" b="0">
                <a:solidFill>
                  <a:schemeClr val="accent2"/>
                </a:solidFill>
              </a:defRPr>
            </a:lvl3pPr>
            <a:lvl4pPr marL="0" indent="0">
              <a:spcBef>
                <a:spcPts val="0"/>
              </a:spcBef>
              <a:buFont typeface="Arial" panose="020B0604020202020204" pitchFamily="34" charset="0"/>
              <a:buNone/>
              <a:defRPr sz="1999" b="0">
                <a:solidFill>
                  <a:schemeClr val="accent2"/>
                </a:solidFill>
              </a:defRPr>
            </a:lvl4pPr>
            <a:lvl5pPr marL="0" indent="0">
              <a:spcBef>
                <a:spcPts val="0"/>
              </a:spcBef>
              <a:buFont typeface="Arial" panose="020B0604020202020204" pitchFamily="34" charset="0"/>
              <a:buNone/>
              <a:defRPr sz="1999" b="0">
                <a:solidFill>
                  <a:schemeClr val="accent2"/>
                </a:solidFill>
              </a:defRPr>
            </a:lvl5pPr>
            <a:lvl6pPr marL="0" indent="0">
              <a:spcBef>
                <a:spcPts val="0"/>
              </a:spcBef>
              <a:buFont typeface="Arial" panose="020B0604020202020204" pitchFamily="34" charset="0"/>
              <a:buNone/>
              <a:defRPr sz="1999" b="0">
                <a:solidFill>
                  <a:schemeClr val="accent2"/>
                </a:solidFill>
              </a:defRPr>
            </a:lvl6pPr>
            <a:lvl7pPr marL="0" indent="0">
              <a:spcBef>
                <a:spcPts val="0"/>
              </a:spcBef>
              <a:buFont typeface="Arial" panose="020B0604020202020204" pitchFamily="34" charset="0"/>
              <a:buNone/>
              <a:defRPr sz="1999" b="0">
                <a:solidFill>
                  <a:schemeClr val="accent2"/>
                </a:solidFill>
              </a:defRPr>
            </a:lvl7pPr>
            <a:lvl8pPr marL="0" indent="0">
              <a:spcBef>
                <a:spcPts val="0"/>
              </a:spcBef>
              <a:buFont typeface="Arial" panose="020B0604020202020204" pitchFamily="34" charset="0"/>
              <a:buNone/>
              <a:defRPr sz="1999" b="0">
                <a:solidFill>
                  <a:schemeClr val="accent2"/>
                </a:solidFill>
              </a:defRPr>
            </a:lvl8pPr>
            <a:lvl9pPr marL="0" indent="0">
              <a:spcBef>
                <a:spcPts val="0"/>
              </a:spcBef>
              <a:buFont typeface="Arial" panose="020B0604020202020204" pitchFamily="34" charset="0"/>
              <a:buNone/>
              <a:defRPr sz="1999" b="0">
                <a:solidFill>
                  <a:schemeClr val="accent2"/>
                </a:solidFill>
              </a:defRPr>
            </a:lvl9pPr>
          </a:lstStyle>
          <a:p>
            <a:pPr lvl="0"/>
            <a:r>
              <a:rPr lang="nl-NL" dirty="0"/>
              <a:t>Mailadres spreker]</a:t>
            </a:r>
          </a:p>
        </p:txBody>
      </p:sp>
      <p:sp>
        <p:nvSpPr>
          <p:cNvPr id="19" name="Naam spreker"/>
          <p:cNvSpPr>
            <a:spLocks noGrp="1" noSelect="1"/>
          </p:cNvSpPr>
          <p:nvPr>
            <p:ph type="body" sz="quarter" idx="10" hasCustomPrompt="1"/>
          </p:nvPr>
        </p:nvSpPr>
        <p:spPr bwMode="gray">
          <a:xfrm>
            <a:off x="4471478" y="3340444"/>
            <a:ext cx="5110669" cy="576000"/>
          </a:xfrm>
        </p:spPr>
        <p:txBody>
          <a:bodyPr/>
          <a:lstStyle>
            <a:lvl1pPr marL="0" indent="0">
              <a:spcBef>
                <a:spcPts val="0"/>
              </a:spcBef>
              <a:buNone/>
              <a:defRPr sz="1999" b="1" baseline="0">
                <a:solidFill>
                  <a:schemeClr val="accent2"/>
                </a:solidFill>
              </a:defRPr>
            </a:lvl1pPr>
            <a:lvl2pPr marL="0" indent="0">
              <a:spcBef>
                <a:spcPts val="0"/>
              </a:spcBef>
              <a:buNone/>
              <a:defRPr sz="1999" b="1">
                <a:solidFill>
                  <a:schemeClr val="accent2"/>
                </a:solidFill>
              </a:defRPr>
            </a:lvl2pPr>
            <a:lvl3pPr marL="0" indent="0">
              <a:spcBef>
                <a:spcPts val="0"/>
              </a:spcBef>
              <a:buNone/>
              <a:defRPr sz="1999" b="1">
                <a:solidFill>
                  <a:schemeClr val="accent2"/>
                </a:solidFill>
              </a:defRPr>
            </a:lvl3pPr>
            <a:lvl4pPr marL="0" indent="0">
              <a:spcBef>
                <a:spcPts val="0"/>
              </a:spcBef>
              <a:buFont typeface="Arial" panose="020B0604020202020204" pitchFamily="34" charset="0"/>
              <a:buNone/>
              <a:defRPr sz="1999" b="1">
                <a:solidFill>
                  <a:schemeClr val="accent2"/>
                </a:solidFill>
              </a:defRPr>
            </a:lvl4pPr>
            <a:lvl5pPr marL="0" indent="0">
              <a:spcBef>
                <a:spcPts val="0"/>
              </a:spcBef>
              <a:buFont typeface="Arial" panose="020B0604020202020204" pitchFamily="34" charset="0"/>
              <a:buNone/>
              <a:defRPr sz="1999" b="1">
                <a:solidFill>
                  <a:schemeClr val="accent2"/>
                </a:solidFill>
              </a:defRPr>
            </a:lvl5pPr>
            <a:lvl6pPr marL="0" indent="0">
              <a:spcBef>
                <a:spcPts val="0"/>
              </a:spcBef>
              <a:buFont typeface="Arial" panose="020B0604020202020204" pitchFamily="34" charset="0"/>
              <a:buNone/>
              <a:defRPr sz="1999" b="1">
                <a:solidFill>
                  <a:schemeClr val="accent2"/>
                </a:solidFill>
              </a:defRPr>
            </a:lvl6pPr>
            <a:lvl7pPr marL="0" indent="0">
              <a:spcBef>
                <a:spcPts val="0"/>
              </a:spcBef>
              <a:buFont typeface="Arial" panose="020B0604020202020204" pitchFamily="34" charset="0"/>
              <a:buNone/>
              <a:defRPr sz="1999" b="1">
                <a:solidFill>
                  <a:schemeClr val="accent2"/>
                </a:solidFill>
              </a:defRPr>
            </a:lvl7pPr>
            <a:lvl8pPr marL="0" indent="0">
              <a:spcBef>
                <a:spcPts val="0"/>
              </a:spcBef>
              <a:buFont typeface="Arial" panose="020B0604020202020204" pitchFamily="34" charset="0"/>
              <a:buNone/>
              <a:defRPr sz="1999" b="1">
                <a:solidFill>
                  <a:schemeClr val="accent2"/>
                </a:solidFill>
              </a:defRPr>
            </a:lvl8pPr>
            <a:lvl9pPr marL="0" indent="0">
              <a:spcBef>
                <a:spcPts val="0"/>
              </a:spcBef>
              <a:buFont typeface="Arial" panose="020B0604020202020204" pitchFamily="34" charset="0"/>
              <a:buNone/>
              <a:defRPr sz="1999" b="1">
                <a:solidFill>
                  <a:schemeClr val="accent2"/>
                </a:solidFill>
              </a:defRPr>
            </a:lvl9pPr>
          </a:lstStyle>
          <a:p>
            <a:pPr lvl="0"/>
            <a:r>
              <a:rPr lang="nl-NL" dirty="0"/>
              <a:t>Naam spreker]</a:t>
            </a:r>
          </a:p>
        </p:txBody>
      </p:sp>
      <p:sp>
        <p:nvSpPr>
          <p:cNvPr id="8" name="Tekstvak 7"/>
          <p:cNvSpPr txBox="1">
            <a:spLocks noSelect="1"/>
          </p:cNvSpPr>
          <p:nvPr userDrawn="1"/>
        </p:nvSpPr>
        <p:spPr bwMode="gray">
          <a:xfrm>
            <a:off x="4471478" y="5301209"/>
            <a:ext cx="3306322" cy="276999"/>
          </a:xfrm>
          <a:prstGeom prst="rect">
            <a:avLst/>
          </a:prstGeom>
          <a:noFill/>
        </p:spPr>
        <p:txBody>
          <a:bodyPr wrap="square" lIns="0" tIns="0" rIns="0" bIns="0" rtlCol="0">
            <a:spAutoFit/>
          </a:bodyPr>
          <a:lstStyle/>
          <a:p>
            <a:r>
              <a:rPr lang="nl-NL" sz="1799" dirty="0">
                <a:solidFill>
                  <a:schemeClr val="accent1"/>
                </a:solidFill>
              </a:rPr>
              <a:t>www.</a:t>
            </a:r>
            <a:r>
              <a:rPr lang="nl-NL" sz="1799" b="1" dirty="0">
                <a:solidFill>
                  <a:schemeClr val="accent1"/>
                </a:solidFill>
              </a:rPr>
              <a:t>kennisinstituut</a:t>
            </a:r>
            <a:r>
              <a:rPr lang="nl-NL" sz="1799" dirty="0">
                <a:solidFill>
                  <a:schemeClr val="accent1"/>
                </a:solidFill>
              </a:rPr>
              <a:t>.nl</a:t>
            </a:r>
          </a:p>
        </p:txBody>
      </p:sp>
    </p:spTree>
    <p:extLst>
      <p:ext uri="{BB962C8B-B14F-4D97-AF65-F5344CB8AC3E}">
        <p14:creationId xmlns:p14="http://schemas.microsoft.com/office/powerpoint/2010/main" val="2114787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pic>
        <p:nvPicPr>
          <p:cNvPr id="10" name="Tijdelijke aanduiding voor afbeelding 8">
            <a:extLst>
              <a:ext uri="{FF2B5EF4-FFF2-40B4-BE49-F238E27FC236}">
                <a16:creationId xmlns:a16="http://schemas.microsoft.com/office/drawing/2014/main" id="{84EB4794-053C-646C-06FA-1DCBC0CCAC05}"/>
              </a:ext>
            </a:extLst>
          </p:cNvPr>
          <p:cNvPicPr>
            <a:picLocks noChangeAspect="1"/>
          </p:cNvPicPr>
          <p:nvPr userDrawn="1"/>
        </p:nvPicPr>
        <p:blipFill>
          <a:blip r:embed="rId2" cstate="screen">
            <a:alphaModFix amt="70000"/>
            <a:extLst>
              <a:ext uri="{28A0092B-C50C-407E-A947-70E740481C1C}">
                <a14:useLocalDpi xmlns:a14="http://schemas.microsoft.com/office/drawing/2010/main"/>
              </a:ext>
            </a:extLst>
          </a:blip>
          <a:srcRect/>
          <a:stretch/>
        </p:blipFill>
        <p:spPr>
          <a:xfrm>
            <a:off x="0" y="-17813"/>
            <a:ext cx="12192000" cy="4892675"/>
          </a:xfrm>
          <a:prstGeom prst="rect">
            <a:avLst/>
          </a:prstGeom>
        </p:spPr>
      </p:pic>
      <p:sp>
        <p:nvSpPr>
          <p:cNvPr id="4" name="Rectangle 3">
            <a:extLst>
              <a:ext uri="{FF2B5EF4-FFF2-40B4-BE49-F238E27FC236}">
                <a16:creationId xmlns:a16="http://schemas.microsoft.com/office/drawing/2014/main" id="{AF0154CD-7EB5-879A-B5C2-A0F99D504C75}"/>
              </a:ext>
            </a:extLst>
          </p:cNvPr>
          <p:cNvSpPr>
            <a:spLocks/>
          </p:cNvSpPr>
          <p:nvPr userDrawn="1"/>
        </p:nvSpPr>
        <p:spPr>
          <a:xfrm>
            <a:off x="715817" y="2572382"/>
            <a:ext cx="6253943" cy="36760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4">
            <a:extLst>
              <a:ext uri="{FF2B5EF4-FFF2-40B4-BE49-F238E27FC236}">
                <a16:creationId xmlns:a16="http://schemas.microsoft.com/office/drawing/2014/main" id="{C7786677-D892-AA4F-86A0-81EB3BC0FB12}"/>
              </a:ext>
            </a:extLst>
          </p:cNvPr>
          <p:cNvSpPr>
            <a:spLocks noGrp="1"/>
          </p:cNvSpPr>
          <p:nvPr>
            <p:ph type="body" sz="quarter" idx="13" hasCustomPrompt="1"/>
          </p:nvPr>
        </p:nvSpPr>
        <p:spPr>
          <a:xfrm>
            <a:off x="1224739" y="3059273"/>
            <a:ext cx="5196381" cy="1073257"/>
          </a:xfrm>
        </p:spPr>
        <p:txBody>
          <a:bodyPr vert="horz" wrap="square" lIns="91440" tIns="45720" rIns="91440" bIns="45720" rtlCol="0" anchor="t" anchorCtr="0">
            <a:noAutofit/>
          </a:bodyPr>
          <a:lstStyle>
            <a:lvl1pPr marL="11113" indent="-11113">
              <a:tabLst/>
              <a:defRPr lang="en-US" sz="3800" b="1" smtClean="0">
                <a:solidFill>
                  <a:schemeClr val="bg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sp>
        <p:nvSpPr>
          <p:cNvPr id="12" name="Text Placeholder 14">
            <a:extLst>
              <a:ext uri="{FF2B5EF4-FFF2-40B4-BE49-F238E27FC236}">
                <a16:creationId xmlns:a16="http://schemas.microsoft.com/office/drawing/2014/main" id="{DF6C7137-D5BE-664A-894B-4521675BD443}"/>
              </a:ext>
            </a:extLst>
          </p:cNvPr>
          <p:cNvSpPr>
            <a:spLocks noGrp="1"/>
          </p:cNvSpPr>
          <p:nvPr>
            <p:ph type="body" sz="quarter" idx="22" hasCustomPrompt="1"/>
          </p:nvPr>
        </p:nvSpPr>
        <p:spPr>
          <a:xfrm>
            <a:off x="1374119" y="4254608"/>
            <a:ext cx="720000" cy="36000"/>
          </a:xfrm>
          <a:solidFill>
            <a:schemeClr val="accent2"/>
          </a:solidFill>
        </p:spPr>
        <p:txBody>
          <a:bodyPr vert="horz" wrap="square" lIns="91440" tIns="45720" rIns="91440" bIns="45720" rtlCol="0" anchor="t" anchorCtr="0">
            <a:noAutofit/>
          </a:bodyPr>
          <a:lstStyle>
            <a:lvl1pPr marL="11113" indent="-11113">
              <a:tabLst/>
              <a:defRPr lang="en-US" sz="2400" b="0" smtClean="0">
                <a:solidFill>
                  <a:schemeClr val="tx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a:t> </a:t>
            </a:r>
          </a:p>
        </p:txBody>
      </p:sp>
      <p:sp>
        <p:nvSpPr>
          <p:cNvPr id="14" name="Text Placeholder 14">
            <a:extLst>
              <a:ext uri="{FF2B5EF4-FFF2-40B4-BE49-F238E27FC236}">
                <a16:creationId xmlns:a16="http://schemas.microsoft.com/office/drawing/2014/main" id="{66EC05B6-8DBC-1670-C7F1-21422A9099A9}"/>
              </a:ext>
            </a:extLst>
          </p:cNvPr>
          <p:cNvSpPr>
            <a:spLocks noGrp="1"/>
          </p:cNvSpPr>
          <p:nvPr>
            <p:ph type="body" sz="quarter" idx="25" hasCustomPrompt="1"/>
          </p:nvPr>
        </p:nvSpPr>
        <p:spPr>
          <a:xfrm>
            <a:off x="345913" y="299874"/>
            <a:ext cx="1244912" cy="496694"/>
          </a:xfrm>
          <a:blipFill dpi="0" rotWithShape="1">
            <a:blip r:embed="rId3" cstate="screen">
              <a:extLst>
                <a:ext uri="{28A0092B-C50C-407E-A947-70E740481C1C}">
                  <a14:useLocalDpi xmlns:a14="http://schemas.microsoft.com/office/drawing/2010/main"/>
                </a:ext>
              </a:extLst>
            </a:blip>
            <a:srcRect/>
            <a:stretch>
              <a:fillRect l="100" r="342"/>
            </a:stretch>
          </a:blipFill>
        </p:spPr>
        <p:txBody>
          <a:bodyPr/>
          <a:lstStyle/>
          <a:p>
            <a:pPr lvl="0"/>
            <a:r>
              <a:rPr lang="nl-NL" noProof="0"/>
              <a:t> </a:t>
            </a:r>
          </a:p>
        </p:txBody>
      </p:sp>
      <p:sp>
        <p:nvSpPr>
          <p:cNvPr id="11" name="Text Placeholder 14">
            <a:extLst>
              <a:ext uri="{FF2B5EF4-FFF2-40B4-BE49-F238E27FC236}">
                <a16:creationId xmlns:a16="http://schemas.microsoft.com/office/drawing/2014/main" id="{B30398B5-4ABF-E990-6913-E908E2F51F0E}"/>
              </a:ext>
            </a:extLst>
          </p:cNvPr>
          <p:cNvSpPr>
            <a:spLocks noGrp="1"/>
          </p:cNvSpPr>
          <p:nvPr>
            <p:ph type="body" sz="quarter" idx="20" hasCustomPrompt="1"/>
          </p:nvPr>
        </p:nvSpPr>
        <p:spPr>
          <a:xfrm>
            <a:off x="1224739" y="4448686"/>
            <a:ext cx="5196381" cy="1341907"/>
          </a:xfrm>
        </p:spPr>
        <p:txBody>
          <a:bodyPr vert="horz" wrap="square" lIns="91440" tIns="45720" rIns="91440" bIns="45720" rtlCol="0" anchor="t" anchorCtr="0">
            <a:noAutofit/>
          </a:bodyPr>
          <a:lstStyle>
            <a:lvl1pPr marL="11113" indent="-11113">
              <a:tabLst/>
              <a:defRPr lang="en-US" sz="2000" b="0" smtClean="0">
                <a:solidFill>
                  <a:schemeClr val="bg1"/>
                </a:solidFill>
                <a:latin typeface="Arial" panose="020B0604020202020204" pitchFamily="34" charset="0"/>
                <a:ea typeface="+mj-ea"/>
                <a:cs typeface="Arial" panose="020B0604020202020204" pitchFamily="34" charset="0"/>
              </a:defRPr>
            </a:lvl1pPr>
            <a:lvl2pPr>
              <a:defRPr lang="en-US" sz="1800" smtClean="0">
                <a:solidFill>
                  <a:schemeClr val="bg1"/>
                </a:solidFill>
              </a:defRPr>
            </a:lvl2pPr>
            <a:lvl3pPr>
              <a:defRPr lang="en-US" sz="1600" smtClean="0">
                <a:solidFill>
                  <a:schemeClr val="bg1"/>
                </a:solidFill>
              </a:defRPr>
            </a:lvl3pPr>
            <a:lvl4pPr>
              <a:defRPr lang="en-US" sz="1400" smtClean="0">
                <a:solidFill>
                  <a:schemeClr val="bg1"/>
                </a:solidFill>
              </a:defRPr>
            </a:lvl4pPr>
            <a:lvl5pPr>
              <a:defRPr lang="en-US" sz="1200">
                <a:solidFill>
                  <a:schemeClr val="bg1"/>
                </a:solidFill>
              </a:defRPr>
            </a:lvl5pPr>
            <a:lvl6pPr>
              <a:defRPr sz="1100">
                <a:solidFill>
                  <a:schemeClr val="bg1"/>
                </a:solidFill>
              </a:defRPr>
            </a:lvl6pPr>
            <a:lvl7pPr>
              <a:defRPr sz="1050">
                <a:solidFill>
                  <a:schemeClr val="bg1"/>
                </a:solidFill>
              </a:defRPr>
            </a:lvl7pPr>
            <a:lvl8pPr>
              <a:defRPr sz="1000">
                <a:solidFill>
                  <a:schemeClr val="bg1"/>
                </a:solidFill>
              </a:defRPr>
            </a:lvl8pPr>
            <a:lvl9pPr>
              <a:defRPr sz="1000">
                <a:solidFill>
                  <a:schemeClr val="bg1"/>
                </a:solidFill>
              </a:defRPr>
            </a:lvl9pPr>
          </a:lstStyle>
          <a:p>
            <a:pPr lvl="0">
              <a:spcBef>
                <a:spcPct val="0"/>
              </a:spcBef>
              <a:buNone/>
            </a:pPr>
            <a:r>
              <a:rPr lang="nl-NL" noProof="0" dirty="0"/>
              <a:t>Klik om ondertitel toe te voegen.</a:t>
            </a:r>
          </a:p>
        </p:txBody>
      </p:sp>
    </p:spTree>
    <p:extLst>
      <p:ext uri="{BB962C8B-B14F-4D97-AF65-F5344CB8AC3E}">
        <p14:creationId xmlns:p14="http://schemas.microsoft.com/office/powerpoint/2010/main" val="1155433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ofdstuk">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89DFE50-E464-E43E-406D-539AC1E1C645}"/>
              </a:ext>
            </a:extLst>
          </p:cNvPr>
          <p:cNvSpPr>
            <a:spLocks/>
          </p:cNvSpPr>
          <p:nvPr userDrawn="1"/>
        </p:nvSpPr>
        <p:spPr>
          <a:xfrm>
            <a:off x="704729" y="1904514"/>
            <a:ext cx="5183541" cy="42458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a:extLst>
              <a:ext uri="{FF2B5EF4-FFF2-40B4-BE49-F238E27FC236}">
                <a16:creationId xmlns:a16="http://schemas.microsoft.com/office/drawing/2014/main" id="{7838D7D4-8982-C672-39DD-88991B30835A}"/>
              </a:ext>
            </a:extLst>
          </p:cNvPr>
          <p:cNvSpPr>
            <a:spLocks noGrp="1"/>
          </p:cNvSpPr>
          <p:nvPr>
            <p:ph type="pic" sz="quarter" idx="24" hasCustomPrompt="1"/>
          </p:nvPr>
        </p:nvSpPr>
        <p:spPr>
          <a:xfrm>
            <a:off x="0" y="0"/>
            <a:ext cx="12192000" cy="6858000"/>
          </a:xfrm>
          <a:custGeom>
            <a:avLst/>
            <a:gdLst>
              <a:gd name="connsiteX0" fmla="*/ 695326 w 12192000"/>
              <a:gd name="connsiteY0" fmla="*/ 1902492 h 6858000"/>
              <a:gd name="connsiteX1" fmla="*/ 695326 w 12192000"/>
              <a:gd name="connsiteY1" fmla="*/ 6129129 h 6858000"/>
              <a:gd name="connsiteX2" fmla="*/ 5874144 w 12192000"/>
              <a:gd name="connsiteY2" fmla="*/ 6129129 h 6858000"/>
              <a:gd name="connsiteX3" fmla="*/ 5874144 w 12192000"/>
              <a:gd name="connsiteY3" fmla="*/ 1902492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95326" y="1902492"/>
                </a:moveTo>
                <a:lnTo>
                  <a:pt x="695326" y="6129129"/>
                </a:lnTo>
                <a:lnTo>
                  <a:pt x="5874144" y="6129129"/>
                </a:lnTo>
                <a:lnTo>
                  <a:pt x="5874144" y="1902492"/>
                </a:lnTo>
                <a:close/>
                <a:moveTo>
                  <a:pt x="0" y="0"/>
                </a:moveTo>
                <a:lnTo>
                  <a:pt x="12192000" y="0"/>
                </a:lnTo>
                <a:lnTo>
                  <a:pt x="12192000" y="6858000"/>
                </a:lnTo>
                <a:lnTo>
                  <a:pt x="0" y="6858000"/>
                </a:lnTo>
                <a:close/>
              </a:path>
            </a:pathLst>
          </a:custGeom>
          <a:blipFill dpi="0" rotWithShape="1">
            <a:blip r:embed="rId2" cstate="email">
              <a:alphaModFix amt="19000"/>
              <a:extLst>
                <a:ext uri="{28A0092B-C50C-407E-A947-70E740481C1C}">
                  <a14:useLocalDpi xmlns:a14="http://schemas.microsoft.com/office/drawing/2010/main"/>
                </a:ext>
              </a:extLst>
            </a:blip>
            <a:srcRect/>
            <a:stretch>
              <a:fillRect/>
            </a:stretch>
          </a:blipFill>
        </p:spPr>
        <p:txBody>
          <a:bodyPr wrap="square">
            <a:noAutofit/>
          </a:bodyPr>
          <a:lstStyle>
            <a:lvl1pPr>
              <a:defRPr/>
            </a:lvl1pPr>
          </a:lstStyle>
          <a:p>
            <a:r>
              <a:rPr lang="pt-BR" dirty="0"/>
              <a:t>  </a:t>
            </a:r>
            <a:endParaRPr lang="en-US" dirty="0"/>
          </a:p>
        </p:txBody>
      </p:sp>
      <p:sp>
        <p:nvSpPr>
          <p:cNvPr id="9" name="Text Placeholder 14">
            <a:extLst>
              <a:ext uri="{FF2B5EF4-FFF2-40B4-BE49-F238E27FC236}">
                <a16:creationId xmlns:a16="http://schemas.microsoft.com/office/drawing/2014/main" id="{C7786677-D892-AA4F-86A0-81EB3BC0FB12}"/>
              </a:ext>
            </a:extLst>
          </p:cNvPr>
          <p:cNvSpPr>
            <a:spLocks noGrp="1"/>
          </p:cNvSpPr>
          <p:nvPr>
            <p:ph type="body" sz="quarter" idx="13" hasCustomPrompt="1"/>
          </p:nvPr>
        </p:nvSpPr>
        <p:spPr>
          <a:xfrm>
            <a:off x="1204247" y="2444163"/>
            <a:ext cx="4383238" cy="1073257"/>
          </a:xfrm>
        </p:spPr>
        <p:txBody>
          <a:bodyPr vert="horz" wrap="square" lIns="91440" tIns="45720" rIns="91440" bIns="45720" rtlCol="0" anchor="t" anchorCtr="0">
            <a:noAutofit/>
          </a:bodyPr>
          <a:lstStyle>
            <a:lvl1pPr marL="11113" indent="-11113">
              <a:tabLst/>
              <a:defRPr lang="en-US" sz="3800" b="1" smtClean="0">
                <a:solidFill>
                  <a:schemeClr val="bg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sp>
        <p:nvSpPr>
          <p:cNvPr id="16" name="Text Placeholder 14">
            <a:extLst>
              <a:ext uri="{FF2B5EF4-FFF2-40B4-BE49-F238E27FC236}">
                <a16:creationId xmlns:a16="http://schemas.microsoft.com/office/drawing/2014/main" id="{63D5BC21-E358-2648-A625-203E57BA79FD}"/>
              </a:ext>
            </a:extLst>
          </p:cNvPr>
          <p:cNvSpPr>
            <a:spLocks noGrp="1"/>
          </p:cNvSpPr>
          <p:nvPr>
            <p:ph type="body" sz="quarter" idx="22" hasCustomPrompt="1"/>
          </p:nvPr>
        </p:nvSpPr>
        <p:spPr>
          <a:xfrm>
            <a:off x="1353627" y="3643153"/>
            <a:ext cx="606057" cy="36000"/>
          </a:xfrm>
          <a:solidFill>
            <a:schemeClr val="accent2"/>
          </a:solidFill>
        </p:spPr>
        <p:txBody>
          <a:bodyPr vert="horz" wrap="square" lIns="91440" tIns="45720" rIns="91440" bIns="45720" rtlCol="0" anchor="t" anchorCtr="0">
            <a:noAutofit/>
          </a:bodyPr>
          <a:lstStyle>
            <a:lvl1pPr marL="11113" indent="-11113">
              <a:tabLst/>
              <a:defRPr lang="en-US" sz="2400" b="0" smtClean="0">
                <a:solidFill>
                  <a:schemeClr val="tx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a:t> </a:t>
            </a:r>
          </a:p>
        </p:txBody>
      </p:sp>
      <p:sp>
        <p:nvSpPr>
          <p:cNvPr id="7" name="TextBox 6">
            <a:extLst>
              <a:ext uri="{FF2B5EF4-FFF2-40B4-BE49-F238E27FC236}">
                <a16:creationId xmlns:a16="http://schemas.microsoft.com/office/drawing/2014/main" id="{7A34AD46-7D90-4678-9F3A-645FDFC495BA}"/>
              </a:ext>
            </a:extLst>
          </p:cNvPr>
          <p:cNvSpPr txBox="1"/>
          <p:nvPr userDrawn="1"/>
        </p:nvSpPr>
        <p:spPr>
          <a:xfrm>
            <a:off x="6258077" y="3032822"/>
            <a:ext cx="3202793" cy="646331"/>
          </a:xfrm>
          <a:prstGeom prst="rect">
            <a:avLst/>
          </a:prstGeom>
          <a:noFill/>
        </p:spPr>
        <p:txBody>
          <a:bodyPr wrap="square" rtlCol="0">
            <a:spAutoFit/>
          </a:bodyPr>
          <a:lstStyle/>
          <a:p>
            <a:r>
              <a:rPr lang="nl-NL" noProof="0" dirty="0"/>
              <a:t>Klik op het pictogram om een liggend beeld toe te voegen.</a:t>
            </a:r>
          </a:p>
        </p:txBody>
      </p:sp>
      <p:sp>
        <p:nvSpPr>
          <p:cNvPr id="13" name="Text Placeholder 14">
            <a:extLst>
              <a:ext uri="{FF2B5EF4-FFF2-40B4-BE49-F238E27FC236}">
                <a16:creationId xmlns:a16="http://schemas.microsoft.com/office/drawing/2014/main" id="{3E9E5197-AB00-FA9A-5D22-A51D2DA8CA4F}"/>
              </a:ext>
            </a:extLst>
          </p:cNvPr>
          <p:cNvSpPr>
            <a:spLocks noGrp="1"/>
          </p:cNvSpPr>
          <p:nvPr>
            <p:ph type="body" sz="quarter" idx="20" hasCustomPrompt="1"/>
          </p:nvPr>
        </p:nvSpPr>
        <p:spPr>
          <a:xfrm>
            <a:off x="345913" y="299874"/>
            <a:ext cx="1244912" cy="496694"/>
          </a:xfrm>
          <a:blipFill dpi="0" rotWithShape="1">
            <a:blip r:embed="rId3" cstate="screen">
              <a:extLst>
                <a:ext uri="{28A0092B-C50C-407E-A947-70E740481C1C}">
                  <a14:useLocalDpi xmlns:a14="http://schemas.microsoft.com/office/drawing/2010/main"/>
                </a:ext>
              </a:extLst>
            </a:blip>
            <a:srcRect/>
            <a:stretch>
              <a:fillRect l="100" r="342"/>
            </a:stretch>
          </a:blipFill>
        </p:spPr>
        <p:txBody>
          <a:bodyPr/>
          <a:lstStyle/>
          <a:p>
            <a:pPr lvl="0"/>
            <a:r>
              <a:rPr lang="nl-NL" noProof="0"/>
              <a:t> </a:t>
            </a:r>
          </a:p>
        </p:txBody>
      </p:sp>
      <p:sp>
        <p:nvSpPr>
          <p:cNvPr id="12" name="Text Placeholder 14">
            <a:extLst>
              <a:ext uri="{FF2B5EF4-FFF2-40B4-BE49-F238E27FC236}">
                <a16:creationId xmlns:a16="http://schemas.microsoft.com/office/drawing/2014/main" id="{9F1889FE-0CE8-F6F5-97CE-3F4FBCAC7EA6}"/>
              </a:ext>
            </a:extLst>
          </p:cNvPr>
          <p:cNvSpPr>
            <a:spLocks noGrp="1"/>
          </p:cNvSpPr>
          <p:nvPr>
            <p:ph type="body" sz="quarter" idx="26" hasCustomPrompt="1"/>
          </p:nvPr>
        </p:nvSpPr>
        <p:spPr>
          <a:xfrm>
            <a:off x="1224740" y="3804886"/>
            <a:ext cx="4362746" cy="1985707"/>
          </a:xfrm>
        </p:spPr>
        <p:txBody>
          <a:bodyPr vert="horz" wrap="square" lIns="91440" tIns="45720" rIns="91440" bIns="45720" rtlCol="0" anchor="t" anchorCtr="0">
            <a:noAutofit/>
          </a:bodyPr>
          <a:lstStyle>
            <a:lvl1pPr marL="11113" indent="-11113">
              <a:tabLst/>
              <a:defRPr lang="en-US" sz="2000" b="0" smtClean="0">
                <a:solidFill>
                  <a:schemeClr val="bg1"/>
                </a:solidFill>
                <a:latin typeface="Arial" panose="020B0604020202020204" pitchFamily="34" charset="0"/>
                <a:ea typeface="+mj-ea"/>
                <a:cs typeface="Arial" panose="020B0604020202020204" pitchFamily="34" charset="0"/>
              </a:defRPr>
            </a:lvl1pPr>
            <a:lvl2pPr>
              <a:defRPr lang="en-US" sz="1800" smtClean="0">
                <a:solidFill>
                  <a:schemeClr val="bg1"/>
                </a:solidFill>
              </a:defRPr>
            </a:lvl2pPr>
            <a:lvl3pPr>
              <a:defRPr lang="en-US" sz="1600" smtClean="0">
                <a:solidFill>
                  <a:schemeClr val="bg1"/>
                </a:solidFill>
              </a:defRPr>
            </a:lvl3pPr>
            <a:lvl4pPr>
              <a:defRPr lang="en-US" sz="1400" smtClean="0">
                <a:solidFill>
                  <a:schemeClr val="bg1"/>
                </a:solidFill>
              </a:defRPr>
            </a:lvl4pPr>
            <a:lvl5pPr>
              <a:defRPr lang="en-US" sz="1200">
                <a:solidFill>
                  <a:schemeClr val="bg1"/>
                </a:solidFill>
              </a:defRPr>
            </a:lvl5pPr>
            <a:lvl6pPr>
              <a:defRPr sz="1100">
                <a:solidFill>
                  <a:schemeClr val="bg1"/>
                </a:solidFill>
              </a:defRPr>
            </a:lvl6pPr>
            <a:lvl7pPr>
              <a:defRPr sz="1050">
                <a:solidFill>
                  <a:schemeClr val="bg1"/>
                </a:solidFill>
              </a:defRPr>
            </a:lvl7pPr>
            <a:lvl8pPr>
              <a:defRPr sz="1000">
                <a:solidFill>
                  <a:schemeClr val="bg1"/>
                </a:solidFill>
              </a:defRPr>
            </a:lvl8pPr>
            <a:lvl9pPr>
              <a:defRPr sz="1000">
                <a:solidFill>
                  <a:schemeClr val="bg1"/>
                </a:solidFill>
              </a:defRPr>
            </a:lvl9pPr>
          </a:lstStyle>
          <a:p>
            <a:pPr lvl="0">
              <a:spcBef>
                <a:spcPct val="0"/>
              </a:spcBef>
              <a:buNone/>
            </a:pPr>
            <a:r>
              <a:rPr lang="nl-NL" noProof="0" dirty="0"/>
              <a:t>Klik om ondertitel toe te voegen.</a:t>
            </a:r>
          </a:p>
        </p:txBody>
      </p:sp>
    </p:spTree>
    <p:extLst>
      <p:ext uri="{BB962C8B-B14F-4D97-AF65-F5344CB8AC3E}">
        <p14:creationId xmlns:p14="http://schemas.microsoft.com/office/powerpoint/2010/main" val="2270821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Hoofdstuk">
    <p:spTree>
      <p:nvGrpSpPr>
        <p:cNvPr id="1" name=""/>
        <p:cNvGrpSpPr/>
        <p:nvPr/>
      </p:nvGrpSpPr>
      <p:grpSpPr>
        <a:xfrm>
          <a:off x="0" y="0"/>
          <a:ext cx="0" cy="0"/>
          <a:chOff x="0" y="0"/>
          <a:chExt cx="0" cy="0"/>
        </a:xfrm>
      </p:grpSpPr>
      <p:pic>
        <p:nvPicPr>
          <p:cNvPr id="11" name="Tijdelijke aanduiding voor afbeelding 8" descr="Afbeelding met tekst&#10;&#10;Automatisch gegenereerde beschrijving">
            <a:extLst>
              <a:ext uri="{FF2B5EF4-FFF2-40B4-BE49-F238E27FC236}">
                <a16:creationId xmlns:a16="http://schemas.microsoft.com/office/drawing/2014/main" id="{C1E6E1D9-4195-EC61-5651-515B5D3ECED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589DFE50-E464-E43E-406D-539AC1E1C645}"/>
              </a:ext>
            </a:extLst>
          </p:cNvPr>
          <p:cNvSpPr>
            <a:spLocks/>
          </p:cNvSpPr>
          <p:nvPr userDrawn="1"/>
        </p:nvSpPr>
        <p:spPr>
          <a:xfrm>
            <a:off x="704729" y="1904514"/>
            <a:ext cx="5183541" cy="42458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4">
            <a:extLst>
              <a:ext uri="{FF2B5EF4-FFF2-40B4-BE49-F238E27FC236}">
                <a16:creationId xmlns:a16="http://schemas.microsoft.com/office/drawing/2014/main" id="{C7786677-D892-AA4F-86A0-81EB3BC0FB12}"/>
              </a:ext>
            </a:extLst>
          </p:cNvPr>
          <p:cNvSpPr>
            <a:spLocks noGrp="1"/>
          </p:cNvSpPr>
          <p:nvPr>
            <p:ph type="body" sz="quarter" idx="13" hasCustomPrompt="1"/>
          </p:nvPr>
        </p:nvSpPr>
        <p:spPr>
          <a:xfrm>
            <a:off x="1204247" y="2444163"/>
            <a:ext cx="4383238" cy="1073257"/>
          </a:xfrm>
        </p:spPr>
        <p:txBody>
          <a:bodyPr vert="horz" wrap="square" lIns="91440" tIns="45720" rIns="91440" bIns="45720" rtlCol="0" anchor="t" anchorCtr="0">
            <a:noAutofit/>
          </a:bodyPr>
          <a:lstStyle>
            <a:lvl1pPr marL="11113" indent="-11113">
              <a:tabLst/>
              <a:defRPr lang="en-US" sz="3800" b="1" smtClean="0">
                <a:solidFill>
                  <a:schemeClr val="bg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sp>
        <p:nvSpPr>
          <p:cNvPr id="16" name="Text Placeholder 14">
            <a:extLst>
              <a:ext uri="{FF2B5EF4-FFF2-40B4-BE49-F238E27FC236}">
                <a16:creationId xmlns:a16="http://schemas.microsoft.com/office/drawing/2014/main" id="{63D5BC21-E358-2648-A625-203E57BA79FD}"/>
              </a:ext>
            </a:extLst>
          </p:cNvPr>
          <p:cNvSpPr>
            <a:spLocks noGrp="1"/>
          </p:cNvSpPr>
          <p:nvPr>
            <p:ph type="body" sz="quarter" idx="22" hasCustomPrompt="1"/>
          </p:nvPr>
        </p:nvSpPr>
        <p:spPr>
          <a:xfrm>
            <a:off x="1353627" y="3643153"/>
            <a:ext cx="606057" cy="36000"/>
          </a:xfrm>
          <a:solidFill>
            <a:schemeClr val="accent2"/>
          </a:solidFill>
        </p:spPr>
        <p:txBody>
          <a:bodyPr vert="horz" wrap="square" lIns="91440" tIns="45720" rIns="91440" bIns="45720" rtlCol="0" anchor="t" anchorCtr="0">
            <a:noAutofit/>
          </a:bodyPr>
          <a:lstStyle>
            <a:lvl1pPr marL="11113" indent="-11113">
              <a:tabLst/>
              <a:defRPr lang="en-US" sz="2400" b="0" smtClean="0">
                <a:solidFill>
                  <a:schemeClr val="tx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a:t> </a:t>
            </a:r>
          </a:p>
        </p:txBody>
      </p:sp>
      <p:sp>
        <p:nvSpPr>
          <p:cNvPr id="13" name="Text Placeholder 14">
            <a:extLst>
              <a:ext uri="{FF2B5EF4-FFF2-40B4-BE49-F238E27FC236}">
                <a16:creationId xmlns:a16="http://schemas.microsoft.com/office/drawing/2014/main" id="{3E9E5197-AB00-FA9A-5D22-A51D2DA8CA4F}"/>
              </a:ext>
            </a:extLst>
          </p:cNvPr>
          <p:cNvSpPr>
            <a:spLocks noGrp="1"/>
          </p:cNvSpPr>
          <p:nvPr>
            <p:ph type="body" sz="quarter" idx="20" hasCustomPrompt="1"/>
          </p:nvPr>
        </p:nvSpPr>
        <p:spPr>
          <a:xfrm>
            <a:off x="345913" y="299874"/>
            <a:ext cx="1244912" cy="496694"/>
          </a:xfrm>
          <a:blipFill dpi="0" rotWithShape="1">
            <a:blip r:embed="rId4" cstate="screen">
              <a:extLst>
                <a:ext uri="{28A0092B-C50C-407E-A947-70E740481C1C}">
                  <a14:useLocalDpi xmlns:a14="http://schemas.microsoft.com/office/drawing/2010/main"/>
                </a:ext>
              </a:extLst>
            </a:blip>
            <a:srcRect/>
            <a:stretch>
              <a:fillRect l="100" r="342"/>
            </a:stretch>
          </a:blipFill>
        </p:spPr>
        <p:txBody>
          <a:bodyPr/>
          <a:lstStyle/>
          <a:p>
            <a:pPr lvl="0"/>
            <a:r>
              <a:rPr lang="nl-NL" noProof="0"/>
              <a:t> </a:t>
            </a:r>
          </a:p>
        </p:txBody>
      </p:sp>
      <p:sp>
        <p:nvSpPr>
          <p:cNvPr id="12" name="Text Placeholder 14">
            <a:extLst>
              <a:ext uri="{FF2B5EF4-FFF2-40B4-BE49-F238E27FC236}">
                <a16:creationId xmlns:a16="http://schemas.microsoft.com/office/drawing/2014/main" id="{9F1889FE-0CE8-F6F5-97CE-3F4FBCAC7EA6}"/>
              </a:ext>
            </a:extLst>
          </p:cNvPr>
          <p:cNvSpPr>
            <a:spLocks noGrp="1"/>
          </p:cNvSpPr>
          <p:nvPr>
            <p:ph type="body" sz="quarter" idx="26" hasCustomPrompt="1"/>
          </p:nvPr>
        </p:nvSpPr>
        <p:spPr>
          <a:xfrm>
            <a:off x="1224740" y="3804886"/>
            <a:ext cx="4362746" cy="1985707"/>
          </a:xfrm>
        </p:spPr>
        <p:txBody>
          <a:bodyPr vert="horz" wrap="square" lIns="91440" tIns="45720" rIns="91440" bIns="45720" rtlCol="0" anchor="t" anchorCtr="0">
            <a:noAutofit/>
          </a:bodyPr>
          <a:lstStyle>
            <a:lvl1pPr marL="11113" indent="-11113">
              <a:tabLst/>
              <a:defRPr lang="en-US" sz="2000" b="0" smtClean="0">
                <a:solidFill>
                  <a:schemeClr val="bg1"/>
                </a:solidFill>
                <a:latin typeface="Arial" panose="020B0604020202020204" pitchFamily="34" charset="0"/>
                <a:ea typeface="+mj-ea"/>
                <a:cs typeface="Arial" panose="020B0604020202020204" pitchFamily="34" charset="0"/>
              </a:defRPr>
            </a:lvl1pPr>
            <a:lvl2pPr>
              <a:defRPr lang="en-US" sz="1800" smtClean="0">
                <a:solidFill>
                  <a:schemeClr val="bg1"/>
                </a:solidFill>
              </a:defRPr>
            </a:lvl2pPr>
            <a:lvl3pPr>
              <a:defRPr lang="en-US" sz="1600" smtClean="0">
                <a:solidFill>
                  <a:schemeClr val="bg1"/>
                </a:solidFill>
              </a:defRPr>
            </a:lvl3pPr>
            <a:lvl4pPr>
              <a:defRPr lang="en-US" sz="1400" smtClean="0">
                <a:solidFill>
                  <a:schemeClr val="bg1"/>
                </a:solidFill>
              </a:defRPr>
            </a:lvl4pPr>
            <a:lvl5pPr>
              <a:defRPr lang="en-US" sz="1200">
                <a:solidFill>
                  <a:schemeClr val="bg1"/>
                </a:solidFill>
              </a:defRPr>
            </a:lvl5pPr>
            <a:lvl6pPr>
              <a:defRPr sz="1100">
                <a:solidFill>
                  <a:schemeClr val="bg1"/>
                </a:solidFill>
              </a:defRPr>
            </a:lvl6pPr>
            <a:lvl7pPr>
              <a:defRPr sz="1050">
                <a:solidFill>
                  <a:schemeClr val="bg1"/>
                </a:solidFill>
              </a:defRPr>
            </a:lvl7pPr>
            <a:lvl8pPr>
              <a:defRPr sz="1000">
                <a:solidFill>
                  <a:schemeClr val="bg1"/>
                </a:solidFill>
              </a:defRPr>
            </a:lvl8pPr>
            <a:lvl9pPr>
              <a:defRPr sz="1000">
                <a:solidFill>
                  <a:schemeClr val="bg1"/>
                </a:solidFill>
              </a:defRPr>
            </a:lvl9pPr>
          </a:lstStyle>
          <a:p>
            <a:pPr lvl="0">
              <a:spcBef>
                <a:spcPct val="0"/>
              </a:spcBef>
              <a:buNone/>
            </a:pPr>
            <a:r>
              <a:rPr lang="nl-NL" noProof="0" dirty="0"/>
              <a:t>Klik om ondertitel toe te voegen.</a:t>
            </a:r>
          </a:p>
        </p:txBody>
      </p:sp>
    </p:spTree>
    <p:extLst>
      <p:ext uri="{BB962C8B-B14F-4D97-AF65-F5344CB8AC3E}">
        <p14:creationId xmlns:p14="http://schemas.microsoft.com/office/powerpoint/2010/main" val="1014592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Hoofdstuk">
    <p:spTree>
      <p:nvGrpSpPr>
        <p:cNvPr id="1" name=""/>
        <p:cNvGrpSpPr/>
        <p:nvPr/>
      </p:nvGrpSpPr>
      <p:grpSpPr>
        <a:xfrm>
          <a:off x="0" y="0"/>
          <a:ext cx="0" cy="0"/>
          <a:chOff x="0" y="0"/>
          <a:chExt cx="0" cy="0"/>
        </a:xfrm>
      </p:grpSpPr>
      <p:pic>
        <p:nvPicPr>
          <p:cNvPr id="15" name="Tijdelijke aanduiding voor afbeelding 8">
            <a:extLst>
              <a:ext uri="{FF2B5EF4-FFF2-40B4-BE49-F238E27FC236}">
                <a16:creationId xmlns:a16="http://schemas.microsoft.com/office/drawing/2014/main" id="{DBDFF959-F3C7-9088-93EA-C64135F5F673}"/>
              </a:ext>
            </a:extLst>
          </p:cNvPr>
          <p:cNvPicPr>
            <a:picLocks noChangeAspect="1"/>
          </p:cNvPicPr>
          <p:nvPr userDrawn="1"/>
        </p:nvPicPr>
        <p:blipFill>
          <a:blip r:embed="rId2" cstate="screen">
            <a:alphaModFix amt="85000"/>
            <a:extLst>
              <a:ext uri="{28A0092B-C50C-407E-A947-70E740481C1C}">
                <a14:useLocalDpi xmlns:a14="http://schemas.microsoft.com/office/drawing/2010/main"/>
              </a:ext>
            </a:extLst>
          </a:blip>
          <a:srcRect/>
          <a:stretch/>
        </p:blipFill>
        <p:spPr>
          <a:xfrm>
            <a:off x="0" y="-91440"/>
            <a:ext cx="12762413" cy="6949440"/>
          </a:xfrm>
          <a:prstGeom prst="rect">
            <a:avLst/>
          </a:prstGeom>
        </p:spPr>
      </p:pic>
      <p:sp>
        <p:nvSpPr>
          <p:cNvPr id="14" name="Rectangle 13">
            <a:extLst>
              <a:ext uri="{FF2B5EF4-FFF2-40B4-BE49-F238E27FC236}">
                <a16:creationId xmlns:a16="http://schemas.microsoft.com/office/drawing/2014/main" id="{589DFE50-E464-E43E-406D-539AC1E1C645}"/>
              </a:ext>
            </a:extLst>
          </p:cNvPr>
          <p:cNvSpPr>
            <a:spLocks/>
          </p:cNvSpPr>
          <p:nvPr userDrawn="1"/>
        </p:nvSpPr>
        <p:spPr>
          <a:xfrm>
            <a:off x="704729" y="1904514"/>
            <a:ext cx="5183541" cy="42458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4">
            <a:extLst>
              <a:ext uri="{FF2B5EF4-FFF2-40B4-BE49-F238E27FC236}">
                <a16:creationId xmlns:a16="http://schemas.microsoft.com/office/drawing/2014/main" id="{C7786677-D892-AA4F-86A0-81EB3BC0FB12}"/>
              </a:ext>
            </a:extLst>
          </p:cNvPr>
          <p:cNvSpPr>
            <a:spLocks noGrp="1"/>
          </p:cNvSpPr>
          <p:nvPr>
            <p:ph type="body" sz="quarter" idx="13" hasCustomPrompt="1"/>
          </p:nvPr>
        </p:nvSpPr>
        <p:spPr>
          <a:xfrm>
            <a:off x="1204247" y="2444163"/>
            <a:ext cx="4383238" cy="1073257"/>
          </a:xfrm>
        </p:spPr>
        <p:txBody>
          <a:bodyPr vert="horz" wrap="square" lIns="91440" tIns="45720" rIns="91440" bIns="45720" rtlCol="0" anchor="t" anchorCtr="0">
            <a:noAutofit/>
          </a:bodyPr>
          <a:lstStyle>
            <a:lvl1pPr marL="11113" indent="-11113">
              <a:tabLst/>
              <a:defRPr lang="en-US" sz="3800" b="1" smtClean="0">
                <a:solidFill>
                  <a:schemeClr val="bg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sp>
        <p:nvSpPr>
          <p:cNvPr id="16" name="Text Placeholder 14">
            <a:extLst>
              <a:ext uri="{FF2B5EF4-FFF2-40B4-BE49-F238E27FC236}">
                <a16:creationId xmlns:a16="http://schemas.microsoft.com/office/drawing/2014/main" id="{63D5BC21-E358-2648-A625-203E57BA79FD}"/>
              </a:ext>
            </a:extLst>
          </p:cNvPr>
          <p:cNvSpPr>
            <a:spLocks noGrp="1"/>
          </p:cNvSpPr>
          <p:nvPr>
            <p:ph type="body" sz="quarter" idx="22" hasCustomPrompt="1"/>
          </p:nvPr>
        </p:nvSpPr>
        <p:spPr>
          <a:xfrm>
            <a:off x="1353627" y="3643153"/>
            <a:ext cx="606057" cy="36000"/>
          </a:xfrm>
          <a:solidFill>
            <a:schemeClr val="accent2"/>
          </a:solidFill>
        </p:spPr>
        <p:txBody>
          <a:bodyPr vert="horz" wrap="square" lIns="91440" tIns="45720" rIns="91440" bIns="45720" rtlCol="0" anchor="t" anchorCtr="0">
            <a:noAutofit/>
          </a:bodyPr>
          <a:lstStyle>
            <a:lvl1pPr marL="11113" indent="-11113">
              <a:tabLst/>
              <a:defRPr lang="en-US" sz="2400" b="0" smtClean="0">
                <a:solidFill>
                  <a:schemeClr val="tx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a:t> </a:t>
            </a:r>
          </a:p>
        </p:txBody>
      </p:sp>
      <p:sp>
        <p:nvSpPr>
          <p:cNvPr id="13" name="Text Placeholder 14">
            <a:extLst>
              <a:ext uri="{FF2B5EF4-FFF2-40B4-BE49-F238E27FC236}">
                <a16:creationId xmlns:a16="http://schemas.microsoft.com/office/drawing/2014/main" id="{3E9E5197-AB00-FA9A-5D22-A51D2DA8CA4F}"/>
              </a:ext>
            </a:extLst>
          </p:cNvPr>
          <p:cNvSpPr>
            <a:spLocks noGrp="1"/>
          </p:cNvSpPr>
          <p:nvPr>
            <p:ph type="body" sz="quarter" idx="20" hasCustomPrompt="1"/>
          </p:nvPr>
        </p:nvSpPr>
        <p:spPr>
          <a:xfrm>
            <a:off x="345913" y="299874"/>
            <a:ext cx="1244912" cy="496694"/>
          </a:xfrm>
          <a:blipFill dpi="0" rotWithShape="1">
            <a:blip r:embed="rId3" cstate="screen">
              <a:extLst>
                <a:ext uri="{28A0092B-C50C-407E-A947-70E740481C1C}">
                  <a14:useLocalDpi xmlns:a14="http://schemas.microsoft.com/office/drawing/2010/main"/>
                </a:ext>
              </a:extLst>
            </a:blip>
            <a:srcRect/>
            <a:stretch>
              <a:fillRect l="100" r="342"/>
            </a:stretch>
          </a:blipFill>
        </p:spPr>
        <p:txBody>
          <a:bodyPr/>
          <a:lstStyle/>
          <a:p>
            <a:pPr lvl="0"/>
            <a:r>
              <a:rPr lang="nl-NL" noProof="0"/>
              <a:t> </a:t>
            </a:r>
          </a:p>
        </p:txBody>
      </p:sp>
      <p:sp>
        <p:nvSpPr>
          <p:cNvPr id="12" name="Text Placeholder 14">
            <a:extLst>
              <a:ext uri="{FF2B5EF4-FFF2-40B4-BE49-F238E27FC236}">
                <a16:creationId xmlns:a16="http://schemas.microsoft.com/office/drawing/2014/main" id="{9F1889FE-0CE8-F6F5-97CE-3F4FBCAC7EA6}"/>
              </a:ext>
            </a:extLst>
          </p:cNvPr>
          <p:cNvSpPr>
            <a:spLocks noGrp="1"/>
          </p:cNvSpPr>
          <p:nvPr>
            <p:ph type="body" sz="quarter" idx="26" hasCustomPrompt="1"/>
          </p:nvPr>
        </p:nvSpPr>
        <p:spPr>
          <a:xfrm>
            <a:off x="1224740" y="3804886"/>
            <a:ext cx="4362746" cy="1985707"/>
          </a:xfrm>
        </p:spPr>
        <p:txBody>
          <a:bodyPr vert="horz" wrap="square" lIns="91440" tIns="45720" rIns="91440" bIns="45720" rtlCol="0" anchor="t" anchorCtr="0">
            <a:noAutofit/>
          </a:bodyPr>
          <a:lstStyle>
            <a:lvl1pPr marL="11113" indent="-11113">
              <a:tabLst/>
              <a:defRPr lang="en-US" sz="2000" b="0" smtClean="0">
                <a:solidFill>
                  <a:schemeClr val="bg1"/>
                </a:solidFill>
                <a:latin typeface="Arial" panose="020B0604020202020204" pitchFamily="34" charset="0"/>
                <a:ea typeface="+mj-ea"/>
                <a:cs typeface="Arial" panose="020B0604020202020204" pitchFamily="34" charset="0"/>
              </a:defRPr>
            </a:lvl1pPr>
            <a:lvl2pPr>
              <a:defRPr lang="en-US" sz="1800" smtClean="0">
                <a:solidFill>
                  <a:schemeClr val="bg1"/>
                </a:solidFill>
              </a:defRPr>
            </a:lvl2pPr>
            <a:lvl3pPr>
              <a:defRPr lang="en-US" sz="1600" smtClean="0">
                <a:solidFill>
                  <a:schemeClr val="bg1"/>
                </a:solidFill>
              </a:defRPr>
            </a:lvl3pPr>
            <a:lvl4pPr>
              <a:defRPr lang="en-US" sz="1400" smtClean="0">
                <a:solidFill>
                  <a:schemeClr val="bg1"/>
                </a:solidFill>
              </a:defRPr>
            </a:lvl4pPr>
            <a:lvl5pPr>
              <a:defRPr lang="en-US" sz="1200">
                <a:solidFill>
                  <a:schemeClr val="bg1"/>
                </a:solidFill>
              </a:defRPr>
            </a:lvl5pPr>
            <a:lvl6pPr>
              <a:defRPr sz="1100">
                <a:solidFill>
                  <a:schemeClr val="bg1"/>
                </a:solidFill>
              </a:defRPr>
            </a:lvl6pPr>
            <a:lvl7pPr>
              <a:defRPr sz="1050">
                <a:solidFill>
                  <a:schemeClr val="bg1"/>
                </a:solidFill>
              </a:defRPr>
            </a:lvl7pPr>
            <a:lvl8pPr>
              <a:defRPr sz="1000">
                <a:solidFill>
                  <a:schemeClr val="bg1"/>
                </a:solidFill>
              </a:defRPr>
            </a:lvl8pPr>
            <a:lvl9pPr>
              <a:defRPr sz="1000">
                <a:solidFill>
                  <a:schemeClr val="bg1"/>
                </a:solidFill>
              </a:defRPr>
            </a:lvl9pPr>
          </a:lstStyle>
          <a:p>
            <a:pPr lvl="0">
              <a:spcBef>
                <a:spcPct val="0"/>
              </a:spcBef>
              <a:buNone/>
            </a:pPr>
            <a:r>
              <a:rPr lang="nl-NL" noProof="0" dirty="0"/>
              <a:t>Klik om ondertitel toe te voegen.</a:t>
            </a:r>
          </a:p>
        </p:txBody>
      </p:sp>
    </p:spTree>
    <p:extLst>
      <p:ext uri="{BB962C8B-B14F-4D97-AF65-F5344CB8AC3E}">
        <p14:creationId xmlns:p14="http://schemas.microsoft.com/office/powerpoint/2010/main" val="3826545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 afbeeldin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7D6116E-B5A7-20C8-5A61-B02B7C7E7EB0}"/>
              </a:ext>
            </a:extLst>
          </p:cNvPr>
          <p:cNvSpPr>
            <a:spLocks/>
          </p:cNvSpPr>
          <p:nvPr userDrawn="1"/>
        </p:nvSpPr>
        <p:spPr>
          <a:xfrm>
            <a:off x="704729" y="1268190"/>
            <a:ext cx="5878951" cy="46245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16">
            <a:extLst>
              <a:ext uri="{FF2B5EF4-FFF2-40B4-BE49-F238E27FC236}">
                <a16:creationId xmlns:a16="http://schemas.microsoft.com/office/drawing/2014/main" id="{D32BFEF8-4959-D10F-8771-390EDBCED41E}"/>
              </a:ext>
            </a:extLst>
          </p:cNvPr>
          <p:cNvSpPr>
            <a:spLocks noGrp="1" noChangeAspect="1"/>
          </p:cNvSpPr>
          <p:nvPr>
            <p:ph type="pic" sz="quarter" idx="20" hasCustomPrompt="1"/>
          </p:nvPr>
        </p:nvSpPr>
        <p:spPr>
          <a:xfrm>
            <a:off x="5248895" y="0"/>
            <a:ext cx="6943106" cy="6858000"/>
          </a:xfrm>
          <a:custGeom>
            <a:avLst/>
            <a:gdLst>
              <a:gd name="connsiteX0" fmla="*/ 0 w 6943106"/>
              <a:gd name="connsiteY0" fmla="*/ 0 h 6858000"/>
              <a:gd name="connsiteX1" fmla="*/ 6943106 w 6943106"/>
              <a:gd name="connsiteY1" fmla="*/ 0 h 6858000"/>
              <a:gd name="connsiteX2" fmla="*/ 6943106 w 6943106"/>
              <a:gd name="connsiteY2" fmla="*/ 6858000 h 6858000"/>
              <a:gd name="connsiteX3" fmla="*/ 0 w 6943106"/>
              <a:gd name="connsiteY3" fmla="*/ 6858000 h 6858000"/>
              <a:gd name="connsiteX4" fmla="*/ 0 w 6943106"/>
              <a:gd name="connsiteY4" fmla="*/ 5892691 h 6858000"/>
              <a:gd name="connsiteX5" fmla="*/ 1334785 w 6943106"/>
              <a:gd name="connsiteY5" fmla="*/ 5892691 h 6858000"/>
              <a:gd name="connsiteX6" fmla="*/ 1334785 w 6943106"/>
              <a:gd name="connsiteY6" fmla="*/ 1268189 h 6858000"/>
              <a:gd name="connsiteX7" fmla="*/ 0 w 6943106"/>
              <a:gd name="connsiteY7" fmla="*/ 126818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3106" h="6858000">
                <a:moveTo>
                  <a:pt x="0" y="0"/>
                </a:moveTo>
                <a:lnTo>
                  <a:pt x="6943106" y="0"/>
                </a:lnTo>
                <a:lnTo>
                  <a:pt x="6943106" y="6858000"/>
                </a:lnTo>
                <a:lnTo>
                  <a:pt x="0" y="6858000"/>
                </a:lnTo>
                <a:lnTo>
                  <a:pt x="0" y="5892691"/>
                </a:lnTo>
                <a:lnTo>
                  <a:pt x="1334785" y="5892691"/>
                </a:lnTo>
                <a:lnTo>
                  <a:pt x="1334785" y="1268189"/>
                </a:lnTo>
                <a:lnTo>
                  <a:pt x="0" y="1268189"/>
                </a:lnTo>
                <a:close/>
              </a:path>
            </a:pathLst>
          </a:custGeom>
          <a:blipFill dpi="0" rotWithShape="1">
            <a:blip r:embed="rId2" cstate="email">
              <a:alphaModFix amt="39000"/>
              <a:extLst>
                <a:ext uri="{28A0092B-C50C-407E-A947-70E740481C1C}">
                  <a14:useLocalDpi xmlns:a14="http://schemas.microsoft.com/office/drawing/2010/main"/>
                </a:ext>
              </a:extLst>
            </a:blip>
            <a:srcRect/>
            <a:stretch>
              <a:fillRect/>
            </a:stretch>
          </a:blipFill>
        </p:spPr>
        <p:txBody>
          <a:bodyPr wrap="square">
            <a:noAutofit/>
          </a:bodyPr>
          <a:lstStyle>
            <a:lvl1pPr>
              <a:defRPr/>
            </a:lvl1pPr>
          </a:lstStyle>
          <a:p>
            <a:r>
              <a:rPr lang="pt-BR" dirty="0"/>
              <a:t>  </a:t>
            </a:r>
            <a:endParaRPr lang="en-US" dirty="0"/>
          </a:p>
        </p:txBody>
      </p:sp>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442025"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‹nr.›</a:t>
            </a:fld>
            <a:endParaRPr lang="nl-NL" noProof="0"/>
          </a:p>
        </p:txBody>
      </p:sp>
      <p:sp>
        <p:nvSpPr>
          <p:cNvPr id="9" name="Text Placeholder 14">
            <a:extLst>
              <a:ext uri="{FF2B5EF4-FFF2-40B4-BE49-F238E27FC236}">
                <a16:creationId xmlns:a16="http://schemas.microsoft.com/office/drawing/2014/main" id="{410E33A0-947D-6F42-ACE5-9CAC418E137E}"/>
              </a:ext>
            </a:extLst>
          </p:cNvPr>
          <p:cNvSpPr>
            <a:spLocks noGrp="1"/>
          </p:cNvSpPr>
          <p:nvPr>
            <p:ph type="body" sz="quarter" idx="13" hasCustomPrompt="1"/>
          </p:nvPr>
        </p:nvSpPr>
        <p:spPr>
          <a:xfrm>
            <a:off x="1204247" y="1752953"/>
            <a:ext cx="4794014" cy="1073257"/>
          </a:xfrm>
        </p:spPr>
        <p:txBody>
          <a:bodyPr vert="horz" wrap="square" lIns="91440" tIns="45720" rIns="91440" bIns="45720" rtlCol="0" anchor="t" anchorCtr="0">
            <a:noAutofit/>
          </a:bodyPr>
          <a:lstStyle>
            <a:lvl1pPr marL="11113" indent="-11113">
              <a:tabLst/>
              <a:defRPr lang="en-US" sz="3800" b="1" smtClean="0">
                <a:solidFill>
                  <a:schemeClr val="bg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sp>
        <p:nvSpPr>
          <p:cNvPr id="23" name="Text Placeholder 14">
            <a:extLst>
              <a:ext uri="{FF2B5EF4-FFF2-40B4-BE49-F238E27FC236}">
                <a16:creationId xmlns:a16="http://schemas.microsoft.com/office/drawing/2014/main" id="{B91993A0-D9A3-EF49-B318-13FB2BC490EA}"/>
              </a:ext>
            </a:extLst>
          </p:cNvPr>
          <p:cNvSpPr>
            <a:spLocks noGrp="1"/>
          </p:cNvSpPr>
          <p:nvPr>
            <p:ph type="body" sz="quarter" idx="22" hasCustomPrompt="1"/>
          </p:nvPr>
        </p:nvSpPr>
        <p:spPr>
          <a:xfrm>
            <a:off x="1374119" y="2951970"/>
            <a:ext cx="720000" cy="36000"/>
          </a:xfrm>
          <a:solidFill>
            <a:schemeClr val="accent2"/>
          </a:solidFill>
        </p:spPr>
        <p:txBody>
          <a:bodyPr vert="horz" wrap="square" lIns="91440" tIns="45720" rIns="91440" bIns="45720" rtlCol="0" anchor="t" anchorCtr="0">
            <a:noAutofit/>
          </a:bodyPr>
          <a:lstStyle>
            <a:lvl1pPr marL="11113" indent="-11113">
              <a:tabLst/>
              <a:defRPr lang="en-US" sz="2400" b="0" smtClean="0">
                <a:solidFill>
                  <a:schemeClr val="tx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a:t> </a:t>
            </a:r>
          </a:p>
        </p:txBody>
      </p:sp>
      <p:sp>
        <p:nvSpPr>
          <p:cNvPr id="14" name="TextBox 13">
            <a:extLst>
              <a:ext uri="{FF2B5EF4-FFF2-40B4-BE49-F238E27FC236}">
                <a16:creationId xmlns:a16="http://schemas.microsoft.com/office/drawing/2014/main" id="{7064A532-40AC-4973-A72E-1B52E834D396}"/>
              </a:ext>
            </a:extLst>
          </p:cNvPr>
          <p:cNvSpPr txBox="1"/>
          <p:nvPr userDrawn="1"/>
        </p:nvSpPr>
        <p:spPr>
          <a:xfrm>
            <a:off x="8960669" y="3105834"/>
            <a:ext cx="2794451" cy="923330"/>
          </a:xfrm>
          <a:prstGeom prst="rect">
            <a:avLst/>
          </a:prstGeom>
          <a:noFill/>
        </p:spPr>
        <p:txBody>
          <a:bodyPr wrap="square" rtlCol="0">
            <a:spAutoFit/>
          </a:bodyPr>
          <a:lstStyle/>
          <a:p>
            <a:r>
              <a:rPr lang="nl-NL" noProof="0" dirty="0"/>
              <a:t>Klik op het pictogram om een staand beeld toe te voegen.</a:t>
            </a:r>
          </a:p>
        </p:txBody>
      </p:sp>
      <p:pic>
        <p:nvPicPr>
          <p:cNvPr id="11" name="Picture 10">
            <a:extLst>
              <a:ext uri="{FF2B5EF4-FFF2-40B4-BE49-F238E27FC236}">
                <a16:creationId xmlns:a16="http://schemas.microsoft.com/office/drawing/2014/main" id="{E1135448-DEA8-78D6-37C3-CE60EC0B3CF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
        <p:nvSpPr>
          <p:cNvPr id="12" name="Text Placeholder 14">
            <a:extLst>
              <a:ext uri="{FF2B5EF4-FFF2-40B4-BE49-F238E27FC236}">
                <a16:creationId xmlns:a16="http://schemas.microsoft.com/office/drawing/2014/main" id="{A0D9C117-6974-7A0B-3230-743AD8E4F479}"/>
              </a:ext>
            </a:extLst>
          </p:cNvPr>
          <p:cNvSpPr>
            <a:spLocks noGrp="1"/>
          </p:cNvSpPr>
          <p:nvPr>
            <p:ph type="body" sz="quarter" idx="25" hasCustomPrompt="1"/>
          </p:nvPr>
        </p:nvSpPr>
        <p:spPr>
          <a:xfrm>
            <a:off x="1261726" y="3317101"/>
            <a:ext cx="4685601" cy="2113802"/>
          </a:xfrm>
        </p:spPr>
        <p:txBody>
          <a:bodyPr vert="horz" wrap="square" lIns="91440" tIns="45720" rIns="91440" bIns="45720" rtlCol="0" anchor="t" anchorCtr="0">
            <a:noAutofit/>
          </a:bodyPr>
          <a:lstStyle>
            <a:lvl1pPr marL="11113" indent="-11113">
              <a:tabLst/>
              <a:defRPr lang="en-US" sz="1600" b="0" smtClean="0">
                <a:solidFill>
                  <a:schemeClr val="bg1"/>
                </a:solidFill>
                <a:latin typeface="Arial" panose="020B0604020202020204" pitchFamily="34" charset="0"/>
                <a:ea typeface="+mj-ea"/>
                <a:cs typeface="Arial" panose="020B0604020202020204" pitchFamily="34" charset="0"/>
              </a:defRPr>
            </a:lvl1pPr>
            <a:lvl2pPr>
              <a:defRPr lang="en-US" sz="1600" smtClean="0">
                <a:solidFill>
                  <a:schemeClr val="bg1"/>
                </a:solidFill>
              </a:defRPr>
            </a:lvl2pPr>
            <a:lvl3pPr>
              <a:defRPr lang="en-US" sz="1600" smtClean="0">
                <a:solidFill>
                  <a:schemeClr val="bg1"/>
                </a:solidFill>
              </a:defRPr>
            </a:lvl3pPr>
            <a:lvl4pPr>
              <a:defRPr lang="en-US" sz="1400" smtClean="0">
                <a:solidFill>
                  <a:schemeClr val="bg1"/>
                </a:solidFill>
              </a:defRPr>
            </a:lvl4pPr>
            <a:lvl5pPr>
              <a:defRPr lang="en-US" sz="1200">
                <a:solidFill>
                  <a:schemeClr val="bg1"/>
                </a:solidFill>
              </a:defRPr>
            </a:lvl5pPr>
            <a:lvl6pPr>
              <a:defRPr sz="1100">
                <a:solidFill>
                  <a:schemeClr val="bg1"/>
                </a:solidFill>
              </a:defRPr>
            </a:lvl6pPr>
            <a:lvl7pPr>
              <a:defRPr sz="1050">
                <a:solidFill>
                  <a:schemeClr val="bg1"/>
                </a:solidFill>
              </a:defRPr>
            </a:lvl7pPr>
            <a:lvl8pPr>
              <a:defRPr sz="1000">
                <a:solidFill>
                  <a:schemeClr val="bg1"/>
                </a:solidFill>
              </a:defRPr>
            </a:lvl8pPr>
            <a:lvl9pPr>
              <a:defRPr sz="1000">
                <a:solidFill>
                  <a:schemeClr val="bg1"/>
                </a:solidFill>
              </a:defRPr>
            </a:lvl9pPr>
          </a:lstStyle>
          <a:p>
            <a:pPr lvl="0">
              <a:spcBef>
                <a:spcPct val="0"/>
              </a:spcBef>
              <a:buNone/>
            </a:pPr>
            <a:r>
              <a:rPr lang="nl-NL" noProof="0" dirty="0"/>
              <a:t>Klik om ondertitel toe te voegen.</a:t>
            </a:r>
          </a:p>
        </p:txBody>
      </p:sp>
    </p:spTree>
    <p:extLst>
      <p:ext uri="{BB962C8B-B14F-4D97-AF65-F5344CB8AC3E}">
        <p14:creationId xmlns:p14="http://schemas.microsoft.com/office/powerpoint/2010/main" val="2471097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kst + afbeelding">
    <p:spTree>
      <p:nvGrpSpPr>
        <p:cNvPr id="1" name=""/>
        <p:cNvGrpSpPr/>
        <p:nvPr/>
      </p:nvGrpSpPr>
      <p:grpSpPr>
        <a:xfrm>
          <a:off x="0" y="0"/>
          <a:ext cx="0" cy="0"/>
          <a:chOff x="0" y="0"/>
          <a:chExt cx="0" cy="0"/>
        </a:xfrm>
      </p:grpSpPr>
      <p:pic>
        <p:nvPicPr>
          <p:cNvPr id="13" name="Tijdelijke aanduiding voor afbeelding 9" descr="Afbeelding met vloer, staand, weg&#10;&#10;Automatisch gegenereerde beschrijving">
            <a:extLst>
              <a:ext uri="{FF2B5EF4-FFF2-40B4-BE49-F238E27FC236}">
                <a16:creationId xmlns:a16="http://schemas.microsoft.com/office/drawing/2014/main" id="{16BE8F0A-BB45-8CAE-95D4-560604E5CCB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5248895" y="0"/>
            <a:ext cx="6943106" cy="6858000"/>
          </a:xfrm>
          <a:prstGeom prst="rect">
            <a:avLst/>
          </a:prstGeom>
        </p:spPr>
      </p:pic>
      <p:sp>
        <p:nvSpPr>
          <p:cNvPr id="16" name="Rectangle 15">
            <a:extLst>
              <a:ext uri="{FF2B5EF4-FFF2-40B4-BE49-F238E27FC236}">
                <a16:creationId xmlns:a16="http://schemas.microsoft.com/office/drawing/2014/main" id="{F7D6116E-B5A7-20C8-5A61-B02B7C7E7EB0}"/>
              </a:ext>
            </a:extLst>
          </p:cNvPr>
          <p:cNvSpPr>
            <a:spLocks/>
          </p:cNvSpPr>
          <p:nvPr userDrawn="1"/>
        </p:nvSpPr>
        <p:spPr>
          <a:xfrm>
            <a:off x="704729" y="1268190"/>
            <a:ext cx="5878951" cy="46245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442025"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‹nr.›</a:t>
            </a:fld>
            <a:endParaRPr lang="nl-NL" noProof="0"/>
          </a:p>
        </p:txBody>
      </p:sp>
      <p:sp>
        <p:nvSpPr>
          <p:cNvPr id="9" name="Text Placeholder 14">
            <a:extLst>
              <a:ext uri="{FF2B5EF4-FFF2-40B4-BE49-F238E27FC236}">
                <a16:creationId xmlns:a16="http://schemas.microsoft.com/office/drawing/2014/main" id="{410E33A0-947D-6F42-ACE5-9CAC418E137E}"/>
              </a:ext>
            </a:extLst>
          </p:cNvPr>
          <p:cNvSpPr>
            <a:spLocks noGrp="1"/>
          </p:cNvSpPr>
          <p:nvPr>
            <p:ph type="body" sz="quarter" idx="13" hasCustomPrompt="1"/>
          </p:nvPr>
        </p:nvSpPr>
        <p:spPr>
          <a:xfrm>
            <a:off x="1204247" y="1752953"/>
            <a:ext cx="4794014" cy="1073257"/>
          </a:xfrm>
        </p:spPr>
        <p:txBody>
          <a:bodyPr vert="horz" wrap="square" lIns="91440" tIns="45720" rIns="91440" bIns="45720" rtlCol="0" anchor="t" anchorCtr="0">
            <a:noAutofit/>
          </a:bodyPr>
          <a:lstStyle>
            <a:lvl1pPr marL="11113" indent="-11113">
              <a:tabLst/>
              <a:defRPr lang="en-US" sz="3800" b="1" smtClean="0">
                <a:solidFill>
                  <a:schemeClr val="bg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sp>
        <p:nvSpPr>
          <p:cNvPr id="23" name="Text Placeholder 14">
            <a:extLst>
              <a:ext uri="{FF2B5EF4-FFF2-40B4-BE49-F238E27FC236}">
                <a16:creationId xmlns:a16="http://schemas.microsoft.com/office/drawing/2014/main" id="{B91993A0-D9A3-EF49-B318-13FB2BC490EA}"/>
              </a:ext>
            </a:extLst>
          </p:cNvPr>
          <p:cNvSpPr>
            <a:spLocks noGrp="1"/>
          </p:cNvSpPr>
          <p:nvPr>
            <p:ph type="body" sz="quarter" idx="22" hasCustomPrompt="1"/>
          </p:nvPr>
        </p:nvSpPr>
        <p:spPr>
          <a:xfrm>
            <a:off x="1374119" y="2951970"/>
            <a:ext cx="720000" cy="36000"/>
          </a:xfrm>
          <a:solidFill>
            <a:schemeClr val="accent2"/>
          </a:solidFill>
        </p:spPr>
        <p:txBody>
          <a:bodyPr vert="horz" wrap="square" lIns="91440" tIns="45720" rIns="91440" bIns="45720" rtlCol="0" anchor="t" anchorCtr="0">
            <a:noAutofit/>
          </a:bodyPr>
          <a:lstStyle>
            <a:lvl1pPr marL="11113" indent="-11113">
              <a:tabLst/>
              <a:defRPr lang="en-US" sz="2400" b="0" smtClean="0">
                <a:solidFill>
                  <a:schemeClr val="tx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a:t> </a:t>
            </a:r>
          </a:p>
        </p:txBody>
      </p:sp>
      <p:pic>
        <p:nvPicPr>
          <p:cNvPr id="11" name="Picture 10">
            <a:extLst>
              <a:ext uri="{FF2B5EF4-FFF2-40B4-BE49-F238E27FC236}">
                <a16:creationId xmlns:a16="http://schemas.microsoft.com/office/drawing/2014/main" id="{E1135448-DEA8-78D6-37C3-CE60EC0B3CF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
        <p:nvSpPr>
          <p:cNvPr id="12" name="Text Placeholder 14">
            <a:extLst>
              <a:ext uri="{FF2B5EF4-FFF2-40B4-BE49-F238E27FC236}">
                <a16:creationId xmlns:a16="http://schemas.microsoft.com/office/drawing/2014/main" id="{A0D9C117-6974-7A0B-3230-743AD8E4F479}"/>
              </a:ext>
            </a:extLst>
          </p:cNvPr>
          <p:cNvSpPr>
            <a:spLocks noGrp="1"/>
          </p:cNvSpPr>
          <p:nvPr>
            <p:ph type="body" sz="quarter" idx="25" hasCustomPrompt="1"/>
          </p:nvPr>
        </p:nvSpPr>
        <p:spPr>
          <a:xfrm>
            <a:off x="1261726" y="3317101"/>
            <a:ext cx="4685601" cy="2113802"/>
          </a:xfrm>
        </p:spPr>
        <p:txBody>
          <a:bodyPr vert="horz" wrap="square" lIns="91440" tIns="45720" rIns="91440" bIns="45720" rtlCol="0" anchor="t" anchorCtr="0">
            <a:noAutofit/>
          </a:bodyPr>
          <a:lstStyle>
            <a:lvl1pPr marL="11113" indent="-11113">
              <a:tabLst/>
              <a:defRPr lang="en-US" sz="1600" b="0" smtClean="0">
                <a:solidFill>
                  <a:schemeClr val="bg1"/>
                </a:solidFill>
                <a:latin typeface="Arial" panose="020B0604020202020204" pitchFamily="34" charset="0"/>
                <a:ea typeface="+mj-ea"/>
                <a:cs typeface="Arial" panose="020B0604020202020204" pitchFamily="34" charset="0"/>
              </a:defRPr>
            </a:lvl1pPr>
            <a:lvl2pPr>
              <a:defRPr lang="en-US" sz="1600" smtClean="0">
                <a:solidFill>
                  <a:schemeClr val="bg1"/>
                </a:solidFill>
              </a:defRPr>
            </a:lvl2pPr>
            <a:lvl3pPr>
              <a:defRPr lang="en-US" sz="1600" smtClean="0">
                <a:solidFill>
                  <a:schemeClr val="bg1"/>
                </a:solidFill>
              </a:defRPr>
            </a:lvl3pPr>
            <a:lvl4pPr>
              <a:defRPr lang="en-US" sz="1400" smtClean="0">
                <a:solidFill>
                  <a:schemeClr val="bg1"/>
                </a:solidFill>
              </a:defRPr>
            </a:lvl4pPr>
            <a:lvl5pPr>
              <a:defRPr lang="en-US" sz="1200">
                <a:solidFill>
                  <a:schemeClr val="bg1"/>
                </a:solidFill>
              </a:defRPr>
            </a:lvl5pPr>
            <a:lvl6pPr>
              <a:defRPr sz="1100">
                <a:solidFill>
                  <a:schemeClr val="bg1"/>
                </a:solidFill>
              </a:defRPr>
            </a:lvl6pPr>
            <a:lvl7pPr>
              <a:defRPr sz="1050">
                <a:solidFill>
                  <a:schemeClr val="bg1"/>
                </a:solidFill>
              </a:defRPr>
            </a:lvl7pPr>
            <a:lvl8pPr>
              <a:defRPr sz="1000">
                <a:solidFill>
                  <a:schemeClr val="bg1"/>
                </a:solidFill>
              </a:defRPr>
            </a:lvl8pPr>
            <a:lvl9pPr>
              <a:defRPr sz="1000">
                <a:solidFill>
                  <a:schemeClr val="bg1"/>
                </a:solidFill>
              </a:defRPr>
            </a:lvl9pPr>
          </a:lstStyle>
          <a:p>
            <a:pPr lvl="0">
              <a:spcBef>
                <a:spcPct val="0"/>
              </a:spcBef>
              <a:buNone/>
            </a:pPr>
            <a:r>
              <a:rPr lang="nl-NL" noProof="0" dirty="0"/>
              <a:t>Klik om ondertitel toe te voegen.</a:t>
            </a:r>
          </a:p>
        </p:txBody>
      </p:sp>
    </p:spTree>
    <p:extLst>
      <p:ext uri="{BB962C8B-B14F-4D97-AF65-F5344CB8AC3E}">
        <p14:creationId xmlns:p14="http://schemas.microsoft.com/office/powerpoint/2010/main" val="2271178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ekst + afbeelding">
    <p:spTree>
      <p:nvGrpSpPr>
        <p:cNvPr id="1" name=""/>
        <p:cNvGrpSpPr/>
        <p:nvPr/>
      </p:nvGrpSpPr>
      <p:grpSpPr>
        <a:xfrm>
          <a:off x="0" y="0"/>
          <a:ext cx="0" cy="0"/>
          <a:chOff x="0" y="0"/>
          <a:chExt cx="0" cy="0"/>
        </a:xfrm>
      </p:grpSpPr>
      <p:pic>
        <p:nvPicPr>
          <p:cNvPr id="10" name="Tijdelijke aanduiding voor afbeelding 8">
            <a:extLst>
              <a:ext uri="{FF2B5EF4-FFF2-40B4-BE49-F238E27FC236}">
                <a16:creationId xmlns:a16="http://schemas.microsoft.com/office/drawing/2014/main" id="{1A4C0A30-8912-1E2A-7506-44052401015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272341" y="0"/>
            <a:ext cx="6943106" cy="6858000"/>
          </a:xfrm>
          <a:prstGeom prst="rect">
            <a:avLst/>
          </a:prstGeom>
        </p:spPr>
      </p:pic>
      <p:sp>
        <p:nvSpPr>
          <p:cNvPr id="16" name="Rectangle 15">
            <a:extLst>
              <a:ext uri="{FF2B5EF4-FFF2-40B4-BE49-F238E27FC236}">
                <a16:creationId xmlns:a16="http://schemas.microsoft.com/office/drawing/2014/main" id="{F7D6116E-B5A7-20C8-5A61-B02B7C7E7EB0}"/>
              </a:ext>
            </a:extLst>
          </p:cNvPr>
          <p:cNvSpPr>
            <a:spLocks/>
          </p:cNvSpPr>
          <p:nvPr userDrawn="1"/>
        </p:nvSpPr>
        <p:spPr>
          <a:xfrm>
            <a:off x="704729" y="1268190"/>
            <a:ext cx="5878951" cy="46245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442025"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‹nr.›</a:t>
            </a:fld>
            <a:endParaRPr lang="nl-NL" noProof="0"/>
          </a:p>
        </p:txBody>
      </p:sp>
      <p:sp>
        <p:nvSpPr>
          <p:cNvPr id="9" name="Text Placeholder 14">
            <a:extLst>
              <a:ext uri="{FF2B5EF4-FFF2-40B4-BE49-F238E27FC236}">
                <a16:creationId xmlns:a16="http://schemas.microsoft.com/office/drawing/2014/main" id="{410E33A0-947D-6F42-ACE5-9CAC418E137E}"/>
              </a:ext>
            </a:extLst>
          </p:cNvPr>
          <p:cNvSpPr>
            <a:spLocks noGrp="1"/>
          </p:cNvSpPr>
          <p:nvPr>
            <p:ph type="body" sz="quarter" idx="13" hasCustomPrompt="1"/>
          </p:nvPr>
        </p:nvSpPr>
        <p:spPr>
          <a:xfrm>
            <a:off x="1204247" y="1752953"/>
            <a:ext cx="4794014" cy="1073257"/>
          </a:xfrm>
        </p:spPr>
        <p:txBody>
          <a:bodyPr vert="horz" wrap="square" lIns="91440" tIns="45720" rIns="91440" bIns="45720" rtlCol="0" anchor="t" anchorCtr="0">
            <a:noAutofit/>
          </a:bodyPr>
          <a:lstStyle>
            <a:lvl1pPr marL="11113" indent="-11113">
              <a:tabLst/>
              <a:defRPr lang="en-US" sz="3800" b="1" smtClean="0">
                <a:solidFill>
                  <a:schemeClr val="bg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sp>
        <p:nvSpPr>
          <p:cNvPr id="23" name="Text Placeholder 14">
            <a:extLst>
              <a:ext uri="{FF2B5EF4-FFF2-40B4-BE49-F238E27FC236}">
                <a16:creationId xmlns:a16="http://schemas.microsoft.com/office/drawing/2014/main" id="{B91993A0-D9A3-EF49-B318-13FB2BC490EA}"/>
              </a:ext>
            </a:extLst>
          </p:cNvPr>
          <p:cNvSpPr>
            <a:spLocks noGrp="1"/>
          </p:cNvSpPr>
          <p:nvPr>
            <p:ph type="body" sz="quarter" idx="22" hasCustomPrompt="1"/>
          </p:nvPr>
        </p:nvSpPr>
        <p:spPr>
          <a:xfrm>
            <a:off x="1374119" y="2951970"/>
            <a:ext cx="720000" cy="36000"/>
          </a:xfrm>
          <a:solidFill>
            <a:schemeClr val="accent2"/>
          </a:solidFill>
        </p:spPr>
        <p:txBody>
          <a:bodyPr vert="horz" wrap="square" lIns="91440" tIns="45720" rIns="91440" bIns="45720" rtlCol="0" anchor="t" anchorCtr="0">
            <a:noAutofit/>
          </a:bodyPr>
          <a:lstStyle>
            <a:lvl1pPr marL="11113" indent="-11113">
              <a:tabLst/>
              <a:defRPr lang="en-US" sz="2400" b="0" smtClean="0">
                <a:solidFill>
                  <a:schemeClr val="tx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a:t> </a:t>
            </a:r>
          </a:p>
        </p:txBody>
      </p:sp>
      <p:pic>
        <p:nvPicPr>
          <p:cNvPr id="11" name="Picture 10">
            <a:extLst>
              <a:ext uri="{FF2B5EF4-FFF2-40B4-BE49-F238E27FC236}">
                <a16:creationId xmlns:a16="http://schemas.microsoft.com/office/drawing/2014/main" id="{E1135448-DEA8-78D6-37C3-CE60EC0B3CF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
        <p:nvSpPr>
          <p:cNvPr id="12" name="Text Placeholder 14">
            <a:extLst>
              <a:ext uri="{FF2B5EF4-FFF2-40B4-BE49-F238E27FC236}">
                <a16:creationId xmlns:a16="http://schemas.microsoft.com/office/drawing/2014/main" id="{A0D9C117-6974-7A0B-3230-743AD8E4F479}"/>
              </a:ext>
            </a:extLst>
          </p:cNvPr>
          <p:cNvSpPr>
            <a:spLocks noGrp="1"/>
          </p:cNvSpPr>
          <p:nvPr>
            <p:ph type="body" sz="quarter" idx="25" hasCustomPrompt="1"/>
          </p:nvPr>
        </p:nvSpPr>
        <p:spPr>
          <a:xfrm>
            <a:off x="1261726" y="3317101"/>
            <a:ext cx="4685601" cy="2113802"/>
          </a:xfrm>
        </p:spPr>
        <p:txBody>
          <a:bodyPr vert="horz" wrap="square" lIns="91440" tIns="45720" rIns="91440" bIns="45720" rtlCol="0" anchor="t" anchorCtr="0">
            <a:noAutofit/>
          </a:bodyPr>
          <a:lstStyle>
            <a:lvl1pPr marL="11113" indent="-11113">
              <a:tabLst/>
              <a:defRPr lang="en-US" sz="1600" b="0" smtClean="0">
                <a:solidFill>
                  <a:schemeClr val="bg1"/>
                </a:solidFill>
                <a:latin typeface="Arial" panose="020B0604020202020204" pitchFamily="34" charset="0"/>
                <a:ea typeface="+mj-ea"/>
                <a:cs typeface="Arial" panose="020B0604020202020204" pitchFamily="34" charset="0"/>
              </a:defRPr>
            </a:lvl1pPr>
            <a:lvl2pPr>
              <a:defRPr lang="en-US" sz="1600" smtClean="0">
                <a:solidFill>
                  <a:schemeClr val="bg1"/>
                </a:solidFill>
              </a:defRPr>
            </a:lvl2pPr>
            <a:lvl3pPr>
              <a:defRPr lang="en-US" sz="1600" smtClean="0">
                <a:solidFill>
                  <a:schemeClr val="bg1"/>
                </a:solidFill>
              </a:defRPr>
            </a:lvl3pPr>
            <a:lvl4pPr>
              <a:defRPr lang="en-US" sz="1400" smtClean="0">
                <a:solidFill>
                  <a:schemeClr val="bg1"/>
                </a:solidFill>
              </a:defRPr>
            </a:lvl4pPr>
            <a:lvl5pPr>
              <a:defRPr lang="en-US" sz="1200">
                <a:solidFill>
                  <a:schemeClr val="bg1"/>
                </a:solidFill>
              </a:defRPr>
            </a:lvl5pPr>
            <a:lvl6pPr>
              <a:defRPr sz="1100">
                <a:solidFill>
                  <a:schemeClr val="bg1"/>
                </a:solidFill>
              </a:defRPr>
            </a:lvl6pPr>
            <a:lvl7pPr>
              <a:defRPr sz="1050">
                <a:solidFill>
                  <a:schemeClr val="bg1"/>
                </a:solidFill>
              </a:defRPr>
            </a:lvl7pPr>
            <a:lvl8pPr>
              <a:defRPr sz="1000">
                <a:solidFill>
                  <a:schemeClr val="bg1"/>
                </a:solidFill>
              </a:defRPr>
            </a:lvl8pPr>
            <a:lvl9pPr>
              <a:defRPr sz="1000">
                <a:solidFill>
                  <a:schemeClr val="bg1"/>
                </a:solidFill>
              </a:defRPr>
            </a:lvl9pPr>
          </a:lstStyle>
          <a:p>
            <a:pPr lvl="0">
              <a:spcBef>
                <a:spcPct val="0"/>
              </a:spcBef>
              <a:buNone/>
            </a:pPr>
            <a:r>
              <a:rPr lang="nl-NL" noProof="0" dirty="0"/>
              <a:t>Klik om ondertitel toe te voegen.</a:t>
            </a:r>
          </a:p>
        </p:txBody>
      </p:sp>
      <p:sp>
        <p:nvSpPr>
          <p:cNvPr id="17" name="Text Placeholder 18">
            <a:extLst>
              <a:ext uri="{FF2B5EF4-FFF2-40B4-BE49-F238E27FC236}">
                <a16:creationId xmlns:a16="http://schemas.microsoft.com/office/drawing/2014/main" id="{348FB73C-578A-9F11-954C-3FE36214F89B}"/>
              </a:ext>
            </a:extLst>
          </p:cNvPr>
          <p:cNvSpPr>
            <a:spLocks noGrp="1"/>
          </p:cNvSpPr>
          <p:nvPr>
            <p:ph type="body" sz="quarter" idx="23" hasCustomPrompt="1"/>
          </p:nvPr>
        </p:nvSpPr>
        <p:spPr>
          <a:xfrm>
            <a:off x="5248894" y="0"/>
            <a:ext cx="2406650" cy="6858000"/>
          </a:xfrm>
          <a:custGeom>
            <a:avLst/>
            <a:gdLst>
              <a:gd name="connsiteX0" fmla="*/ 0 w 2406650"/>
              <a:gd name="connsiteY0" fmla="*/ 0 h 6858000"/>
              <a:gd name="connsiteX1" fmla="*/ 2406650 w 2406650"/>
              <a:gd name="connsiteY1" fmla="*/ 0 h 6858000"/>
              <a:gd name="connsiteX2" fmla="*/ 2406650 w 2406650"/>
              <a:gd name="connsiteY2" fmla="*/ 6858000 h 6858000"/>
              <a:gd name="connsiteX3" fmla="*/ 0 w 2406650"/>
              <a:gd name="connsiteY3" fmla="*/ 6858000 h 6858000"/>
              <a:gd name="connsiteX4" fmla="*/ 0 w 2406650"/>
              <a:gd name="connsiteY4" fmla="*/ 5892691 h 6858000"/>
              <a:gd name="connsiteX5" fmla="*/ 1334785 w 2406650"/>
              <a:gd name="connsiteY5" fmla="*/ 5892691 h 6858000"/>
              <a:gd name="connsiteX6" fmla="*/ 1334785 w 2406650"/>
              <a:gd name="connsiteY6" fmla="*/ 1268190 h 6858000"/>
              <a:gd name="connsiteX7" fmla="*/ 0 w 2406650"/>
              <a:gd name="connsiteY7" fmla="*/ 12681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6650" h="6858000">
                <a:moveTo>
                  <a:pt x="0" y="0"/>
                </a:moveTo>
                <a:lnTo>
                  <a:pt x="2406650" y="0"/>
                </a:lnTo>
                <a:lnTo>
                  <a:pt x="2406650" y="6858000"/>
                </a:lnTo>
                <a:lnTo>
                  <a:pt x="0" y="6858000"/>
                </a:lnTo>
                <a:lnTo>
                  <a:pt x="0" y="5892691"/>
                </a:lnTo>
                <a:lnTo>
                  <a:pt x="1334785" y="5892691"/>
                </a:lnTo>
                <a:lnTo>
                  <a:pt x="1334785" y="1268190"/>
                </a:lnTo>
                <a:lnTo>
                  <a:pt x="0" y="1268190"/>
                </a:lnTo>
                <a:close/>
              </a:path>
            </a:pathLst>
          </a:custGeom>
          <a:gradFill>
            <a:gsLst>
              <a:gs pos="0">
                <a:schemeClr val="bg1">
                  <a:alpha val="0"/>
                </a:schemeClr>
              </a:gs>
              <a:gs pos="77000">
                <a:schemeClr val="bg1"/>
              </a:gs>
            </a:gsLst>
            <a:lin ang="10800000" scaled="0"/>
          </a:gradFill>
        </p:spPr>
        <p:txBody>
          <a:bodyPr wrap="square">
            <a:noAutofit/>
          </a:bodyPr>
          <a:lstStyle/>
          <a:p>
            <a:pPr lvl="0"/>
            <a:r>
              <a:rPr lang="en-NL"/>
              <a:t> </a:t>
            </a:r>
          </a:p>
        </p:txBody>
      </p:sp>
    </p:spTree>
    <p:extLst>
      <p:ext uri="{BB962C8B-B14F-4D97-AF65-F5344CB8AC3E}">
        <p14:creationId xmlns:p14="http://schemas.microsoft.com/office/powerpoint/2010/main" val="1726012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BB5A57-C56A-8F44-A009-6C050ACBA7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noProof="0" dirty="0"/>
              <a:t>Klik om titel toe te voegen.</a:t>
            </a:r>
          </a:p>
        </p:txBody>
      </p:sp>
      <p:sp>
        <p:nvSpPr>
          <p:cNvPr id="3" name="Text Placeholder 2">
            <a:extLst>
              <a:ext uri="{FF2B5EF4-FFF2-40B4-BE49-F238E27FC236}">
                <a16:creationId xmlns:a16="http://schemas.microsoft.com/office/drawing/2014/main" id="{11AEE4A4-DEF4-764D-9E38-E239865663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noProof="0" dirty="0"/>
              <a:t>Klik om tekst toe te voegen</a:t>
            </a:r>
          </a:p>
          <a:p>
            <a:pPr lvl="1"/>
            <a:r>
              <a:rPr lang="nl-NL" noProof="0" dirty="0"/>
              <a:t>Tweede level</a:t>
            </a:r>
          </a:p>
          <a:p>
            <a:pPr lvl="2"/>
            <a:r>
              <a:rPr lang="nl-NL" noProof="0" dirty="0"/>
              <a:t>Derde level</a:t>
            </a:r>
          </a:p>
          <a:p>
            <a:pPr lvl="3"/>
            <a:r>
              <a:rPr lang="nl-NL" noProof="0" dirty="0"/>
              <a:t>Vierde level</a:t>
            </a:r>
          </a:p>
          <a:p>
            <a:pPr lvl="4"/>
            <a:r>
              <a:rPr lang="nl-NL" noProof="0" dirty="0"/>
              <a:t>Vijfde level</a:t>
            </a:r>
          </a:p>
        </p:txBody>
      </p:sp>
      <p:sp>
        <p:nvSpPr>
          <p:cNvPr id="4" name="Date Placeholder 3">
            <a:extLst>
              <a:ext uri="{FF2B5EF4-FFF2-40B4-BE49-F238E27FC236}">
                <a16:creationId xmlns:a16="http://schemas.microsoft.com/office/drawing/2014/main" id="{C9C5698D-260D-264E-A297-7E4E0A2197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NL" noProof="0" dirty="0"/>
              <a:t>Datum</a:t>
            </a:r>
          </a:p>
        </p:txBody>
      </p:sp>
      <p:sp>
        <p:nvSpPr>
          <p:cNvPr id="5" name="Footer Placeholder 4">
            <a:extLst>
              <a:ext uri="{FF2B5EF4-FFF2-40B4-BE49-F238E27FC236}">
                <a16:creationId xmlns:a16="http://schemas.microsoft.com/office/drawing/2014/main" id="{1B2649F8-801D-DC46-B53A-ACB36A4694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noProof="0" dirty="0"/>
          </a:p>
        </p:txBody>
      </p:sp>
      <p:sp>
        <p:nvSpPr>
          <p:cNvPr id="6" name="Slide Number Placeholder 5">
            <a:extLst>
              <a:ext uri="{FF2B5EF4-FFF2-40B4-BE49-F238E27FC236}">
                <a16:creationId xmlns:a16="http://schemas.microsoft.com/office/drawing/2014/main" id="{99158985-C229-FA44-8C27-D5B6FA4223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8C74B7-C5F9-F943-B046-0F90FEE4FB58}" type="slidenum">
              <a:rPr lang="nl-NL" noProof="0" smtClean="0"/>
              <a:t>‹nr.›</a:t>
            </a:fld>
            <a:endParaRPr lang="nl-NL" noProof="0"/>
          </a:p>
        </p:txBody>
      </p:sp>
    </p:spTree>
    <p:extLst>
      <p:ext uri="{BB962C8B-B14F-4D97-AF65-F5344CB8AC3E}">
        <p14:creationId xmlns:p14="http://schemas.microsoft.com/office/powerpoint/2010/main" val="2849541700"/>
      </p:ext>
    </p:extLst>
  </p:cSld>
  <p:clrMap bg1="lt1" tx1="dk1" bg2="lt2" tx2="dk2" accent1="accent1" accent2="accent2" accent3="accent3" accent4="accent4" accent5="accent5" accent6="accent6" hlink="hlink" folHlink="folHlink"/>
  <p:sldLayoutIdLst>
    <p:sldLayoutId id="2147483654" r:id="rId1"/>
    <p:sldLayoutId id="2147483668" r:id="rId2"/>
    <p:sldLayoutId id="2147483669" r:id="rId3"/>
    <p:sldLayoutId id="2147483650" r:id="rId4"/>
    <p:sldLayoutId id="2147483672" r:id="rId5"/>
    <p:sldLayoutId id="2147483667" r:id="rId6"/>
    <p:sldLayoutId id="2147483649" r:id="rId7"/>
    <p:sldLayoutId id="2147483665" r:id="rId8"/>
    <p:sldLayoutId id="2147483666" r:id="rId9"/>
    <p:sldLayoutId id="2147483663" r:id="rId10"/>
    <p:sldLayoutId id="2147483661" r:id="rId11"/>
    <p:sldLayoutId id="2147483670" r:id="rId12"/>
    <p:sldLayoutId id="2147483671" r:id="rId13"/>
    <p:sldLayoutId id="2147483662" r:id="rId14"/>
    <p:sldLayoutId id="2147483664" r:id="rId15"/>
    <p:sldLayoutId id="2147483653" r:id="rId16"/>
    <p:sldLayoutId id="2147483655" r:id="rId17"/>
    <p:sldLayoutId id="2147483656" r:id="rId18"/>
    <p:sldLayoutId id="2147483658" r:id="rId19"/>
    <p:sldLayoutId id="2147483659" r:id="rId20"/>
    <p:sldLayoutId id="2147483651" r:id="rId21"/>
    <p:sldLayoutId id="2147483673" r:id="rId22"/>
    <p:sldLayoutId id="2147483674" r:id="rId23"/>
    <p:sldLayoutId id="2147483675" r:id="rId24"/>
  </p:sldLayoutIdLst>
  <p:hf sldNum="0"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userDrawn="1">
          <p15:clr>
            <a:srgbClr val="F26B43"/>
          </p15:clr>
        </p15:guide>
        <p15:guide id="2" pos="724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hyperlink" Target="https://www.thuisarts.nl/reumatoide-artritis"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32BB5AB-854B-77BF-6E1E-547244D80963}"/>
              </a:ext>
            </a:extLst>
          </p:cNvPr>
          <p:cNvSpPr>
            <a:spLocks noGrp="1"/>
          </p:cNvSpPr>
          <p:nvPr>
            <p:ph type="body" sz="quarter" idx="13"/>
          </p:nvPr>
        </p:nvSpPr>
        <p:spPr>
          <a:xfrm>
            <a:off x="1224739" y="3059272"/>
            <a:ext cx="5565805" cy="1073257"/>
          </a:xfrm>
        </p:spPr>
        <p:txBody>
          <a:bodyPr/>
          <a:lstStyle/>
          <a:p>
            <a:r>
              <a:rPr lang="en-US" sz="3000" dirty="0" err="1">
                <a:latin typeface="Calibri" panose="020F0502020204030204" pitchFamily="34" charset="0"/>
                <a:cs typeface="Calibri" panose="020F0502020204030204" pitchFamily="34" charset="0"/>
              </a:rPr>
              <a:t>Richtlijnmodules</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Diagnostiek</a:t>
            </a:r>
            <a:r>
              <a:rPr lang="en-US" sz="3000" dirty="0">
                <a:latin typeface="Calibri" panose="020F0502020204030204" pitchFamily="34" charset="0"/>
                <a:cs typeface="Calibri" panose="020F0502020204030204" pitchFamily="34" charset="0"/>
              </a:rPr>
              <a:t> van </a:t>
            </a:r>
            <a:r>
              <a:rPr lang="en-US" sz="3000" dirty="0" err="1">
                <a:latin typeface="Calibri" panose="020F0502020204030204" pitchFamily="34" charset="0"/>
                <a:cs typeface="Calibri" panose="020F0502020204030204" pitchFamily="34" charset="0"/>
              </a:rPr>
              <a:t>reumatoïde</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artritis</a:t>
            </a:r>
            <a:r>
              <a:rPr lang="en-US" sz="3000" dirty="0">
                <a:latin typeface="Calibri" panose="020F0502020204030204" pitchFamily="34" charset="0"/>
                <a:cs typeface="Calibri" panose="020F0502020204030204" pitchFamily="34" charset="0"/>
              </a:rPr>
              <a:t> (RA)</a:t>
            </a:r>
          </a:p>
        </p:txBody>
      </p:sp>
      <p:sp>
        <p:nvSpPr>
          <p:cNvPr id="9" name="Text Placeholder 8">
            <a:extLst>
              <a:ext uri="{FF2B5EF4-FFF2-40B4-BE49-F238E27FC236}">
                <a16:creationId xmlns:a16="http://schemas.microsoft.com/office/drawing/2014/main" id="{B50C0760-89D3-5E43-1D4E-F36810513AD9}"/>
              </a:ext>
            </a:extLst>
          </p:cNvPr>
          <p:cNvSpPr>
            <a:spLocks noGrp="1"/>
          </p:cNvSpPr>
          <p:nvPr>
            <p:ph type="body" sz="quarter" idx="22"/>
          </p:nvPr>
        </p:nvSpPr>
        <p:spPr>
          <a:xfrm>
            <a:off x="1344138" y="4213201"/>
            <a:ext cx="720000" cy="36000"/>
          </a:xfrm>
        </p:spPr>
        <p:txBody>
          <a:bodyPr/>
          <a:lstStyle/>
          <a:p>
            <a:endParaRPr lang="en-US"/>
          </a:p>
        </p:txBody>
      </p:sp>
      <p:sp>
        <p:nvSpPr>
          <p:cNvPr id="10" name="Text Placeholder 9">
            <a:extLst>
              <a:ext uri="{FF2B5EF4-FFF2-40B4-BE49-F238E27FC236}">
                <a16:creationId xmlns:a16="http://schemas.microsoft.com/office/drawing/2014/main" id="{CE01F48A-DFA5-6072-E7C7-7D80A9CE900B}"/>
              </a:ext>
            </a:extLst>
          </p:cNvPr>
          <p:cNvSpPr>
            <a:spLocks noGrp="1"/>
          </p:cNvSpPr>
          <p:nvPr>
            <p:ph type="body" sz="quarter" idx="25"/>
          </p:nvPr>
        </p:nvSpPr>
        <p:spPr/>
        <p:txBody>
          <a:bodyPr/>
          <a:lstStyle/>
          <a:p>
            <a:endParaRPr lang="en-US"/>
          </a:p>
        </p:txBody>
      </p:sp>
      <p:sp>
        <p:nvSpPr>
          <p:cNvPr id="8" name="Text Placeholder 7">
            <a:extLst>
              <a:ext uri="{FF2B5EF4-FFF2-40B4-BE49-F238E27FC236}">
                <a16:creationId xmlns:a16="http://schemas.microsoft.com/office/drawing/2014/main" id="{91479E27-DC12-30DC-888A-5B8502D6145B}"/>
              </a:ext>
            </a:extLst>
          </p:cNvPr>
          <p:cNvSpPr>
            <a:spLocks noGrp="1"/>
          </p:cNvSpPr>
          <p:nvPr>
            <p:ph type="body" sz="quarter" idx="20"/>
          </p:nvPr>
        </p:nvSpPr>
        <p:spPr>
          <a:xfrm>
            <a:off x="1224739" y="4500353"/>
            <a:ext cx="5196381" cy="933780"/>
          </a:xfrm>
        </p:spPr>
        <p:txBody>
          <a:bodyPr/>
          <a:lstStyle/>
          <a:p>
            <a:r>
              <a:rPr lang="en-US" sz="1800" i="1" dirty="0" err="1">
                <a:latin typeface="Calibri" panose="020F0502020204030204" pitchFamily="34" charset="0"/>
                <a:cs typeface="Calibri" panose="020F0502020204030204" pitchFamily="34" charset="0"/>
              </a:rPr>
              <a:t>Initiatief</a:t>
            </a:r>
            <a:r>
              <a:rPr lang="en-US" sz="1800" i="1" dirty="0">
                <a:latin typeface="Calibri" panose="020F0502020204030204" pitchFamily="34" charset="0"/>
                <a:cs typeface="Calibri" panose="020F0502020204030204" pitchFamily="34" charset="0"/>
              </a:rPr>
              <a:t>: </a:t>
            </a:r>
            <a:r>
              <a:rPr lang="en-US" sz="1800" i="1" dirty="0" err="1">
                <a:latin typeface="Calibri" panose="020F0502020204030204" pitchFamily="34" charset="0"/>
                <a:cs typeface="Calibri" panose="020F0502020204030204" pitchFamily="34" charset="0"/>
              </a:rPr>
              <a:t>Nederlandse</a:t>
            </a:r>
            <a:r>
              <a:rPr lang="en-US" sz="1800" i="1" dirty="0">
                <a:latin typeface="Calibri" panose="020F0502020204030204" pitchFamily="34" charset="0"/>
                <a:cs typeface="Calibri" panose="020F0502020204030204" pitchFamily="34" charset="0"/>
              </a:rPr>
              <a:t> </a:t>
            </a:r>
            <a:r>
              <a:rPr lang="en-US" sz="1800" i="1" dirty="0" err="1">
                <a:latin typeface="Calibri" panose="020F0502020204030204" pitchFamily="34" charset="0"/>
                <a:cs typeface="Calibri" panose="020F0502020204030204" pitchFamily="34" charset="0"/>
              </a:rPr>
              <a:t>Vereniging</a:t>
            </a:r>
            <a:r>
              <a:rPr lang="en-US" sz="1800" i="1" dirty="0">
                <a:latin typeface="Calibri" panose="020F0502020204030204" pitchFamily="34" charset="0"/>
                <a:cs typeface="Calibri" panose="020F0502020204030204" pitchFamily="34" charset="0"/>
              </a:rPr>
              <a:t> </a:t>
            </a:r>
            <a:r>
              <a:rPr lang="en-US" sz="1800" i="1" dirty="0" err="1">
                <a:latin typeface="Calibri" panose="020F0502020204030204" pitchFamily="34" charset="0"/>
                <a:cs typeface="Calibri" panose="020F0502020204030204" pitchFamily="34" charset="0"/>
              </a:rPr>
              <a:t>voor</a:t>
            </a:r>
            <a:r>
              <a:rPr lang="en-US" sz="1800" i="1" dirty="0">
                <a:latin typeface="Calibri" panose="020F0502020204030204" pitchFamily="34" charset="0"/>
                <a:cs typeface="Calibri" panose="020F0502020204030204" pitchFamily="34" charset="0"/>
              </a:rPr>
              <a:t> </a:t>
            </a:r>
            <a:r>
              <a:rPr lang="en-US" sz="1800" i="1" dirty="0" err="1">
                <a:latin typeface="Calibri" panose="020F0502020204030204" pitchFamily="34" charset="0"/>
                <a:cs typeface="Calibri" panose="020F0502020204030204" pitchFamily="34" charset="0"/>
              </a:rPr>
              <a:t>Reumatologie</a:t>
            </a:r>
            <a:r>
              <a:rPr lang="en-US" sz="1800" i="1" dirty="0">
                <a:latin typeface="Calibri" panose="020F0502020204030204" pitchFamily="34" charset="0"/>
                <a:cs typeface="Calibri" panose="020F0502020204030204" pitchFamily="34" charset="0"/>
              </a:rPr>
              <a:t> (NVR)</a:t>
            </a:r>
          </a:p>
        </p:txBody>
      </p:sp>
    </p:spTree>
    <p:extLst>
      <p:ext uri="{BB962C8B-B14F-4D97-AF65-F5344CB8AC3E}">
        <p14:creationId xmlns:p14="http://schemas.microsoft.com/office/powerpoint/2010/main" val="3612318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49A50-104A-9A6A-448A-52B779ADE840}"/>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8269B62A-23F6-F97D-4E7B-4788337D3B3D}"/>
              </a:ext>
            </a:extLst>
          </p:cNvPr>
          <p:cNvSpPr>
            <a:spLocks noGrp="1"/>
          </p:cNvSpPr>
          <p:nvPr>
            <p:ph type="body" sz="quarter" idx="13"/>
          </p:nvPr>
        </p:nvSpPr>
        <p:spPr/>
        <p:txBody>
          <a:bodyPr/>
          <a:lstStyle/>
          <a:p>
            <a:r>
              <a:rPr lang="nl-NL" dirty="0">
                <a:latin typeface="Calibri" panose="020F0502020204030204" pitchFamily="34" charset="0"/>
                <a:cs typeface="Calibri" panose="020F0502020204030204" pitchFamily="34" charset="0"/>
              </a:rPr>
              <a:t>Module Serologie - Artritis</a:t>
            </a:r>
            <a:endParaRPr lang="nl-NL" dirty="0">
              <a:solidFill>
                <a:srgbClr val="E93E7A"/>
              </a:solidFill>
              <a:latin typeface="Calibri" panose="020F0502020204030204" pitchFamily="34" charset="0"/>
              <a:cs typeface="Calibri" panose="020F0502020204030204" pitchFamily="34" charset="0"/>
            </a:endParaRPr>
          </a:p>
        </p:txBody>
      </p:sp>
      <p:sp>
        <p:nvSpPr>
          <p:cNvPr id="8" name="Text Placeholder 7">
            <a:extLst>
              <a:ext uri="{FF2B5EF4-FFF2-40B4-BE49-F238E27FC236}">
                <a16:creationId xmlns:a16="http://schemas.microsoft.com/office/drawing/2014/main" id="{932CC7FB-44C8-6D38-A061-A345ABA8EA5D}"/>
              </a:ext>
            </a:extLst>
          </p:cNvPr>
          <p:cNvSpPr>
            <a:spLocks noGrp="1"/>
          </p:cNvSpPr>
          <p:nvPr>
            <p:ph type="body" sz="quarter" idx="17"/>
          </p:nvPr>
        </p:nvSpPr>
        <p:spPr/>
        <p:txBody>
          <a:bodyPr>
            <a:normAutofit/>
          </a:bodyPr>
          <a:lstStyle/>
          <a:p>
            <a:r>
              <a:rPr lang="nl-NL" sz="1700" b="1" dirty="0">
                <a:effectLst/>
                <a:latin typeface="Calibri" panose="020F0502020204030204" pitchFamily="34" charset="0"/>
                <a:ea typeface="Calibri" panose="020F0502020204030204" pitchFamily="34" charset="0"/>
                <a:cs typeface="Calibri" panose="020F0502020204030204" pitchFamily="34" charset="0"/>
              </a:rPr>
              <a:t>Aanbeveling</a:t>
            </a:r>
            <a:endParaRPr lang="nl-NL" sz="1700" dirty="0">
              <a:latin typeface="Calibri" panose="020F0502020204030204" pitchFamily="34" charset="0"/>
              <a:ea typeface="Calibri" panose="020F0502020204030204" pitchFamily="34" charset="0"/>
              <a:cs typeface="Calibri" panose="020F0502020204030204" pitchFamily="34" charset="0"/>
            </a:endParaRPr>
          </a:p>
          <a:p>
            <a:endParaRPr lang="nl-NL" dirty="0"/>
          </a:p>
          <a:p>
            <a:endParaRPr lang="nl-NL" dirty="0"/>
          </a:p>
          <a:p>
            <a:endParaRPr lang="nl-NL" dirty="0"/>
          </a:p>
          <a:p>
            <a:endParaRPr lang="en-NL" dirty="0"/>
          </a:p>
        </p:txBody>
      </p:sp>
      <p:graphicFrame>
        <p:nvGraphicFramePr>
          <p:cNvPr id="5" name="Tabel 4">
            <a:extLst>
              <a:ext uri="{FF2B5EF4-FFF2-40B4-BE49-F238E27FC236}">
                <a16:creationId xmlns:a16="http://schemas.microsoft.com/office/drawing/2014/main" id="{186BF9B8-6C95-D823-3E1C-A1E0443A5FD1}"/>
              </a:ext>
            </a:extLst>
          </p:cNvPr>
          <p:cNvGraphicFramePr>
            <a:graphicFrameLocks noGrp="1"/>
          </p:cNvGraphicFramePr>
          <p:nvPr>
            <p:extLst>
              <p:ext uri="{D42A27DB-BD31-4B8C-83A1-F6EECF244321}">
                <p14:modId xmlns:p14="http://schemas.microsoft.com/office/powerpoint/2010/main" val="667275573"/>
              </p:ext>
            </p:extLst>
          </p:nvPr>
        </p:nvGraphicFramePr>
        <p:xfrm>
          <a:off x="720435" y="3025833"/>
          <a:ext cx="11042073" cy="3508375"/>
        </p:xfrm>
        <a:graphic>
          <a:graphicData uri="http://schemas.openxmlformats.org/drawingml/2006/table">
            <a:tbl>
              <a:tblPr/>
              <a:tblGrid>
                <a:gridCol w="11042073">
                  <a:extLst>
                    <a:ext uri="{9D8B030D-6E8A-4147-A177-3AD203B41FA5}">
                      <a16:colId xmlns:a16="http://schemas.microsoft.com/office/drawing/2014/main" val="4156193813"/>
                    </a:ext>
                  </a:extLst>
                </a:gridCol>
              </a:tblGrid>
              <a:tr h="3508375">
                <a:tc>
                  <a:txBody>
                    <a:bodyPr/>
                    <a:lstStyle/>
                    <a:p>
                      <a:pPr>
                        <a:buNone/>
                      </a:pPr>
                      <a:r>
                        <a:rPr lang="nl-NL" sz="1700" dirty="0">
                          <a:effectLst/>
                          <a:latin typeface="Calibri" panose="020F0502020204030204" pitchFamily="34" charset="0"/>
                          <a:ea typeface="Calibri" panose="020F0502020204030204" pitchFamily="34" charset="0"/>
                          <a:cs typeface="Times New Roman" panose="02020603050405020304" pitchFamily="18" charset="0"/>
                        </a:rPr>
                        <a:t>Bepaal bij patiënten die zich presenteren met artritis verdacht voor RA zowel anti-CCP als RF.</a:t>
                      </a:r>
                      <a:endParaRPr lang="nl-NL" sz="1700" dirty="0">
                        <a:effectLst/>
                        <a:latin typeface="Calibri" panose="020F0502020204030204" pitchFamily="34" charset="0"/>
                        <a:ea typeface="Times New Roman" panose="02020603050405020304" pitchFamily="18" charset="0"/>
                        <a:cs typeface="Times New Roman" panose="02020603050405020304" pitchFamily="18" charset="0"/>
                      </a:endParaRPr>
                    </a:p>
                    <a:p>
                      <a:pPr>
                        <a:buNone/>
                      </a:pPr>
                      <a:r>
                        <a:rPr lang="nl-NL" sz="1700" dirty="0">
                          <a:effectLst/>
                          <a:latin typeface="Calibri" panose="020F0502020204030204" pitchFamily="34" charset="0"/>
                          <a:ea typeface="Calibri" panose="020F0502020204030204" pitchFamily="34" charset="0"/>
                          <a:cs typeface="Times New Roman" panose="02020603050405020304" pitchFamily="18" charset="0"/>
                        </a:rPr>
                        <a:t>Beschouw een positieve uitslag op 1 van de 2 testen als optimaal sensitief om een patiënt met (toekomstige) RA te identificeren, maar houd hierbij rekening met fout-positieve testuitslagen, met name voor RF.</a:t>
                      </a:r>
                      <a:r>
                        <a:rPr lang="nl-NL" sz="1700" dirty="0">
                          <a:effectLst/>
                        </a:rPr>
                        <a:t>  </a:t>
                      </a:r>
                      <a:br>
                        <a:rPr lang="nl-NL" sz="1700" dirty="0">
                          <a:effectLst/>
                          <a:latin typeface="Helvetica" pitchFamily="2" charset="0"/>
                        </a:rPr>
                      </a:br>
                      <a:endParaRPr lang="nl-NL" sz="1700" dirty="0">
                        <a:effectLst/>
                        <a:latin typeface="Helvetica" pitchFamily="2" charset="0"/>
                      </a:endParaRPr>
                    </a:p>
                  </a:txBody>
                  <a:tcPr marL="47625" marR="47625" marT="0" marB="0">
                    <a:lnL>
                      <a:noFill/>
                    </a:lnL>
                    <a:lnR>
                      <a:noFill/>
                    </a:lnR>
                    <a:lnT>
                      <a:noFill/>
                    </a:lnT>
                    <a:lnB>
                      <a:noFill/>
                    </a:lnB>
                    <a:noFill/>
                  </a:tcPr>
                </a:tc>
                <a:extLst>
                  <a:ext uri="{0D108BD9-81ED-4DB2-BD59-A6C34878D82A}">
                    <a16:rowId xmlns:a16="http://schemas.microsoft.com/office/drawing/2014/main" val="1470678794"/>
                  </a:ext>
                </a:extLst>
              </a:tr>
            </a:tbl>
          </a:graphicData>
        </a:graphic>
      </p:graphicFrame>
    </p:spTree>
    <p:extLst>
      <p:ext uri="{BB962C8B-B14F-4D97-AF65-F5344CB8AC3E}">
        <p14:creationId xmlns:p14="http://schemas.microsoft.com/office/powerpoint/2010/main" val="1371986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FC1E9-F4CE-DB7E-43A8-8A1EED017C70}"/>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73F55222-45D7-2974-C1BA-1EDD56371159}"/>
              </a:ext>
            </a:extLst>
          </p:cNvPr>
          <p:cNvSpPr>
            <a:spLocks noGrp="1"/>
          </p:cNvSpPr>
          <p:nvPr>
            <p:ph type="body" sz="quarter" idx="13"/>
          </p:nvPr>
        </p:nvSpPr>
        <p:spPr/>
        <p:txBody>
          <a:bodyPr/>
          <a:lstStyle/>
          <a:p>
            <a:r>
              <a:rPr lang="nl-NL" dirty="0">
                <a:latin typeface="Calibri" panose="020F0502020204030204" pitchFamily="34" charset="0"/>
                <a:cs typeface="Calibri" panose="020F0502020204030204" pitchFamily="34" charset="0"/>
              </a:rPr>
              <a:t>Module Beeldvorming - Inflammatie</a:t>
            </a:r>
            <a:endParaRPr lang="nl-NL" dirty="0">
              <a:solidFill>
                <a:srgbClr val="E93E7A"/>
              </a:solidFill>
              <a:latin typeface="Calibri" panose="020F0502020204030204" pitchFamily="34" charset="0"/>
              <a:cs typeface="Calibri" panose="020F0502020204030204" pitchFamily="34" charset="0"/>
            </a:endParaRPr>
          </a:p>
        </p:txBody>
      </p:sp>
      <p:sp>
        <p:nvSpPr>
          <p:cNvPr id="8" name="Text Placeholder 7">
            <a:extLst>
              <a:ext uri="{FF2B5EF4-FFF2-40B4-BE49-F238E27FC236}">
                <a16:creationId xmlns:a16="http://schemas.microsoft.com/office/drawing/2014/main" id="{DF90B454-E834-6AA6-FE05-F2C69DEF4E07}"/>
              </a:ext>
            </a:extLst>
          </p:cNvPr>
          <p:cNvSpPr>
            <a:spLocks noGrp="1"/>
          </p:cNvSpPr>
          <p:nvPr>
            <p:ph type="body" sz="quarter" idx="17"/>
          </p:nvPr>
        </p:nvSpPr>
        <p:spPr/>
        <p:txBody>
          <a:bodyPr>
            <a:normAutofit/>
          </a:bodyPr>
          <a:lstStyle/>
          <a:p>
            <a:r>
              <a:rPr lang="nl-NL" sz="1700" b="1" dirty="0">
                <a:effectLst/>
                <a:latin typeface="Calibri" panose="020F0502020204030204" pitchFamily="34" charset="0"/>
                <a:ea typeface="Calibri" panose="020F0502020204030204" pitchFamily="34" charset="0"/>
                <a:cs typeface="Calibri" panose="020F0502020204030204" pitchFamily="34" charset="0"/>
              </a:rPr>
              <a:t>Aanbeveling</a:t>
            </a:r>
            <a:endParaRPr lang="nl-NL" sz="1700" dirty="0">
              <a:latin typeface="Calibri" panose="020F0502020204030204" pitchFamily="34" charset="0"/>
              <a:ea typeface="Calibri" panose="020F0502020204030204" pitchFamily="34" charset="0"/>
              <a:cs typeface="Calibri" panose="020F0502020204030204" pitchFamily="34" charset="0"/>
            </a:endParaRPr>
          </a:p>
          <a:p>
            <a:endParaRPr lang="nl-NL" dirty="0"/>
          </a:p>
          <a:p>
            <a:endParaRPr lang="nl-NL" dirty="0"/>
          </a:p>
          <a:p>
            <a:endParaRPr lang="nl-NL" dirty="0"/>
          </a:p>
          <a:p>
            <a:endParaRPr lang="en-NL" dirty="0"/>
          </a:p>
        </p:txBody>
      </p:sp>
      <p:graphicFrame>
        <p:nvGraphicFramePr>
          <p:cNvPr id="5" name="Tabel 4">
            <a:extLst>
              <a:ext uri="{FF2B5EF4-FFF2-40B4-BE49-F238E27FC236}">
                <a16:creationId xmlns:a16="http://schemas.microsoft.com/office/drawing/2014/main" id="{BEB82755-9D55-BB4B-DCC2-E8CF48E34AAD}"/>
              </a:ext>
            </a:extLst>
          </p:cNvPr>
          <p:cNvGraphicFramePr>
            <a:graphicFrameLocks noGrp="1"/>
          </p:cNvGraphicFramePr>
          <p:nvPr>
            <p:extLst>
              <p:ext uri="{D42A27DB-BD31-4B8C-83A1-F6EECF244321}">
                <p14:modId xmlns:p14="http://schemas.microsoft.com/office/powerpoint/2010/main" val="855715553"/>
              </p:ext>
            </p:extLst>
          </p:nvPr>
        </p:nvGraphicFramePr>
        <p:xfrm>
          <a:off x="720435" y="3025833"/>
          <a:ext cx="11042073" cy="3508375"/>
        </p:xfrm>
        <a:graphic>
          <a:graphicData uri="http://schemas.openxmlformats.org/drawingml/2006/table">
            <a:tbl>
              <a:tblPr/>
              <a:tblGrid>
                <a:gridCol w="11042073">
                  <a:extLst>
                    <a:ext uri="{9D8B030D-6E8A-4147-A177-3AD203B41FA5}">
                      <a16:colId xmlns:a16="http://schemas.microsoft.com/office/drawing/2014/main" val="4156193813"/>
                    </a:ext>
                  </a:extLst>
                </a:gridCol>
              </a:tblGrid>
              <a:tr h="3508375">
                <a:tc>
                  <a:txBody>
                    <a:bodyPr/>
                    <a:lstStyle/>
                    <a:p>
                      <a:pPr>
                        <a:buNone/>
                      </a:pPr>
                      <a:r>
                        <a:rPr lang="en-GB" sz="1700" dirty="0" err="1">
                          <a:effectLst/>
                          <a:latin typeface="Calibri" panose="020F0502020204030204" pitchFamily="34" charset="0"/>
                          <a:ea typeface="Times New Roman" panose="02020603050405020304" pitchFamily="18" charset="0"/>
                          <a:cs typeface="Calibri" panose="020F0502020204030204" pitchFamily="34" charset="0"/>
                        </a:rPr>
                        <a:t>Gebruik</a:t>
                      </a:r>
                      <a:r>
                        <a:rPr lang="en-GB" sz="1700" dirty="0">
                          <a:effectLst/>
                          <a:latin typeface="Calibri" panose="020F0502020204030204" pitchFamily="34" charset="0"/>
                          <a:ea typeface="Times New Roman" panose="02020603050405020304" pitchFamily="18" charset="0"/>
                          <a:cs typeface="Calibri" panose="020F0502020204030204" pitchFamily="34" charset="0"/>
                        </a:rPr>
                        <a:t> van </a:t>
                      </a:r>
                      <a:endParaRPr lang="nl-NL" sz="17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Calibri" panose="020F0502020204030204" pitchFamily="34" charset="0"/>
                        <a:buChar char="-"/>
                      </a:pPr>
                      <a:r>
                        <a:rPr lang="nl-NL" sz="1700" dirty="0">
                          <a:effectLst/>
                          <a:latin typeface="Calibri" panose="020F0502020204030204" pitchFamily="34" charset="0"/>
                          <a:ea typeface="Times New Roman" panose="02020603050405020304" pitchFamily="18" charset="0"/>
                          <a:cs typeface="Calibri" panose="020F0502020204030204" pitchFamily="34" charset="0"/>
                        </a:rPr>
                        <a:t>Echografie </a:t>
                      </a:r>
                      <a:endParaRPr lang="nl-NL" sz="17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Calibri" panose="020F0502020204030204" pitchFamily="34" charset="0"/>
                        <a:buChar char="-"/>
                      </a:pPr>
                      <a:r>
                        <a:rPr lang="nl-NL" sz="1700" dirty="0">
                          <a:effectLst/>
                          <a:latin typeface="Calibri" panose="020F0502020204030204" pitchFamily="34" charset="0"/>
                          <a:ea typeface="Times New Roman" panose="02020603050405020304" pitchFamily="18" charset="0"/>
                          <a:cs typeface="Calibri" panose="020F0502020204030204" pitchFamily="34" charset="0"/>
                        </a:rPr>
                        <a:t>MRI</a:t>
                      </a:r>
                      <a:endParaRPr lang="nl-NL" sz="17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Calibri" panose="020F0502020204030204" pitchFamily="34" charset="0"/>
                        <a:buChar char="-"/>
                      </a:pPr>
                      <a:r>
                        <a:rPr lang="nl-NL" sz="1700" dirty="0">
                          <a:effectLst/>
                          <a:latin typeface="Calibri" panose="020F0502020204030204" pitchFamily="34" charset="0"/>
                          <a:ea typeface="Times New Roman" panose="02020603050405020304" pitchFamily="18" charset="0"/>
                          <a:cs typeface="Calibri" panose="020F0502020204030204" pitchFamily="34" charset="0"/>
                        </a:rPr>
                        <a:t>Botscan en FDG-PET/CT</a:t>
                      </a:r>
                      <a:endParaRPr lang="nl-NL" sz="1700" dirty="0">
                        <a:effectLst/>
                        <a:latin typeface="Calibri" panose="020F0502020204030204" pitchFamily="34" charset="0"/>
                        <a:ea typeface="Times New Roman" panose="02020603050405020304" pitchFamily="18" charset="0"/>
                        <a:cs typeface="Times New Roman" panose="02020603050405020304" pitchFamily="18" charset="0"/>
                      </a:endParaRPr>
                    </a:p>
                    <a:p>
                      <a:pPr>
                        <a:buNone/>
                      </a:pPr>
                      <a:r>
                        <a:rPr lang="nl-NL" sz="1700" dirty="0">
                          <a:effectLst/>
                          <a:latin typeface="Calibri" panose="020F0502020204030204" pitchFamily="34" charset="0"/>
                          <a:ea typeface="Times New Roman" panose="02020603050405020304" pitchFamily="18" charset="0"/>
                        </a:rPr>
                        <a:t>wordt afgeraden bij patiënten met verdenking op RA om de kans op ontwikkelen van RA in te schatten gezien gebrek aan bewijs.</a:t>
                      </a:r>
                      <a:r>
                        <a:rPr lang="nl-NL" sz="1700" dirty="0">
                          <a:effectLst/>
                        </a:rPr>
                        <a:t> </a:t>
                      </a:r>
                      <a:br>
                        <a:rPr lang="nl-NL" sz="1700" dirty="0">
                          <a:effectLst/>
                          <a:latin typeface="Helvetica" pitchFamily="2" charset="0"/>
                        </a:rPr>
                      </a:br>
                      <a:endParaRPr lang="nl-NL" sz="1700" dirty="0">
                        <a:effectLst/>
                        <a:latin typeface="Helvetica" pitchFamily="2" charset="0"/>
                      </a:endParaRPr>
                    </a:p>
                  </a:txBody>
                  <a:tcPr marL="47625" marR="47625" marT="0" marB="0">
                    <a:lnL>
                      <a:noFill/>
                    </a:lnL>
                    <a:lnR>
                      <a:noFill/>
                    </a:lnR>
                    <a:lnT>
                      <a:noFill/>
                    </a:lnT>
                    <a:lnB>
                      <a:noFill/>
                    </a:lnB>
                    <a:noFill/>
                  </a:tcPr>
                </a:tc>
                <a:extLst>
                  <a:ext uri="{0D108BD9-81ED-4DB2-BD59-A6C34878D82A}">
                    <a16:rowId xmlns:a16="http://schemas.microsoft.com/office/drawing/2014/main" val="1470678794"/>
                  </a:ext>
                </a:extLst>
              </a:tr>
            </a:tbl>
          </a:graphicData>
        </a:graphic>
      </p:graphicFrame>
    </p:spTree>
    <p:extLst>
      <p:ext uri="{BB962C8B-B14F-4D97-AF65-F5344CB8AC3E}">
        <p14:creationId xmlns:p14="http://schemas.microsoft.com/office/powerpoint/2010/main" val="851130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23D4B-D797-18EA-B08F-226939D13FCD}"/>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9F0DD8BC-D5DF-71A5-E32B-FF1BE03B0210}"/>
              </a:ext>
            </a:extLst>
          </p:cNvPr>
          <p:cNvSpPr>
            <a:spLocks noGrp="1"/>
          </p:cNvSpPr>
          <p:nvPr>
            <p:ph type="body" sz="quarter" idx="13"/>
          </p:nvPr>
        </p:nvSpPr>
        <p:spPr/>
        <p:txBody>
          <a:bodyPr/>
          <a:lstStyle/>
          <a:p>
            <a:r>
              <a:rPr lang="nl-NL" dirty="0">
                <a:latin typeface="Calibri" panose="020F0502020204030204" pitchFamily="34" charset="0"/>
                <a:cs typeface="Calibri" panose="020F0502020204030204" pitchFamily="34" charset="0"/>
              </a:rPr>
              <a:t>Module Beeldvorming - Erosies</a:t>
            </a:r>
            <a:endParaRPr lang="nl-NL" dirty="0">
              <a:solidFill>
                <a:srgbClr val="E93E7A"/>
              </a:solidFill>
              <a:latin typeface="Calibri" panose="020F0502020204030204" pitchFamily="34" charset="0"/>
              <a:cs typeface="Calibri" panose="020F0502020204030204" pitchFamily="34" charset="0"/>
            </a:endParaRPr>
          </a:p>
        </p:txBody>
      </p:sp>
      <p:sp>
        <p:nvSpPr>
          <p:cNvPr id="8" name="Text Placeholder 7">
            <a:extLst>
              <a:ext uri="{FF2B5EF4-FFF2-40B4-BE49-F238E27FC236}">
                <a16:creationId xmlns:a16="http://schemas.microsoft.com/office/drawing/2014/main" id="{EFD2B94B-BC84-259D-66A1-C5531F64CCFC}"/>
              </a:ext>
            </a:extLst>
          </p:cNvPr>
          <p:cNvSpPr>
            <a:spLocks noGrp="1"/>
          </p:cNvSpPr>
          <p:nvPr>
            <p:ph type="body" sz="quarter" idx="17"/>
          </p:nvPr>
        </p:nvSpPr>
        <p:spPr/>
        <p:txBody>
          <a:bodyPr>
            <a:normAutofit/>
          </a:bodyPr>
          <a:lstStyle/>
          <a:p>
            <a:r>
              <a:rPr lang="nl-NL" sz="1700" b="1" dirty="0">
                <a:effectLst/>
                <a:latin typeface="Calibri" panose="020F0502020204030204" pitchFamily="34" charset="0"/>
                <a:ea typeface="Calibri" panose="020F0502020204030204" pitchFamily="34" charset="0"/>
                <a:cs typeface="Calibri" panose="020F0502020204030204" pitchFamily="34" charset="0"/>
              </a:rPr>
              <a:t>Aanbeveling</a:t>
            </a:r>
            <a:endParaRPr lang="nl-NL" sz="1700" dirty="0">
              <a:latin typeface="Calibri" panose="020F0502020204030204" pitchFamily="34" charset="0"/>
              <a:ea typeface="Calibri" panose="020F0502020204030204" pitchFamily="34" charset="0"/>
              <a:cs typeface="Calibri" panose="020F0502020204030204" pitchFamily="34" charset="0"/>
            </a:endParaRPr>
          </a:p>
          <a:p>
            <a:endParaRPr lang="nl-NL" dirty="0"/>
          </a:p>
          <a:p>
            <a:endParaRPr lang="nl-NL" dirty="0"/>
          </a:p>
          <a:p>
            <a:endParaRPr lang="nl-NL" dirty="0"/>
          </a:p>
          <a:p>
            <a:endParaRPr lang="en-NL" dirty="0"/>
          </a:p>
        </p:txBody>
      </p:sp>
      <p:graphicFrame>
        <p:nvGraphicFramePr>
          <p:cNvPr id="5" name="Tabel 4">
            <a:extLst>
              <a:ext uri="{FF2B5EF4-FFF2-40B4-BE49-F238E27FC236}">
                <a16:creationId xmlns:a16="http://schemas.microsoft.com/office/drawing/2014/main" id="{71757ACD-ADB9-ED3E-3002-718600157120}"/>
              </a:ext>
            </a:extLst>
          </p:cNvPr>
          <p:cNvGraphicFramePr>
            <a:graphicFrameLocks noGrp="1"/>
          </p:cNvGraphicFramePr>
          <p:nvPr>
            <p:extLst>
              <p:ext uri="{D42A27DB-BD31-4B8C-83A1-F6EECF244321}">
                <p14:modId xmlns:p14="http://schemas.microsoft.com/office/powerpoint/2010/main" val="3090005446"/>
              </p:ext>
            </p:extLst>
          </p:nvPr>
        </p:nvGraphicFramePr>
        <p:xfrm>
          <a:off x="720435" y="3025833"/>
          <a:ext cx="11042073" cy="3508375"/>
        </p:xfrm>
        <a:graphic>
          <a:graphicData uri="http://schemas.openxmlformats.org/drawingml/2006/table">
            <a:tbl>
              <a:tblPr/>
              <a:tblGrid>
                <a:gridCol w="11042073">
                  <a:extLst>
                    <a:ext uri="{9D8B030D-6E8A-4147-A177-3AD203B41FA5}">
                      <a16:colId xmlns:a16="http://schemas.microsoft.com/office/drawing/2014/main" val="4156193813"/>
                    </a:ext>
                  </a:extLst>
                </a:gridCol>
              </a:tblGrid>
              <a:tr h="3508375">
                <a:tc>
                  <a:txBody>
                    <a:bodyPr/>
                    <a:lstStyle/>
                    <a:p>
                      <a:pPr>
                        <a:buNone/>
                      </a:pPr>
                      <a:r>
                        <a:rPr lang="nl-NL" sz="1700" dirty="0">
                          <a:effectLst/>
                          <a:latin typeface="Calibri" panose="020F0502020204030204" pitchFamily="34" charset="0"/>
                          <a:ea typeface="Times New Roman" panose="02020603050405020304" pitchFamily="18" charset="0"/>
                          <a:cs typeface="Calibri" panose="020F0502020204030204" pitchFamily="34" charset="0"/>
                        </a:rPr>
                        <a:t>Verricht niet routinematig beeldvormend onderzoek (conventionele radiografie, echografie, CT of MRI) van gewrichten bij patiënten die zich presenteren met artritis verdacht voor RA om RA te diagnosticeren, aangezien dit geen aanvullende meerwaarde heeft naast anamnese, lichamelijk onderzoek en laboratoriumonderzoek. </a:t>
                      </a:r>
                    </a:p>
                    <a:p>
                      <a:pPr>
                        <a:buNone/>
                      </a:pPr>
                      <a:endParaRPr lang="nl-NL" sz="1700" dirty="0">
                        <a:effectLst/>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700" dirty="0" err="1">
                          <a:effectLst/>
                          <a:latin typeface="Calibri" panose="020F0502020204030204" pitchFamily="34" charset="0"/>
                          <a:ea typeface="Calibri" panose="020F0502020204030204" pitchFamily="34" charset="0"/>
                          <a:cs typeface="Times New Roman" panose="02020603050405020304" pitchFamily="18" charset="0"/>
                        </a:rPr>
                        <a:t>Wanneer</a:t>
                      </a:r>
                      <a:r>
                        <a:rPr lang="en-GB" sz="1700" dirty="0">
                          <a:effectLst/>
                          <a:latin typeface="Calibri" panose="020F0502020204030204" pitchFamily="34" charset="0"/>
                          <a:ea typeface="Calibri" panose="020F0502020204030204" pitchFamily="34" charset="0"/>
                          <a:cs typeface="Times New Roman" panose="02020603050405020304" pitchFamily="18" charset="0"/>
                        </a:rPr>
                        <a:t> de </a:t>
                      </a:r>
                      <a:r>
                        <a:rPr lang="en-GB" sz="1700" dirty="0" err="1">
                          <a:effectLst/>
                          <a:latin typeface="Calibri" panose="020F0502020204030204" pitchFamily="34" charset="0"/>
                          <a:ea typeface="Calibri" panose="020F0502020204030204" pitchFamily="34" charset="0"/>
                          <a:cs typeface="Times New Roman" panose="02020603050405020304" pitchFamily="18" charset="0"/>
                        </a:rPr>
                        <a:t>differentiaaldiagnose</a:t>
                      </a:r>
                      <a:r>
                        <a:rPr lang="en-GB" sz="1700" dirty="0">
                          <a:effectLst/>
                          <a:latin typeface="Calibri" panose="020F0502020204030204" pitchFamily="34" charset="0"/>
                          <a:ea typeface="Calibri" panose="020F0502020204030204" pitchFamily="34" charset="0"/>
                          <a:cs typeface="Times New Roman" panose="02020603050405020304" pitchFamily="18" charset="0"/>
                        </a:rPr>
                        <a:t> </a:t>
                      </a:r>
                      <a:r>
                        <a:rPr lang="en-GB" sz="1700" dirty="0" err="1">
                          <a:effectLst/>
                          <a:latin typeface="Calibri" panose="020F0502020204030204" pitchFamily="34" charset="0"/>
                          <a:ea typeface="Calibri" panose="020F0502020204030204" pitchFamily="34" charset="0"/>
                          <a:cs typeface="Times New Roman" panose="02020603050405020304" pitchFamily="18" charset="0"/>
                        </a:rPr>
                        <a:t>breder</a:t>
                      </a:r>
                      <a:r>
                        <a:rPr lang="en-GB" sz="1700" dirty="0">
                          <a:effectLst/>
                          <a:latin typeface="Calibri" panose="020F0502020204030204" pitchFamily="34" charset="0"/>
                          <a:ea typeface="Calibri" panose="020F0502020204030204" pitchFamily="34" charset="0"/>
                          <a:cs typeface="Times New Roman" panose="02020603050405020304" pitchFamily="18" charset="0"/>
                        </a:rPr>
                        <a:t> is dan RA, </a:t>
                      </a:r>
                      <a:r>
                        <a:rPr lang="en-GB" sz="1700" dirty="0" err="1">
                          <a:effectLst/>
                          <a:latin typeface="Calibri" panose="020F0502020204030204" pitchFamily="34" charset="0"/>
                          <a:ea typeface="Calibri" panose="020F0502020204030204" pitchFamily="34" charset="0"/>
                          <a:cs typeface="Times New Roman" panose="02020603050405020304" pitchFamily="18" charset="0"/>
                        </a:rPr>
                        <a:t>kan</a:t>
                      </a:r>
                      <a:r>
                        <a:rPr lang="en-GB" sz="1700" dirty="0">
                          <a:effectLst/>
                          <a:latin typeface="Calibri" panose="020F0502020204030204" pitchFamily="34" charset="0"/>
                          <a:ea typeface="Calibri" panose="020F0502020204030204" pitchFamily="34" charset="0"/>
                          <a:cs typeface="Times New Roman" panose="02020603050405020304" pitchFamily="18" charset="0"/>
                        </a:rPr>
                        <a:t> het </a:t>
                      </a:r>
                      <a:r>
                        <a:rPr lang="en-GB" sz="1700" dirty="0" err="1">
                          <a:effectLst/>
                          <a:latin typeface="Calibri" panose="020F0502020204030204" pitchFamily="34" charset="0"/>
                          <a:ea typeface="Calibri" panose="020F0502020204030204" pitchFamily="34" charset="0"/>
                          <a:cs typeface="Times New Roman" panose="02020603050405020304" pitchFamily="18" charset="0"/>
                        </a:rPr>
                        <a:t>wel</a:t>
                      </a:r>
                      <a:r>
                        <a:rPr lang="en-GB" sz="1700" dirty="0">
                          <a:effectLst/>
                          <a:latin typeface="Calibri" panose="020F0502020204030204" pitchFamily="34" charset="0"/>
                          <a:ea typeface="Calibri" panose="020F0502020204030204" pitchFamily="34" charset="0"/>
                          <a:cs typeface="Times New Roman" panose="02020603050405020304" pitchFamily="18" charset="0"/>
                        </a:rPr>
                        <a:t> </a:t>
                      </a:r>
                      <a:r>
                        <a:rPr lang="en-GB" sz="1700" dirty="0" err="1">
                          <a:effectLst/>
                          <a:latin typeface="Calibri" panose="020F0502020204030204" pitchFamily="34" charset="0"/>
                          <a:ea typeface="Calibri" panose="020F0502020204030204" pitchFamily="34" charset="0"/>
                          <a:cs typeface="Times New Roman" panose="02020603050405020304" pitchFamily="18" charset="0"/>
                        </a:rPr>
                        <a:t>nuttig</a:t>
                      </a:r>
                      <a:r>
                        <a:rPr lang="en-GB" sz="1700" dirty="0">
                          <a:effectLst/>
                          <a:latin typeface="Calibri" panose="020F0502020204030204" pitchFamily="34" charset="0"/>
                          <a:ea typeface="Calibri" panose="020F0502020204030204" pitchFamily="34" charset="0"/>
                          <a:cs typeface="Times New Roman" panose="02020603050405020304" pitchFamily="18" charset="0"/>
                        </a:rPr>
                        <a:t> </a:t>
                      </a:r>
                      <a:r>
                        <a:rPr lang="en-GB" sz="1700" dirty="0" err="1">
                          <a:effectLst/>
                          <a:latin typeface="Calibri" panose="020F0502020204030204" pitchFamily="34" charset="0"/>
                          <a:ea typeface="Calibri" panose="020F0502020204030204" pitchFamily="34" charset="0"/>
                          <a:cs typeface="Times New Roman" panose="02020603050405020304" pitchFamily="18" charset="0"/>
                        </a:rPr>
                        <a:t>zijn</a:t>
                      </a:r>
                      <a:r>
                        <a:rPr lang="en-GB" sz="1700" dirty="0">
                          <a:effectLst/>
                          <a:latin typeface="Calibri" panose="020F0502020204030204" pitchFamily="34" charset="0"/>
                          <a:ea typeface="Calibri" panose="020F0502020204030204" pitchFamily="34" charset="0"/>
                          <a:cs typeface="Times New Roman" panose="02020603050405020304" pitchFamily="18" charset="0"/>
                        </a:rPr>
                        <a:t> om </a:t>
                      </a:r>
                      <a:r>
                        <a:rPr lang="en-GB" sz="1700" dirty="0" err="1">
                          <a:effectLst/>
                          <a:latin typeface="Calibri" panose="020F0502020204030204" pitchFamily="34" charset="0"/>
                          <a:ea typeface="Calibri" panose="020F0502020204030204" pitchFamily="34" charset="0"/>
                          <a:cs typeface="Times New Roman" panose="02020603050405020304" pitchFamily="18" charset="0"/>
                        </a:rPr>
                        <a:t>additionele</a:t>
                      </a:r>
                      <a:r>
                        <a:rPr lang="en-GB" sz="1700" dirty="0">
                          <a:effectLst/>
                          <a:latin typeface="Calibri" panose="020F0502020204030204" pitchFamily="34" charset="0"/>
                          <a:ea typeface="Calibri" panose="020F0502020204030204" pitchFamily="34" charset="0"/>
                          <a:cs typeface="Times New Roman" panose="02020603050405020304" pitchFamily="18" charset="0"/>
                        </a:rPr>
                        <a:t> </a:t>
                      </a:r>
                      <a:r>
                        <a:rPr lang="en-GB" sz="1700" dirty="0" err="1">
                          <a:effectLst/>
                          <a:latin typeface="Calibri" panose="020F0502020204030204" pitchFamily="34" charset="0"/>
                          <a:ea typeface="Calibri" panose="020F0502020204030204" pitchFamily="34" charset="0"/>
                          <a:cs typeface="Times New Roman" panose="02020603050405020304" pitchFamily="18" charset="0"/>
                        </a:rPr>
                        <a:t>beeldvorming</a:t>
                      </a:r>
                      <a:r>
                        <a:rPr lang="en-GB" sz="1700" dirty="0">
                          <a:effectLst/>
                          <a:latin typeface="Calibri" panose="020F0502020204030204" pitchFamily="34" charset="0"/>
                          <a:ea typeface="Calibri" panose="020F0502020204030204" pitchFamily="34" charset="0"/>
                          <a:cs typeface="Times New Roman" panose="02020603050405020304" pitchFamily="18" charset="0"/>
                        </a:rPr>
                        <a:t> </a:t>
                      </a:r>
                      <a:r>
                        <a:rPr lang="en-GB" sz="1700" dirty="0" err="1">
                          <a:effectLst/>
                          <a:latin typeface="Calibri" panose="020F0502020204030204" pitchFamily="34" charset="0"/>
                          <a:ea typeface="Calibri" panose="020F0502020204030204" pitchFamily="34" charset="0"/>
                          <a:cs typeface="Times New Roman" panose="02020603050405020304" pitchFamily="18" charset="0"/>
                        </a:rPr>
                        <a:t>te</a:t>
                      </a:r>
                      <a:r>
                        <a:rPr lang="en-GB" sz="1700" dirty="0">
                          <a:effectLst/>
                          <a:latin typeface="Calibri" panose="020F0502020204030204" pitchFamily="34" charset="0"/>
                          <a:ea typeface="Calibri" panose="020F0502020204030204" pitchFamily="34" charset="0"/>
                          <a:cs typeface="Times New Roman" panose="02020603050405020304" pitchFamily="18" charset="0"/>
                        </a:rPr>
                        <a:t> </a:t>
                      </a:r>
                      <a:r>
                        <a:rPr lang="en-GB" sz="1700" dirty="0" err="1">
                          <a:effectLst/>
                          <a:latin typeface="Calibri" panose="020F0502020204030204" pitchFamily="34" charset="0"/>
                          <a:ea typeface="Calibri" panose="020F0502020204030204" pitchFamily="34" charset="0"/>
                          <a:cs typeface="Times New Roman" panose="02020603050405020304" pitchFamily="18" charset="0"/>
                        </a:rPr>
                        <a:t>verrichten</a:t>
                      </a:r>
                      <a:r>
                        <a:rPr lang="en-GB" sz="1700" dirty="0">
                          <a:effectLst/>
                          <a:latin typeface="Calibri" panose="020F0502020204030204" pitchFamily="34" charset="0"/>
                          <a:ea typeface="Calibri" panose="020F0502020204030204" pitchFamily="34" charset="0"/>
                          <a:cs typeface="Times New Roman" panose="02020603050405020304" pitchFamily="18" charset="0"/>
                        </a:rPr>
                        <a:t>. In </a:t>
                      </a:r>
                      <a:r>
                        <a:rPr lang="en-GB" sz="1700" dirty="0" err="1">
                          <a:effectLst/>
                          <a:latin typeface="Calibri" panose="020F0502020204030204" pitchFamily="34" charset="0"/>
                          <a:ea typeface="Calibri" panose="020F0502020204030204" pitchFamily="34" charset="0"/>
                          <a:cs typeface="Times New Roman" panose="02020603050405020304" pitchFamily="18" charset="0"/>
                        </a:rPr>
                        <a:t>dat</a:t>
                      </a:r>
                      <a:r>
                        <a:rPr lang="en-GB" sz="1700" dirty="0">
                          <a:effectLst/>
                          <a:latin typeface="Calibri" panose="020F0502020204030204" pitchFamily="34" charset="0"/>
                          <a:ea typeface="Calibri" panose="020F0502020204030204" pitchFamily="34" charset="0"/>
                          <a:cs typeface="Times New Roman" panose="02020603050405020304" pitchFamily="18" charset="0"/>
                        </a:rPr>
                        <a:t> </a:t>
                      </a:r>
                      <a:r>
                        <a:rPr lang="en-GB" sz="1700" dirty="0" err="1">
                          <a:effectLst/>
                          <a:latin typeface="Calibri" panose="020F0502020204030204" pitchFamily="34" charset="0"/>
                          <a:ea typeface="Calibri" panose="020F0502020204030204" pitchFamily="34" charset="0"/>
                          <a:cs typeface="Times New Roman" panose="02020603050405020304" pitchFamily="18" charset="0"/>
                        </a:rPr>
                        <a:t>geval</a:t>
                      </a:r>
                      <a:r>
                        <a:rPr lang="en-GB" sz="1700" dirty="0">
                          <a:effectLst/>
                          <a:latin typeface="Calibri" panose="020F0502020204030204" pitchFamily="34" charset="0"/>
                          <a:ea typeface="Calibri" panose="020F0502020204030204" pitchFamily="34" charset="0"/>
                          <a:cs typeface="Times New Roman" panose="02020603050405020304" pitchFamily="18" charset="0"/>
                        </a:rPr>
                        <a:t> </a:t>
                      </a:r>
                      <a:r>
                        <a:rPr lang="en-GB" sz="1700" dirty="0" err="1">
                          <a:effectLst/>
                          <a:latin typeface="Calibri" panose="020F0502020204030204" pitchFamily="34" charset="0"/>
                          <a:ea typeface="Calibri" panose="020F0502020204030204" pitchFamily="34" charset="0"/>
                          <a:cs typeface="Times New Roman" panose="02020603050405020304" pitchFamily="18" charset="0"/>
                        </a:rPr>
                        <a:t>wordt</a:t>
                      </a:r>
                      <a:r>
                        <a:rPr lang="en-GB" sz="1700" dirty="0">
                          <a:effectLst/>
                          <a:latin typeface="Calibri" panose="020F0502020204030204" pitchFamily="34" charset="0"/>
                          <a:ea typeface="Calibri" panose="020F0502020204030204" pitchFamily="34" charset="0"/>
                          <a:cs typeface="Times New Roman" panose="02020603050405020304" pitchFamily="18" charset="0"/>
                        </a:rPr>
                        <a:t> </a:t>
                      </a:r>
                      <a:r>
                        <a:rPr lang="en-GB" sz="1700" dirty="0" err="1">
                          <a:effectLst/>
                          <a:latin typeface="Calibri" panose="020F0502020204030204" pitchFamily="34" charset="0"/>
                          <a:ea typeface="Calibri" panose="020F0502020204030204" pitchFamily="34" charset="0"/>
                          <a:cs typeface="Times New Roman" panose="02020603050405020304" pitchFamily="18" charset="0"/>
                        </a:rPr>
                        <a:t>verwezen</a:t>
                      </a:r>
                      <a:r>
                        <a:rPr lang="en-GB" sz="1700" dirty="0">
                          <a:effectLst/>
                          <a:latin typeface="Calibri" panose="020F0502020204030204" pitchFamily="34" charset="0"/>
                          <a:ea typeface="Calibri" panose="020F0502020204030204" pitchFamily="34" charset="0"/>
                          <a:cs typeface="Times New Roman" panose="02020603050405020304" pitchFamily="18" charset="0"/>
                        </a:rPr>
                        <a:t> </a:t>
                      </a:r>
                      <a:r>
                        <a:rPr lang="en-GB" sz="1700" dirty="0" err="1">
                          <a:effectLst/>
                          <a:latin typeface="Calibri" panose="020F0502020204030204" pitchFamily="34" charset="0"/>
                          <a:ea typeface="Calibri" panose="020F0502020204030204" pitchFamily="34" charset="0"/>
                          <a:cs typeface="Times New Roman" panose="02020603050405020304" pitchFamily="18" charset="0"/>
                        </a:rPr>
                        <a:t>naar</a:t>
                      </a:r>
                      <a:r>
                        <a:rPr lang="en-GB" sz="1700" dirty="0">
                          <a:effectLst/>
                          <a:latin typeface="Calibri" panose="020F0502020204030204" pitchFamily="34" charset="0"/>
                          <a:ea typeface="Calibri" panose="020F0502020204030204" pitchFamily="34" charset="0"/>
                          <a:cs typeface="Times New Roman" panose="02020603050405020304" pitchFamily="18" charset="0"/>
                        </a:rPr>
                        <a:t> de </a:t>
                      </a:r>
                      <a:r>
                        <a:rPr lang="en-GB" sz="1700" dirty="0" err="1">
                          <a:effectLst/>
                          <a:latin typeface="Calibri" panose="020F0502020204030204" pitchFamily="34" charset="0"/>
                          <a:ea typeface="Calibri" panose="020F0502020204030204" pitchFamily="34" charset="0"/>
                          <a:cs typeface="Times New Roman" panose="02020603050405020304" pitchFamily="18" charset="0"/>
                        </a:rPr>
                        <a:t>daarvoor</a:t>
                      </a:r>
                      <a:r>
                        <a:rPr lang="en-GB" sz="1700" dirty="0">
                          <a:effectLst/>
                          <a:latin typeface="Calibri" panose="020F0502020204030204" pitchFamily="34" charset="0"/>
                          <a:ea typeface="Calibri" panose="020F0502020204030204" pitchFamily="34" charset="0"/>
                          <a:cs typeface="Times New Roman" panose="02020603050405020304" pitchFamily="18" charset="0"/>
                        </a:rPr>
                        <a:t> </a:t>
                      </a:r>
                      <a:r>
                        <a:rPr lang="en-GB" sz="1700" dirty="0" err="1">
                          <a:effectLst/>
                          <a:latin typeface="Calibri" panose="020F0502020204030204" pitchFamily="34" charset="0"/>
                          <a:ea typeface="Calibri" panose="020F0502020204030204" pitchFamily="34" charset="0"/>
                          <a:cs typeface="Times New Roman" panose="02020603050405020304" pitchFamily="18" charset="0"/>
                        </a:rPr>
                        <a:t>betreffende</a:t>
                      </a:r>
                      <a:r>
                        <a:rPr lang="en-GB" sz="1700" dirty="0">
                          <a:effectLst/>
                          <a:latin typeface="Calibri" panose="020F0502020204030204" pitchFamily="34" charset="0"/>
                          <a:ea typeface="Calibri" panose="020F0502020204030204" pitchFamily="34" charset="0"/>
                          <a:cs typeface="Times New Roman" panose="02020603050405020304" pitchFamily="18" charset="0"/>
                        </a:rPr>
                        <a:t> </a:t>
                      </a:r>
                      <a:r>
                        <a:rPr lang="en-GB" sz="1700" dirty="0" err="1">
                          <a:effectLst/>
                          <a:latin typeface="Calibri" panose="020F0502020204030204" pitchFamily="34" charset="0"/>
                          <a:ea typeface="Calibri" panose="020F0502020204030204" pitchFamily="34" charset="0"/>
                          <a:cs typeface="Times New Roman" panose="02020603050405020304" pitchFamily="18" charset="0"/>
                        </a:rPr>
                        <a:t>richtlijnen</a:t>
                      </a:r>
                      <a:r>
                        <a:rPr lang="en-GB" sz="1700" dirty="0">
                          <a:effectLst/>
                          <a:latin typeface="Calibri" panose="020F0502020204030204" pitchFamily="34" charset="0"/>
                          <a:ea typeface="Calibri" panose="020F0502020204030204" pitchFamily="34" charset="0"/>
                          <a:cs typeface="Times New Roman" panose="02020603050405020304" pitchFamily="18" charset="0"/>
                        </a:rPr>
                        <a:t>.</a:t>
                      </a:r>
                      <a:r>
                        <a:rPr lang="nl-NL" sz="1700" dirty="0">
                          <a:effectLst/>
                        </a:rPr>
                        <a:t> </a:t>
                      </a:r>
                      <a:br>
                        <a:rPr lang="nl-NL" sz="1700" dirty="0">
                          <a:effectLst/>
                          <a:latin typeface="Helvetica" pitchFamily="2" charset="0"/>
                        </a:rPr>
                      </a:br>
                      <a:endParaRPr lang="nl-NL" sz="1700" dirty="0">
                        <a:effectLst/>
                        <a:latin typeface="Helvetica" pitchFamily="2" charset="0"/>
                      </a:endParaRPr>
                    </a:p>
                  </a:txBody>
                  <a:tcPr marL="47625" marR="47625" marT="0" marB="0">
                    <a:lnL>
                      <a:noFill/>
                    </a:lnL>
                    <a:lnR>
                      <a:noFill/>
                    </a:lnR>
                    <a:lnT>
                      <a:noFill/>
                    </a:lnT>
                    <a:lnB>
                      <a:noFill/>
                    </a:lnB>
                    <a:noFill/>
                  </a:tcPr>
                </a:tc>
                <a:extLst>
                  <a:ext uri="{0D108BD9-81ED-4DB2-BD59-A6C34878D82A}">
                    <a16:rowId xmlns:a16="http://schemas.microsoft.com/office/drawing/2014/main" val="1470678794"/>
                  </a:ext>
                </a:extLst>
              </a:tr>
            </a:tbl>
          </a:graphicData>
        </a:graphic>
      </p:graphicFrame>
    </p:spTree>
    <p:extLst>
      <p:ext uri="{BB962C8B-B14F-4D97-AF65-F5344CB8AC3E}">
        <p14:creationId xmlns:p14="http://schemas.microsoft.com/office/powerpoint/2010/main" val="1719196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B9F96-4B49-D80F-E3D5-4322FFD4F2FF}"/>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AE194179-F460-C4AB-5C50-57E3697A93AE}"/>
              </a:ext>
            </a:extLst>
          </p:cNvPr>
          <p:cNvSpPr>
            <a:spLocks noGrp="1"/>
          </p:cNvSpPr>
          <p:nvPr>
            <p:ph type="body" sz="quarter" idx="13"/>
          </p:nvPr>
        </p:nvSpPr>
        <p:spPr/>
        <p:txBody>
          <a:bodyPr/>
          <a:lstStyle/>
          <a:p>
            <a:r>
              <a:rPr lang="nl-NL" dirty="0">
                <a:latin typeface="Calibri" panose="020F0502020204030204" pitchFamily="34" charset="0"/>
                <a:cs typeface="Calibri" panose="020F0502020204030204" pitchFamily="34" charset="0"/>
              </a:rPr>
              <a:t>Module Organisatie van zorg - Proces</a:t>
            </a:r>
            <a:endParaRPr lang="nl-NL" dirty="0">
              <a:solidFill>
                <a:srgbClr val="E93E7A"/>
              </a:solidFill>
              <a:latin typeface="Calibri" panose="020F0502020204030204" pitchFamily="34" charset="0"/>
              <a:cs typeface="Calibri" panose="020F0502020204030204" pitchFamily="34" charset="0"/>
            </a:endParaRPr>
          </a:p>
        </p:txBody>
      </p:sp>
      <p:sp>
        <p:nvSpPr>
          <p:cNvPr id="8" name="Text Placeholder 7">
            <a:extLst>
              <a:ext uri="{FF2B5EF4-FFF2-40B4-BE49-F238E27FC236}">
                <a16:creationId xmlns:a16="http://schemas.microsoft.com/office/drawing/2014/main" id="{7506646A-3317-92DF-607D-82A66E3E37EA}"/>
              </a:ext>
            </a:extLst>
          </p:cNvPr>
          <p:cNvSpPr>
            <a:spLocks noGrp="1"/>
          </p:cNvSpPr>
          <p:nvPr>
            <p:ph type="body" sz="quarter" idx="17"/>
          </p:nvPr>
        </p:nvSpPr>
        <p:spPr/>
        <p:txBody>
          <a:bodyPr>
            <a:normAutofit/>
          </a:bodyPr>
          <a:lstStyle/>
          <a:p>
            <a:r>
              <a:rPr lang="nl-NL" sz="1700" b="1" dirty="0">
                <a:effectLst/>
                <a:latin typeface="Calibri" panose="020F0502020204030204" pitchFamily="34" charset="0"/>
                <a:ea typeface="Calibri" panose="020F0502020204030204" pitchFamily="34" charset="0"/>
                <a:cs typeface="Calibri" panose="020F0502020204030204" pitchFamily="34" charset="0"/>
              </a:rPr>
              <a:t>Aanbeveling</a:t>
            </a:r>
            <a:endParaRPr lang="nl-NL" sz="1700" dirty="0">
              <a:latin typeface="Calibri" panose="020F0502020204030204" pitchFamily="34" charset="0"/>
              <a:ea typeface="Calibri" panose="020F0502020204030204" pitchFamily="34" charset="0"/>
              <a:cs typeface="Calibri" panose="020F0502020204030204" pitchFamily="34" charset="0"/>
            </a:endParaRPr>
          </a:p>
          <a:p>
            <a:endParaRPr lang="nl-NL" dirty="0"/>
          </a:p>
          <a:p>
            <a:endParaRPr lang="nl-NL" dirty="0"/>
          </a:p>
          <a:p>
            <a:endParaRPr lang="nl-NL" dirty="0"/>
          </a:p>
          <a:p>
            <a:endParaRPr lang="en-NL" dirty="0"/>
          </a:p>
        </p:txBody>
      </p:sp>
      <p:graphicFrame>
        <p:nvGraphicFramePr>
          <p:cNvPr id="5" name="Tabel 4">
            <a:extLst>
              <a:ext uri="{FF2B5EF4-FFF2-40B4-BE49-F238E27FC236}">
                <a16:creationId xmlns:a16="http://schemas.microsoft.com/office/drawing/2014/main" id="{2D46D0FC-81EC-0D42-0339-6224A36F6265}"/>
              </a:ext>
            </a:extLst>
          </p:cNvPr>
          <p:cNvGraphicFramePr>
            <a:graphicFrameLocks noGrp="1"/>
          </p:cNvGraphicFramePr>
          <p:nvPr>
            <p:extLst>
              <p:ext uri="{D42A27DB-BD31-4B8C-83A1-F6EECF244321}">
                <p14:modId xmlns:p14="http://schemas.microsoft.com/office/powerpoint/2010/main" val="1843821658"/>
              </p:ext>
            </p:extLst>
          </p:nvPr>
        </p:nvGraphicFramePr>
        <p:xfrm>
          <a:off x="720435" y="3025833"/>
          <a:ext cx="11042073" cy="3508375"/>
        </p:xfrm>
        <a:graphic>
          <a:graphicData uri="http://schemas.openxmlformats.org/drawingml/2006/table">
            <a:tbl>
              <a:tblPr/>
              <a:tblGrid>
                <a:gridCol w="11042073">
                  <a:extLst>
                    <a:ext uri="{9D8B030D-6E8A-4147-A177-3AD203B41FA5}">
                      <a16:colId xmlns:a16="http://schemas.microsoft.com/office/drawing/2014/main" val="4156193813"/>
                    </a:ext>
                  </a:extLst>
                </a:gridCol>
              </a:tblGrid>
              <a:tr h="3508375">
                <a:tc>
                  <a:txBody>
                    <a:bodyPr/>
                    <a:lstStyle/>
                    <a:p>
                      <a:pPr>
                        <a:buNone/>
                      </a:pPr>
                      <a:r>
                        <a:rPr lang="nl-NL" sz="1700" dirty="0">
                          <a:effectLst/>
                          <a:latin typeface="Calibri" panose="020F0502020204030204" pitchFamily="34" charset="0"/>
                          <a:ea typeface="Times New Roman" panose="02020603050405020304" pitchFamily="18" charset="0"/>
                          <a:cs typeface="Calibri" panose="020F0502020204030204" pitchFamily="34" charset="0"/>
                        </a:rPr>
                        <a:t>Zorg voor een optimaal diagnostisch proces bij patiënten met verdenking op RA:</a:t>
                      </a:r>
                    </a:p>
                    <a:p>
                      <a:pPr marL="285750" indent="-285750">
                        <a:buFont typeface="Arial" panose="020B0604020202020204" pitchFamily="34" charset="0"/>
                        <a:buChar char="•"/>
                      </a:pPr>
                      <a:r>
                        <a:rPr lang="nl-NL" sz="1700" dirty="0">
                          <a:effectLst/>
                          <a:latin typeface="Calibri" panose="020F0502020204030204" pitchFamily="34" charset="0"/>
                          <a:ea typeface="Times New Roman" panose="02020603050405020304" pitchFamily="18" charset="0"/>
                          <a:cs typeface="Calibri" panose="020F0502020204030204" pitchFamily="34" charset="0"/>
                        </a:rPr>
                        <a:t>Faciliteer laagdrempelig diagnostiek in de tweede lijn door deze patiënten een verkorte toegangstijd te bieden (bij voorkeur binnen twee à drie weken). Maak hier lokaal afspraken over met de verwijzers en geef hen voldoende training en instructies over dit proces.</a:t>
                      </a:r>
                    </a:p>
                    <a:p>
                      <a:pPr marL="285750" indent="-285750">
                        <a:buFont typeface="Arial" panose="020B0604020202020204" pitchFamily="34" charset="0"/>
                        <a:buChar char="•"/>
                      </a:pPr>
                      <a:r>
                        <a:rPr lang="nl-NL" sz="1700" dirty="0">
                          <a:effectLst/>
                          <a:latin typeface="Calibri" panose="020F0502020204030204" pitchFamily="34" charset="0"/>
                          <a:ea typeface="Times New Roman" panose="02020603050405020304" pitchFamily="18" charset="0"/>
                          <a:cs typeface="Calibri" panose="020F0502020204030204" pitchFamily="34" charset="0"/>
                        </a:rPr>
                        <a:t>Geef een terugkoppeling (met achtergrondinformatie, anamnese, bevindingen, diagnose, acties en instructies voor verdere opvolging) van het consult aan de huisarts.</a:t>
                      </a:r>
                    </a:p>
                    <a:p>
                      <a:pPr marL="285750" indent="-285750">
                        <a:buFont typeface="Arial" panose="020B0604020202020204" pitchFamily="34" charset="0"/>
                        <a:buChar char="•"/>
                      </a:pPr>
                      <a:r>
                        <a:rPr lang="nl-NL" sz="1700" dirty="0">
                          <a:effectLst/>
                          <a:latin typeface="Calibri" panose="020F0502020204030204" pitchFamily="34" charset="0"/>
                          <a:ea typeface="Times New Roman" panose="02020603050405020304" pitchFamily="18" charset="0"/>
                          <a:cs typeface="Calibri" panose="020F0502020204030204" pitchFamily="34" charset="0"/>
                        </a:rPr>
                        <a:t>Zorg voor de juiste registratie van het consult en informatieverstrekking richting de patiënt (zie ook aanbevelingen in de </a:t>
                      </a:r>
                      <a:r>
                        <a:rPr lang="nl-NL" sz="1700" dirty="0" err="1">
                          <a:effectLst/>
                          <a:latin typeface="Calibri" panose="020F0502020204030204" pitchFamily="34" charset="0"/>
                          <a:ea typeface="Times New Roman" panose="02020603050405020304" pitchFamily="18" charset="0"/>
                          <a:cs typeface="Calibri" panose="020F0502020204030204" pitchFamily="34" charset="0"/>
                        </a:rPr>
                        <a:t>submodule</a:t>
                      </a:r>
                      <a:r>
                        <a:rPr lang="nl-NL" sz="1700" dirty="0">
                          <a:effectLst/>
                          <a:latin typeface="Calibri" panose="020F0502020204030204" pitchFamily="34" charset="0"/>
                          <a:ea typeface="Times New Roman" panose="02020603050405020304" pitchFamily="18" charset="0"/>
                          <a:cs typeface="Calibri" panose="020F0502020204030204" pitchFamily="34" charset="0"/>
                        </a:rPr>
                        <a:t> </a:t>
                      </a:r>
                      <a:r>
                        <a:rPr lang="nl-NL" sz="1700" dirty="0" err="1">
                          <a:effectLst/>
                          <a:latin typeface="Calibri" panose="020F0502020204030204" pitchFamily="34" charset="0"/>
                          <a:ea typeface="Times New Roman" panose="02020603050405020304" pitchFamily="18" charset="0"/>
                          <a:cs typeface="Calibri" panose="020F0502020204030204" pitchFamily="34" charset="0"/>
                        </a:rPr>
                        <a:t>Patiëntenperspectief</a:t>
                      </a:r>
                      <a:r>
                        <a:rPr lang="nl-NL" sz="1700" dirty="0">
                          <a:effectLst/>
                          <a:latin typeface="Calibri" panose="020F0502020204030204" pitchFamily="34" charset="0"/>
                          <a:ea typeface="Times New Roman" panose="02020603050405020304" pitchFamily="18" charset="0"/>
                          <a:cs typeface="Calibri" panose="020F0502020204030204" pitchFamily="34" charset="0"/>
                        </a:rPr>
                        <a:t>). </a:t>
                      </a:r>
                      <a:br>
                        <a:rPr lang="nl-NL" sz="1700" dirty="0">
                          <a:effectLst/>
                          <a:latin typeface="Helvetica" pitchFamily="2" charset="0"/>
                        </a:rPr>
                      </a:br>
                      <a:endParaRPr lang="nl-NL" sz="1700" dirty="0">
                        <a:effectLst/>
                        <a:latin typeface="Helvetica" pitchFamily="2" charset="0"/>
                      </a:endParaRPr>
                    </a:p>
                  </a:txBody>
                  <a:tcPr marL="47625" marR="47625" marT="0" marB="0">
                    <a:lnL>
                      <a:noFill/>
                    </a:lnL>
                    <a:lnR>
                      <a:noFill/>
                    </a:lnR>
                    <a:lnT>
                      <a:noFill/>
                    </a:lnT>
                    <a:lnB>
                      <a:noFill/>
                    </a:lnB>
                    <a:noFill/>
                  </a:tcPr>
                </a:tc>
                <a:extLst>
                  <a:ext uri="{0D108BD9-81ED-4DB2-BD59-A6C34878D82A}">
                    <a16:rowId xmlns:a16="http://schemas.microsoft.com/office/drawing/2014/main" val="1470678794"/>
                  </a:ext>
                </a:extLst>
              </a:tr>
            </a:tbl>
          </a:graphicData>
        </a:graphic>
      </p:graphicFrame>
    </p:spTree>
    <p:extLst>
      <p:ext uri="{BB962C8B-B14F-4D97-AF65-F5344CB8AC3E}">
        <p14:creationId xmlns:p14="http://schemas.microsoft.com/office/powerpoint/2010/main" val="2646233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85F35-421A-7C67-4ED8-B5874B69E286}"/>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356A5158-B381-7B16-588B-51030AE53AC0}"/>
              </a:ext>
            </a:extLst>
          </p:cNvPr>
          <p:cNvSpPr>
            <a:spLocks noGrp="1"/>
          </p:cNvSpPr>
          <p:nvPr>
            <p:ph type="body" sz="quarter" idx="13"/>
          </p:nvPr>
        </p:nvSpPr>
        <p:spPr/>
        <p:txBody>
          <a:bodyPr/>
          <a:lstStyle/>
          <a:p>
            <a:r>
              <a:rPr lang="nl-NL" dirty="0">
                <a:latin typeface="Calibri" panose="020F0502020204030204" pitchFamily="34" charset="0"/>
                <a:cs typeface="Calibri" panose="020F0502020204030204" pitchFamily="34" charset="0"/>
              </a:rPr>
              <a:t>Module Organisatie van zorg - </a:t>
            </a:r>
            <a:r>
              <a:rPr lang="nl-NL" dirty="0" err="1">
                <a:latin typeface="Calibri" panose="020F0502020204030204" pitchFamily="34" charset="0"/>
                <a:cs typeface="Calibri" panose="020F0502020204030204" pitchFamily="34" charset="0"/>
              </a:rPr>
              <a:t>Patiëntenperspectief</a:t>
            </a:r>
            <a:endParaRPr lang="nl-NL" dirty="0">
              <a:solidFill>
                <a:srgbClr val="E93E7A"/>
              </a:solidFill>
              <a:latin typeface="Calibri" panose="020F0502020204030204" pitchFamily="34" charset="0"/>
              <a:cs typeface="Calibri" panose="020F0502020204030204" pitchFamily="34" charset="0"/>
            </a:endParaRPr>
          </a:p>
        </p:txBody>
      </p:sp>
      <p:sp>
        <p:nvSpPr>
          <p:cNvPr id="8" name="Text Placeholder 7">
            <a:extLst>
              <a:ext uri="{FF2B5EF4-FFF2-40B4-BE49-F238E27FC236}">
                <a16:creationId xmlns:a16="http://schemas.microsoft.com/office/drawing/2014/main" id="{F61A723F-5B22-949F-724D-AA2677524FDC}"/>
              </a:ext>
            </a:extLst>
          </p:cNvPr>
          <p:cNvSpPr>
            <a:spLocks noGrp="1"/>
          </p:cNvSpPr>
          <p:nvPr>
            <p:ph type="body" sz="quarter" idx="17"/>
          </p:nvPr>
        </p:nvSpPr>
        <p:spPr/>
        <p:txBody>
          <a:bodyPr>
            <a:normAutofit/>
          </a:bodyPr>
          <a:lstStyle/>
          <a:p>
            <a:r>
              <a:rPr lang="nl-NL" sz="1700" b="1" dirty="0">
                <a:effectLst/>
                <a:latin typeface="Calibri" panose="020F0502020204030204" pitchFamily="34" charset="0"/>
                <a:ea typeface="Calibri" panose="020F0502020204030204" pitchFamily="34" charset="0"/>
                <a:cs typeface="Calibri" panose="020F0502020204030204" pitchFamily="34" charset="0"/>
              </a:rPr>
              <a:t>Aanbeveling</a:t>
            </a:r>
            <a:endParaRPr lang="nl-NL" sz="1700" dirty="0">
              <a:latin typeface="Calibri" panose="020F0502020204030204" pitchFamily="34" charset="0"/>
              <a:ea typeface="Calibri" panose="020F0502020204030204" pitchFamily="34" charset="0"/>
              <a:cs typeface="Calibri" panose="020F0502020204030204" pitchFamily="34" charset="0"/>
            </a:endParaRPr>
          </a:p>
          <a:p>
            <a:endParaRPr lang="nl-NL" dirty="0"/>
          </a:p>
          <a:p>
            <a:endParaRPr lang="nl-NL" dirty="0"/>
          </a:p>
          <a:p>
            <a:endParaRPr lang="nl-NL" dirty="0"/>
          </a:p>
          <a:p>
            <a:endParaRPr lang="en-NL" dirty="0"/>
          </a:p>
        </p:txBody>
      </p:sp>
      <p:graphicFrame>
        <p:nvGraphicFramePr>
          <p:cNvPr id="5" name="Tabel 4">
            <a:extLst>
              <a:ext uri="{FF2B5EF4-FFF2-40B4-BE49-F238E27FC236}">
                <a16:creationId xmlns:a16="http://schemas.microsoft.com/office/drawing/2014/main" id="{76693561-D859-FE76-C61D-F7E654389326}"/>
              </a:ext>
            </a:extLst>
          </p:cNvPr>
          <p:cNvGraphicFramePr>
            <a:graphicFrameLocks noGrp="1"/>
          </p:cNvGraphicFramePr>
          <p:nvPr>
            <p:extLst>
              <p:ext uri="{D42A27DB-BD31-4B8C-83A1-F6EECF244321}">
                <p14:modId xmlns:p14="http://schemas.microsoft.com/office/powerpoint/2010/main" val="1352463786"/>
              </p:ext>
            </p:extLst>
          </p:nvPr>
        </p:nvGraphicFramePr>
        <p:xfrm>
          <a:off x="720435" y="3025833"/>
          <a:ext cx="11042073" cy="3677184"/>
        </p:xfrm>
        <a:graphic>
          <a:graphicData uri="http://schemas.openxmlformats.org/drawingml/2006/table">
            <a:tbl>
              <a:tblPr/>
              <a:tblGrid>
                <a:gridCol w="11042073">
                  <a:extLst>
                    <a:ext uri="{9D8B030D-6E8A-4147-A177-3AD203B41FA5}">
                      <a16:colId xmlns:a16="http://schemas.microsoft.com/office/drawing/2014/main" val="4156193813"/>
                    </a:ext>
                  </a:extLst>
                </a:gridCol>
              </a:tblGrid>
              <a:tr h="3677184">
                <a:tc>
                  <a:txBody>
                    <a:bodyPr/>
                    <a:lstStyle/>
                    <a:p>
                      <a:pPr>
                        <a:buNone/>
                      </a:pPr>
                      <a:r>
                        <a:rPr lang="nl-NL" sz="1700" dirty="0">
                          <a:effectLst/>
                          <a:latin typeface="Calibri" panose="020F0502020204030204" pitchFamily="34" charset="0"/>
                          <a:ea typeface="Calibri" panose="020F0502020204030204" pitchFamily="34" charset="0"/>
                          <a:cs typeface="Maiandra GD" panose="020E0502030308020204" pitchFamily="34" charset="77"/>
                        </a:rPr>
                        <a:t>Zorg voor goede afstemming tussen alle zorgverleners die betrokken zijn in de diagnostische fase van patiënten met verdenking op RA. </a:t>
                      </a:r>
                      <a:endParaRPr lang="nl-NL" sz="1700" dirty="0">
                        <a:effectLst/>
                        <a:latin typeface="Calibri" panose="020F0502020204030204" pitchFamily="34" charset="0"/>
                        <a:ea typeface="Times New Roman" panose="02020603050405020304" pitchFamily="18" charset="0"/>
                        <a:cs typeface="Times New Roman" panose="02020603050405020304" pitchFamily="18" charset="0"/>
                      </a:endParaRPr>
                    </a:p>
                    <a:p>
                      <a:pPr>
                        <a:buNone/>
                      </a:pPr>
                      <a:r>
                        <a:rPr lang="nl-NL" sz="1700" dirty="0">
                          <a:effectLst/>
                          <a:latin typeface="Calibri" panose="020F0502020204030204" pitchFamily="34" charset="0"/>
                          <a:ea typeface="Times New Roman" panose="02020603050405020304" pitchFamily="18" charset="0"/>
                          <a:cs typeface="Times New Roman" panose="02020603050405020304" pitchFamily="18" charset="0"/>
                        </a:rPr>
                        <a:t> </a:t>
                      </a:r>
                    </a:p>
                    <a:p>
                      <a:pPr>
                        <a:buNone/>
                      </a:pPr>
                      <a:r>
                        <a:rPr lang="nl-NL" sz="1700" dirty="0">
                          <a:effectLst/>
                          <a:latin typeface="Calibri" panose="020F0502020204030204" pitchFamily="34" charset="0"/>
                          <a:ea typeface="Calibri" panose="020F0502020204030204" pitchFamily="34" charset="0"/>
                          <a:cs typeface="Maiandra GD" panose="020E0502030308020204" pitchFamily="34" charset="77"/>
                        </a:rPr>
                        <a:t>Betrek de patiënt met verdenking op RA actief in het gesprek over diagnostiek en beslis samen over de benodigde zorg en behandeling (zie </a:t>
                      </a:r>
                      <a:r>
                        <a:rPr lang="nl-NL" sz="1700" dirty="0">
                          <a:solidFill>
                            <a:srgbClr val="E93E7A"/>
                          </a:solidFill>
                          <a:effectLst/>
                          <a:latin typeface="Calibri" panose="020F0502020204030204" pitchFamily="34" charset="0"/>
                          <a:ea typeface="Calibri" panose="020F0502020204030204" pitchFamily="34" charset="0"/>
                          <a:cs typeface="Maiandra GD" panose="020E0502030308020204" pitchFamily="34" charset="77"/>
                        </a:rPr>
                        <a:t>Appendix I</a:t>
                      </a:r>
                      <a:r>
                        <a:rPr lang="nl-NL" sz="1700" dirty="0">
                          <a:effectLst/>
                          <a:latin typeface="Calibri" panose="020F0502020204030204" pitchFamily="34" charset="0"/>
                          <a:ea typeface="Calibri" panose="020F0502020204030204" pitchFamily="34" charset="0"/>
                          <a:cs typeface="Maiandra GD" panose="020E0502030308020204" pitchFamily="34" charset="77"/>
                        </a:rPr>
                        <a:t>).</a:t>
                      </a:r>
                      <a:endParaRPr lang="nl-NL" sz="1700" dirty="0">
                        <a:effectLst/>
                        <a:latin typeface="Calibri" panose="020F0502020204030204" pitchFamily="34" charset="0"/>
                        <a:ea typeface="Times New Roman" panose="02020603050405020304" pitchFamily="18" charset="0"/>
                        <a:cs typeface="Times New Roman" panose="02020603050405020304" pitchFamily="18" charset="0"/>
                      </a:endParaRPr>
                    </a:p>
                    <a:p>
                      <a:pPr>
                        <a:buNone/>
                      </a:pPr>
                      <a:r>
                        <a:rPr lang="nl-NL" sz="1700" dirty="0">
                          <a:effectLst/>
                          <a:latin typeface="Calibri" panose="020F0502020204030204" pitchFamily="34" charset="0"/>
                          <a:ea typeface="Calibri" panose="020F0502020204030204" pitchFamily="34" charset="0"/>
                          <a:cs typeface="Times New Roman" panose="02020603050405020304" pitchFamily="18" charset="0"/>
                        </a:rPr>
                        <a:t> </a:t>
                      </a:r>
                      <a:endParaRPr lang="nl-NL" sz="1700" dirty="0">
                        <a:effectLst/>
                        <a:latin typeface="Calibri" panose="020F0502020204030204" pitchFamily="34" charset="0"/>
                        <a:ea typeface="Times New Roman" panose="02020603050405020304" pitchFamily="18" charset="0"/>
                        <a:cs typeface="Times New Roman" panose="02020603050405020304" pitchFamily="18" charset="0"/>
                      </a:endParaRPr>
                    </a:p>
                    <a:p>
                      <a:pPr>
                        <a:buNone/>
                      </a:pPr>
                      <a:r>
                        <a:rPr lang="nl-NL" sz="1700" dirty="0">
                          <a:effectLst/>
                          <a:latin typeface="Calibri" panose="020F0502020204030204" pitchFamily="34" charset="0"/>
                          <a:ea typeface="Calibri" panose="020F0502020204030204" pitchFamily="34" charset="0"/>
                          <a:cs typeface="Times New Roman" panose="02020603050405020304" pitchFamily="18" charset="0"/>
                        </a:rPr>
                        <a:t>Overweeg extra informatievoorziening (zoals foldermateriaal of digitale informatie) over het diagnostisch traject. </a:t>
                      </a:r>
                      <a:endParaRPr lang="nl-NL" sz="1700" dirty="0">
                        <a:effectLst/>
                        <a:latin typeface="Calibri" panose="020F0502020204030204" pitchFamily="34" charset="0"/>
                        <a:ea typeface="Times New Roman" panose="02020603050405020304" pitchFamily="18" charset="0"/>
                        <a:cs typeface="Times New Roman" panose="02020603050405020304" pitchFamily="18" charset="0"/>
                      </a:endParaRPr>
                    </a:p>
                    <a:p>
                      <a:pPr>
                        <a:buNone/>
                      </a:pPr>
                      <a:br>
                        <a:rPr lang="nl-NL" sz="1700" dirty="0">
                          <a:effectLst/>
                          <a:latin typeface="Calibri" panose="020F0502020204030204" pitchFamily="34" charset="0"/>
                          <a:ea typeface="Calibri" panose="020F0502020204030204" pitchFamily="34" charset="0"/>
                          <a:cs typeface="Times New Roman" panose="02020603050405020304" pitchFamily="18" charset="0"/>
                        </a:rPr>
                      </a:br>
                      <a:r>
                        <a:rPr lang="nl-NL" sz="1700" dirty="0">
                          <a:effectLst/>
                          <a:latin typeface="Calibri" panose="020F0502020204030204" pitchFamily="34" charset="0"/>
                          <a:ea typeface="Calibri" panose="020F0502020204030204" pitchFamily="34" charset="0"/>
                          <a:cs typeface="Times New Roman" panose="02020603050405020304" pitchFamily="18" charset="0"/>
                        </a:rPr>
                        <a:t>Stem deze informatievoorziening af op de gezondheidsvaardigheden en behoeften van de patiënt. Controleer als zorgverlener of de informatie is begrepen. </a:t>
                      </a:r>
                      <a:endParaRPr lang="nl-NL" sz="1700" dirty="0">
                        <a:effectLst/>
                        <a:latin typeface="Calibri" panose="020F0502020204030204" pitchFamily="34" charset="0"/>
                        <a:ea typeface="Times New Roman" panose="02020603050405020304" pitchFamily="18" charset="0"/>
                        <a:cs typeface="Times New Roman" panose="02020603050405020304" pitchFamily="18" charset="0"/>
                      </a:endParaRPr>
                    </a:p>
                    <a:p>
                      <a:pPr>
                        <a:buNone/>
                      </a:pPr>
                      <a:r>
                        <a:rPr lang="nl-NL" sz="1700" dirty="0">
                          <a:effectLst/>
                          <a:latin typeface="Calibri" panose="020F0502020204030204" pitchFamily="34" charset="0"/>
                          <a:ea typeface="Calibri" panose="020F0502020204030204" pitchFamily="34" charset="0"/>
                          <a:cs typeface="Times New Roman" panose="02020603050405020304" pitchFamily="18" charset="0"/>
                        </a:rPr>
                        <a:t> </a:t>
                      </a:r>
                      <a:endParaRPr lang="nl-NL" sz="1700" dirty="0">
                        <a:effectLst/>
                        <a:latin typeface="Calibri" panose="020F0502020204030204" pitchFamily="34" charset="0"/>
                        <a:ea typeface="Times New Roman" panose="02020603050405020304" pitchFamily="18" charset="0"/>
                        <a:cs typeface="Times New Roman" panose="02020603050405020304" pitchFamily="18" charset="0"/>
                      </a:endParaRPr>
                    </a:p>
                    <a:p>
                      <a:pPr>
                        <a:buNone/>
                      </a:pPr>
                      <a:r>
                        <a:rPr lang="nl-NL" sz="1700" dirty="0">
                          <a:effectLst/>
                          <a:latin typeface="Calibri" panose="020F0502020204030204" pitchFamily="34" charset="0"/>
                          <a:ea typeface="Calibri" panose="020F0502020204030204" pitchFamily="34" charset="0"/>
                          <a:cs typeface="Times New Roman" panose="02020603050405020304" pitchFamily="18" charset="0"/>
                        </a:rPr>
                        <a:t>Ondersteun de patiënt met het voorbereiden van vragen voorafgaand aan een consult. </a:t>
                      </a:r>
                      <a:r>
                        <a:rPr lang="en-GB" sz="1700" dirty="0" err="1">
                          <a:effectLst/>
                          <a:latin typeface="Calibri" panose="020F0502020204030204" pitchFamily="34" charset="0"/>
                          <a:ea typeface="Calibri" panose="020F0502020204030204" pitchFamily="34" charset="0"/>
                          <a:cs typeface="Times New Roman" panose="02020603050405020304" pitchFamily="18" charset="0"/>
                        </a:rPr>
                        <a:t>Gebruik</a:t>
                      </a:r>
                      <a:r>
                        <a:rPr lang="en-GB" sz="1700" dirty="0">
                          <a:effectLst/>
                          <a:latin typeface="Calibri" panose="020F0502020204030204" pitchFamily="34" charset="0"/>
                          <a:ea typeface="Calibri" panose="020F0502020204030204" pitchFamily="34" charset="0"/>
                          <a:cs typeface="Times New Roman" panose="02020603050405020304" pitchFamily="18" charset="0"/>
                        </a:rPr>
                        <a:t> </a:t>
                      </a:r>
                      <a:r>
                        <a:rPr lang="en-GB" sz="1700" dirty="0" err="1">
                          <a:effectLst/>
                          <a:latin typeface="Calibri" panose="020F0502020204030204" pitchFamily="34" charset="0"/>
                          <a:ea typeface="Calibri" panose="020F0502020204030204" pitchFamily="34" charset="0"/>
                          <a:cs typeface="Times New Roman" panose="02020603050405020304" pitchFamily="18" charset="0"/>
                        </a:rPr>
                        <a:t>hiervoor</a:t>
                      </a:r>
                      <a:r>
                        <a:rPr lang="en-GB" sz="1700" dirty="0">
                          <a:effectLst/>
                          <a:latin typeface="Calibri" panose="020F0502020204030204" pitchFamily="34" charset="0"/>
                          <a:ea typeface="Calibri" panose="020F0502020204030204" pitchFamily="34" charset="0"/>
                          <a:cs typeface="Times New Roman" panose="02020603050405020304" pitchFamily="18" charset="0"/>
                        </a:rPr>
                        <a:t> </a:t>
                      </a:r>
                      <a:r>
                        <a:rPr lang="en-GB" sz="1700" dirty="0" err="1">
                          <a:effectLst/>
                          <a:latin typeface="Calibri" panose="020F0502020204030204" pitchFamily="34" charset="0"/>
                          <a:ea typeface="Calibri" panose="020F0502020204030204" pitchFamily="34" charset="0"/>
                          <a:cs typeface="Times New Roman" panose="02020603050405020304" pitchFamily="18" charset="0"/>
                        </a:rPr>
                        <a:t>eventuele</a:t>
                      </a:r>
                      <a:r>
                        <a:rPr lang="en-GB" sz="1700" dirty="0">
                          <a:effectLst/>
                          <a:latin typeface="Calibri" panose="020F0502020204030204" pitchFamily="34" charset="0"/>
                          <a:ea typeface="Calibri" panose="020F0502020204030204" pitchFamily="34" charset="0"/>
                          <a:cs typeface="Times New Roman" panose="02020603050405020304" pitchFamily="18" charset="0"/>
                        </a:rPr>
                        <a:t> </a:t>
                      </a:r>
                      <a:r>
                        <a:rPr lang="en-GB" sz="1700" dirty="0" err="1">
                          <a:effectLst/>
                          <a:latin typeface="Calibri" panose="020F0502020204030204" pitchFamily="34" charset="0"/>
                          <a:ea typeface="Calibri" panose="020F0502020204030204" pitchFamily="34" charset="0"/>
                          <a:cs typeface="Times New Roman" panose="02020603050405020304" pitchFamily="18" charset="0"/>
                        </a:rPr>
                        <a:t>hulpmiddelen</a:t>
                      </a:r>
                      <a:r>
                        <a:rPr lang="en-GB" sz="1700" dirty="0">
                          <a:effectLst/>
                          <a:latin typeface="Calibri" panose="020F0502020204030204" pitchFamily="34" charset="0"/>
                          <a:ea typeface="Calibri" panose="020F0502020204030204" pitchFamily="34" charset="0"/>
                          <a:cs typeface="Times New Roman" panose="02020603050405020304" pitchFamily="18" charset="0"/>
                        </a:rPr>
                        <a:t> </a:t>
                      </a:r>
                      <a:r>
                        <a:rPr lang="en-GB" sz="1700" dirty="0" err="1">
                          <a:effectLst/>
                          <a:latin typeface="Calibri" panose="020F0502020204030204" pitchFamily="34" charset="0"/>
                          <a:ea typeface="Calibri" panose="020F0502020204030204" pitchFamily="34" charset="0"/>
                          <a:cs typeface="Times New Roman" panose="02020603050405020304" pitchFamily="18" charset="0"/>
                        </a:rPr>
                        <a:t>zoals</a:t>
                      </a:r>
                      <a:r>
                        <a:rPr lang="en-GB" sz="1700" dirty="0">
                          <a:effectLst/>
                          <a:latin typeface="Calibri" panose="020F0502020204030204" pitchFamily="34" charset="0"/>
                          <a:ea typeface="Calibri" panose="020F0502020204030204" pitchFamily="34" charset="0"/>
                          <a:cs typeface="Times New Roman" panose="02020603050405020304" pitchFamily="18" charset="0"/>
                        </a:rPr>
                        <a:t> </a:t>
                      </a:r>
                      <a:r>
                        <a:rPr lang="en-GB" sz="1700" dirty="0" err="1">
                          <a:effectLst/>
                          <a:latin typeface="Calibri" panose="020F0502020204030204" pitchFamily="34" charset="0"/>
                          <a:ea typeface="Calibri" panose="020F0502020204030204" pitchFamily="34" charset="0"/>
                          <a:cs typeface="Times New Roman" panose="02020603050405020304" pitchFamily="18" charset="0"/>
                        </a:rPr>
                        <a:t>een</a:t>
                      </a:r>
                      <a:r>
                        <a:rPr lang="en-GB" sz="1700" dirty="0">
                          <a:effectLst/>
                          <a:latin typeface="Calibri" panose="020F0502020204030204" pitchFamily="34" charset="0"/>
                          <a:ea typeface="Calibri" panose="020F0502020204030204" pitchFamily="34" charset="0"/>
                          <a:cs typeface="Times New Roman" panose="02020603050405020304" pitchFamily="18" charset="0"/>
                        </a:rPr>
                        <a:t> </a:t>
                      </a:r>
                      <a:r>
                        <a:rPr lang="en-GB" sz="1700" dirty="0" err="1">
                          <a:effectLst/>
                          <a:latin typeface="Calibri" panose="020F0502020204030204" pitchFamily="34" charset="0"/>
                          <a:ea typeface="Calibri" panose="020F0502020204030204" pitchFamily="34" charset="0"/>
                          <a:cs typeface="Times New Roman" panose="02020603050405020304" pitchFamily="18" charset="0"/>
                        </a:rPr>
                        <a:t>gesprekskaart</a:t>
                      </a:r>
                      <a:r>
                        <a:rPr lang="en-GB" sz="1700" dirty="0">
                          <a:effectLst/>
                          <a:latin typeface="Calibri" panose="020F0502020204030204" pitchFamily="34" charset="0"/>
                          <a:ea typeface="Calibri" panose="020F0502020204030204" pitchFamily="34" charset="0"/>
                          <a:cs typeface="Times New Roman" panose="02020603050405020304" pitchFamily="18" charset="0"/>
                        </a:rPr>
                        <a:t>.</a:t>
                      </a:r>
                      <a:r>
                        <a:rPr lang="nl-NL" sz="1700" dirty="0">
                          <a:effectLst/>
                        </a:rPr>
                        <a:t> </a:t>
                      </a:r>
                      <a:br>
                        <a:rPr lang="nl-NL" sz="1700" dirty="0">
                          <a:effectLst/>
                          <a:latin typeface="Helvetica" pitchFamily="2" charset="0"/>
                        </a:rPr>
                      </a:br>
                      <a:endParaRPr lang="nl-NL" sz="1700" dirty="0">
                        <a:effectLst/>
                        <a:latin typeface="Helvetica" pitchFamily="2" charset="0"/>
                      </a:endParaRPr>
                    </a:p>
                  </a:txBody>
                  <a:tcPr marL="47625" marR="47625" marT="0" marB="0">
                    <a:lnL>
                      <a:noFill/>
                    </a:lnL>
                    <a:lnR>
                      <a:noFill/>
                    </a:lnR>
                    <a:lnT>
                      <a:noFill/>
                    </a:lnT>
                    <a:lnB>
                      <a:noFill/>
                    </a:lnB>
                    <a:noFill/>
                  </a:tcPr>
                </a:tc>
                <a:extLst>
                  <a:ext uri="{0D108BD9-81ED-4DB2-BD59-A6C34878D82A}">
                    <a16:rowId xmlns:a16="http://schemas.microsoft.com/office/drawing/2014/main" val="1470678794"/>
                  </a:ext>
                </a:extLst>
              </a:tr>
            </a:tbl>
          </a:graphicData>
        </a:graphic>
      </p:graphicFrame>
    </p:spTree>
    <p:extLst>
      <p:ext uri="{BB962C8B-B14F-4D97-AF65-F5344CB8AC3E}">
        <p14:creationId xmlns:p14="http://schemas.microsoft.com/office/powerpoint/2010/main" val="3252791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3DBF80-6839-9BD1-EE47-321AB62096AB}"/>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E8E26932-89B3-90D4-40CC-CCF9A1923E00}"/>
              </a:ext>
            </a:extLst>
          </p:cNvPr>
          <p:cNvSpPr>
            <a:spLocks noGrp="1"/>
          </p:cNvSpPr>
          <p:nvPr>
            <p:ph type="body" sz="quarter" idx="13"/>
          </p:nvPr>
        </p:nvSpPr>
        <p:spPr/>
        <p:txBody>
          <a:bodyPr/>
          <a:lstStyle/>
          <a:p>
            <a:r>
              <a:rPr lang="nl-NL" dirty="0">
                <a:latin typeface="Calibri" panose="020F0502020204030204" pitchFamily="34" charset="0"/>
                <a:cs typeface="Calibri" panose="020F0502020204030204" pitchFamily="34" charset="0"/>
              </a:rPr>
              <a:t>Module Organisatie van zorg – Verpleegkundige zorg</a:t>
            </a:r>
            <a:endParaRPr lang="nl-NL" dirty="0">
              <a:solidFill>
                <a:srgbClr val="E93E7A"/>
              </a:solidFill>
              <a:latin typeface="Calibri" panose="020F0502020204030204" pitchFamily="34" charset="0"/>
              <a:cs typeface="Calibri" panose="020F0502020204030204" pitchFamily="34" charset="0"/>
            </a:endParaRPr>
          </a:p>
        </p:txBody>
      </p:sp>
      <p:sp>
        <p:nvSpPr>
          <p:cNvPr id="8" name="Text Placeholder 7">
            <a:extLst>
              <a:ext uri="{FF2B5EF4-FFF2-40B4-BE49-F238E27FC236}">
                <a16:creationId xmlns:a16="http://schemas.microsoft.com/office/drawing/2014/main" id="{0F6DCDA9-75A4-D870-50D5-A3BF74F5E38F}"/>
              </a:ext>
            </a:extLst>
          </p:cNvPr>
          <p:cNvSpPr>
            <a:spLocks noGrp="1"/>
          </p:cNvSpPr>
          <p:nvPr>
            <p:ph type="body" sz="quarter" idx="17"/>
          </p:nvPr>
        </p:nvSpPr>
        <p:spPr/>
        <p:txBody>
          <a:bodyPr>
            <a:normAutofit/>
          </a:bodyPr>
          <a:lstStyle/>
          <a:p>
            <a:r>
              <a:rPr lang="nl-NL" sz="1700" b="1" dirty="0">
                <a:effectLst/>
                <a:latin typeface="Calibri" panose="020F0502020204030204" pitchFamily="34" charset="0"/>
                <a:ea typeface="Calibri" panose="020F0502020204030204" pitchFamily="34" charset="0"/>
                <a:cs typeface="Calibri" panose="020F0502020204030204" pitchFamily="34" charset="0"/>
              </a:rPr>
              <a:t>Aanbeveling</a:t>
            </a:r>
            <a:endParaRPr lang="nl-NL" sz="1700" dirty="0">
              <a:latin typeface="Calibri" panose="020F0502020204030204" pitchFamily="34" charset="0"/>
              <a:ea typeface="Calibri" panose="020F0502020204030204" pitchFamily="34" charset="0"/>
              <a:cs typeface="Calibri" panose="020F0502020204030204" pitchFamily="34" charset="0"/>
            </a:endParaRPr>
          </a:p>
          <a:p>
            <a:endParaRPr lang="nl-NL" dirty="0"/>
          </a:p>
          <a:p>
            <a:endParaRPr lang="nl-NL" dirty="0"/>
          </a:p>
          <a:p>
            <a:endParaRPr lang="nl-NL" dirty="0"/>
          </a:p>
          <a:p>
            <a:endParaRPr lang="en-NL" dirty="0"/>
          </a:p>
        </p:txBody>
      </p:sp>
      <p:graphicFrame>
        <p:nvGraphicFramePr>
          <p:cNvPr id="5" name="Tabel 4">
            <a:extLst>
              <a:ext uri="{FF2B5EF4-FFF2-40B4-BE49-F238E27FC236}">
                <a16:creationId xmlns:a16="http://schemas.microsoft.com/office/drawing/2014/main" id="{26740C76-D5ED-D543-6384-06358687F384}"/>
              </a:ext>
            </a:extLst>
          </p:cNvPr>
          <p:cNvGraphicFramePr>
            <a:graphicFrameLocks noGrp="1"/>
          </p:cNvGraphicFramePr>
          <p:nvPr>
            <p:extLst>
              <p:ext uri="{D42A27DB-BD31-4B8C-83A1-F6EECF244321}">
                <p14:modId xmlns:p14="http://schemas.microsoft.com/office/powerpoint/2010/main" val="4062624177"/>
              </p:ext>
            </p:extLst>
          </p:nvPr>
        </p:nvGraphicFramePr>
        <p:xfrm>
          <a:off x="720435" y="3025833"/>
          <a:ext cx="11042073" cy="3508375"/>
        </p:xfrm>
        <a:graphic>
          <a:graphicData uri="http://schemas.openxmlformats.org/drawingml/2006/table">
            <a:tbl>
              <a:tblPr/>
              <a:tblGrid>
                <a:gridCol w="11042073">
                  <a:extLst>
                    <a:ext uri="{9D8B030D-6E8A-4147-A177-3AD203B41FA5}">
                      <a16:colId xmlns:a16="http://schemas.microsoft.com/office/drawing/2014/main" val="4156193813"/>
                    </a:ext>
                  </a:extLst>
                </a:gridCol>
              </a:tblGrid>
              <a:tr h="35083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700">
                          <a:effectLst/>
                          <a:latin typeface="Calibri" panose="020F0502020204030204" pitchFamily="34" charset="0"/>
                          <a:ea typeface="Times New Roman" panose="02020603050405020304" pitchFamily="18" charset="0"/>
                          <a:cs typeface="Calibri" panose="020F0502020204030204" pitchFamily="34" charset="0"/>
                        </a:rPr>
                        <a:t>Betrek een </a:t>
                      </a:r>
                      <a:r>
                        <a:rPr lang="nl-NL" sz="1700">
                          <a:effectLst/>
                          <a:latin typeface="Calibri" panose="020F0502020204030204" pitchFamily="34" charset="0"/>
                          <a:ea typeface="Times New Roman" panose="02020603050405020304" pitchFamily="18" charset="0"/>
                        </a:rPr>
                        <a:t>gespecialiseerd reumaverpleegkundige bij het geven van voorlichting, educatie en begeleiding, specifiek na het diagnostische proces. </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700">
                        <a:effectLst/>
                        <a:latin typeface="Calibri" panose="020F0502020204030204" pitchFamily="34" charset="0"/>
                        <a:ea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700">
                          <a:effectLst/>
                          <a:latin typeface="Calibri" panose="020F0502020204030204" pitchFamily="34" charset="0"/>
                          <a:ea typeface="Times New Roman" panose="02020603050405020304" pitchFamily="18" charset="0"/>
                        </a:rPr>
                        <a:t>Begeleiding (inclusief voorlichting en educatie) dient toegankelijk te zijn voor alle patiënten met nieuw gediagnosticeerde RA, afgestemd op de individuele behoefte en kan zowel mondeling als met behulp van digitale middelen plaatsvinden. </a:t>
                      </a:r>
                      <a:endParaRPr lang="nl-NL" sz="1700" dirty="0">
                        <a:effectLst/>
                        <a:latin typeface="Calibri" panose="020F0502020204030204" pitchFamily="34" charset="0"/>
                        <a:cs typeface="Calibri" panose="020F0502020204030204" pitchFamily="34" charset="0"/>
                      </a:endParaRPr>
                    </a:p>
                  </a:txBody>
                  <a:tcPr marL="47625" marR="47625" marT="0" marB="0">
                    <a:lnL>
                      <a:noFill/>
                    </a:lnL>
                    <a:lnR>
                      <a:noFill/>
                    </a:lnR>
                    <a:lnT>
                      <a:noFill/>
                    </a:lnT>
                    <a:lnB>
                      <a:noFill/>
                    </a:lnB>
                    <a:noFill/>
                  </a:tcPr>
                </a:tc>
                <a:extLst>
                  <a:ext uri="{0D108BD9-81ED-4DB2-BD59-A6C34878D82A}">
                    <a16:rowId xmlns:a16="http://schemas.microsoft.com/office/drawing/2014/main" val="1470678794"/>
                  </a:ext>
                </a:extLst>
              </a:tr>
            </a:tbl>
          </a:graphicData>
        </a:graphic>
      </p:graphicFrame>
    </p:spTree>
    <p:extLst>
      <p:ext uri="{BB962C8B-B14F-4D97-AF65-F5344CB8AC3E}">
        <p14:creationId xmlns:p14="http://schemas.microsoft.com/office/powerpoint/2010/main" val="779469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3B33F-8BEA-95D9-961F-6BAD2B492B32}"/>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7F77693-0C7A-9F4C-0AF5-71A76716EA8D}"/>
              </a:ext>
            </a:extLst>
          </p:cNvPr>
          <p:cNvSpPr>
            <a:spLocks noGrp="1"/>
          </p:cNvSpPr>
          <p:nvPr>
            <p:ph type="body" sz="quarter" idx="13"/>
          </p:nvPr>
        </p:nvSpPr>
        <p:spPr/>
        <p:txBody>
          <a:bodyPr/>
          <a:lstStyle/>
          <a:p>
            <a:r>
              <a:rPr lang="nl-NL" dirty="0">
                <a:latin typeface="Calibri" panose="020F0502020204030204" pitchFamily="34" charset="0"/>
                <a:cs typeface="Calibri" panose="020F0502020204030204" pitchFamily="34" charset="0"/>
              </a:rPr>
              <a:t>Module Beeldvorming </a:t>
            </a:r>
            <a:r>
              <a:rPr lang="nl-NL" dirty="0" err="1">
                <a:latin typeface="Calibri" panose="020F0502020204030204" pitchFamily="34" charset="0"/>
                <a:cs typeface="Calibri" panose="020F0502020204030204" pitchFamily="34" charset="0"/>
              </a:rPr>
              <a:t>Treat</a:t>
            </a:r>
            <a:r>
              <a:rPr lang="nl-NL" dirty="0">
                <a:latin typeface="Calibri" panose="020F0502020204030204" pitchFamily="34" charset="0"/>
                <a:cs typeface="Calibri" panose="020F0502020204030204" pitchFamily="34" charset="0"/>
              </a:rPr>
              <a:t>-</a:t>
            </a:r>
            <a:r>
              <a:rPr lang="nl-NL" dirty="0" err="1">
                <a:latin typeface="Calibri" panose="020F0502020204030204" pitchFamily="34" charset="0"/>
                <a:cs typeface="Calibri" panose="020F0502020204030204" pitchFamily="34" charset="0"/>
              </a:rPr>
              <a:t>to</a:t>
            </a:r>
            <a:r>
              <a:rPr lang="nl-NL" dirty="0">
                <a:latin typeface="Calibri" panose="020F0502020204030204" pitchFamily="34" charset="0"/>
                <a:cs typeface="Calibri" panose="020F0502020204030204" pitchFamily="34" charset="0"/>
              </a:rPr>
              <a:t>-target</a:t>
            </a:r>
            <a:endParaRPr lang="nl-NL" dirty="0">
              <a:solidFill>
                <a:srgbClr val="E93E7A"/>
              </a:solidFill>
              <a:latin typeface="Calibri" panose="020F0502020204030204" pitchFamily="34" charset="0"/>
              <a:cs typeface="Calibri" panose="020F0502020204030204" pitchFamily="34" charset="0"/>
            </a:endParaRPr>
          </a:p>
        </p:txBody>
      </p:sp>
      <p:sp>
        <p:nvSpPr>
          <p:cNvPr id="8" name="Text Placeholder 7">
            <a:extLst>
              <a:ext uri="{FF2B5EF4-FFF2-40B4-BE49-F238E27FC236}">
                <a16:creationId xmlns:a16="http://schemas.microsoft.com/office/drawing/2014/main" id="{3B441B01-0AB3-3D52-0B80-63404F241EB8}"/>
              </a:ext>
            </a:extLst>
          </p:cNvPr>
          <p:cNvSpPr>
            <a:spLocks noGrp="1"/>
          </p:cNvSpPr>
          <p:nvPr>
            <p:ph type="body" sz="quarter" idx="17"/>
          </p:nvPr>
        </p:nvSpPr>
        <p:spPr/>
        <p:txBody>
          <a:bodyPr>
            <a:normAutofit/>
          </a:bodyPr>
          <a:lstStyle/>
          <a:p>
            <a:r>
              <a:rPr lang="nl-NL" sz="1700" b="1" dirty="0">
                <a:effectLst/>
                <a:latin typeface="Calibri" panose="020F0502020204030204" pitchFamily="34" charset="0"/>
                <a:ea typeface="Calibri" panose="020F0502020204030204" pitchFamily="34" charset="0"/>
                <a:cs typeface="Calibri" panose="020F0502020204030204" pitchFamily="34" charset="0"/>
              </a:rPr>
              <a:t>Aanbeveling</a:t>
            </a:r>
            <a:endParaRPr lang="nl-NL" sz="1700" dirty="0">
              <a:latin typeface="Calibri" panose="020F0502020204030204" pitchFamily="34" charset="0"/>
              <a:ea typeface="Calibri" panose="020F0502020204030204" pitchFamily="34" charset="0"/>
              <a:cs typeface="Calibri" panose="020F0502020204030204" pitchFamily="34" charset="0"/>
            </a:endParaRPr>
          </a:p>
          <a:p>
            <a:endParaRPr lang="nl-NL" dirty="0"/>
          </a:p>
          <a:p>
            <a:endParaRPr lang="nl-NL" dirty="0"/>
          </a:p>
          <a:p>
            <a:endParaRPr lang="nl-NL" dirty="0"/>
          </a:p>
          <a:p>
            <a:endParaRPr lang="en-NL" dirty="0"/>
          </a:p>
        </p:txBody>
      </p:sp>
      <p:graphicFrame>
        <p:nvGraphicFramePr>
          <p:cNvPr id="5" name="Tabel 4">
            <a:extLst>
              <a:ext uri="{FF2B5EF4-FFF2-40B4-BE49-F238E27FC236}">
                <a16:creationId xmlns:a16="http://schemas.microsoft.com/office/drawing/2014/main" id="{8913729C-E9AF-32C5-0C1C-15ACED0DD396}"/>
              </a:ext>
            </a:extLst>
          </p:cNvPr>
          <p:cNvGraphicFramePr>
            <a:graphicFrameLocks noGrp="1"/>
          </p:cNvGraphicFramePr>
          <p:nvPr>
            <p:extLst>
              <p:ext uri="{D42A27DB-BD31-4B8C-83A1-F6EECF244321}">
                <p14:modId xmlns:p14="http://schemas.microsoft.com/office/powerpoint/2010/main" val="141863023"/>
              </p:ext>
            </p:extLst>
          </p:nvPr>
        </p:nvGraphicFramePr>
        <p:xfrm>
          <a:off x="720435" y="3025833"/>
          <a:ext cx="11042073" cy="3508375"/>
        </p:xfrm>
        <a:graphic>
          <a:graphicData uri="http://schemas.openxmlformats.org/drawingml/2006/table">
            <a:tbl>
              <a:tblPr/>
              <a:tblGrid>
                <a:gridCol w="11042073">
                  <a:extLst>
                    <a:ext uri="{9D8B030D-6E8A-4147-A177-3AD203B41FA5}">
                      <a16:colId xmlns:a16="http://schemas.microsoft.com/office/drawing/2014/main" val="4156193813"/>
                    </a:ext>
                  </a:extLst>
                </a:gridCol>
              </a:tblGrid>
              <a:tr h="35083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700" dirty="0">
                          <a:effectLst/>
                          <a:latin typeface="Calibri" panose="020F0502020204030204" pitchFamily="34" charset="0"/>
                          <a:ea typeface="Times New Roman" panose="02020603050405020304" pitchFamily="18" charset="0"/>
                          <a:cs typeface="Calibri" panose="020F0502020204030204" pitchFamily="34" charset="0"/>
                        </a:rPr>
                        <a:t>Verricht niet routinematig aanvullende beeldvorming bij een </a:t>
                      </a:r>
                      <a:r>
                        <a:rPr lang="nl-NL" sz="1700" dirty="0" err="1">
                          <a:effectLst/>
                          <a:latin typeface="Calibri" panose="020F0502020204030204" pitchFamily="34" charset="0"/>
                          <a:ea typeface="Times New Roman" panose="02020603050405020304" pitchFamily="18" charset="0"/>
                          <a:cs typeface="Calibri" panose="020F0502020204030204" pitchFamily="34" charset="0"/>
                        </a:rPr>
                        <a:t>treat</a:t>
                      </a:r>
                      <a:r>
                        <a:rPr lang="nl-NL" sz="1700" dirty="0">
                          <a:effectLst/>
                          <a:latin typeface="Calibri" panose="020F0502020204030204" pitchFamily="34" charset="0"/>
                          <a:ea typeface="Times New Roman" panose="02020603050405020304" pitchFamily="18" charset="0"/>
                          <a:cs typeface="Calibri" panose="020F0502020204030204" pitchFamily="34" charset="0"/>
                        </a:rPr>
                        <a:t>-</a:t>
                      </a:r>
                      <a:r>
                        <a:rPr lang="nl-NL" sz="1700" dirty="0" err="1">
                          <a:effectLst/>
                          <a:latin typeface="Calibri" panose="020F0502020204030204" pitchFamily="34" charset="0"/>
                          <a:ea typeface="Times New Roman" panose="02020603050405020304" pitchFamily="18" charset="0"/>
                          <a:cs typeface="Calibri" panose="020F0502020204030204" pitchFamily="34" charset="0"/>
                        </a:rPr>
                        <a:t>to</a:t>
                      </a:r>
                      <a:r>
                        <a:rPr lang="nl-NL" sz="1700" dirty="0">
                          <a:effectLst/>
                          <a:latin typeface="Calibri" panose="020F0502020204030204" pitchFamily="34" charset="0"/>
                          <a:ea typeface="Times New Roman" panose="02020603050405020304" pitchFamily="18" charset="0"/>
                          <a:cs typeface="Calibri" panose="020F0502020204030204" pitchFamily="34" charset="0"/>
                        </a:rPr>
                        <a:t>-target behandeling bij patiënten met RA om subklinische ziekteactiviteit op te sporen, aangezien er geen klinische meerwaarde aantoonbaar is (CR, US, MRI). </a:t>
                      </a:r>
                      <a:endParaRPr lang="nl-NL" sz="1700" dirty="0">
                        <a:effectLst/>
                        <a:latin typeface="Calibri" panose="020F0502020204030204" pitchFamily="34" charset="0"/>
                        <a:ea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l-NL" sz="1700" dirty="0">
                        <a:effectLst/>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l-NL" sz="1700" dirty="0">
                        <a:effectLst/>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l-NL" sz="1700" dirty="0">
                        <a:effectLst/>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l-NL" sz="1700" dirty="0">
                        <a:effectLst/>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700" i="1" dirty="0">
                          <a:solidFill>
                            <a:srgbClr val="E93E7A"/>
                          </a:solidFill>
                          <a:effectLst/>
                          <a:latin typeface="Calibri" panose="020F0502020204030204" pitchFamily="34" charset="0"/>
                          <a:cs typeface="Calibri" panose="020F0502020204030204" pitchFamily="34" charset="0"/>
                        </a:rPr>
                        <a:t>Dit betreft een nieuwe module die betrekking heeft op de behandelfase en niet op de diagnose van RA. </a:t>
                      </a:r>
                    </a:p>
                  </a:txBody>
                  <a:tcPr marL="47625" marR="47625" marT="0" marB="0">
                    <a:lnL>
                      <a:noFill/>
                    </a:lnL>
                    <a:lnR>
                      <a:noFill/>
                    </a:lnR>
                    <a:lnT>
                      <a:noFill/>
                    </a:lnT>
                    <a:lnB>
                      <a:noFill/>
                    </a:lnB>
                    <a:noFill/>
                  </a:tcPr>
                </a:tc>
                <a:extLst>
                  <a:ext uri="{0D108BD9-81ED-4DB2-BD59-A6C34878D82A}">
                    <a16:rowId xmlns:a16="http://schemas.microsoft.com/office/drawing/2014/main" val="1470678794"/>
                  </a:ext>
                </a:extLst>
              </a:tr>
            </a:tbl>
          </a:graphicData>
        </a:graphic>
      </p:graphicFrame>
    </p:spTree>
    <p:extLst>
      <p:ext uri="{BB962C8B-B14F-4D97-AF65-F5344CB8AC3E}">
        <p14:creationId xmlns:p14="http://schemas.microsoft.com/office/powerpoint/2010/main" val="4200263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1B70B14-C571-4328-A407-9FD64AED3DA5}"/>
              </a:ext>
            </a:extLst>
          </p:cNvPr>
          <p:cNvSpPr>
            <a:spLocks noGrp="1"/>
          </p:cNvSpPr>
          <p:nvPr>
            <p:ph type="body" sz="quarter" idx="13"/>
          </p:nvPr>
        </p:nvSpPr>
        <p:spPr/>
        <p:txBody>
          <a:bodyPr/>
          <a:lstStyle/>
          <a:p>
            <a:r>
              <a:rPr lang="nl-NL" dirty="0">
                <a:latin typeface="Calibri" panose="020F0502020204030204" pitchFamily="34" charset="0"/>
                <a:cs typeface="Calibri" panose="020F0502020204030204" pitchFamily="34" charset="0"/>
              </a:rPr>
              <a:t>Richtlijnmodules Diagnostiek RA</a:t>
            </a:r>
          </a:p>
        </p:txBody>
      </p:sp>
      <p:sp>
        <p:nvSpPr>
          <p:cNvPr id="8" name="Text Placeholder 7">
            <a:extLst>
              <a:ext uri="{FF2B5EF4-FFF2-40B4-BE49-F238E27FC236}">
                <a16:creationId xmlns:a16="http://schemas.microsoft.com/office/drawing/2014/main" id="{68E16C5F-39F4-7737-D30C-0D985E0EDECB}"/>
              </a:ext>
            </a:extLst>
          </p:cNvPr>
          <p:cNvSpPr>
            <a:spLocks noGrp="1"/>
          </p:cNvSpPr>
          <p:nvPr>
            <p:ph type="body" sz="quarter" idx="17"/>
          </p:nvPr>
        </p:nvSpPr>
        <p:spPr/>
        <p:txBody>
          <a:bodyPr/>
          <a:lstStyle/>
          <a:p>
            <a:r>
              <a:rPr lang="nl-NL" b="1" dirty="0">
                <a:latin typeface="Calibri" panose="020F0502020204030204" pitchFamily="34" charset="0"/>
                <a:cs typeface="Calibri" panose="020F0502020204030204" pitchFamily="34" charset="0"/>
              </a:rPr>
              <a:t>Tools bij de richtlijn</a:t>
            </a:r>
          </a:p>
          <a:p>
            <a:pPr marL="285750" indent="-285750">
              <a:buFont typeface="Arial" panose="020B0604020202020204" pitchFamily="34" charset="0"/>
              <a:buChar char="•"/>
            </a:pPr>
            <a:r>
              <a:rPr lang="nl-NL" dirty="0" err="1">
                <a:latin typeface="Calibri" panose="020F0502020204030204" pitchFamily="34" charset="0"/>
                <a:cs typeface="Calibri" panose="020F0502020204030204" pitchFamily="34" charset="0"/>
              </a:rPr>
              <a:t>Infographic</a:t>
            </a:r>
            <a:endParaRPr lang="nl-NL"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nl-NL" dirty="0">
                <a:latin typeface="Calibri" panose="020F0502020204030204" pitchFamily="34" charset="0"/>
                <a:cs typeface="Calibri" panose="020F0502020204030204" pitchFamily="34" charset="0"/>
                <a:hlinkClick r:id="rId3"/>
              </a:rPr>
              <a:t>Thuisarts </a:t>
            </a:r>
            <a:endParaRPr lang="nl-NL"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nl-NL" dirty="0">
                <a:latin typeface="Calibri" panose="020F0502020204030204" pitchFamily="34" charset="0"/>
                <a:cs typeface="Calibri" panose="020F0502020204030204" pitchFamily="34" charset="0"/>
              </a:rPr>
              <a:t>Implementatietabellen (per module)</a:t>
            </a:r>
          </a:p>
          <a:p>
            <a:pPr marL="285750" indent="-285750">
              <a:buFont typeface="Arial" panose="020B0604020202020204" pitchFamily="34" charset="0"/>
              <a:buChar char="•"/>
            </a:pPr>
            <a:r>
              <a:rPr lang="nl-NL" dirty="0">
                <a:latin typeface="Calibri" panose="020F0502020204030204" pitchFamily="34" charset="0"/>
                <a:cs typeface="Calibri" panose="020F0502020204030204" pitchFamily="34" charset="0"/>
              </a:rPr>
              <a:t>Appendix – Algemene aandachtspunten</a:t>
            </a:r>
          </a:p>
          <a:p>
            <a:endParaRPr lang="nl-NL" dirty="0"/>
          </a:p>
          <a:p>
            <a:endParaRPr lang="en-NL" dirty="0"/>
          </a:p>
        </p:txBody>
      </p:sp>
    </p:spTree>
    <p:extLst>
      <p:ext uri="{BB962C8B-B14F-4D97-AF65-F5344CB8AC3E}">
        <p14:creationId xmlns:p14="http://schemas.microsoft.com/office/powerpoint/2010/main" val="2051471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46D2454-0067-41C6-B009-620B399B7DBD}"/>
              </a:ext>
            </a:extLst>
          </p:cNvPr>
          <p:cNvSpPr>
            <a:spLocks noGrp="1"/>
          </p:cNvSpPr>
          <p:nvPr>
            <p:ph type="body" sz="quarter" idx="13"/>
          </p:nvPr>
        </p:nvSpPr>
        <p:spPr/>
        <p:txBody>
          <a:bodyPr/>
          <a:lstStyle/>
          <a:p>
            <a:r>
              <a:rPr lang="nl-NL" dirty="0">
                <a:latin typeface="Calibri" panose="020F0502020204030204" pitchFamily="34" charset="0"/>
                <a:cs typeface="Calibri" panose="020F0502020204030204" pitchFamily="34" charset="0"/>
              </a:rPr>
              <a:t>Richtlijnmodules Diagnostiek RA</a:t>
            </a:r>
          </a:p>
        </p:txBody>
      </p:sp>
      <p:sp>
        <p:nvSpPr>
          <p:cNvPr id="8" name="Text Placeholder 7">
            <a:extLst>
              <a:ext uri="{FF2B5EF4-FFF2-40B4-BE49-F238E27FC236}">
                <a16:creationId xmlns:a16="http://schemas.microsoft.com/office/drawing/2014/main" id="{B8705DB6-622A-92BB-F909-7567BA0729C6}"/>
              </a:ext>
            </a:extLst>
          </p:cNvPr>
          <p:cNvSpPr>
            <a:spLocks noGrp="1"/>
          </p:cNvSpPr>
          <p:nvPr>
            <p:ph type="body" sz="quarter" idx="17"/>
          </p:nvPr>
        </p:nvSpPr>
        <p:spPr/>
        <p:txBody>
          <a:bodyPr/>
          <a:lstStyle/>
          <a:p>
            <a:r>
              <a:rPr lang="nl-NL" b="1" dirty="0">
                <a:latin typeface="Calibri" panose="020F0502020204030204" pitchFamily="34" charset="0"/>
                <a:cs typeface="Calibri" panose="020F0502020204030204" pitchFamily="34" charset="0"/>
              </a:rPr>
              <a:t>Feedback:</a:t>
            </a:r>
            <a:endParaRPr lang="nl-NL" dirty="0">
              <a:latin typeface="Calibri" panose="020F0502020204030204" pitchFamily="34" charset="0"/>
              <a:cs typeface="Calibri" panose="020F0502020204030204" pitchFamily="34" charset="0"/>
            </a:endParaRPr>
          </a:p>
          <a:p>
            <a:pPr marL="342797" indent="-342797">
              <a:buFont typeface="Arial" panose="020B0604020202020204" pitchFamily="34" charset="0"/>
              <a:buChar char="•"/>
            </a:pPr>
            <a:r>
              <a:rPr lang="nl-NL" dirty="0">
                <a:latin typeface="Calibri" panose="020F0502020204030204" pitchFamily="34" charset="0"/>
                <a:cs typeface="Calibri" panose="020F0502020204030204" pitchFamily="34" charset="0"/>
              </a:rPr>
              <a:t>Indien u commentaar heeft op de richtlijnmodules kunt u in de </a:t>
            </a:r>
            <a:r>
              <a:rPr lang="nl-NL" dirty="0" err="1">
                <a:latin typeface="Calibri" panose="020F0502020204030204" pitchFamily="34" charset="0"/>
                <a:cs typeface="Calibri" panose="020F0502020204030204" pitchFamily="34" charset="0"/>
              </a:rPr>
              <a:t>richtlijnendatabase.nl</a:t>
            </a:r>
            <a:r>
              <a:rPr lang="nl-NL" dirty="0">
                <a:latin typeface="Calibri" panose="020F0502020204030204" pitchFamily="34" charset="0"/>
                <a:cs typeface="Calibri" panose="020F0502020204030204" pitchFamily="34" charset="0"/>
              </a:rPr>
              <a:t> bij de modules commentaar geven en lezen. </a:t>
            </a:r>
          </a:p>
          <a:p>
            <a:pPr marL="342797" indent="-342797">
              <a:buFont typeface="Arial" panose="020B0604020202020204" pitchFamily="34" charset="0"/>
              <a:buChar char="•"/>
            </a:pPr>
            <a:r>
              <a:rPr lang="nl-NL" dirty="0">
                <a:latin typeface="Calibri" panose="020F0502020204030204" pitchFamily="34" charset="0"/>
                <a:cs typeface="Calibri" panose="020F0502020204030204" pitchFamily="34" charset="0"/>
              </a:rPr>
              <a:t>Dit commentaar is alleen zichtbaar voor medisch specialisten met een account en wordt doorgegeven aan de verantwoordelijke wetenschappelijke verenigingen zodat er, indien nodig, gepaste actie kan worden ondernomen.</a:t>
            </a:r>
          </a:p>
          <a:p>
            <a:endParaRPr lang="nl-NL" dirty="0"/>
          </a:p>
          <a:p>
            <a:pPr marL="174573">
              <a:spcAft>
                <a:spcPts val="1799"/>
              </a:spcAft>
              <a:defRPr/>
            </a:pPr>
            <a:endParaRPr lang="en-GB" dirty="0"/>
          </a:p>
          <a:p>
            <a:endParaRPr lang="nl-NL" dirty="0"/>
          </a:p>
          <a:p>
            <a:endParaRPr lang="nl-NL" dirty="0"/>
          </a:p>
          <a:p>
            <a:endParaRPr lang="en-NL" dirty="0"/>
          </a:p>
        </p:txBody>
      </p:sp>
    </p:spTree>
    <p:extLst>
      <p:ext uri="{BB962C8B-B14F-4D97-AF65-F5344CB8AC3E}">
        <p14:creationId xmlns:p14="http://schemas.microsoft.com/office/powerpoint/2010/main" val="955045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0230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7259BC16-AF70-467C-8D85-F441324C7722}"/>
              </a:ext>
            </a:extLst>
          </p:cNvPr>
          <p:cNvSpPr>
            <a:spLocks noGrp="1"/>
          </p:cNvSpPr>
          <p:nvPr>
            <p:ph type="body" sz="quarter" idx="13"/>
          </p:nvPr>
        </p:nvSpPr>
        <p:spPr/>
        <p:txBody>
          <a:bodyPr/>
          <a:lstStyle/>
          <a:p>
            <a:r>
              <a:rPr lang="nl-NL" dirty="0">
                <a:latin typeface="Calibri" panose="020F0502020204030204" pitchFamily="34" charset="0"/>
                <a:cs typeface="Calibri" panose="020F0502020204030204" pitchFamily="34" charset="0"/>
              </a:rPr>
              <a:t>Inhoud</a:t>
            </a:r>
          </a:p>
        </p:txBody>
      </p:sp>
      <p:sp>
        <p:nvSpPr>
          <p:cNvPr id="8" name="Text Placeholder 7">
            <a:extLst>
              <a:ext uri="{FF2B5EF4-FFF2-40B4-BE49-F238E27FC236}">
                <a16:creationId xmlns:a16="http://schemas.microsoft.com/office/drawing/2014/main" id="{166D0491-27B6-C618-0A57-1F7667060117}"/>
              </a:ext>
            </a:extLst>
          </p:cNvPr>
          <p:cNvSpPr>
            <a:spLocks noGrp="1"/>
          </p:cNvSpPr>
          <p:nvPr>
            <p:ph type="body" sz="quarter" idx="17"/>
          </p:nvPr>
        </p:nvSpPr>
        <p:spPr/>
        <p:txBody>
          <a:bodyPr/>
          <a:lstStyle/>
          <a:p>
            <a:pPr marL="285750" indent="-285750">
              <a:buFont typeface="Arial" panose="020B0604020202020204" pitchFamily="34" charset="0"/>
              <a:buChar char="•"/>
            </a:pPr>
            <a:r>
              <a:rPr lang="nl-NL" dirty="0">
                <a:latin typeface="Calibri" panose="020F0502020204030204" pitchFamily="34" charset="0"/>
                <a:cs typeface="Calibri" panose="020F0502020204030204" pitchFamily="34" charset="0"/>
              </a:rPr>
              <a:t>Achtergrond van de richtlijn</a:t>
            </a:r>
          </a:p>
          <a:p>
            <a:pPr marL="285750" indent="-285750">
              <a:buFont typeface="Arial" panose="020B0604020202020204" pitchFamily="34" charset="0"/>
              <a:buChar char="•"/>
            </a:pPr>
            <a:r>
              <a:rPr lang="nl-NL" dirty="0">
                <a:latin typeface="Calibri" panose="020F0502020204030204" pitchFamily="34" charset="0"/>
                <a:cs typeface="Calibri" panose="020F0502020204030204" pitchFamily="34" charset="0"/>
              </a:rPr>
              <a:t>Afbakening</a:t>
            </a:r>
          </a:p>
          <a:p>
            <a:pPr marL="285750" indent="-285750">
              <a:buFont typeface="Arial" panose="020B0604020202020204" pitchFamily="34" charset="0"/>
              <a:buChar char="•"/>
            </a:pPr>
            <a:r>
              <a:rPr lang="nl-NL" dirty="0">
                <a:latin typeface="Calibri" panose="020F0502020204030204" pitchFamily="34" charset="0"/>
                <a:cs typeface="Calibri" panose="020F0502020204030204" pitchFamily="34" charset="0"/>
              </a:rPr>
              <a:t>Opgestelde modules en aanbevelingen</a:t>
            </a:r>
          </a:p>
          <a:p>
            <a:pPr marL="285750" indent="-285750">
              <a:buFont typeface="Arial" panose="020B0604020202020204" pitchFamily="34" charset="0"/>
              <a:buChar char="•"/>
            </a:pPr>
            <a:r>
              <a:rPr lang="nl-NL" dirty="0">
                <a:latin typeface="Calibri" panose="020F0502020204030204" pitchFamily="34" charset="0"/>
                <a:cs typeface="Calibri" panose="020F0502020204030204" pitchFamily="34" charset="0"/>
              </a:rPr>
              <a:t>Tools bij de richtlijn</a:t>
            </a:r>
          </a:p>
          <a:p>
            <a:pPr marL="285664" indent="-285664"/>
            <a:endParaRPr lang="nl-NL" dirty="0"/>
          </a:p>
          <a:p>
            <a:endParaRPr lang="nl-NL" dirty="0"/>
          </a:p>
          <a:p>
            <a:endParaRPr lang="en-NL" dirty="0"/>
          </a:p>
        </p:txBody>
      </p:sp>
    </p:spTree>
    <p:extLst>
      <p:ext uri="{BB962C8B-B14F-4D97-AF65-F5344CB8AC3E}">
        <p14:creationId xmlns:p14="http://schemas.microsoft.com/office/powerpoint/2010/main" val="1048971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C984592-1D48-48EB-A2BB-8DB5A05D28CD}"/>
              </a:ext>
            </a:extLst>
          </p:cNvPr>
          <p:cNvSpPr>
            <a:spLocks noGrp="1"/>
          </p:cNvSpPr>
          <p:nvPr>
            <p:ph type="body" sz="quarter" idx="13"/>
          </p:nvPr>
        </p:nvSpPr>
        <p:spPr/>
        <p:txBody>
          <a:bodyPr/>
          <a:lstStyle/>
          <a:p>
            <a:r>
              <a:rPr lang="nl-NL" dirty="0">
                <a:latin typeface="Calibri" panose="020F0502020204030204" pitchFamily="34" charset="0"/>
                <a:cs typeface="Calibri" panose="020F0502020204030204" pitchFamily="34" charset="0"/>
              </a:rPr>
              <a:t>Richtlijnmodules Diagnostiek RA</a:t>
            </a:r>
          </a:p>
        </p:txBody>
      </p:sp>
      <p:sp>
        <p:nvSpPr>
          <p:cNvPr id="8" name="Text Placeholder 7">
            <a:extLst>
              <a:ext uri="{FF2B5EF4-FFF2-40B4-BE49-F238E27FC236}">
                <a16:creationId xmlns:a16="http://schemas.microsoft.com/office/drawing/2014/main" id="{88093E94-27E3-C3CE-D96F-644B633B5482}"/>
              </a:ext>
            </a:extLst>
          </p:cNvPr>
          <p:cNvSpPr>
            <a:spLocks noGrp="1"/>
          </p:cNvSpPr>
          <p:nvPr>
            <p:ph type="body" sz="quarter" idx="17"/>
          </p:nvPr>
        </p:nvSpPr>
        <p:spPr/>
        <p:txBody>
          <a:bodyPr>
            <a:normAutofit/>
          </a:bodyPr>
          <a:lstStyle/>
          <a:p>
            <a:pPr marL="285750" indent="-285750">
              <a:buFont typeface="Arial" panose="020B0604020202020204" pitchFamily="34" charset="0"/>
              <a:buChar char="•"/>
            </a:pPr>
            <a:r>
              <a:rPr lang="nl-NL" dirty="0">
                <a:latin typeface="Calibri" panose="020F0502020204030204" pitchFamily="34" charset="0"/>
                <a:cs typeface="Calibri" panose="020F0502020204030204" pitchFamily="34" charset="0"/>
              </a:rPr>
              <a:t>Verouderde richtlijn uit 2016</a:t>
            </a:r>
          </a:p>
          <a:p>
            <a:pPr marL="285750" indent="-285750">
              <a:buFont typeface="Arial" panose="020B0604020202020204" pitchFamily="34" charset="0"/>
              <a:buChar char="•"/>
            </a:pPr>
            <a:r>
              <a:rPr lang="nl-NL" dirty="0">
                <a:latin typeface="Calibri" panose="020F0502020204030204" pitchFamily="34" charset="0"/>
                <a:cs typeface="Calibri" panose="020F0502020204030204" pitchFamily="34" charset="0"/>
              </a:rPr>
              <a:t>Initiatief door Nederlandse Vereniging voor Reumatologie</a:t>
            </a:r>
          </a:p>
          <a:p>
            <a:pPr marL="285750" indent="-285750">
              <a:buFont typeface="Arial" panose="020B0604020202020204" pitchFamily="34" charset="0"/>
              <a:buChar char="•"/>
            </a:pPr>
            <a:r>
              <a:rPr lang="nl-NL" dirty="0">
                <a:latin typeface="Calibri" panose="020F0502020204030204" pitchFamily="34" charset="0"/>
                <a:cs typeface="Calibri" panose="020F0502020204030204" pitchFamily="34" charset="0"/>
              </a:rPr>
              <a:t>In samenwerking met:</a:t>
            </a:r>
          </a:p>
          <a:p>
            <a:pPr>
              <a:lnSpc>
                <a:spcPct val="107000"/>
              </a:lnSpc>
              <a:spcAft>
                <a:spcPts val="800"/>
              </a:spcAft>
            </a:pPr>
            <a:r>
              <a:rPr lang="nl-NL" kern="100" dirty="0">
                <a:effectLst/>
                <a:latin typeface="Calibri" panose="020F0502020204030204" pitchFamily="34" charset="0"/>
                <a:ea typeface="Calibri" panose="020F0502020204030204" pitchFamily="34" charset="0"/>
                <a:cs typeface="Calibri" panose="020F0502020204030204" pitchFamily="34" charset="0"/>
              </a:rPr>
              <a:t>     - </a:t>
            </a:r>
            <a:r>
              <a:rPr lang="nl-NL" kern="100" dirty="0">
                <a:latin typeface="Calibri" panose="020F0502020204030204" pitchFamily="34" charset="0"/>
                <a:ea typeface="Calibri" panose="020F0502020204030204" pitchFamily="34" charset="0"/>
                <a:cs typeface="Calibri" panose="020F0502020204030204" pitchFamily="34" charset="0"/>
              </a:rPr>
              <a:t>Nederlandse Vereniging voor Klinische Chemie</a:t>
            </a:r>
            <a:br>
              <a:rPr lang="nl-NL" kern="100" dirty="0">
                <a:latin typeface="Calibri" panose="020F0502020204030204" pitchFamily="34" charset="0"/>
                <a:ea typeface="Calibri" panose="020F0502020204030204" pitchFamily="34" charset="0"/>
                <a:cs typeface="Calibri" panose="020F0502020204030204" pitchFamily="34" charset="0"/>
              </a:rPr>
            </a:br>
            <a:r>
              <a:rPr lang="nl-NL" kern="100" dirty="0">
                <a:latin typeface="Calibri" panose="020F0502020204030204" pitchFamily="34" charset="0"/>
                <a:ea typeface="Calibri" panose="020F0502020204030204" pitchFamily="34" charset="0"/>
                <a:cs typeface="Calibri" panose="020F0502020204030204" pitchFamily="34" charset="0"/>
              </a:rPr>
              <a:t>     - Nederlandse Vereniging voor Nucleaire Geneeskunde</a:t>
            </a:r>
            <a:br>
              <a:rPr lang="nl-NL" kern="100" dirty="0">
                <a:latin typeface="Calibri" panose="020F0502020204030204" pitchFamily="34" charset="0"/>
                <a:ea typeface="Calibri" panose="020F0502020204030204" pitchFamily="34" charset="0"/>
                <a:cs typeface="Calibri" panose="020F0502020204030204" pitchFamily="34" charset="0"/>
              </a:rPr>
            </a:br>
            <a:r>
              <a:rPr lang="nl-NL" kern="100" dirty="0">
                <a:latin typeface="Calibri" panose="020F0502020204030204" pitchFamily="34" charset="0"/>
                <a:ea typeface="Calibri" panose="020F0502020204030204" pitchFamily="34" charset="0"/>
                <a:cs typeface="Calibri" panose="020F0502020204030204" pitchFamily="34" charset="0"/>
              </a:rPr>
              <a:t>     - Nederlandse Vereniging voor Radiologie</a:t>
            </a:r>
            <a:br>
              <a:rPr lang="nl-NL" kern="100" dirty="0">
                <a:effectLst/>
                <a:latin typeface="Calibri" panose="020F0502020204030204" pitchFamily="34" charset="0"/>
                <a:ea typeface="Calibri" panose="020F0502020204030204" pitchFamily="34" charset="0"/>
                <a:cs typeface="Calibri" panose="020F0502020204030204" pitchFamily="34" charset="0"/>
              </a:rPr>
            </a:br>
            <a:r>
              <a:rPr lang="nl-NL" kern="100" dirty="0">
                <a:effectLst/>
                <a:latin typeface="Calibri" panose="020F0502020204030204" pitchFamily="34" charset="0"/>
                <a:ea typeface="Calibri" panose="020F0502020204030204" pitchFamily="34" charset="0"/>
                <a:cs typeface="Calibri" panose="020F0502020204030204" pitchFamily="34" charset="0"/>
              </a:rPr>
              <a:t>     - </a:t>
            </a:r>
            <a:r>
              <a:rPr lang="nl-NL" kern="100" dirty="0">
                <a:latin typeface="Calibri" panose="020F0502020204030204" pitchFamily="34" charset="0"/>
                <a:ea typeface="Calibri" panose="020F0502020204030204" pitchFamily="34" charset="0"/>
                <a:cs typeface="Calibri" panose="020F0502020204030204" pitchFamily="34" charset="0"/>
              </a:rPr>
              <a:t>Verpleegkundigen en Verzorgenden Nederland</a:t>
            </a:r>
            <a:br>
              <a:rPr lang="nl-NL" kern="100" dirty="0">
                <a:effectLst/>
                <a:latin typeface="Calibri" panose="020F0502020204030204" pitchFamily="34" charset="0"/>
                <a:ea typeface="Calibri" panose="020F0502020204030204" pitchFamily="34" charset="0"/>
                <a:cs typeface="Calibri" panose="020F0502020204030204" pitchFamily="34" charset="0"/>
              </a:rPr>
            </a:br>
            <a:r>
              <a:rPr lang="nl-NL" kern="100" dirty="0">
                <a:effectLst/>
                <a:latin typeface="Calibri" panose="020F0502020204030204" pitchFamily="34" charset="0"/>
                <a:ea typeface="Calibri" panose="020F0502020204030204" pitchFamily="34" charset="0"/>
                <a:cs typeface="Calibri" panose="020F0502020204030204" pitchFamily="34" charset="0"/>
              </a:rPr>
              <a:t>     - Nationale Vereniging </a:t>
            </a:r>
            <a:r>
              <a:rPr lang="nl-NL" kern="100" dirty="0" err="1">
                <a:effectLst/>
                <a:latin typeface="Calibri" panose="020F0502020204030204" pitchFamily="34" charset="0"/>
                <a:ea typeface="Calibri" panose="020F0502020204030204" pitchFamily="34" charset="0"/>
                <a:cs typeface="Calibri" panose="020F0502020204030204" pitchFamily="34" charset="0"/>
              </a:rPr>
              <a:t>ReumaZorg</a:t>
            </a:r>
            <a:r>
              <a:rPr lang="nl-NL" kern="100" dirty="0">
                <a:effectLst/>
                <a:latin typeface="Calibri" panose="020F0502020204030204" pitchFamily="34" charset="0"/>
                <a:ea typeface="Calibri" panose="020F0502020204030204" pitchFamily="34" charset="0"/>
                <a:cs typeface="Calibri" panose="020F0502020204030204" pitchFamily="34" charset="0"/>
              </a:rPr>
              <a:t> Nederland</a:t>
            </a:r>
          </a:p>
          <a:p>
            <a:pPr marL="285750" indent="-285750">
              <a:buFont typeface="Arial" panose="020B0604020202020204" pitchFamily="34" charset="0"/>
              <a:buChar char="•"/>
            </a:pPr>
            <a:r>
              <a:rPr lang="nl-NL" dirty="0">
                <a:latin typeface="Calibri" panose="020F0502020204030204" pitchFamily="34" charset="0"/>
                <a:cs typeface="Calibri" panose="020F0502020204030204" pitchFamily="34" charset="0"/>
              </a:rPr>
              <a:t>Met ondersteuning van Kennisinstituut van de Federatie van Medisch Specialisten</a:t>
            </a:r>
          </a:p>
          <a:p>
            <a:endParaRPr lang="en-NL" dirty="0"/>
          </a:p>
        </p:txBody>
      </p:sp>
    </p:spTree>
    <p:extLst>
      <p:ext uri="{BB962C8B-B14F-4D97-AF65-F5344CB8AC3E}">
        <p14:creationId xmlns:p14="http://schemas.microsoft.com/office/powerpoint/2010/main" val="1704814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FBD0DD7-B626-1ACC-CF04-187BD7D64E87}"/>
              </a:ext>
            </a:extLst>
          </p:cNvPr>
          <p:cNvSpPr>
            <a:spLocks noGrp="1"/>
          </p:cNvSpPr>
          <p:nvPr>
            <p:ph type="body" sz="quarter" idx="17"/>
          </p:nvPr>
        </p:nvSpPr>
        <p:spPr/>
        <p:txBody>
          <a:bodyPr>
            <a:normAutofit/>
          </a:bodyPr>
          <a:lstStyle/>
          <a:p>
            <a:r>
              <a:rPr lang="nl-NL" b="1" dirty="0">
                <a:latin typeface="Calibri" panose="020F0502020204030204" pitchFamily="34" charset="0"/>
                <a:cs typeface="Calibri" panose="020F0502020204030204" pitchFamily="34" charset="0"/>
              </a:rPr>
              <a:t>Achtergrond:</a:t>
            </a:r>
            <a:endParaRPr lang="nl-NL" dirty="0"/>
          </a:p>
          <a:p>
            <a:pPr marL="285750" indent="-285750">
              <a:buFont typeface="Arial" panose="020B0604020202020204" pitchFamily="34" charset="0"/>
              <a:buChar char="•"/>
            </a:pPr>
            <a:r>
              <a:rPr lang="nl-NL" dirty="0">
                <a:latin typeface="Calibri" panose="020F0502020204030204" pitchFamily="34" charset="0"/>
                <a:cs typeface="Calibri" panose="020F0502020204030204" pitchFamily="34" charset="0"/>
              </a:rPr>
              <a:t>Snelle diagnose van RA en het aansluitend opstarten van medicamenteuze behandeling leidt tot een betere prognose. </a:t>
            </a:r>
          </a:p>
          <a:p>
            <a:pPr marL="285750" indent="-285750">
              <a:buFont typeface="Arial" panose="020B0604020202020204" pitchFamily="34" charset="0"/>
              <a:buChar char="•"/>
            </a:pPr>
            <a:r>
              <a:rPr lang="nl-NL" dirty="0">
                <a:latin typeface="Calibri" panose="020F0502020204030204" pitchFamily="34" charset="0"/>
                <a:cs typeface="Calibri" panose="020F0502020204030204" pitchFamily="34" charset="0"/>
              </a:rPr>
              <a:t>Lange termijn vooruitzichten zijn gunstiger bij snelle diagnose, doordat het ontstaan van gewrichtsschade vaak voorkomen kan worden. </a:t>
            </a:r>
          </a:p>
          <a:p>
            <a:pPr marL="285750" indent="-285750">
              <a:buFont typeface="Arial" panose="020B0604020202020204" pitchFamily="34" charset="0"/>
              <a:buChar char="•"/>
            </a:pPr>
            <a:r>
              <a:rPr lang="nl-NL" dirty="0">
                <a:latin typeface="Calibri" panose="020F0502020204030204" pitchFamily="34" charset="0"/>
                <a:cs typeface="Calibri" panose="020F0502020204030204" pitchFamily="34" charset="0"/>
              </a:rPr>
              <a:t>Hiërarchie in het diagnostisch traject:</a:t>
            </a:r>
          </a:p>
          <a:p>
            <a:r>
              <a:rPr lang="nl-NL" dirty="0">
                <a:latin typeface="Calibri" panose="020F0502020204030204" pitchFamily="34" charset="0"/>
                <a:cs typeface="Calibri" panose="020F0502020204030204" pitchFamily="34" charset="0"/>
              </a:rPr>
              <a:t>     1. Anamnese en lichamelijk onderzoek</a:t>
            </a:r>
          </a:p>
          <a:p>
            <a:r>
              <a:rPr lang="nl-NL" dirty="0">
                <a:latin typeface="Calibri" panose="020F0502020204030204" pitchFamily="34" charset="0"/>
                <a:cs typeface="Calibri" panose="020F0502020204030204" pitchFamily="34" charset="0"/>
              </a:rPr>
              <a:t>     2. Laboratoriumonderzoek (inflammatiemarkers, serologie)</a:t>
            </a:r>
          </a:p>
          <a:p>
            <a:r>
              <a:rPr lang="nl-NL" dirty="0">
                <a:latin typeface="Calibri" panose="020F0502020204030204" pitchFamily="34" charset="0"/>
                <a:cs typeface="Calibri" panose="020F0502020204030204" pitchFamily="34" charset="0"/>
              </a:rPr>
              <a:t>     3. Beeldvormend onderzoek (aanvullend, niet routinematig)</a:t>
            </a:r>
            <a:endParaRPr lang="en-NL" dirty="0">
              <a:latin typeface="Calibri" panose="020F0502020204030204" pitchFamily="34" charset="0"/>
              <a:cs typeface="Calibri" panose="020F0502020204030204" pitchFamily="34" charset="0"/>
            </a:endParaRPr>
          </a:p>
        </p:txBody>
      </p:sp>
      <p:sp>
        <p:nvSpPr>
          <p:cNvPr id="5" name="Text Placeholder 4">
            <a:extLst>
              <a:ext uri="{FF2B5EF4-FFF2-40B4-BE49-F238E27FC236}">
                <a16:creationId xmlns:a16="http://schemas.microsoft.com/office/drawing/2014/main" id="{09E2DC26-2A77-5430-A6FE-025524874385}"/>
              </a:ext>
            </a:extLst>
          </p:cNvPr>
          <p:cNvSpPr>
            <a:spLocks noGrp="1"/>
          </p:cNvSpPr>
          <p:nvPr>
            <p:ph type="body" sz="quarter" idx="13"/>
          </p:nvPr>
        </p:nvSpPr>
        <p:spPr/>
        <p:txBody>
          <a:bodyPr/>
          <a:lstStyle/>
          <a:p>
            <a:r>
              <a:rPr lang="nl-NL" dirty="0">
                <a:latin typeface="Calibri" panose="020F0502020204030204" pitchFamily="34" charset="0"/>
                <a:cs typeface="Calibri" panose="020F0502020204030204" pitchFamily="34" charset="0"/>
              </a:rPr>
              <a:t>Richtlijnmodules Diagnostiek RA</a:t>
            </a:r>
            <a:endParaRPr lang="en-NL"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64538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C984592-1D48-48EB-A2BB-8DB5A05D28CD}"/>
              </a:ext>
            </a:extLst>
          </p:cNvPr>
          <p:cNvSpPr>
            <a:spLocks noGrp="1"/>
          </p:cNvSpPr>
          <p:nvPr>
            <p:ph type="body" sz="quarter" idx="13"/>
          </p:nvPr>
        </p:nvSpPr>
        <p:spPr/>
        <p:txBody>
          <a:bodyPr/>
          <a:lstStyle/>
          <a:p>
            <a:r>
              <a:rPr lang="nl-NL" dirty="0">
                <a:latin typeface="Calibri" panose="020F0502020204030204" pitchFamily="34" charset="0"/>
                <a:cs typeface="Calibri" panose="020F0502020204030204" pitchFamily="34" charset="0"/>
              </a:rPr>
              <a:t>Richtlijnmodules Diagnostiek RA</a:t>
            </a:r>
            <a:endParaRPr lang="en-NL">
              <a:latin typeface="Calibri" panose="020F0502020204030204" pitchFamily="34" charset="0"/>
              <a:cs typeface="Calibri" panose="020F0502020204030204" pitchFamily="34" charset="0"/>
            </a:endParaRPr>
          </a:p>
        </p:txBody>
      </p:sp>
      <p:sp>
        <p:nvSpPr>
          <p:cNvPr id="8" name="Text Placeholder 7">
            <a:extLst>
              <a:ext uri="{FF2B5EF4-FFF2-40B4-BE49-F238E27FC236}">
                <a16:creationId xmlns:a16="http://schemas.microsoft.com/office/drawing/2014/main" id="{A040CA5A-A314-2E3E-AF57-DE8F38F86169}"/>
              </a:ext>
            </a:extLst>
          </p:cNvPr>
          <p:cNvSpPr>
            <a:spLocks noGrp="1"/>
          </p:cNvSpPr>
          <p:nvPr>
            <p:ph type="body" sz="quarter" idx="17"/>
          </p:nvPr>
        </p:nvSpPr>
        <p:spPr/>
        <p:txBody>
          <a:bodyPr>
            <a:normAutofit/>
          </a:bodyPr>
          <a:lstStyle/>
          <a:p>
            <a:r>
              <a:rPr lang="nl-NL" b="1" dirty="0">
                <a:latin typeface="Calibri" panose="020F0502020204030204" pitchFamily="34" charset="0"/>
                <a:cs typeface="Calibri" panose="020F0502020204030204" pitchFamily="34" charset="0"/>
              </a:rPr>
              <a:t>Afbakening:</a:t>
            </a:r>
            <a:endParaRPr lang="nl-NL"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nl-NL" dirty="0">
                <a:effectLst/>
                <a:latin typeface="Calibri" panose="020F0502020204030204" pitchFamily="34" charset="0"/>
                <a:ea typeface="Calibri" panose="020F0502020204030204" pitchFamily="34" charset="0"/>
                <a:cs typeface="Calibri" panose="020F0502020204030204" pitchFamily="34" charset="0"/>
              </a:rPr>
              <a:t>De richtlijn richt zich op wat volgens de huidige maatstaven de beste diagnostische methodiek is voor het stellen van de diagnose RA. </a:t>
            </a:r>
          </a:p>
          <a:p>
            <a:pPr marL="285750" indent="-285750">
              <a:buFont typeface="Arial" panose="020B0604020202020204" pitchFamily="34" charset="0"/>
              <a:buChar char="•"/>
            </a:pPr>
            <a:r>
              <a:rPr lang="nl-NL" kern="100" dirty="0">
                <a:effectLst/>
                <a:latin typeface="Calibri" panose="020F0502020204030204" pitchFamily="34" charset="0"/>
                <a:ea typeface="Calibri" panose="020F0502020204030204" pitchFamily="34" charset="0"/>
                <a:cs typeface="Calibri" panose="020F0502020204030204" pitchFamily="34" charset="0"/>
              </a:rPr>
              <a:t>Deze richtlijn is geschreven voor alle zorgverleners in de tweede lijn die betrokken zijn </a:t>
            </a:r>
            <a:r>
              <a:rPr lang="nl-NL" kern="100" dirty="0">
                <a:latin typeface="Calibri" panose="020F0502020204030204" pitchFamily="34" charset="0"/>
                <a:ea typeface="Calibri" panose="020F0502020204030204" pitchFamily="34" charset="0"/>
                <a:cs typeface="Calibri" panose="020F0502020204030204" pitchFamily="34" charset="0"/>
              </a:rPr>
              <a:t>bij de zorg (specifiek diagnostiek) van patiënten met RA, waaronder reumatologen, klinisch chemici, radiologen, nucleair geneeskundigen en verpleegkundig specialisten/verpleegkundigen.</a:t>
            </a:r>
            <a:endParaRPr lang="nl-NL" kern="100" dirty="0">
              <a:effectLst/>
              <a:latin typeface="Calibri" panose="020F0502020204030204" pitchFamily="34" charset="0"/>
              <a:ea typeface="Calibri" panose="020F0502020204030204" pitchFamily="34" charset="0"/>
              <a:cs typeface="Calibri" panose="020F0502020204030204" pitchFamily="34" charset="0"/>
            </a:endParaRPr>
          </a:p>
          <a:p>
            <a:endParaRPr lang="nl-NL" dirty="0"/>
          </a:p>
          <a:p>
            <a:endParaRPr lang="nl-NL" dirty="0"/>
          </a:p>
          <a:p>
            <a:endParaRPr lang="nl-NL" dirty="0"/>
          </a:p>
          <a:p>
            <a:endParaRPr lang="nl-NL" dirty="0"/>
          </a:p>
          <a:p>
            <a:endParaRPr lang="en-NL" dirty="0"/>
          </a:p>
        </p:txBody>
      </p:sp>
    </p:spTree>
    <p:extLst>
      <p:ext uri="{BB962C8B-B14F-4D97-AF65-F5344CB8AC3E}">
        <p14:creationId xmlns:p14="http://schemas.microsoft.com/office/powerpoint/2010/main" val="715656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F191B-535D-D71D-7BC7-3D87ED72E062}"/>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8DF7D701-AD6A-339A-20A6-9C34E637D897}"/>
              </a:ext>
            </a:extLst>
          </p:cNvPr>
          <p:cNvSpPr>
            <a:spLocks noGrp="1"/>
          </p:cNvSpPr>
          <p:nvPr>
            <p:ph type="body" sz="quarter" idx="13"/>
          </p:nvPr>
        </p:nvSpPr>
        <p:spPr/>
        <p:txBody>
          <a:bodyPr/>
          <a:lstStyle/>
          <a:p>
            <a:r>
              <a:rPr lang="nl-NL" dirty="0">
                <a:latin typeface="Calibri" panose="020F0502020204030204" pitchFamily="34" charset="0"/>
                <a:cs typeface="Calibri" panose="020F0502020204030204" pitchFamily="34" charset="0"/>
              </a:rPr>
              <a:t>Module </a:t>
            </a:r>
            <a:r>
              <a:rPr lang="nl-NL" dirty="0">
                <a:solidFill>
                  <a:srgbClr val="E93E7A"/>
                </a:solidFill>
                <a:latin typeface="Calibri" panose="020F0502020204030204" pitchFamily="34" charset="0"/>
                <a:cs typeface="Calibri" panose="020F0502020204030204" pitchFamily="34" charset="0"/>
              </a:rPr>
              <a:t>Anamnese</a:t>
            </a:r>
            <a:r>
              <a:rPr lang="nl-NL" dirty="0">
                <a:latin typeface="Calibri" panose="020F0502020204030204" pitchFamily="34" charset="0"/>
                <a:cs typeface="Calibri" panose="020F0502020204030204" pitchFamily="34" charset="0"/>
              </a:rPr>
              <a:t> en lichamelijk onderzoek</a:t>
            </a:r>
          </a:p>
        </p:txBody>
      </p:sp>
      <p:sp>
        <p:nvSpPr>
          <p:cNvPr id="8" name="Text Placeholder 7">
            <a:extLst>
              <a:ext uri="{FF2B5EF4-FFF2-40B4-BE49-F238E27FC236}">
                <a16:creationId xmlns:a16="http://schemas.microsoft.com/office/drawing/2014/main" id="{4EF2E41F-CFA1-C0F6-5D1C-B4420F1C66F9}"/>
              </a:ext>
            </a:extLst>
          </p:cNvPr>
          <p:cNvSpPr>
            <a:spLocks noGrp="1"/>
          </p:cNvSpPr>
          <p:nvPr>
            <p:ph type="body" sz="quarter" idx="17"/>
          </p:nvPr>
        </p:nvSpPr>
        <p:spPr/>
        <p:txBody>
          <a:bodyPr>
            <a:normAutofit/>
          </a:bodyPr>
          <a:lstStyle/>
          <a:p>
            <a:r>
              <a:rPr lang="nl-NL" sz="1700" b="1" dirty="0">
                <a:effectLst/>
                <a:latin typeface="Calibri" panose="020F0502020204030204" pitchFamily="34" charset="0"/>
                <a:ea typeface="Calibri" panose="020F0502020204030204" pitchFamily="34" charset="0"/>
                <a:cs typeface="Calibri" panose="020F0502020204030204" pitchFamily="34" charset="0"/>
              </a:rPr>
              <a:t>Aanbeveling</a:t>
            </a:r>
            <a:endParaRPr lang="nl-NL" sz="1700" dirty="0">
              <a:latin typeface="Calibri" panose="020F0502020204030204" pitchFamily="34" charset="0"/>
              <a:ea typeface="Calibri" panose="020F0502020204030204" pitchFamily="34" charset="0"/>
              <a:cs typeface="Calibri" panose="020F0502020204030204" pitchFamily="34" charset="0"/>
            </a:endParaRPr>
          </a:p>
          <a:p>
            <a:endParaRPr lang="nl-NL" dirty="0"/>
          </a:p>
          <a:p>
            <a:endParaRPr lang="nl-NL" dirty="0"/>
          </a:p>
          <a:p>
            <a:endParaRPr lang="nl-NL" dirty="0"/>
          </a:p>
          <a:p>
            <a:endParaRPr lang="en-NL" dirty="0"/>
          </a:p>
        </p:txBody>
      </p:sp>
      <p:graphicFrame>
        <p:nvGraphicFramePr>
          <p:cNvPr id="5" name="Tabel 4">
            <a:extLst>
              <a:ext uri="{FF2B5EF4-FFF2-40B4-BE49-F238E27FC236}">
                <a16:creationId xmlns:a16="http://schemas.microsoft.com/office/drawing/2014/main" id="{CD7EE293-51F7-9D25-1207-4F5D8488D26D}"/>
              </a:ext>
            </a:extLst>
          </p:cNvPr>
          <p:cNvGraphicFramePr>
            <a:graphicFrameLocks noGrp="1"/>
          </p:cNvGraphicFramePr>
          <p:nvPr>
            <p:extLst>
              <p:ext uri="{D42A27DB-BD31-4B8C-83A1-F6EECF244321}">
                <p14:modId xmlns:p14="http://schemas.microsoft.com/office/powerpoint/2010/main" val="2608155991"/>
              </p:ext>
            </p:extLst>
          </p:nvPr>
        </p:nvGraphicFramePr>
        <p:xfrm>
          <a:off x="720435" y="3025833"/>
          <a:ext cx="11042073" cy="3916680"/>
        </p:xfrm>
        <a:graphic>
          <a:graphicData uri="http://schemas.openxmlformats.org/drawingml/2006/table">
            <a:tbl>
              <a:tblPr/>
              <a:tblGrid>
                <a:gridCol w="11042073">
                  <a:extLst>
                    <a:ext uri="{9D8B030D-6E8A-4147-A177-3AD203B41FA5}">
                      <a16:colId xmlns:a16="http://schemas.microsoft.com/office/drawing/2014/main" val="4156193813"/>
                    </a:ext>
                  </a:extLst>
                </a:gridCol>
              </a:tblGrid>
              <a:tr h="3508375">
                <a:tc>
                  <a:txBody>
                    <a:bodyPr/>
                    <a:lstStyle/>
                    <a:p>
                      <a:pPr>
                        <a:buNone/>
                      </a:pPr>
                      <a:r>
                        <a:rPr lang="nl-NL" sz="1700" dirty="0">
                          <a:effectLst/>
                          <a:latin typeface="Calibri" panose="020F0502020204030204" pitchFamily="34" charset="0"/>
                          <a:cs typeface="Calibri" panose="020F0502020204030204" pitchFamily="34" charset="0"/>
                        </a:rPr>
                        <a:t>Neem bij patiënten met verdenking op zich ontwikkelende reumatoïde artritis een reumatologische anamnese af, bijvoorbeeld: </a:t>
                      </a:r>
                    </a:p>
                    <a:p>
                      <a:pPr marL="285750" lvl="0" indent="-285750">
                        <a:buFont typeface="Arial" panose="020B0604020202020204" pitchFamily="34" charset="0"/>
                        <a:buChar char="•"/>
                      </a:pPr>
                      <a:r>
                        <a:rPr lang="nl-NL" sz="1700" dirty="0">
                          <a:effectLst/>
                          <a:latin typeface="Calibri" panose="020F0502020204030204" pitchFamily="34" charset="0"/>
                          <a:cs typeface="Calibri" panose="020F0502020204030204" pitchFamily="34" charset="0"/>
                        </a:rPr>
                        <a:t>Duur van ochtendstijfheid (bij RA met name ≥60 min) </a:t>
                      </a:r>
                    </a:p>
                    <a:p>
                      <a:pPr marL="285750" lvl="0" indent="-285750">
                        <a:buFont typeface="Arial" panose="020B0604020202020204" pitchFamily="34" charset="0"/>
                        <a:buChar char="•"/>
                      </a:pPr>
                      <a:r>
                        <a:rPr lang="nl-NL" sz="1700" dirty="0">
                          <a:effectLst/>
                          <a:latin typeface="Calibri" panose="020F0502020204030204" pitchFamily="34" charset="0"/>
                          <a:cs typeface="Calibri" panose="020F0502020204030204" pitchFamily="34" charset="0"/>
                        </a:rPr>
                        <a:t>Het aantal gezwollen en/of pijnlijke gewrichten </a:t>
                      </a:r>
                    </a:p>
                    <a:p>
                      <a:pPr marL="285750" lvl="0" indent="-285750">
                        <a:buFont typeface="Arial" panose="020B0604020202020204" pitchFamily="34" charset="0"/>
                        <a:buChar char="•"/>
                      </a:pPr>
                      <a:r>
                        <a:rPr lang="nl-NL" sz="1700" dirty="0">
                          <a:effectLst/>
                          <a:latin typeface="Calibri" panose="020F0502020204030204" pitchFamily="34" charset="0"/>
                          <a:cs typeface="Calibri" panose="020F0502020204030204" pitchFamily="34" charset="0"/>
                        </a:rPr>
                        <a:t>Patroon van gewrichtsklachten (RA langzaam progressief, symmetrisch, perifere gewrichten, bovenste- en onderste extremiteit (</a:t>
                      </a:r>
                      <a:r>
                        <a:rPr lang="nl-NL" sz="1700" dirty="0" err="1">
                          <a:effectLst/>
                          <a:latin typeface="Calibri" panose="020F0502020204030204" pitchFamily="34" charset="0"/>
                          <a:cs typeface="Calibri" panose="020F0502020204030204" pitchFamily="34" charset="0"/>
                        </a:rPr>
                        <a:t>MCP’s</a:t>
                      </a:r>
                      <a:r>
                        <a:rPr lang="nl-NL" sz="1700" dirty="0">
                          <a:effectLst/>
                          <a:latin typeface="Calibri" panose="020F0502020204030204" pitchFamily="34" charset="0"/>
                          <a:cs typeface="Calibri" panose="020F0502020204030204" pitchFamily="34" charset="0"/>
                        </a:rPr>
                        <a:t>, </a:t>
                      </a:r>
                      <a:r>
                        <a:rPr lang="nl-NL" sz="1700" dirty="0" err="1">
                          <a:effectLst/>
                          <a:latin typeface="Calibri" panose="020F0502020204030204" pitchFamily="34" charset="0"/>
                          <a:cs typeface="Calibri" panose="020F0502020204030204" pitchFamily="34" charset="0"/>
                        </a:rPr>
                        <a:t>PIP’s</a:t>
                      </a:r>
                      <a:r>
                        <a:rPr lang="nl-NL" sz="1700" dirty="0">
                          <a:effectLst/>
                          <a:latin typeface="Calibri" panose="020F0502020204030204" pitchFamily="34" charset="0"/>
                          <a:cs typeface="Calibri" panose="020F0502020204030204" pitchFamily="34" charset="0"/>
                        </a:rPr>
                        <a:t>, polsen en </a:t>
                      </a:r>
                      <a:r>
                        <a:rPr lang="nl-NL" sz="1700" dirty="0" err="1">
                          <a:effectLst/>
                          <a:latin typeface="Calibri" panose="020F0502020204030204" pitchFamily="34" charset="0"/>
                          <a:cs typeface="Calibri" panose="020F0502020204030204" pitchFamily="34" charset="0"/>
                        </a:rPr>
                        <a:t>MTP’s</a:t>
                      </a:r>
                      <a:r>
                        <a:rPr lang="nl-NL" sz="1700" dirty="0">
                          <a:effectLst/>
                          <a:latin typeface="Calibri" panose="020F0502020204030204" pitchFamily="34" charset="0"/>
                          <a:cs typeface="Calibri" panose="020F0502020204030204" pitchFamily="34" charset="0"/>
                        </a:rPr>
                        <a:t>)) </a:t>
                      </a:r>
                    </a:p>
                    <a:p>
                      <a:pPr marL="285750" lvl="0" indent="-285750">
                        <a:buFont typeface="Arial" panose="020B0604020202020204" pitchFamily="34" charset="0"/>
                        <a:buChar char="•"/>
                      </a:pPr>
                      <a:r>
                        <a:rPr lang="nl-NL" sz="1700" dirty="0">
                          <a:effectLst/>
                          <a:latin typeface="Calibri" panose="020F0502020204030204" pitchFamily="34" charset="0"/>
                          <a:cs typeface="Calibri" panose="020F0502020204030204" pitchFamily="34" charset="0"/>
                        </a:rPr>
                        <a:t>Familieanamnese (RA bij eerstegraads familielid) </a:t>
                      </a:r>
                    </a:p>
                    <a:p>
                      <a:pPr marL="285750" lvl="0" indent="-285750">
                        <a:buFont typeface="Arial" panose="020B0604020202020204" pitchFamily="34" charset="0"/>
                        <a:buChar char="•"/>
                      </a:pPr>
                      <a:r>
                        <a:rPr lang="nl-NL" sz="1700" dirty="0">
                          <a:effectLst/>
                          <a:latin typeface="Calibri" panose="020F0502020204030204" pitchFamily="34" charset="0"/>
                          <a:cs typeface="Calibri" panose="020F0502020204030204" pitchFamily="34" charset="0"/>
                        </a:rPr>
                        <a:t>Intoxicaties (roken) </a:t>
                      </a:r>
                    </a:p>
                    <a:p>
                      <a:pPr marL="285750" lvl="0" indent="-285750">
                        <a:buFont typeface="Arial" panose="020B0604020202020204" pitchFamily="34" charset="0"/>
                        <a:buChar char="•"/>
                      </a:pPr>
                      <a:r>
                        <a:rPr lang="nl-NL" sz="1700" dirty="0">
                          <a:effectLst/>
                          <a:latin typeface="Calibri" panose="020F0502020204030204" pitchFamily="34" charset="0"/>
                          <a:cs typeface="Calibri" panose="020F0502020204030204" pitchFamily="34" charset="0"/>
                        </a:rPr>
                        <a:t>Duur van symptomen (&gt;4-6 weken) </a:t>
                      </a:r>
                    </a:p>
                    <a:p>
                      <a:pPr marL="285750" lvl="0" indent="-285750">
                        <a:buFont typeface="Arial" panose="020B0604020202020204" pitchFamily="34" charset="0"/>
                        <a:buChar char="•"/>
                      </a:pPr>
                      <a:r>
                        <a:rPr lang="nl-NL" sz="1700" dirty="0">
                          <a:effectLst/>
                          <a:latin typeface="Calibri" panose="020F0502020204030204" pitchFamily="34" charset="0"/>
                          <a:cs typeface="Calibri" panose="020F0502020204030204" pitchFamily="34" charset="0"/>
                        </a:rPr>
                        <a:t>Systemische symptomen (aanwezig bij 1/3 patiënten bij initiële presentatie RA): myalgie, moeheid, depressie, subfebriele temperatuur, gewichtsverlies. </a:t>
                      </a:r>
                    </a:p>
                    <a:p>
                      <a:pPr marL="285750" lvl="0" indent="-285750">
                        <a:buFont typeface="Arial" panose="020B0604020202020204" pitchFamily="34" charset="0"/>
                        <a:buChar char="•"/>
                      </a:pPr>
                      <a:r>
                        <a:rPr lang="nl-NL" sz="1700" dirty="0">
                          <a:effectLst/>
                          <a:latin typeface="Calibri" panose="020F0502020204030204" pitchFamily="34" charset="0"/>
                          <a:cs typeface="Calibri" panose="020F0502020204030204" pitchFamily="34" charset="0"/>
                        </a:rPr>
                        <a:t>(</a:t>
                      </a:r>
                      <a:r>
                        <a:rPr lang="nl-NL" sz="1700" dirty="0" err="1">
                          <a:effectLst/>
                          <a:latin typeface="Calibri" panose="020F0502020204030204" pitchFamily="34" charset="0"/>
                          <a:cs typeface="Calibri" panose="020F0502020204030204" pitchFamily="34" charset="0"/>
                        </a:rPr>
                        <a:t>Zeldame</a:t>
                      </a:r>
                      <a:r>
                        <a:rPr lang="nl-NL" sz="1700" dirty="0">
                          <a:effectLst/>
                          <a:latin typeface="Calibri" panose="020F0502020204030204" pitchFamily="34" charset="0"/>
                          <a:cs typeface="Calibri" panose="020F0502020204030204" pitchFamily="34" charset="0"/>
                        </a:rPr>
                        <a:t>) extra-articulaire </a:t>
                      </a:r>
                      <a:r>
                        <a:rPr lang="nl-NL" sz="1700" dirty="0" err="1">
                          <a:effectLst/>
                          <a:latin typeface="Calibri" panose="020F0502020204030204" pitchFamily="34" charset="0"/>
                          <a:cs typeface="Calibri" panose="020F0502020204030204" pitchFamily="34" charset="0"/>
                        </a:rPr>
                        <a:t>manifistaties</a:t>
                      </a:r>
                      <a:r>
                        <a:rPr lang="nl-NL" sz="1700" dirty="0">
                          <a:effectLst/>
                          <a:latin typeface="Calibri" panose="020F0502020204030204" pitchFamily="34" charset="0"/>
                          <a:cs typeface="Calibri" panose="020F0502020204030204" pitchFamily="34" charset="0"/>
                        </a:rPr>
                        <a:t> bij RA, waaronder reumanoduli, (epi)</a:t>
                      </a:r>
                      <a:r>
                        <a:rPr lang="nl-NL" sz="1700" dirty="0" err="1">
                          <a:effectLst/>
                          <a:latin typeface="Calibri" panose="020F0502020204030204" pitchFamily="34" charset="0"/>
                          <a:cs typeface="Calibri" panose="020F0502020204030204" pitchFamily="34" charset="0"/>
                        </a:rPr>
                        <a:t>scleritis</a:t>
                      </a:r>
                      <a:r>
                        <a:rPr lang="nl-NL" sz="1700" dirty="0">
                          <a:effectLst/>
                          <a:latin typeface="Calibri" panose="020F0502020204030204" pitchFamily="34" charset="0"/>
                          <a:cs typeface="Calibri" panose="020F0502020204030204" pitchFamily="34" charset="0"/>
                        </a:rPr>
                        <a:t>, </a:t>
                      </a:r>
                      <a:r>
                        <a:rPr lang="nl-NL" sz="1700" dirty="0" err="1">
                          <a:effectLst/>
                          <a:latin typeface="Calibri" panose="020F0502020204030204" pitchFamily="34" charset="0"/>
                          <a:cs typeface="Calibri" panose="020F0502020204030204" pitchFamily="34" charset="0"/>
                        </a:rPr>
                        <a:t>pleuropericarditis</a:t>
                      </a:r>
                      <a:r>
                        <a:rPr lang="nl-NL" sz="1700" dirty="0">
                          <a:effectLst/>
                          <a:latin typeface="Calibri" panose="020F0502020204030204" pitchFamily="34" charset="0"/>
                          <a:cs typeface="Calibri" panose="020F0502020204030204" pitchFamily="34" charset="0"/>
                        </a:rPr>
                        <a:t>, vasculitis en neuropathie. </a:t>
                      </a:r>
                    </a:p>
                    <a:p>
                      <a:pPr>
                        <a:buNone/>
                      </a:pPr>
                      <a:br>
                        <a:rPr lang="nl-NL" dirty="0">
                          <a:effectLst/>
                          <a:latin typeface="Helvetica" pitchFamily="2" charset="0"/>
                        </a:rPr>
                      </a:br>
                      <a:endParaRPr lang="nl-NL" dirty="0">
                        <a:effectLst/>
                        <a:latin typeface="Helvetica" pitchFamily="2" charset="0"/>
                      </a:endParaRPr>
                    </a:p>
                  </a:txBody>
                  <a:tcPr marL="47625" marR="47625" marT="0" marB="0">
                    <a:lnL>
                      <a:noFill/>
                    </a:lnL>
                    <a:lnR>
                      <a:noFill/>
                    </a:lnR>
                    <a:lnT>
                      <a:noFill/>
                    </a:lnT>
                    <a:lnB>
                      <a:noFill/>
                    </a:lnB>
                    <a:noFill/>
                  </a:tcPr>
                </a:tc>
                <a:extLst>
                  <a:ext uri="{0D108BD9-81ED-4DB2-BD59-A6C34878D82A}">
                    <a16:rowId xmlns:a16="http://schemas.microsoft.com/office/drawing/2014/main" val="1470678794"/>
                  </a:ext>
                </a:extLst>
              </a:tr>
            </a:tbl>
          </a:graphicData>
        </a:graphic>
      </p:graphicFrame>
    </p:spTree>
    <p:extLst>
      <p:ext uri="{BB962C8B-B14F-4D97-AF65-F5344CB8AC3E}">
        <p14:creationId xmlns:p14="http://schemas.microsoft.com/office/powerpoint/2010/main" val="1848563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58E5B-5DA5-C074-701C-A30B56BCF51A}"/>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7EBD1368-C9C7-2D40-D603-E9A53963B0C7}"/>
              </a:ext>
            </a:extLst>
          </p:cNvPr>
          <p:cNvSpPr>
            <a:spLocks noGrp="1"/>
          </p:cNvSpPr>
          <p:nvPr>
            <p:ph type="body" sz="quarter" idx="13"/>
          </p:nvPr>
        </p:nvSpPr>
        <p:spPr/>
        <p:txBody>
          <a:bodyPr/>
          <a:lstStyle/>
          <a:p>
            <a:r>
              <a:rPr lang="nl-NL" dirty="0">
                <a:latin typeface="Calibri" panose="020F0502020204030204" pitchFamily="34" charset="0"/>
                <a:cs typeface="Calibri" panose="020F0502020204030204" pitchFamily="34" charset="0"/>
              </a:rPr>
              <a:t>Module Anamnese en </a:t>
            </a:r>
            <a:r>
              <a:rPr lang="nl-NL" dirty="0">
                <a:solidFill>
                  <a:srgbClr val="E93E7A"/>
                </a:solidFill>
                <a:latin typeface="Calibri" panose="020F0502020204030204" pitchFamily="34" charset="0"/>
                <a:cs typeface="Calibri" panose="020F0502020204030204" pitchFamily="34" charset="0"/>
              </a:rPr>
              <a:t>lichamelijk onderzoek</a:t>
            </a:r>
          </a:p>
        </p:txBody>
      </p:sp>
      <p:sp>
        <p:nvSpPr>
          <p:cNvPr id="8" name="Text Placeholder 7">
            <a:extLst>
              <a:ext uri="{FF2B5EF4-FFF2-40B4-BE49-F238E27FC236}">
                <a16:creationId xmlns:a16="http://schemas.microsoft.com/office/drawing/2014/main" id="{6DB6D039-F2F0-B30E-93DA-EE7D68523C1C}"/>
              </a:ext>
            </a:extLst>
          </p:cNvPr>
          <p:cNvSpPr>
            <a:spLocks noGrp="1"/>
          </p:cNvSpPr>
          <p:nvPr>
            <p:ph type="body" sz="quarter" idx="17"/>
          </p:nvPr>
        </p:nvSpPr>
        <p:spPr/>
        <p:txBody>
          <a:bodyPr>
            <a:normAutofit/>
          </a:bodyPr>
          <a:lstStyle/>
          <a:p>
            <a:r>
              <a:rPr lang="nl-NL" sz="1700" b="1" dirty="0">
                <a:effectLst/>
                <a:latin typeface="Calibri" panose="020F0502020204030204" pitchFamily="34" charset="0"/>
                <a:ea typeface="Calibri" panose="020F0502020204030204" pitchFamily="34" charset="0"/>
                <a:cs typeface="Calibri" panose="020F0502020204030204" pitchFamily="34" charset="0"/>
              </a:rPr>
              <a:t>Aanbeveling</a:t>
            </a:r>
            <a:endParaRPr lang="nl-NL" sz="1700" dirty="0">
              <a:latin typeface="Calibri" panose="020F0502020204030204" pitchFamily="34" charset="0"/>
              <a:ea typeface="Calibri" panose="020F0502020204030204" pitchFamily="34" charset="0"/>
              <a:cs typeface="Calibri" panose="020F0502020204030204" pitchFamily="34" charset="0"/>
            </a:endParaRPr>
          </a:p>
          <a:p>
            <a:endParaRPr lang="nl-NL" dirty="0"/>
          </a:p>
          <a:p>
            <a:endParaRPr lang="nl-NL" dirty="0"/>
          </a:p>
          <a:p>
            <a:endParaRPr lang="nl-NL" dirty="0"/>
          </a:p>
          <a:p>
            <a:endParaRPr lang="en-NL" dirty="0"/>
          </a:p>
        </p:txBody>
      </p:sp>
      <p:graphicFrame>
        <p:nvGraphicFramePr>
          <p:cNvPr id="5" name="Tabel 4">
            <a:extLst>
              <a:ext uri="{FF2B5EF4-FFF2-40B4-BE49-F238E27FC236}">
                <a16:creationId xmlns:a16="http://schemas.microsoft.com/office/drawing/2014/main" id="{C222596A-59C6-B04D-B5D4-21F215208270}"/>
              </a:ext>
            </a:extLst>
          </p:cNvPr>
          <p:cNvGraphicFramePr>
            <a:graphicFrameLocks noGrp="1"/>
          </p:cNvGraphicFramePr>
          <p:nvPr>
            <p:extLst>
              <p:ext uri="{D42A27DB-BD31-4B8C-83A1-F6EECF244321}">
                <p14:modId xmlns:p14="http://schemas.microsoft.com/office/powerpoint/2010/main" val="2074454091"/>
              </p:ext>
            </p:extLst>
          </p:nvPr>
        </p:nvGraphicFramePr>
        <p:xfrm>
          <a:off x="720435" y="3025833"/>
          <a:ext cx="11042073" cy="3508375"/>
        </p:xfrm>
        <a:graphic>
          <a:graphicData uri="http://schemas.openxmlformats.org/drawingml/2006/table">
            <a:tbl>
              <a:tblPr/>
              <a:tblGrid>
                <a:gridCol w="11042073">
                  <a:extLst>
                    <a:ext uri="{9D8B030D-6E8A-4147-A177-3AD203B41FA5}">
                      <a16:colId xmlns:a16="http://schemas.microsoft.com/office/drawing/2014/main" val="4156193813"/>
                    </a:ext>
                  </a:extLst>
                </a:gridCol>
              </a:tblGrid>
              <a:tr h="3508375">
                <a:tc>
                  <a:txBody>
                    <a:bodyPr/>
                    <a:lstStyle/>
                    <a:p>
                      <a:pPr>
                        <a:buNone/>
                      </a:pPr>
                      <a:r>
                        <a:rPr lang="nl-NL" sz="1700" dirty="0">
                          <a:effectLst/>
                          <a:latin typeface="Calibri" panose="020F0502020204030204" pitchFamily="34" charset="0"/>
                          <a:ea typeface="Times New Roman" panose="02020603050405020304" pitchFamily="18" charset="0"/>
                          <a:cs typeface="Calibri" panose="020F0502020204030204" pitchFamily="34" charset="0"/>
                        </a:rPr>
                        <a:t>Inventariseer tijdens het lichamelijk onderzoek bij voorkeur minimaal de volgende aspecten bij een patiënt met verdenking op RA:</a:t>
                      </a:r>
                    </a:p>
                    <a:p>
                      <a:pPr marL="342900" lvl="0" indent="-342900">
                        <a:buFont typeface="Symbol" pitchFamily="2" charset="2"/>
                        <a:buChar char=""/>
                      </a:pPr>
                      <a:r>
                        <a:rPr lang="nl-NL" sz="1700" dirty="0">
                          <a:effectLst/>
                          <a:latin typeface="Calibri" panose="020F0502020204030204" pitchFamily="34" charset="0"/>
                          <a:ea typeface="Times New Roman" panose="02020603050405020304" pitchFamily="18" charset="0"/>
                          <a:cs typeface="Calibri" panose="020F0502020204030204" pitchFamily="34" charset="0"/>
                        </a:rPr>
                        <a:t>Het aantal pijnlijke en gezwollen gewrichten</a:t>
                      </a:r>
                    </a:p>
                    <a:p>
                      <a:pPr marL="342900" lvl="0" indent="-342900">
                        <a:buFont typeface="Symbol" pitchFamily="2" charset="2"/>
                        <a:buChar char=""/>
                      </a:pPr>
                      <a:r>
                        <a:rPr lang="nl-NL" sz="1700" dirty="0">
                          <a:effectLst/>
                          <a:latin typeface="Calibri" panose="020F0502020204030204" pitchFamily="34" charset="0"/>
                          <a:ea typeface="Times New Roman" panose="02020603050405020304" pitchFamily="18" charset="0"/>
                          <a:cs typeface="Calibri" panose="020F0502020204030204" pitchFamily="34" charset="0"/>
                        </a:rPr>
                        <a:t>De verdeling van pijnlijke en gezwollen gewrichten (symmetrie, kleine gewrichten)</a:t>
                      </a:r>
                    </a:p>
                    <a:p>
                      <a:pPr marL="342900" lvl="0" indent="-342900">
                        <a:buFont typeface="Symbol" pitchFamily="2" charset="2"/>
                        <a:buChar char=""/>
                      </a:pPr>
                      <a:r>
                        <a:rPr lang="nl-NL" sz="1700" dirty="0">
                          <a:effectLst/>
                          <a:latin typeface="Calibri" panose="020F0502020204030204" pitchFamily="34" charset="0"/>
                          <a:ea typeface="Times New Roman" panose="02020603050405020304" pitchFamily="18" charset="0"/>
                          <a:cs typeface="Calibri" panose="020F0502020204030204" pitchFamily="34" charset="0"/>
                        </a:rPr>
                        <a:t>Tangentiële drukpijn over de </a:t>
                      </a:r>
                      <a:r>
                        <a:rPr lang="nl-NL" sz="1700" dirty="0" err="1">
                          <a:effectLst/>
                          <a:latin typeface="Calibri" panose="020F0502020204030204" pitchFamily="34" charset="0"/>
                          <a:ea typeface="Times New Roman" panose="02020603050405020304" pitchFamily="18" charset="0"/>
                          <a:cs typeface="Calibri" panose="020F0502020204030204" pitchFamily="34" charset="0"/>
                        </a:rPr>
                        <a:t>MCPs</a:t>
                      </a:r>
                      <a:r>
                        <a:rPr lang="nl-NL" sz="1700" dirty="0">
                          <a:effectLst/>
                          <a:latin typeface="Calibri" panose="020F0502020204030204" pitchFamily="34" charset="0"/>
                          <a:ea typeface="Times New Roman" panose="02020603050405020304" pitchFamily="18" charset="0"/>
                          <a:cs typeface="Calibri" panose="020F0502020204030204" pitchFamily="34" charset="0"/>
                        </a:rPr>
                        <a:t> en </a:t>
                      </a:r>
                      <a:r>
                        <a:rPr lang="nl-NL" sz="1700" dirty="0" err="1">
                          <a:effectLst/>
                          <a:latin typeface="Calibri" panose="020F0502020204030204" pitchFamily="34" charset="0"/>
                          <a:ea typeface="Times New Roman" panose="02020603050405020304" pitchFamily="18" charset="0"/>
                          <a:cs typeface="Calibri" panose="020F0502020204030204" pitchFamily="34" charset="0"/>
                        </a:rPr>
                        <a:t>MTPs</a:t>
                      </a:r>
                      <a:endParaRPr lang="nl-NL" sz="17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Font typeface="Symbol" pitchFamily="2" charset="2"/>
                        <a:buChar char=""/>
                      </a:pPr>
                      <a:r>
                        <a:rPr lang="nl-NL" sz="1700" dirty="0">
                          <a:effectLst/>
                          <a:latin typeface="Calibri" panose="020F0502020204030204" pitchFamily="34" charset="0"/>
                          <a:ea typeface="Times New Roman" panose="02020603050405020304" pitchFamily="18" charset="0"/>
                          <a:cs typeface="Calibri" panose="020F0502020204030204" pitchFamily="34" charset="0"/>
                        </a:rPr>
                        <a:t>Of een volledig, krachtig vuistslot mogelijk is </a:t>
                      </a:r>
                    </a:p>
                    <a:p>
                      <a:pPr marL="342900" lvl="0" indent="-342900">
                        <a:buFont typeface="Symbol" pitchFamily="2" charset="2"/>
                        <a:buChar char=""/>
                      </a:pPr>
                      <a:r>
                        <a:rPr lang="nl-NL" sz="1700" dirty="0">
                          <a:effectLst/>
                          <a:latin typeface="Calibri" panose="020F0502020204030204" pitchFamily="34" charset="0"/>
                          <a:ea typeface="Times New Roman" panose="02020603050405020304" pitchFamily="18" charset="0"/>
                          <a:cs typeface="Calibri" panose="020F0502020204030204" pitchFamily="34" charset="0"/>
                        </a:rPr>
                        <a:t>Aanwezigheid van typische deformaties (</a:t>
                      </a:r>
                      <a:r>
                        <a:rPr lang="nl-NL" sz="1700" dirty="0" err="1">
                          <a:effectLst/>
                          <a:latin typeface="Calibri" panose="020F0502020204030204" pitchFamily="34" charset="0"/>
                          <a:ea typeface="Times New Roman" panose="02020603050405020304" pitchFamily="18" charset="0"/>
                          <a:cs typeface="Calibri" panose="020F0502020204030204" pitchFamily="34" charset="0"/>
                        </a:rPr>
                        <a:t>ulnaire</a:t>
                      </a:r>
                      <a:r>
                        <a:rPr lang="nl-NL" sz="1700" dirty="0">
                          <a:effectLst/>
                          <a:latin typeface="Calibri" panose="020F0502020204030204" pitchFamily="34" charset="0"/>
                          <a:ea typeface="Times New Roman" panose="02020603050405020304" pitchFamily="18" charset="0"/>
                          <a:cs typeface="Calibri" panose="020F0502020204030204" pitchFamily="34" charset="0"/>
                        </a:rPr>
                        <a:t> deviatie, zwanenhalsdeformatie, </a:t>
                      </a:r>
                      <a:r>
                        <a:rPr lang="nl-NL" sz="1700" dirty="0" err="1">
                          <a:effectLst/>
                          <a:latin typeface="Calibri" panose="020F0502020204030204" pitchFamily="34" charset="0"/>
                          <a:ea typeface="Times New Roman" panose="02020603050405020304" pitchFamily="18" charset="0"/>
                          <a:cs typeface="Calibri" panose="020F0502020204030204" pitchFamily="34" charset="0"/>
                        </a:rPr>
                        <a:t>boutonnière</a:t>
                      </a:r>
                      <a:r>
                        <a:rPr lang="nl-NL" sz="1700" dirty="0">
                          <a:effectLst/>
                          <a:latin typeface="Calibri" panose="020F0502020204030204" pitchFamily="34" charset="0"/>
                          <a:ea typeface="Times New Roman" panose="02020603050405020304" pitchFamily="18" charset="0"/>
                          <a:cs typeface="Calibri" panose="020F0502020204030204" pitchFamily="34" charset="0"/>
                        </a:rPr>
                        <a:t>-deformatie) en reumanoduli</a:t>
                      </a:r>
                      <a:r>
                        <a:rPr lang="nl-NL" sz="1700" dirty="0">
                          <a:effectLst/>
                          <a:latin typeface="Calibri" panose="020F0502020204030204" pitchFamily="34" charset="0"/>
                          <a:cs typeface="Calibri" panose="020F0502020204030204" pitchFamily="34" charset="0"/>
                        </a:rPr>
                        <a:t> </a:t>
                      </a:r>
                      <a:br>
                        <a:rPr lang="nl-NL" dirty="0">
                          <a:effectLst/>
                          <a:latin typeface="Helvetica" pitchFamily="2" charset="0"/>
                        </a:rPr>
                      </a:br>
                      <a:endParaRPr lang="nl-NL" dirty="0">
                        <a:effectLst/>
                        <a:latin typeface="Helvetica" pitchFamily="2" charset="0"/>
                      </a:endParaRPr>
                    </a:p>
                  </a:txBody>
                  <a:tcPr marL="47625" marR="47625" marT="0" marB="0">
                    <a:lnL>
                      <a:noFill/>
                    </a:lnL>
                    <a:lnR>
                      <a:noFill/>
                    </a:lnR>
                    <a:lnT>
                      <a:noFill/>
                    </a:lnT>
                    <a:lnB>
                      <a:noFill/>
                    </a:lnB>
                    <a:noFill/>
                  </a:tcPr>
                </a:tc>
                <a:extLst>
                  <a:ext uri="{0D108BD9-81ED-4DB2-BD59-A6C34878D82A}">
                    <a16:rowId xmlns:a16="http://schemas.microsoft.com/office/drawing/2014/main" val="1470678794"/>
                  </a:ext>
                </a:extLst>
              </a:tr>
            </a:tbl>
          </a:graphicData>
        </a:graphic>
      </p:graphicFrame>
    </p:spTree>
    <p:extLst>
      <p:ext uri="{BB962C8B-B14F-4D97-AF65-F5344CB8AC3E}">
        <p14:creationId xmlns:p14="http://schemas.microsoft.com/office/powerpoint/2010/main" val="1366767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B6838-0ABF-8BED-9EFC-C1B2F2DBA9A1}"/>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446C0154-6C9A-CA0B-CC24-E9F33C2889E3}"/>
              </a:ext>
            </a:extLst>
          </p:cNvPr>
          <p:cNvSpPr>
            <a:spLocks noGrp="1"/>
          </p:cNvSpPr>
          <p:nvPr>
            <p:ph type="body" sz="quarter" idx="13"/>
          </p:nvPr>
        </p:nvSpPr>
        <p:spPr/>
        <p:txBody>
          <a:bodyPr/>
          <a:lstStyle/>
          <a:p>
            <a:r>
              <a:rPr lang="nl-NL" dirty="0">
                <a:latin typeface="Calibri" panose="020F0502020204030204" pitchFamily="34" charset="0"/>
                <a:cs typeface="Calibri" panose="020F0502020204030204" pitchFamily="34" charset="0"/>
              </a:rPr>
              <a:t>Module Inflammatiemarkers</a:t>
            </a:r>
            <a:endParaRPr lang="nl-NL" dirty="0">
              <a:solidFill>
                <a:srgbClr val="E93E7A"/>
              </a:solidFill>
              <a:latin typeface="Calibri" panose="020F0502020204030204" pitchFamily="34" charset="0"/>
              <a:cs typeface="Calibri" panose="020F0502020204030204" pitchFamily="34" charset="0"/>
            </a:endParaRPr>
          </a:p>
        </p:txBody>
      </p:sp>
      <p:sp>
        <p:nvSpPr>
          <p:cNvPr id="8" name="Text Placeholder 7">
            <a:extLst>
              <a:ext uri="{FF2B5EF4-FFF2-40B4-BE49-F238E27FC236}">
                <a16:creationId xmlns:a16="http://schemas.microsoft.com/office/drawing/2014/main" id="{7FA06B3F-DC52-1C6A-D8E6-C9384963381D}"/>
              </a:ext>
            </a:extLst>
          </p:cNvPr>
          <p:cNvSpPr>
            <a:spLocks noGrp="1"/>
          </p:cNvSpPr>
          <p:nvPr>
            <p:ph type="body" sz="quarter" idx="17"/>
          </p:nvPr>
        </p:nvSpPr>
        <p:spPr/>
        <p:txBody>
          <a:bodyPr>
            <a:normAutofit/>
          </a:bodyPr>
          <a:lstStyle/>
          <a:p>
            <a:r>
              <a:rPr lang="nl-NL" sz="1700" b="1" dirty="0">
                <a:effectLst/>
                <a:latin typeface="Calibri" panose="020F0502020204030204" pitchFamily="34" charset="0"/>
                <a:ea typeface="Calibri" panose="020F0502020204030204" pitchFamily="34" charset="0"/>
                <a:cs typeface="Calibri" panose="020F0502020204030204" pitchFamily="34" charset="0"/>
              </a:rPr>
              <a:t>Aanbeveling</a:t>
            </a:r>
            <a:endParaRPr lang="nl-NL" sz="1700" dirty="0">
              <a:latin typeface="Calibri" panose="020F0502020204030204" pitchFamily="34" charset="0"/>
              <a:ea typeface="Calibri" panose="020F0502020204030204" pitchFamily="34" charset="0"/>
              <a:cs typeface="Calibri" panose="020F0502020204030204" pitchFamily="34" charset="0"/>
            </a:endParaRPr>
          </a:p>
          <a:p>
            <a:endParaRPr lang="nl-NL" dirty="0"/>
          </a:p>
          <a:p>
            <a:endParaRPr lang="nl-NL" dirty="0"/>
          </a:p>
          <a:p>
            <a:endParaRPr lang="nl-NL" dirty="0"/>
          </a:p>
          <a:p>
            <a:endParaRPr lang="en-NL" dirty="0"/>
          </a:p>
        </p:txBody>
      </p:sp>
      <p:graphicFrame>
        <p:nvGraphicFramePr>
          <p:cNvPr id="5" name="Tabel 4">
            <a:extLst>
              <a:ext uri="{FF2B5EF4-FFF2-40B4-BE49-F238E27FC236}">
                <a16:creationId xmlns:a16="http://schemas.microsoft.com/office/drawing/2014/main" id="{BA634F76-7DB7-9E07-CE68-13F97837A824}"/>
              </a:ext>
            </a:extLst>
          </p:cNvPr>
          <p:cNvGraphicFramePr>
            <a:graphicFrameLocks noGrp="1"/>
          </p:cNvGraphicFramePr>
          <p:nvPr>
            <p:extLst>
              <p:ext uri="{D42A27DB-BD31-4B8C-83A1-F6EECF244321}">
                <p14:modId xmlns:p14="http://schemas.microsoft.com/office/powerpoint/2010/main" val="3656000182"/>
              </p:ext>
            </p:extLst>
          </p:nvPr>
        </p:nvGraphicFramePr>
        <p:xfrm>
          <a:off x="720435" y="3025833"/>
          <a:ext cx="11042073" cy="3508375"/>
        </p:xfrm>
        <a:graphic>
          <a:graphicData uri="http://schemas.openxmlformats.org/drawingml/2006/table">
            <a:tbl>
              <a:tblPr/>
              <a:tblGrid>
                <a:gridCol w="11042073">
                  <a:extLst>
                    <a:ext uri="{9D8B030D-6E8A-4147-A177-3AD203B41FA5}">
                      <a16:colId xmlns:a16="http://schemas.microsoft.com/office/drawing/2014/main" val="4156193813"/>
                    </a:ext>
                  </a:extLst>
                </a:gridCol>
              </a:tblGrid>
              <a:tr h="35083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700" dirty="0">
                          <a:effectLst/>
                          <a:latin typeface="Calibri" panose="020F0502020204030204" pitchFamily="34" charset="0"/>
                          <a:cs typeface="Calibri" panose="020F0502020204030204" pitchFamily="34" charset="0"/>
                        </a:rPr>
                        <a:t>Bepaal CRP en/of BSE bij patiënten met </a:t>
                      </a:r>
                      <a:r>
                        <a:rPr lang="nl-NL" sz="1700" dirty="0">
                          <a:solidFill>
                            <a:srgbClr val="E93E7A"/>
                          </a:solidFill>
                          <a:effectLst/>
                          <a:latin typeface="Calibri" panose="020F0502020204030204" pitchFamily="34" charset="0"/>
                          <a:cs typeface="Calibri" panose="020F0502020204030204" pitchFamily="34" charset="0"/>
                        </a:rPr>
                        <a:t>artralgie</a:t>
                      </a:r>
                      <a:r>
                        <a:rPr lang="nl-NL" sz="1700" dirty="0">
                          <a:effectLst/>
                          <a:latin typeface="Calibri" panose="020F0502020204030204" pitchFamily="34" charset="0"/>
                          <a:cs typeface="Calibri" panose="020F0502020204030204" pitchFamily="34" charset="0"/>
                        </a:rPr>
                        <a:t> en verdenking op RA, met hierbij CRP als voorkeursoptie. </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700" dirty="0">
                        <a:effectLst/>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700" kern="1200" dirty="0" err="1">
                          <a:solidFill>
                            <a:schemeClr val="tx1"/>
                          </a:solidFill>
                          <a:effectLst/>
                          <a:latin typeface="Calibri" panose="020F0502020204030204" pitchFamily="34" charset="0"/>
                          <a:ea typeface="+mn-ea"/>
                          <a:cs typeface="Calibri" panose="020F0502020204030204" pitchFamily="34" charset="0"/>
                        </a:rPr>
                        <a:t>Bepaal</a:t>
                      </a:r>
                      <a:r>
                        <a:rPr lang="en-GB" sz="1700" kern="1200" dirty="0">
                          <a:solidFill>
                            <a:schemeClr val="tx1"/>
                          </a:solidFill>
                          <a:effectLst/>
                          <a:latin typeface="Calibri" panose="020F0502020204030204" pitchFamily="34" charset="0"/>
                          <a:ea typeface="+mn-ea"/>
                          <a:cs typeface="Calibri" panose="020F0502020204030204" pitchFamily="34" charset="0"/>
                        </a:rPr>
                        <a:t> CRP </a:t>
                      </a:r>
                      <a:r>
                        <a:rPr lang="en-GB" sz="1700" kern="1200" dirty="0" err="1">
                          <a:solidFill>
                            <a:schemeClr val="tx1"/>
                          </a:solidFill>
                          <a:effectLst/>
                          <a:latin typeface="Calibri" panose="020F0502020204030204" pitchFamily="34" charset="0"/>
                          <a:ea typeface="+mn-ea"/>
                          <a:cs typeface="Calibri" panose="020F0502020204030204" pitchFamily="34" charset="0"/>
                        </a:rPr>
                        <a:t>en</a:t>
                      </a:r>
                      <a:r>
                        <a:rPr lang="en-GB" sz="1700" kern="1200" dirty="0">
                          <a:solidFill>
                            <a:schemeClr val="tx1"/>
                          </a:solidFill>
                          <a:effectLst/>
                          <a:latin typeface="Calibri" panose="020F0502020204030204" pitchFamily="34" charset="0"/>
                          <a:ea typeface="+mn-ea"/>
                          <a:cs typeface="Calibri" panose="020F0502020204030204" pitchFamily="34" charset="0"/>
                        </a:rPr>
                        <a:t>/of BSE </a:t>
                      </a:r>
                      <a:r>
                        <a:rPr lang="en-GB" sz="1700" kern="1200" dirty="0" err="1">
                          <a:solidFill>
                            <a:schemeClr val="tx1"/>
                          </a:solidFill>
                          <a:effectLst/>
                          <a:latin typeface="Calibri" panose="020F0502020204030204" pitchFamily="34" charset="0"/>
                          <a:ea typeface="+mn-ea"/>
                          <a:cs typeface="Calibri" panose="020F0502020204030204" pitchFamily="34" charset="0"/>
                        </a:rPr>
                        <a:t>bij</a:t>
                      </a:r>
                      <a:r>
                        <a:rPr lang="en-GB" sz="1700" kern="1200" dirty="0">
                          <a:solidFill>
                            <a:schemeClr val="tx1"/>
                          </a:solidFill>
                          <a:effectLst/>
                          <a:latin typeface="Calibri" panose="020F0502020204030204" pitchFamily="34" charset="0"/>
                          <a:ea typeface="+mn-ea"/>
                          <a:cs typeface="Calibri" panose="020F0502020204030204" pitchFamily="34" charset="0"/>
                        </a:rPr>
                        <a:t> </a:t>
                      </a:r>
                      <a:r>
                        <a:rPr lang="en-GB" sz="1700" kern="1200" dirty="0" err="1">
                          <a:solidFill>
                            <a:schemeClr val="tx1"/>
                          </a:solidFill>
                          <a:effectLst/>
                          <a:latin typeface="Calibri" panose="020F0502020204030204" pitchFamily="34" charset="0"/>
                          <a:ea typeface="+mn-ea"/>
                          <a:cs typeface="Calibri" panose="020F0502020204030204" pitchFamily="34" charset="0"/>
                        </a:rPr>
                        <a:t>patiënten</a:t>
                      </a:r>
                      <a:r>
                        <a:rPr lang="en-GB" sz="1700" kern="1200" dirty="0">
                          <a:solidFill>
                            <a:schemeClr val="tx1"/>
                          </a:solidFill>
                          <a:effectLst/>
                          <a:latin typeface="Calibri" panose="020F0502020204030204" pitchFamily="34" charset="0"/>
                          <a:ea typeface="+mn-ea"/>
                          <a:cs typeface="Calibri" panose="020F0502020204030204" pitchFamily="34" charset="0"/>
                        </a:rPr>
                        <a:t> met </a:t>
                      </a:r>
                      <a:r>
                        <a:rPr lang="en-GB" sz="1700" kern="1200" dirty="0" err="1">
                          <a:solidFill>
                            <a:srgbClr val="E93E7A"/>
                          </a:solidFill>
                          <a:effectLst/>
                          <a:latin typeface="Calibri" panose="020F0502020204030204" pitchFamily="34" charset="0"/>
                          <a:ea typeface="+mn-ea"/>
                          <a:cs typeface="Calibri" panose="020F0502020204030204" pitchFamily="34" charset="0"/>
                        </a:rPr>
                        <a:t>artritis</a:t>
                      </a:r>
                      <a:r>
                        <a:rPr lang="en-GB" sz="1700" kern="1200" dirty="0">
                          <a:solidFill>
                            <a:schemeClr val="tx1"/>
                          </a:solidFill>
                          <a:effectLst/>
                          <a:latin typeface="Calibri" panose="020F0502020204030204" pitchFamily="34" charset="0"/>
                          <a:ea typeface="+mn-ea"/>
                          <a:cs typeface="Calibri" panose="020F0502020204030204" pitchFamily="34" charset="0"/>
                        </a:rPr>
                        <a:t> </a:t>
                      </a:r>
                      <a:r>
                        <a:rPr lang="en-GB" sz="1700" kern="1200" dirty="0" err="1">
                          <a:solidFill>
                            <a:schemeClr val="tx1"/>
                          </a:solidFill>
                          <a:effectLst/>
                          <a:latin typeface="Calibri" panose="020F0502020204030204" pitchFamily="34" charset="0"/>
                          <a:ea typeface="+mn-ea"/>
                          <a:cs typeface="Calibri" panose="020F0502020204030204" pitchFamily="34" charset="0"/>
                        </a:rPr>
                        <a:t>en</a:t>
                      </a:r>
                      <a:r>
                        <a:rPr lang="en-GB" sz="1700" kern="1200" dirty="0">
                          <a:solidFill>
                            <a:schemeClr val="tx1"/>
                          </a:solidFill>
                          <a:effectLst/>
                          <a:latin typeface="Calibri" panose="020F0502020204030204" pitchFamily="34" charset="0"/>
                          <a:ea typeface="+mn-ea"/>
                          <a:cs typeface="Calibri" panose="020F0502020204030204" pitchFamily="34" charset="0"/>
                        </a:rPr>
                        <a:t> </a:t>
                      </a:r>
                      <a:r>
                        <a:rPr lang="en-GB" sz="1700" kern="1200" dirty="0" err="1">
                          <a:solidFill>
                            <a:schemeClr val="tx1"/>
                          </a:solidFill>
                          <a:effectLst/>
                          <a:latin typeface="Calibri" panose="020F0502020204030204" pitchFamily="34" charset="0"/>
                          <a:ea typeface="+mn-ea"/>
                          <a:cs typeface="Calibri" panose="020F0502020204030204" pitchFamily="34" charset="0"/>
                        </a:rPr>
                        <a:t>verdenking</a:t>
                      </a:r>
                      <a:r>
                        <a:rPr lang="en-GB" sz="1700" kern="1200" dirty="0">
                          <a:solidFill>
                            <a:schemeClr val="tx1"/>
                          </a:solidFill>
                          <a:effectLst/>
                          <a:latin typeface="Calibri" panose="020F0502020204030204" pitchFamily="34" charset="0"/>
                          <a:ea typeface="+mn-ea"/>
                          <a:cs typeface="Calibri" panose="020F0502020204030204" pitchFamily="34" charset="0"/>
                        </a:rPr>
                        <a:t> op RA, met </a:t>
                      </a:r>
                      <a:r>
                        <a:rPr lang="en-GB" sz="1700" kern="1200" dirty="0" err="1">
                          <a:solidFill>
                            <a:schemeClr val="tx1"/>
                          </a:solidFill>
                          <a:effectLst/>
                          <a:latin typeface="Calibri" panose="020F0502020204030204" pitchFamily="34" charset="0"/>
                          <a:ea typeface="+mn-ea"/>
                          <a:cs typeface="Calibri" panose="020F0502020204030204" pitchFamily="34" charset="0"/>
                        </a:rPr>
                        <a:t>hierbij</a:t>
                      </a:r>
                      <a:r>
                        <a:rPr lang="en-GB" sz="1700" kern="1200" dirty="0">
                          <a:solidFill>
                            <a:schemeClr val="tx1"/>
                          </a:solidFill>
                          <a:effectLst/>
                          <a:latin typeface="Calibri" panose="020F0502020204030204" pitchFamily="34" charset="0"/>
                          <a:ea typeface="+mn-ea"/>
                          <a:cs typeface="Calibri" panose="020F0502020204030204" pitchFamily="34" charset="0"/>
                        </a:rPr>
                        <a:t> CRP </a:t>
                      </a:r>
                      <a:r>
                        <a:rPr lang="en-GB" sz="1700" kern="1200" dirty="0" err="1">
                          <a:solidFill>
                            <a:schemeClr val="tx1"/>
                          </a:solidFill>
                          <a:effectLst/>
                          <a:latin typeface="Calibri" panose="020F0502020204030204" pitchFamily="34" charset="0"/>
                          <a:ea typeface="+mn-ea"/>
                          <a:cs typeface="Calibri" panose="020F0502020204030204" pitchFamily="34" charset="0"/>
                        </a:rPr>
                        <a:t>als</a:t>
                      </a:r>
                      <a:r>
                        <a:rPr lang="en-GB" sz="1700" kern="1200" dirty="0">
                          <a:solidFill>
                            <a:schemeClr val="tx1"/>
                          </a:solidFill>
                          <a:effectLst/>
                          <a:latin typeface="Calibri" panose="020F0502020204030204" pitchFamily="34" charset="0"/>
                          <a:ea typeface="+mn-ea"/>
                          <a:cs typeface="Calibri" panose="020F0502020204030204" pitchFamily="34" charset="0"/>
                        </a:rPr>
                        <a:t> </a:t>
                      </a:r>
                      <a:r>
                        <a:rPr lang="en-GB" sz="1700" kern="1200" dirty="0" err="1">
                          <a:solidFill>
                            <a:schemeClr val="tx1"/>
                          </a:solidFill>
                          <a:effectLst/>
                          <a:latin typeface="Calibri" panose="020F0502020204030204" pitchFamily="34" charset="0"/>
                          <a:ea typeface="+mn-ea"/>
                          <a:cs typeface="Calibri" panose="020F0502020204030204" pitchFamily="34" charset="0"/>
                        </a:rPr>
                        <a:t>voorkeursoptie</a:t>
                      </a:r>
                      <a:r>
                        <a:rPr lang="en-GB" sz="1700" kern="1200" dirty="0">
                          <a:solidFill>
                            <a:schemeClr val="tx1"/>
                          </a:solidFill>
                          <a:effectLst/>
                          <a:latin typeface="Calibri" panose="020F0502020204030204" pitchFamily="34" charset="0"/>
                          <a:ea typeface="+mn-ea"/>
                          <a:cs typeface="Calibri" panose="020F0502020204030204" pitchFamily="34" charset="0"/>
                        </a:rPr>
                        <a:t>.</a:t>
                      </a:r>
                      <a:r>
                        <a:rPr lang="nl-NL" sz="1700" dirty="0">
                          <a:effectLst/>
                          <a:latin typeface="Calibri" panose="020F0502020204030204" pitchFamily="34" charset="0"/>
                          <a:cs typeface="Calibri" panose="020F0502020204030204" pitchFamily="34" charset="0"/>
                        </a:rPr>
                        <a:t> </a:t>
                      </a:r>
                      <a:br>
                        <a:rPr lang="nl-NL" sz="1700" dirty="0">
                          <a:effectLst/>
                          <a:latin typeface="Helvetica" pitchFamily="2" charset="0"/>
                        </a:rPr>
                      </a:br>
                      <a:endParaRPr lang="nl-NL" sz="1700" dirty="0">
                        <a:effectLst/>
                        <a:latin typeface="Helvetica" pitchFamily="2" charset="0"/>
                      </a:endParaRPr>
                    </a:p>
                  </a:txBody>
                  <a:tcPr marL="47625" marR="47625" marT="0" marB="0">
                    <a:lnL>
                      <a:noFill/>
                    </a:lnL>
                    <a:lnR>
                      <a:noFill/>
                    </a:lnR>
                    <a:lnT>
                      <a:noFill/>
                    </a:lnT>
                    <a:lnB>
                      <a:noFill/>
                    </a:lnB>
                    <a:noFill/>
                  </a:tcPr>
                </a:tc>
                <a:extLst>
                  <a:ext uri="{0D108BD9-81ED-4DB2-BD59-A6C34878D82A}">
                    <a16:rowId xmlns:a16="http://schemas.microsoft.com/office/drawing/2014/main" val="1470678794"/>
                  </a:ext>
                </a:extLst>
              </a:tr>
            </a:tbl>
          </a:graphicData>
        </a:graphic>
      </p:graphicFrame>
    </p:spTree>
    <p:extLst>
      <p:ext uri="{BB962C8B-B14F-4D97-AF65-F5344CB8AC3E}">
        <p14:creationId xmlns:p14="http://schemas.microsoft.com/office/powerpoint/2010/main" val="2971257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D4EA9-E618-9061-8383-9D54F92BBC51}"/>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BD45C9CE-D5D6-C459-BFF4-0CA691F61CF2}"/>
              </a:ext>
            </a:extLst>
          </p:cNvPr>
          <p:cNvSpPr>
            <a:spLocks noGrp="1"/>
          </p:cNvSpPr>
          <p:nvPr>
            <p:ph type="body" sz="quarter" idx="13"/>
          </p:nvPr>
        </p:nvSpPr>
        <p:spPr/>
        <p:txBody>
          <a:bodyPr/>
          <a:lstStyle/>
          <a:p>
            <a:r>
              <a:rPr lang="nl-NL" dirty="0">
                <a:latin typeface="Calibri" panose="020F0502020204030204" pitchFamily="34" charset="0"/>
                <a:cs typeface="Calibri" panose="020F0502020204030204" pitchFamily="34" charset="0"/>
              </a:rPr>
              <a:t>Module Serologie - Artralgie</a:t>
            </a:r>
            <a:endParaRPr lang="nl-NL" dirty="0">
              <a:solidFill>
                <a:srgbClr val="E93E7A"/>
              </a:solidFill>
              <a:latin typeface="Calibri" panose="020F0502020204030204" pitchFamily="34" charset="0"/>
              <a:cs typeface="Calibri" panose="020F0502020204030204" pitchFamily="34" charset="0"/>
            </a:endParaRPr>
          </a:p>
        </p:txBody>
      </p:sp>
      <p:sp>
        <p:nvSpPr>
          <p:cNvPr id="8" name="Text Placeholder 7">
            <a:extLst>
              <a:ext uri="{FF2B5EF4-FFF2-40B4-BE49-F238E27FC236}">
                <a16:creationId xmlns:a16="http://schemas.microsoft.com/office/drawing/2014/main" id="{DB539705-F50A-79C4-13C5-149657B3F75C}"/>
              </a:ext>
            </a:extLst>
          </p:cNvPr>
          <p:cNvSpPr>
            <a:spLocks noGrp="1"/>
          </p:cNvSpPr>
          <p:nvPr>
            <p:ph type="body" sz="quarter" idx="17"/>
          </p:nvPr>
        </p:nvSpPr>
        <p:spPr/>
        <p:txBody>
          <a:bodyPr>
            <a:normAutofit/>
          </a:bodyPr>
          <a:lstStyle/>
          <a:p>
            <a:r>
              <a:rPr lang="nl-NL" sz="1700" b="1" dirty="0">
                <a:effectLst/>
                <a:latin typeface="Calibri" panose="020F0502020204030204" pitchFamily="34" charset="0"/>
                <a:ea typeface="Calibri" panose="020F0502020204030204" pitchFamily="34" charset="0"/>
                <a:cs typeface="Calibri" panose="020F0502020204030204" pitchFamily="34" charset="0"/>
              </a:rPr>
              <a:t>Aanbeveling</a:t>
            </a:r>
            <a:endParaRPr lang="nl-NL" sz="1700" dirty="0">
              <a:latin typeface="Calibri" panose="020F0502020204030204" pitchFamily="34" charset="0"/>
              <a:ea typeface="Calibri" panose="020F0502020204030204" pitchFamily="34" charset="0"/>
              <a:cs typeface="Calibri" panose="020F0502020204030204" pitchFamily="34" charset="0"/>
            </a:endParaRPr>
          </a:p>
          <a:p>
            <a:endParaRPr lang="nl-NL" dirty="0"/>
          </a:p>
          <a:p>
            <a:endParaRPr lang="nl-NL" dirty="0"/>
          </a:p>
          <a:p>
            <a:endParaRPr lang="nl-NL" dirty="0"/>
          </a:p>
          <a:p>
            <a:endParaRPr lang="en-NL" dirty="0"/>
          </a:p>
        </p:txBody>
      </p:sp>
      <p:graphicFrame>
        <p:nvGraphicFramePr>
          <p:cNvPr id="5" name="Tabel 4">
            <a:extLst>
              <a:ext uri="{FF2B5EF4-FFF2-40B4-BE49-F238E27FC236}">
                <a16:creationId xmlns:a16="http://schemas.microsoft.com/office/drawing/2014/main" id="{62E0FFB3-1F51-F64B-B478-0D0982AD9884}"/>
              </a:ext>
            </a:extLst>
          </p:cNvPr>
          <p:cNvGraphicFramePr>
            <a:graphicFrameLocks noGrp="1"/>
          </p:cNvGraphicFramePr>
          <p:nvPr>
            <p:extLst>
              <p:ext uri="{D42A27DB-BD31-4B8C-83A1-F6EECF244321}">
                <p14:modId xmlns:p14="http://schemas.microsoft.com/office/powerpoint/2010/main" val="3516919141"/>
              </p:ext>
            </p:extLst>
          </p:nvPr>
        </p:nvGraphicFramePr>
        <p:xfrm>
          <a:off x="720435" y="3025833"/>
          <a:ext cx="11042073" cy="3508375"/>
        </p:xfrm>
        <a:graphic>
          <a:graphicData uri="http://schemas.openxmlformats.org/drawingml/2006/table">
            <a:tbl>
              <a:tblPr/>
              <a:tblGrid>
                <a:gridCol w="11042073">
                  <a:extLst>
                    <a:ext uri="{9D8B030D-6E8A-4147-A177-3AD203B41FA5}">
                      <a16:colId xmlns:a16="http://schemas.microsoft.com/office/drawing/2014/main" val="4156193813"/>
                    </a:ext>
                  </a:extLst>
                </a:gridCol>
              </a:tblGrid>
              <a:tr h="35083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700" dirty="0">
                          <a:effectLst/>
                          <a:latin typeface="Calibri" panose="020F0502020204030204" pitchFamily="34" charset="0"/>
                          <a:cs typeface="Calibri" panose="020F0502020204030204" pitchFamily="34" charset="0"/>
                        </a:rPr>
                        <a:t>Bepaal bij </a:t>
                      </a:r>
                      <a:r>
                        <a:rPr lang="nl-NL" sz="1700" dirty="0" err="1">
                          <a:effectLst/>
                          <a:latin typeface="Calibri" panose="020F0502020204030204" pitchFamily="34" charset="0"/>
                          <a:cs typeface="Calibri" panose="020F0502020204030204" pitchFamily="34" charset="0"/>
                        </a:rPr>
                        <a:t>patienten</a:t>
                      </a:r>
                      <a:r>
                        <a:rPr lang="nl-NL" sz="1700" dirty="0">
                          <a:effectLst/>
                          <a:latin typeface="Calibri" panose="020F0502020204030204" pitchFamily="34" charset="0"/>
                          <a:cs typeface="Calibri" panose="020F0502020204030204" pitchFamily="34" charset="0"/>
                        </a:rPr>
                        <a:t> die zich presenteren met artralgie met verdenking op RA zowel anti-CCP als RF. Een positieve </a:t>
                      </a:r>
                      <a:r>
                        <a:rPr lang="nl-NL" sz="1700" dirty="0" err="1">
                          <a:effectLst/>
                          <a:latin typeface="Calibri" panose="020F0502020204030204" pitchFamily="34" charset="0"/>
                          <a:cs typeface="Calibri" panose="020F0502020204030204" pitchFamily="34" charset="0"/>
                        </a:rPr>
                        <a:t>test-uitslag</a:t>
                      </a:r>
                      <a:r>
                        <a:rPr lang="nl-NL" sz="1700" dirty="0">
                          <a:effectLst/>
                          <a:latin typeface="Calibri" panose="020F0502020204030204" pitchFamily="34" charset="0"/>
                          <a:cs typeface="Calibri" panose="020F0502020204030204" pitchFamily="34" charset="0"/>
                        </a:rPr>
                        <a:t> gaat gepaard met een verhoogd risico op toekomstige artritis, waarbij dit risico bij een positieve anti-CCP hoger is dan bij een positieve RF. </a:t>
                      </a:r>
                      <a:br>
                        <a:rPr lang="nl-NL" dirty="0">
                          <a:effectLst/>
                          <a:latin typeface="Helvetica" pitchFamily="2" charset="0"/>
                        </a:rPr>
                      </a:br>
                      <a:endParaRPr lang="nl-NL" dirty="0">
                        <a:effectLst/>
                        <a:latin typeface="Helvetica" pitchFamily="2" charset="0"/>
                      </a:endParaRPr>
                    </a:p>
                  </a:txBody>
                  <a:tcPr marL="47625" marR="47625" marT="0" marB="0">
                    <a:lnL>
                      <a:noFill/>
                    </a:lnL>
                    <a:lnR>
                      <a:noFill/>
                    </a:lnR>
                    <a:lnT>
                      <a:noFill/>
                    </a:lnT>
                    <a:lnB>
                      <a:noFill/>
                    </a:lnB>
                    <a:noFill/>
                  </a:tcPr>
                </a:tc>
                <a:extLst>
                  <a:ext uri="{0D108BD9-81ED-4DB2-BD59-A6C34878D82A}">
                    <a16:rowId xmlns:a16="http://schemas.microsoft.com/office/drawing/2014/main" val="1470678794"/>
                  </a:ext>
                </a:extLst>
              </a:tr>
            </a:tbl>
          </a:graphicData>
        </a:graphic>
      </p:graphicFrame>
    </p:spTree>
    <p:extLst>
      <p:ext uri="{BB962C8B-B14F-4D97-AF65-F5344CB8AC3E}">
        <p14:creationId xmlns:p14="http://schemas.microsoft.com/office/powerpoint/2010/main" val="3688451840"/>
      </p:ext>
    </p:extLst>
  </p:cSld>
  <p:clrMapOvr>
    <a:masterClrMapping/>
  </p:clrMapOvr>
</p:sld>
</file>

<file path=ppt/theme/theme1.xml><?xml version="1.0" encoding="utf-8"?>
<a:theme xmlns:a="http://schemas.openxmlformats.org/drawingml/2006/main" name="Office Theme">
  <a:themeElements>
    <a:clrScheme name="FMS">
      <a:dk1>
        <a:srgbClr val="00354E"/>
      </a:dk1>
      <a:lt1>
        <a:srgbClr val="FFFFFF"/>
      </a:lt1>
      <a:dk2>
        <a:srgbClr val="00354E"/>
      </a:dk2>
      <a:lt2>
        <a:srgbClr val="A2B6C8"/>
      </a:lt2>
      <a:accent1>
        <a:srgbClr val="00354E"/>
      </a:accent1>
      <a:accent2>
        <a:srgbClr val="00AFCB"/>
      </a:accent2>
      <a:accent3>
        <a:srgbClr val="00569F"/>
      </a:accent3>
      <a:accent4>
        <a:srgbClr val="009E88"/>
      </a:accent4>
      <a:accent5>
        <a:srgbClr val="FFD974"/>
      </a:accent5>
      <a:accent6>
        <a:srgbClr val="F26945"/>
      </a:accent6>
      <a:hlink>
        <a:srgbClr val="4EACC8"/>
      </a:hlink>
      <a:folHlink>
        <a:srgbClr val="4498B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deratie presentatie sjabloon" id="{917CD84E-7A81-AE4D-BF8E-95470797EFC9}" vid="{31ADC36C-593B-A848-8002-62DCF03C2A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151581E8A75E4F8C7BF8171A0146D9" ma:contentTypeVersion="3" ma:contentTypeDescription="Een nieuw document maken." ma:contentTypeScope="" ma:versionID="a94fca04eb8c60dc3a940eb711303fbb">
  <xsd:schema xmlns:xsd="http://www.w3.org/2001/XMLSchema" xmlns:xs="http://www.w3.org/2001/XMLSchema" xmlns:p="http://schemas.microsoft.com/office/2006/metadata/properties" xmlns:ns2="109bb1df-16e4-4d12-88d3-6ec7f3f58f1a" targetNamespace="http://schemas.microsoft.com/office/2006/metadata/properties" ma:root="true" ma:fieldsID="de0bb6b487b1c4c7688fe27012f3f913" ns2:_="">
    <xsd:import namespace="109bb1df-16e4-4d12-88d3-6ec7f3f58f1a"/>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9bb1df-16e4-4d12-88d3-6ec7f3f58f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juid xmlns="http://www.joulesunlimited.com/juid"/>
</file>

<file path=customXml/item5.xml><?xml version="1.0" encoding="utf-8"?>
<juid xmlns="http://www.joulesunlimited.com/juid"/>
</file>

<file path=customXml/itemProps1.xml><?xml version="1.0" encoding="utf-8"?>
<ds:datastoreItem xmlns:ds="http://schemas.openxmlformats.org/officeDocument/2006/customXml" ds:itemID="{60B4E576-DD6C-4620-9EF8-0910744EEE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9bb1df-16e4-4d12-88d3-6ec7f3f58f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5E0F91-3728-41F5-AF1C-74B13067AED9}">
  <ds:schemaRefs>
    <ds:schemaRef ds:uri="http://schemas.microsoft.com/sharepoint/v3/contenttype/forms"/>
  </ds:schemaRefs>
</ds:datastoreItem>
</file>

<file path=customXml/itemProps3.xml><?xml version="1.0" encoding="utf-8"?>
<ds:datastoreItem xmlns:ds="http://schemas.openxmlformats.org/officeDocument/2006/customXml" ds:itemID="{3022BE38-C9C3-446A-B815-50F3E16545DE}">
  <ds:schemaRefs>
    <ds:schemaRef ds:uri="http://purl.org/dc/elements/1.1/"/>
    <ds:schemaRef ds:uri="http://www.w3.org/XML/1998/namespace"/>
    <ds:schemaRef ds:uri="109bb1df-16e4-4d12-88d3-6ec7f3f58f1a"/>
    <ds:schemaRef ds:uri="http://purl.org/dc/terms/"/>
    <ds:schemaRef ds:uri="http://schemas.microsoft.com/office/2006/documentManagement/types"/>
    <ds:schemaRef ds:uri="http://schemas.microsoft.com/office/2006/metadata/properties"/>
    <ds:schemaRef ds:uri="http://purl.org/dc/dcmitype/"/>
    <ds:schemaRef ds:uri="http://schemas.microsoft.com/office/infopath/2007/PartnerControls"/>
    <ds:schemaRef ds:uri="http://schemas.openxmlformats.org/package/2006/metadata/core-properties"/>
  </ds:schemaRefs>
</ds:datastoreItem>
</file>

<file path=customXml/itemProps4.xml><?xml version="1.0" encoding="utf-8"?>
<ds:datastoreItem xmlns:ds="http://schemas.openxmlformats.org/officeDocument/2006/customXml" ds:itemID="{B21B1462-BF51-4501-8EF0-20EE4A096FD3}">
  <ds:schemaRefs>
    <ds:schemaRef ds:uri="http://www.joulesunlimited.com/juid"/>
  </ds:schemaRefs>
</ds:datastoreItem>
</file>

<file path=customXml/itemProps5.xml><?xml version="1.0" encoding="utf-8"?>
<ds:datastoreItem xmlns:ds="http://schemas.openxmlformats.org/officeDocument/2006/customXml" ds:itemID="{3C3690C7-A403-4147-90F6-D84072359708}">
  <ds:schemaRefs>
    <ds:schemaRef ds:uri="http://www.joulesunlimited.com/juid"/>
  </ds:schemaRefs>
</ds:datastoreItem>
</file>

<file path=docProps/app.xml><?xml version="1.0" encoding="utf-8"?>
<Properties xmlns="http://schemas.openxmlformats.org/officeDocument/2006/extended-properties" xmlns:vt="http://schemas.openxmlformats.org/officeDocument/2006/docPropsVTypes">
  <Template>Office Theme</Template>
  <TotalTime>693</TotalTime>
  <Words>2915</Words>
  <Application>Microsoft Macintosh PowerPoint</Application>
  <PresentationFormat>Breedbeeld</PresentationFormat>
  <Paragraphs>215</Paragraphs>
  <Slides>19</Slides>
  <Notes>18</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19</vt:i4>
      </vt:variant>
    </vt:vector>
  </HeadingPairs>
  <TitlesOfParts>
    <vt:vector size="24" baseType="lpstr">
      <vt:lpstr>Arial</vt:lpstr>
      <vt:lpstr>Calibri</vt:lpstr>
      <vt:lpstr>Helvetica</vt:lpstr>
      <vt:lpstr>Symbol</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Bernardine Stegeman</dc:creator>
  <cp:lastModifiedBy>Harm-Jan van der Hart</cp:lastModifiedBy>
  <cp:revision>16</cp:revision>
  <dcterms:created xsi:type="dcterms:W3CDTF">2023-08-10T08:52:35Z</dcterms:created>
  <dcterms:modified xsi:type="dcterms:W3CDTF">2026-01-23T09:11:31Z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0x01010073151581E8A75E4F8C7BF8171A0146D9</vt:lpwstr>
  </property>
  <property fmtid="{D5CDD505-2E9C-101B-9397-08002B2CF9AE}" pid="3" name="MediaServiceImageTags">
    <vt:lpwstr/>
  </property>
  <property fmtid="{D5CDD505-2E9C-101B-9397-08002B2CF9AE}" pid="4" name="_dlc_DocIdItemGuid">
    <vt:lpwstr>a83899b6-a748-49a5-82d6-8f0f6e397ac1</vt:lpwstr>
  </property>
</Properties>
</file>