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8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31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3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310.xml" ContentType="application/vnd.openxmlformats-officedocument.presentationml.slide+xml"/>
  <Override PartName="/ppt/diagrams/data16.xml" ContentType="application/vnd.openxmlformats-officedocument.drawingml.diagramData+xml"/>
  <Override PartName="/ppt/diagrams/drawing16.xml" ContentType="application/vnd.ms-office.drawingml.diagramDrawing+xml"/>
  <Override PartName="/ppt/notesSlides/notesSlide33.xml" ContentType="application/vnd.openxmlformats-officedocument.presentationml.notesSlide+xml"/>
  <Override PartName="/ppt/diagrams/colors16.xml" ContentType="application/vnd.openxmlformats-officedocument.drawingml.diagramColors+xml"/>
  <Override PartName="/ppt/diagrams/quickStyle16.xml" ContentType="application/vnd.openxmlformats-officedocument.drawingml.diagramStyle+xml"/>
  <Override PartName="/ppt/diagrams/layout16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8" r:id="rId20"/>
  </p:sldMasterIdLst>
  <p:notesMasterIdLst>
    <p:notesMasterId r:id="rId63"/>
  </p:notesMasterIdLst>
  <p:handoutMasterIdLst>
    <p:handoutMasterId r:id="rId64"/>
  </p:handoutMasterIdLst>
  <p:sldIdLst>
    <p:sldId id="274" r:id="rId21"/>
    <p:sldId id="395" r:id="rId22"/>
    <p:sldId id="461" r:id="rId23"/>
    <p:sldId id="539" r:id="rId24"/>
    <p:sldId id="398" r:id="rId25"/>
    <p:sldId id="283" r:id="rId26"/>
    <p:sldId id="533" r:id="rId27"/>
    <p:sldId id="526" r:id="rId28"/>
    <p:sldId id="405" r:id="rId29"/>
    <p:sldId id="535" r:id="rId30"/>
    <p:sldId id="462" r:id="rId31"/>
    <p:sldId id="536" r:id="rId32"/>
    <p:sldId id="537" r:id="rId33"/>
    <p:sldId id="469" r:id="rId34"/>
    <p:sldId id="399" r:id="rId35"/>
    <p:sldId id="466" r:id="rId36"/>
    <p:sldId id="482" r:id="rId37"/>
    <p:sldId id="481" r:id="rId38"/>
    <p:sldId id="483" r:id="rId39"/>
    <p:sldId id="400" r:id="rId40"/>
    <p:sldId id="479" r:id="rId41"/>
    <p:sldId id="487" r:id="rId42"/>
    <p:sldId id="500" r:id="rId43"/>
    <p:sldId id="502" r:id="rId44"/>
    <p:sldId id="497" r:id="rId45"/>
    <p:sldId id="492" r:id="rId46"/>
    <p:sldId id="493" r:id="rId47"/>
    <p:sldId id="506" r:id="rId48"/>
    <p:sldId id="520" r:id="rId49"/>
    <p:sldId id="521" r:id="rId50"/>
    <p:sldId id="495" r:id="rId51"/>
    <p:sldId id="494" r:id="rId52"/>
    <p:sldId id="498" r:id="rId53"/>
    <p:sldId id="524" r:id="rId54"/>
    <p:sldId id="484" r:id="rId55"/>
    <p:sldId id="527" r:id="rId56"/>
    <p:sldId id="528" r:id="rId57"/>
    <p:sldId id="485" r:id="rId58"/>
    <p:sldId id="457" r:id="rId59"/>
    <p:sldId id="445" r:id="rId60"/>
    <p:sldId id="435" r:id="rId61"/>
    <p:sldId id="392" r:id="rId62"/>
  </p:sldIdLst>
  <p:sldSz cx="12195175" cy="6858000"/>
  <p:notesSz cx="6858000" cy="9144000"/>
  <p:defaultTextStyle>
    <a:defPPr lvl="0">
      <a:defRPr lang="nl-NL"/>
    </a:defPPr>
    <a:lvl1pPr marL="0" lvl="1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251" lvl="2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502" lvl="3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753" lvl="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30B1926-CCFB-2337-42D2-A49F78F9EF8A}" name="Ronde, M.E.S. de (HARTZ)" initials="RMd(" userId="S::M.E.S.de_Ronde@lumc.nl::dd0c2647-3e3d-44a5-8770-0ddd6586a373" providerId="AD"/>
  <p188:author id="{B8F43F74-358E-214A-73A3-4C3A0C755AFA}" name="Emma Gans" initials="EG" userId="S::e.gans@kennisinstituut.nl::94e65ac1-bb06-4e70-9872-098d72bd0ea2" providerId="AD"/>
  <p188:author id="{1DCBA4AF-06D0-3675-1F4E-D41DF68005C9}" name="Ronde, M.E.S. de (Mian)" initials="MR" userId="S::s1799711@vuw.leidenuniv.nl::b0f146ff-9732-420b-be9e-6380c71d69cf" providerId="AD"/>
  <p188:author id="{AD01DDCC-EA8F-822D-3190-E22E3158BEA0}" name="Liza van Mun" initials="Lv" userId="S::l.vanmun@kennisinstituut.nl::d75897d6-df6c-4b04-bb17-854c6dc2ebb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5283"/>
    <a:srgbClr val="00AECB"/>
    <a:srgbClr val="564774"/>
    <a:srgbClr val="EA5184"/>
    <a:srgbClr val="F18EAF"/>
    <a:srgbClr val="59CADD"/>
    <a:srgbClr val="009BFA"/>
    <a:srgbClr val="59A2CD"/>
    <a:srgbClr val="FFFFFF"/>
    <a:srgbClr val="5547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D7DB89-AFAB-9746-8F00-A4E99E1E4845}" v="14" dt="2025-02-27T10:36:02.2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Stijl, licht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750" autoAdjust="0"/>
    <p:restoredTop sz="89206" autoAdjust="0"/>
  </p:normalViewPr>
  <p:slideViewPr>
    <p:cSldViewPr>
      <p:cViewPr>
        <p:scale>
          <a:sx n="100" d="100"/>
          <a:sy n="100" d="100"/>
        </p:scale>
        <p:origin x="232" y="712"/>
      </p:cViewPr>
      <p:guideLst>
        <p:guide orient="horz" pos="2160"/>
        <p:guide pos="3841"/>
      </p:guideLst>
    </p:cSldViewPr>
  </p:slideViewPr>
  <p:outlineViewPr>
    <p:cViewPr>
      <p:scale>
        <a:sx n="33" d="100"/>
        <a:sy n="33" d="100"/>
      </p:scale>
      <p:origin x="0" y="-1751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-11683"/>
    </p:cViewPr>
  </p:sorterViewPr>
  <p:notesViewPr>
    <p:cSldViewPr>
      <p:cViewPr varScale="1">
        <p:scale>
          <a:sx n="65" d="100"/>
          <a:sy n="65" d="100"/>
        </p:scale>
        <p:origin x="3082" y="53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6.xml"/><Relationship Id="rId21" Type="http://schemas.openxmlformats.org/officeDocument/2006/relationships/slide" Target="slides/slide1.xml"/><Relationship Id="rId42" Type="http://schemas.openxmlformats.org/officeDocument/2006/relationships/slide" Target="slides/slide22.xml"/><Relationship Id="rId47" Type="http://schemas.openxmlformats.org/officeDocument/2006/relationships/slide" Target="slides/slide27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customXml" Target="../customXml/item7.xml"/><Relationship Id="rId71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slide" Target="slides/slide9.xml"/><Relationship Id="rId11" Type="http://schemas.openxmlformats.org/officeDocument/2006/relationships/customXml" Target="../customXml/item11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slide" Target="slides/slide17.xml"/><Relationship Id="rId40" Type="http://schemas.openxmlformats.org/officeDocument/2006/relationships/slide" Target="slides/slide20.xml"/><Relationship Id="rId45" Type="http://schemas.openxmlformats.org/officeDocument/2006/relationships/slide" Target="slides/slide25.xml"/><Relationship Id="rId53" Type="http://schemas.openxmlformats.org/officeDocument/2006/relationships/slide" Target="slides/slide33.xml"/><Relationship Id="rId58" Type="http://schemas.openxmlformats.org/officeDocument/2006/relationships/slide" Target="slides/slide38.xml"/><Relationship Id="rId66" Type="http://schemas.openxmlformats.org/officeDocument/2006/relationships/viewProps" Target="viewProps.xml"/><Relationship Id="rId5" Type="http://schemas.openxmlformats.org/officeDocument/2006/relationships/customXml" Target="../customXml/item5.xml"/><Relationship Id="rId61" Type="http://schemas.openxmlformats.org/officeDocument/2006/relationships/slide" Target="slides/slide41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43" Type="http://schemas.openxmlformats.org/officeDocument/2006/relationships/slide" Target="slides/slide23.xml"/><Relationship Id="rId48" Type="http://schemas.openxmlformats.org/officeDocument/2006/relationships/slide" Target="slides/slide28.xml"/><Relationship Id="rId56" Type="http://schemas.openxmlformats.org/officeDocument/2006/relationships/slide" Target="slides/slide36.xml"/><Relationship Id="rId64" Type="http://schemas.openxmlformats.org/officeDocument/2006/relationships/handoutMaster" Target="handoutMasters/handoutMaster1.xml"/><Relationship Id="rId69" Type="http://schemas.microsoft.com/office/2016/11/relationships/changesInfo" Target="changesInfos/changesInfo1.xml"/><Relationship Id="rId8" Type="http://schemas.openxmlformats.org/officeDocument/2006/relationships/customXml" Target="../customXml/item8.xml"/><Relationship Id="rId51" Type="http://schemas.openxmlformats.org/officeDocument/2006/relationships/slide" Target="slides/slide31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slide" Target="slides/slide18.xml"/><Relationship Id="rId46" Type="http://schemas.openxmlformats.org/officeDocument/2006/relationships/slide" Target="slides/slide26.xml"/><Relationship Id="rId59" Type="http://schemas.openxmlformats.org/officeDocument/2006/relationships/slide" Target="slides/slide39.xml"/><Relationship Id="rId67" Type="http://schemas.openxmlformats.org/officeDocument/2006/relationships/theme" Target="theme/theme1.xml"/><Relationship Id="rId20" Type="http://schemas.openxmlformats.org/officeDocument/2006/relationships/slideMaster" Target="slideMasters/slideMaster1.xml"/><Relationship Id="rId41" Type="http://schemas.openxmlformats.org/officeDocument/2006/relationships/slide" Target="slides/slide21.xml"/><Relationship Id="rId54" Type="http://schemas.openxmlformats.org/officeDocument/2006/relationships/slide" Target="slides/slide34.xml"/><Relationship Id="rId62" Type="http://schemas.openxmlformats.org/officeDocument/2006/relationships/slide" Target="slides/slide42.xml"/><Relationship Id="rId7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slide" Target="slides/slide16.xml"/><Relationship Id="rId49" Type="http://schemas.openxmlformats.org/officeDocument/2006/relationships/slide" Target="slides/slide29.xml"/><Relationship Id="rId57" Type="http://schemas.openxmlformats.org/officeDocument/2006/relationships/slide" Target="slides/slide37.xml"/><Relationship Id="rId10" Type="http://schemas.openxmlformats.org/officeDocument/2006/relationships/customXml" Target="../customXml/item10.xml"/><Relationship Id="rId31" Type="http://schemas.openxmlformats.org/officeDocument/2006/relationships/slide" Target="slides/slide11.xml"/><Relationship Id="rId44" Type="http://schemas.openxmlformats.org/officeDocument/2006/relationships/slide" Target="slides/slide24.xml"/><Relationship Id="rId52" Type="http://schemas.openxmlformats.org/officeDocument/2006/relationships/slide" Target="slides/slide32.xml"/><Relationship Id="rId60" Type="http://schemas.openxmlformats.org/officeDocument/2006/relationships/slide" Target="slides/slide40.xml"/><Relationship Id="rId65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slide" Target="slides/slide19.xml"/><Relationship Id="rId34" Type="http://schemas.openxmlformats.org/officeDocument/2006/relationships/slide" Target="slides/slide14.xml"/><Relationship Id="rId50" Type="http://schemas.openxmlformats.org/officeDocument/2006/relationships/slide" Target="slides/slide30.xml"/><Relationship Id="rId55" Type="http://schemas.openxmlformats.org/officeDocument/2006/relationships/slide" Target="slides/slide3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lorien Ham" userId="3ad6ee58-3fba-42f1-9fd4-d2743ee610be" providerId="ADAL" clId="{65D7DB89-AFAB-9746-8F00-A4E99E1E4845}"/>
    <pc:docChg chg="undo custSel addSld delSld modSld">
      <pc:chgData name="Florien Ham" userId="3ad6ee58-3fba-42f1-9fd4-d2743ee610be" providerId="ADAL" clId="{65D7DB89-AFAB-9746-8F00-A4E99E1E4845}" dt="2025-02-27T10:36:08.539" v="68" actId="1037"/>
      <pc:docMkLst>
        <pc:docMk/>
      </pc:docMkLst>
      <pc:sldChg chg="modSp del mod">
        <pc:chgData name="Florien Ham" userId="3ad6ee58-3fba-42f1-9fd4-d2743ee610be" providerId="ADAL" clId="{65D7DB89-AFAB-9746-8F00-A4E99E1E4845}" dt="2025-02-27T10:32:49.866" v="40" actId="2696"/>
        <pc:sldMkLst>
          <pc:docMk/>
          <pc:sldMk cId="4203232203" sldId="452"/>
        </pc:sldMkLst>
        <pc:graphicFrameChg chg="mod">
          <ac:chgData name="Florien Ham" userId="3ad6ee58-3fba-42f1-9fd4-d2743ee610be" providerId="ADAL" clId="{65D7DB89-AFAB-9746-8F00-A4E99E1E4845}" dt="2025-02-27T10:30:57.029" v="35"/>
          <ac:graphicFrameMkLst>
            <pc:docMk/>
            <pc:sldMk cId="4203232203" sldId="452"/>
            <ac:graphicFrameMk id="4" creationId="{7B1D9A42-8A63-301A-96B6-A03699C10E84}"/>
          </ac:graphicFrameMkLst>
        </pc:graphicFrameChg>
        <pc:picChg chg="mod">
          <ac:chgData name="Florien Ham" userId="3ad6ee58-3fba-42f1-9fd4-d2743ee610be" providerId="ADAL" clId="{65D7DB89-AFAB-9746-8F00-A4E99E1E4845}" dt="2025-02-27T10:31:01.111" v="36" actId="1036"/>
          <ac:picMkLst>
            <pc:docMk/>
            <pc:sldMk cId="4203232203" sldId="452"/>
            <ac:picMk id="8" creationId="{6C86BAE3-D7C4-3BD7-1CD2-F6940DDAFEA4}"/>
          </ac:picMkLst>
        </pc:picChg>
        <pc:picChg chg="mod">
          <ac:chgData name="Florien Ham" userId="3ad6ee58-3fba-42f1-9fd4-d2743ee610be" providerId="ADAL" clId="{65D7DB89-AFAB-9746-8F00-A4E99E1E4845}" dt="2025-02-27T10:30:11.650" v="25" actId="1038"/>
          <ac:picMkLst>
            <pc:docMk/>
            <pc:sldMk cId="4203232203" sldId="452"/>
            <ac:picMk id="10" creationId="{20FB016F-ADF5-834A-5657-ECE4A5BA69DC}"/>
          </ac:picMkLst>
        </pc:picChg>
        <pc:picChg chg="mod">
          <ac:chgData name="Florien Ham" userId="3ad6ee58-3fba-42f1-9fd4-d2743ee610be" providerId="ADAL" clId="{65D7DB89-AFAB-9746-8F00-A4E99E1E4845}" dt="2025-02-27T10:29:56.315" v="17" actId="1035"/>
          <ac:picMkLst>
            <pc:docMk/>
            <pc:sldMk cId="4203232203" sldId="452"/>
            <ac:picMk id="11" creationId="{6DCF7AD0-EF6C-397E-E04F-0A3E116DF389}"/>
          </ac:picMkLst>
        </pc:picChg>
        <pc:picChg chg="mod">
          <ac:chgData name="Florien Ham" userId="3ad6ee58-3fba-42f1-9fd4-d2743ee610be" providerId="ADAL" clId="{65D7DB89-AFAB-9746-8F00-A4E99E1E4845}" dt="2025-02-27T10:31:11.605" v="38" actId="1035"/>
          <ac:picMkLst>
            <pc:docMk/>
            <pc:sldMk cId="4203232203" sldId="452"/>
            <ac:picMk id="12" creationId="{81D43BAC-A7AB-E1CA-D716-0DA38D303D24}"/>
          </ac:picMkLst>
        </pc:picChg>
        <pc:picChg chg="mod">
          <ac:chgData name="Florien Ham" userId="3ad6ee58-3fba-42f1-9fd4-d2743ee610be" providerId="ADAL" clId="{65D7DB89-AFAB-9746-8F00-A4E99E1E4845}" dt="2025-02-27T10:30:37.327" v="32" actId="1036"/>
          <ac:picMkLst>
            <pc:docMk/>
            <pc:sldMk cId="4203232203" sldId="452"/>
            <ac:picMk id="16" creationId="{D4519953-4763-3F1E-4B9B-020AFC48061F}"/>
          </ac:picMkLst>
        </pc:picChg>
      </pc:sldChg>
      <pc:sldChg chg="delSp modSp mod">
        <pc:chgData name="Florien Ham" userId="3ad6ee58-3fba-42f1-9fd4-d2743ee610be" providerId="ADAL" clId="{65D7DB89-AFAB-9746-8F00-A4E99E1E4845}" dt="2025-02-27T10:33:17.218" v="46" actId="1037"/>
        <pc:sldMkLst>
          <pc:docMk/>
          <pc:sldMk cId="1277991765" sldId="461"/>
        </pc:sldMkLst>
        <pc:spChg chg="del">
          <ac:chgData name="Florien Ham" userId="3ad6ee58-3fba-42f1-9fd4-d2743ee610be" providerId="ADAL" clId="{65D7DB89-AFAB-9746-8F00-A4E99E1E4845}" dt="2025-02-27T10:32:57.402" v="41" actId="478"/>
          <ac:spMkLst>
            <pc:docMk/>
            <pc:sldMk cId="1277991765" sldId="461"/>
            <ac:spMk id="2" creationId="{F5E76771-F41C-802D-1D68-A2941A96C11C}"/>
          </ac:spMkLst>
        </pc:spChg>
        <pc:graphicFrameChg chg="mod">
          <ac:chgData name="Florien Ham" userId="3ad6ee58-3fba-42f1-9fd4-d2743ee610be" providerId="ADAL" clId="{65D7DB89-AFAB-9746-8F00-A4E99E1E4845}" dt="2025-02-27T10:33:02.252" v="42"/>
          <ac:graphicFrameMkLst>
            <pc:docMk/>
            <pc:sldMk cId="1277991765" sldId="461"/>
            <ac:graphicFrameMk id="15" creationId="{D2B88165-58A9-02BD-85BD-D7F9E61A934E}"/>
          </ac:graphicFrameMkLst>
        </pc:graphicFrameChg>
        <pc:picChg chg="mod">
          <ac:chgData name="Florien Ham" userId="3ad6ee58-3fba-42f1-9fd4-d2743ee610be" providerId="ADAL" clId="{65D7DB89-AFAB-9746-8F00-A4E99E1E4845}" dt="2025-02-27T10:33:17.218" v="46" actId="1037"/>
          <ac:picMkLst>
            <pc:docMk/>
            <pc:sldMk cId="1277991765" sldId="461"/>
            <ac:picMk id="8" creationId="{6C86BAE3-D7C4-3BD7-1CD2-F6940DDAFEA4}"/>
          </ac:picMkLst>
        </pc:picChg>
        <pc:picChg chg="mod">
          <ac:chgData name="Florien Ham" userId="3ad6ee58-3fba-42f1-9fd4-d2743ee610be" providerId="ADAL" clId="{65D7DB89-AFAB-9746-8F00-A4E99E1E4845}" dt="2025-02-27T10:33:13.184" v="44" actId="1037"/>
          <ac:picMkLst>
            <pc:docMk/>
            <pc:sldMk cId="1277991765" sldId="461"/>
            <ac:picMk id="16" creationId="{D4519953-4763-3F1E-4B9B-020AFC48061F}"/>
          </ac:picMkLst>
        </pc:picChg>
      </pc:sldChg>
      <pc:sldChg chg="modSp mod">
        <pc:chgData name="Florien Ham" userId="3ad6ee58-3fba-42f1-9fd4-d2743ee610be" providerId="ADAL" clId="{65D7DB89-AFAB-9746-8F00-A4E99E1E4845}" dt="2025-02-27T10:35:10.202" v="56" actId="1076"/>
        <pc:sldMkLst>
          <pc:docMk/>
          <pc:sldMk cId="3706144421" sldId="483"/>
        </pc:sldMkLst>
        <pc:spChg chg="mod">
          <ac:chgData name="Florien Ham" userId="3ad6ee58-3fba-42f1-9fd4-d2743ee610be" providerId="ADAL" clId="{65D7DB89-AFAB-9746-8F00-A4E99E1E4845}" dt="2025-02-27T10:35:10.202" v="56" actId="1076"/>
          <ac:spMkLst>
            <pc:docMk/>
            <pc:sldMk cId="3706144421" sldId="483"/>
            <ac:spMk id="2" creationId="{F5E76771-F41C-802D-1D68-A2941A96C11C}"/>
          </ac:spMkLst>
        </pc:spChg>
        <pc:graphicFrameChg chg="mod">
          <ac:chgData name="Florien Ham" userId="3ad6ee58-3fba-42f1-9fd4-d2743ee610be" providerId="ADAL" clId="{65D7DB89-AFAB-9746-8F00-A4E99E1E4845}" dt="2025-02-27T10:34:47.179" v="51"/>
          <ac:graphicFrameMkLst>
            <pc:docMk/>
            <pc:sldMk cId="3706144421" sldId="483"/>
            <ac:graphicFrameMk id="11" creationId="{7C9C497B-DC3F-9289-5B64-1AC54EF8E9DA}"/>
          </ac:graphicFrameMkLst>
        </pc:graphicFrameChg>
        <pc:picChg chg="mod">
          <ac:chgData name="Florien Ham" userId="3ad6ee58-3fba-42f1-9fd4-d2743ee610be" providerId="ADAL" clId="{65D7DB89-AFAB-9746-8F00-A4E99E1E4845}" dt="2025-02-27T10:34:59.233" v="53" actId="1037"/>
          <ac:picMkLst>
            <pc:docMk/>
            <pc:sldMk cId="3706144421" sldId="483"/>
            <ac:picMk id="8" creationId="{6C86BAE3-D7C4-3BD7-1CD2-F6940DDAFEA4}"/>
          </ac:picMkLst>
        </pc:picChg>
        <pc:picChg chg="mod">
          <ac:chgData name="Florien Ham" userId="3ad6ee58-3fba-42f1-9fd4-d2743ee610be" providerId="ADAL" clId="{65D7DB89-AFAB-9746-8F00-A4E99E1E4845}" dt="2025-02-27T10:35:03.453" v="55" actId="1037"/>
          <ac:picMkLst>
            <pc:docMk/>
            <pc:sldMk cId="3706144421" sldId="483"/>
            <ac:picMk id="16" creationId="{D4519953-4763-3F1E-4B9B-020AFC48061F}"/>
          </ac:picMkLst>
        </pc:picChg>
      </pc:sldChg>
      <pc:sldChg chg="modSp mod">
        <pc:chgData name="Florien Ham" userId="3ad6ee58-3fba-42f1-9fd4-d2743ee610be" providerId="ADAL" clId="{65D7DB89-AFAB-9746-8F00-A4E99E1E4845}" dt="2025-02-27T10:35:51.657" v="63" actId="1037"/>
        <pc:sldMkLst>
          <pc:docMk/>
          <pc:sldMk cId="4270110070" sldId="484"/>
        </pc:sldMkLst>
        <pc:spChg chg="mod">
          <ac:chgData name="Florien Ham" userId="3ad6ee58-3fba-42f1-9fd4-d2743ee610be" providerId="ADAL" clId="{65D7DB89-AFAB-9746-8F00-A4E99E1E4845}" dt="2025-02-27T10:35:44.086" v="59" actId="14100"/>
          <ac:spMkLst>
            <pc:docMk/>
            <pc:sldMk cId="4270110070" sldId="484"/>
            <ac:spMk id="2" creationId="{F5E76771-F41C-802D-1D68-A2941A96C11C}"/>
          </ac:spMkLst>
        </pc:spChg>
        <pc:graphicFrameChg chg="mod">
          <ac:chgData name="Florien Ham" userId="3ad6ee58-3fba-42f1-9fd4-d2743ee610be" providerId="ADAL" clId="{65D7DB89-AFAB-9746-8F00-A4E99E1E4845}" dt="2025-02-27T10:35:37.487" v="57"/>
          <ac:graphicFrameMkLst>
            <pc:docMk/>
            <pc:sldMk cId="4270110070" sldId="484"/>
            <ac:graphicFrameMk id="11" creationId="{70F29CA2-7EBE-8A26-D72A-0DB3F3544C32}"/>
          </ac:graphicFrameMkLst>
        </pc:graphicFrameChg>
        <pc:picChg chg="mod">
          <ac:chgData name="Florien Ham" userId="3ad6ee58-3fba-42f1-9fd4-d2743ee610be" providerId="ADAL" clId="{65D7DB89-AFAB-9746-8F00-A4E99E1E4845}" dt="2025-02-27T10:35:51.657" v="63" actId="1037"/>
          <ac:picMkLst>
            <pc:docMk/>
            <pc:sldMk cId="4270110070" sldId="484"/>
            <ac:picMk id="8" creationId="{6C86BAE3-D7C4-3BD7-1CD2-F6940DDAFEA4}"/>
          </ac:picMkLst>
        </pc:picChg>
        <pc:picChg chg="mod">
          <ac:chgData name="Florien Ham" userId="3ad6ee58-3fba-42f1-9fd4-d2743ee610be" providerId="ADAL" clId="{65D7DB89-AFAB-9746-8F00-A4E99E1E4845}" dt="2025-02-27T10:35:48.395" v="61" actId="1037"/>
          <ac:picMkLst>
            <pc:docMk/>
            <pc:sldMk cId="4270110070" sldId="484"/>
            <ac:picMk id="16" creationId="{D4519953-4763-3F1E-4B9B-020AFC48061F}"/>
          </ac:picMkLst>
        </pc:picChg>
      </pc:sldChg>
      <pc:sldChg chg="modSp mod">
        <pc:chgData name="Florien Ham" userId="3ad6ee58-3fba-42f1-9fd4-d2743ee610be" providerId="ADAL" clId="{65D7DB89-AFAB-9746-8F00-A4E99E1E4845}" dt="2025-02-27T10:36:08.539" v="68" actId="1037"/>
        <pc:sldMkLst>
          <pc:docMk/>
          <pc:sldMk cId="2842760565" sldId="485"/>
        </pc:sldMkLst>
        <pc:graphicFrameChg chg="mod">
          <ac:chgData name="Florien Ham" userId="3ad6ee58-3fba-42f1-9fd4-d2743ee610be" providerId="ADAL" clId="{65D7DB89-AFAB-9746-8F00-A4E99E1E4845}" dt="2025-02-27T10:36:02.203" v="64"/>
          <ac:graphicFrameMkLst>
            <pc:docMk/>
            <pc:sldMk cId="2842760565" sldId="485"/>
            <ac:graphicFrameMk id="11" creationId="{1585FCFD-31FD-0839-F633-7AC64E828FFA}"/>
          </ac:graphicFrameMkLst>
        </pc:graphicFrameChg>
        <pc:picChg chg="mod">
          <ac:chgData name="Florien Ham" userId="3ad6ee58-3fba-42f1-9fd4-d2743ee610be" providerId="ADAL" clId="{65D7DB89-AFAB-9746-8F00-A4E99E1E4845}" dt="2025-02-27T10:36:05.659" v="66" actId="1037"/>
          <ac:picMkLst>
            <pc:docMk/>
            <pc:sldMk cId="2842760565" sldId="485"/>
            <ac:picMk id="8" creationId="{6C86BAE3-D7C4-3BD7-1CD2-F6940DDAFEA4}"/>
          </ac:picMkLst>
        </pc:picChg>
        <pc:picChg chg="mod">
          <ac:chgData name="Florien Ham" userId="3ad6ee58-3fba-42f1-9fd4-d2743ee610be" providerId="ADAL" clId="{65D7DB89-AFAB-9746-8F00-A4E99E1E4845}" dt="2025-02-27T10:36:08.539" v="68" actId="1037"/>
          <ac:picMkLst>
            <pc:docMk/>
            <pc:sldMk cId="2842760565" sldId="485"/>
            <ac:picMk id="16" creationId="{D4519953-4763-3F1E-4B9B-020AFC48061F}"/>
          </ac:picMkLst>
        </pc:picChg>
      </pc:sldChg>
      <pc:sldChg chg="add del">
        <pc:chgData name="Florien Ham" userId="3ad6ee58-3fba-42f1-9fd4-d2743ee610be" providerId="ADAL" clId="{65D7DB89-AFAB-9746-8F00-A4E99E1E4845}" dt="2025-02-27T10:33:45.618" v="49" actId="2696"/>
        <pc:sldMkLst>
          <pc:docMk/>
          <pc:sldMk cId="1158144800" sldId="538"/>
        </pc:sldMkLst>
      </pc:sldChg>
      <pc:sldChg chg="addSp modSp add">
        <pc:chgData name="Florien Ham" userId="3ad6ee58-3fba-42f1-9fd4-d2743ee610be" providerId="ADAL" clId="{65D7DB89-AFAB-9746-8F00-A4E99E1E4845}" dt="2025-02-27T10:33:41.064" v="48"/>
        <pc:sldMkLst>
          <pc:docMk/>
          <pc:sldMk cId="441246300" sldId="539"/>
        </pc:sldMkLst>
        <pc:spChg chg="add mod">
          <ac:chgData name="Florien Ham" userId="3ad6ee58-3fba-42f1-9fd4-d2743ee610be" providerId="ADAL" clId="{65D7DB89-AFAB-9746-8F00-A4E99E1E4845}" dt="2025-02-27T10:33:41.064" v="48"/>
          <ac:spMkLst>
            <pc:docMk/>
            <pc:sldMk cId="441246300" sldId="539"/>
            <ac:spMk id="2" creationId="{71A67AEB-6605-0F49-A985-D1229BCDCFB5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slide" Target="../slides/slide15.xml"/><Relationship Id="rId1" Type="http://schemas.openxmlformats.org/officeDocument/2006/relationships/slide" Target="../slides/slide5.xml"/><Relationship Id="rId4" Type="http://schemas.openxmlformats.org/officeDocument/2006/relationships/slide" Target="../slides/slide37.xml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slide" Target="../slides/slide15.xml"/><Relationship Id="rId1" Type="http://schemas.openxmlformats.org/officeDocument/2006/relationships/slide" Target="../slides/slide5.xml"/><Relationship Id="rId4" Type="http://schemas.openxmlformats.org/officeDocument/2006/relationships/slide" Target="../slides/slide37.xml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slide" Target="../slides/slide15.xml"/><Relationship Id="rId1" Type="http://schemas.openxmlformats.org/officeDocument/2006/relationships/slide" Target="../slides/slide5.xml"/><Relationship Id="rId4" Type="http://schemas.openxmlformats.org/officeDocument/2006/relationships/slide" Target="../slides/slide37.xml"/></Relationships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slide" Target="../slides/slide15.xml"/><Relationship Id="rId1" Type="http://schemas.openxmlformats.org/officeDocument/2006/relationships/slide" Target="../slides/slide5.xml"/><Relationship Id="rId4" Type="http://schemas.openxmlformats.org/officeDocument/2006/relationships/slide" Target="../slides/slide37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slide" Target="../slides/slide15.xml"/><Relationship Id="rId1" Type="http://schemas.openxmlformats.org/officeDocument/2006/relationships/slide" Target="../slides/slide5.xml"/><Relationship Id="rId4" Type="http://schemas.openxmlformats.org/officeDocument/2006/relationships/slide" Target="../slides/slide37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slide" Target="../slides/slide15.xml"/><Relationship Id="rId1" Type="http://schemas.openxmlformats.org/officeDocument/2006/relationships/slide" Target="../slides/slide5.xml"/><Relationship Id="rId4" Type="http://schemas.openxmlformats.org/officeDocument/2006/relationships/slide" Target="../slides/slide37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slide" Target="../slides/slide15.xml"/><Relationship Id="rId1" Type="http://schemas.openxmlformats.org/officeDocument/2006/relationships/slide" Target="../slides/slide5.xml"/><Relationship Id="rId4" Type="http://schemas.openxmlformats.org/officeDocument/2006/relationships/slide" Target="../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3FF18F-5F89-4146-82CF-61DF3F3F0980}" type="doc">
      <dgm:prSet loTypeId="urn:microsoft.com/office/officeart/2005/8/layout/process1" loCatId="process" qsTypeId="urn:microsoft.com/office/officeart/2005/8/quickstyle/simple2" qsCatId="simple" csTypeId="urn:microsoft.com/office/officeart/2005/8/colors/colorful2" csCatId="colorful" phldr="1"/>
      <dgm:spPr/>
    </dgm:pt>
    <dgm:pt modelId="{2F40123D-B3AE-427A-B819-1559949ECFFF}">
      <dgm:prSet phldrT="[Tekst]" custT="1"/>
      <dgm:spPr/>
      <dgm:t>
        <a:bodyPr/>
        <a:lstStyle/>
        <a:p>
          <a:r>
            <a:rPr lang="nl-NL" sz="1800" dirty="0"/>
            <a:t>Inleiding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1921C6D8-2B8A-45EE-86AD-98157B2F8650}" type="parTrans" cxnId="{F3972590-973A-406B-9047-0AB408FC16AE}">
      <dgm:prSet/>
      <dgm:spPr/>
      <dgm:t>
        <a:bodyPr/>
        <a:lstStyle/>
        <a:p>
          <a:endParaRPr lang="nl-NL"/>
        </a:p>
      </dgm:t>
    </dgm:pt>
    <dgm:pt modelId="{4B21114D-3273-4F3B-A52E-EB30719C0D51}" type="sibTrans" cxnId="{F3972590-973A-406B-9047-0AB408FC16AE}">
      <dgm:prSet/>
      <dgm:spPr/>
      <dgm:t>
        <a:bodyPr/>
        <a:lstStyle/>
        <a:p>
          <a:endParaRPr lang="nl-NL"/>
        </a:p>
      </dgm:t>
    </dgm:pt>
    <dgm:pt modelId="{9686623F-ED8C-4E5C-BEB2-C52A8191BA84}">
      <dgm:prSet phldrT="[Tekst]" custT="1"/>
      <dgm:spPr/>
      <dgm:t>
        <a:bodyPr/>
        <a:lstStyle/>
        <a:p>
          <a:r>
            <a:rPr lang="nl-NL" sz="1800" dirty="0"/>
            <a:t>Herkennen van patiënten voor integrale behandeling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5345DA84-A4F1-4DAC-A352-B57439E93573}" type="parTrans" cxnId="{397BE762-87F4-4315-B634-DEEF9D98B605}">
      <dgm:prSet/>
      <dgm:spPr/>
      <dgm:t>
        <a:bodyPr/>
        <a:lstStyle/>
        <a:p>
          <a:endParaRPr lang="nl-NL"/>
        </a:p>
      </dgm:t>
    </dgm:pt>
    <dgm:pt modelId="{60C8D542-E5CE-43FF-A865-485C2D722DF5}" type="sibTrans" cxnId="{397BE762-87F4-4315-B634-DEEF9D98B605}">
      <dgm:prSet/>
      <dgm:spPr/>
      <dgm:t>
        <a:bodyPr/>
        <a:lstStyle/>
        <a:p>
          <a:endParaRPr lang="nl-NL"/>
        </a:p>
      </dgm:t>
    </dgm:pt>
    <dgm:pt modelId="{A6F3E4C5-A1D5-44E6-BA03-F615CC2634C2}">
      <dgm:prSet phldrT="[Tekst]" custT="1"/>
      <dgm:spPr/>
      <dgm:t>
        <a:bodyPr/>
        <a:lstStyle/>
        <a:p>
          <a:r>
            <a:rPr lang="nl-NL" sz="1800" dirty="0"/>
            <a:t>Behandeling op maat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62AC79F2-ABBC-4E44-A0A3-A3E3661AFDEE}" type="parTrans" cxnId="{A85F9542-EDB2-4C56-81AC-28A6FD4662A3}">
      <dgm:prSet/>
      <dgm:spPr/>
      <dgm:t>
        <a:bodyPr/>
        <a:lstStyle/>
        <a:p>
          <a:endParaRPr lang="nl-NL"/>
        </a:p>
      </dgm:t>
    </dgm:pt>
    <dgm:pt modelId="{3876FD90-0F08-4313-9343-1ED1049A14E3}" type="sibTrans" cxnId="{A85F9542-EDB2-4C56-81AC-28A6FD4662A3}">
      <dgm:prSet/>
      <dgm:spPr/>
      <dgm:t>
        <a:bodyPr/>
        <a:lstStyle/>
        <a:p>
          <a:endParaRPr lang="nl-NL"/>
        </a:p>
      </dgm:t>
    </dgm:pt>
    <dgm:pt modelId="{F6D7DBC1-9851-4239-B381-B320FD236971}">
      <dgm:prSet phldrT="[Tekst]" custT="1"/>
      <dgm:spPr/>
      <dgm:t>
        <a:bodyPr/>
        <a:lstStyle/>
        <a:p>
          <a:r>
            <a:rPr lang="nl-NL" sz="1800" dirty="0"/>
            <a:t>Multidisciplinaire samenwerking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B6FC7357-4B3A-4B7A-A45C-70366B2EE5C7}" type="parTrans" cxnId="{4F82BA18-B00A-403F-9C85-86D60113CBA5}">
      <dgm:prSet/>
      <dgm:spPr/>
      <dgm:t>
        <a:bodyPr/>
        <a:lstStyle/>
        <a:p>
          <a:endParaRPr lang="nl-NL"/>
        </a:p>
      </dgm:t>
    </dgm:pt>
    <dgm:pt modelId="{EB0BCA9E-9D3F-44B2-B4EA-762682B640FE}" type="sibTrans" cxnId="{4F82BA18-B00A-403F-9C85-86D60113CBA5}">
      <dgm:prSet/>
      <dgm:spPr/>
      <dgm:t>
        <a:bodyPr/>
        <a:lstStyle/>
        <a:p>
          <a:endParaRPr lang="nl-NL"/>
        </a:p>
      </dgm:t>
    </dgm:pt>
    <dgm:pt modelId="{7F143F63-D0D1-B64E-B729-B6AF3D03F75E}">
      <dgm:prSet phldrT="[Tekst]" custT="1"/>
      <dgm:spPr/>
      <dgm:t>
        <a:bodyPr/>
        <a:lstStyle/>
        <a:p>
          <a:r>
            <a:rPr lang="nl-NL" sz="1800" dirty="0"/>
            <a:t>Samenvatting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1A47B956-A4AC-AA4F-A0AA-16E38ED2F0DD}" type="parTrans" cxnId="{F743066E-BBDA-944F-8433-DBF498CE69B7}">
      <dgm:prSet/>
      <dgm:spPr/>
      <dgm:t>
        <a:bodyPr/>
        <a:lstStyle/>
        <a:p>
          <a:endParaRPr lang="nl-NL"/>
        </a:p>
      </dgm:t>
    </dgm:pt>
    <dgm:pt modelId="{AE76AE40-0DDB-A343-966E-9411340CEC5C}" type="sibTrans" cxnId="{F743066E-BBDA-944F-8433-DBF498CE69B7}">
      <dgm:prSet/>
      <dgm:spPr/>
      <dgm:t>
        <a:bodyPr/>
        <a:lstStyle/>
        <a:p>
          <a:endParaRPr lang="nl-NL"/>
        </a:p>
      </dgm:t>
    </dgm:pt>
    <dgm:pt modelId="{E7FB4E14-1CCD-4852-B594-D6047D65DFA7}" type="pres">
      <dgm:prSet presAssocID="{943FF18F-5F89-4146-82CF-61DF3F3F0980}" presName="Name0" presStyleCnt="0">
        <dgm:presLayoutVars>
          <dgm:dir/>
          <dgm:resizeHandles val="exact"/>
        </dgm:presLayoutVars>
      </dgm:prSet>
      <dgm:spPr/>
    </dgm:pt>
    <dgm:pt modelId="{BD28096B-FD18-4510-AEE3-CBD729533F75}" type="pres">
      <dgm:prSet presAssocID="{2F40123D-B3AE-427A-B819-1559949ECFFF}" presName="node" presStyleLbl="node1" presStyleIdx="0" presStyleCnt="5" custScaleY="170619" custLinFactNeighborX="2667" custLinFactNeighborY="299">
        <dgm:presLayoutVars>
          <dgm:bulletEnabled val="1"/>
        </dgm:presLayoutVars>
      </dgm:prSet>
      <dgm:spPr/>
    </dgm:pt>
    <dgm:pt modelId="{3735EB4F-734A-4160-ADF8-78FC79F13213}" type="pres">
      <dgm:prSet presAssocID="{4B21114D-3273-4F3B-A52E-EB30719C0D51}" presName="sibTrans" presStyleLbl="sibTrans2D1" presStyleIdx="0" presStyleCnt="4"/>
      <dgm:spPr/>
    </dgm:pt>
    <dgm:pt modelId="{CBF65E7B-F3F9-4124-BC51-D7C4EF3DAF45}" type="pres">
      <dgm:prSet presAssocID="{4B21114D-3273-4F3B-A52E-EB30719C0D51}" presName="connectorText" presStyleLbl="sibTrans2D1" presStyleIdx="0" presStyleCnt="4"/>
      <dgm:spPr/>
    </dgm:pt>
    <dgm:pt modelId="{0993CCF3-7101-4863-887A-068CFA18AF90}" type="pres">
      <dgm:prSet presAssocID="{9686623F-ED8C-4E5C-BEB2-C52A8191BA84}" presName="node" presStyleLbl="node1" presStyleIdx="1" presStyleCnt="5" custScaleY="170121">
        <dgm:presLayoutVars>
          <dgm:bulletEnabled val="1"/>
        </dgm:presLayoutVars>
      </dgm:prSet>
      <dgm:spPr/>
    </dgm:pt>
    <dgm:pt modelId="{20B2E312-78E9-4FEB-929E-6A9085E51041}" type="pres">
      <dgm:prSet presAssocID="{60C8D542-E5CE-43FF-A865-485C2D722DF5}" presName="sibTrans" presStyleLbl="sibTrans2D1" presStyleIdx="1" presStyleCnt="4"/>
      <dgm:spPr/>
    </dgm:pt>
    <dgm:pt modelId="{B1420DFF-2043-45EA-9EBE-B98727EB5AC4}" type="pres">
      <dgm:prSet presAssocID="{60C8D542-E5CE-43FF-A865-485C2D722DF5}" presName="connectorText" presStyleLbl="sibTrans2D1" presStyleIdx="1" presStyleCnt="4"/>
      <dgm:spPr/>
    </dgm:pt>
    <dgm:pt modelId="{DDD93132-B226-43F7-B878-8DED323159BD}" type="pres">
      <dgm:prSet presAssocID="{A6F3E4C5-A1D5-44E6-BA03-F615CC2634C2}" presName="node" presStyleLbl="node1" presStyleIdx="2" presStyleCnt="5" custScaleY="170121">
        <dgm:presLayoutVars>
          <dgm:bulletEnabled val="1"/>
        </dgm:presLayoutVars>
      </dgm:prSet>
      <dgm:spPr/>
    </dgm:pt>
    <dgm:pt modelId="{DEDED3BD-3BB9-4828-B5E3-398AF0CA0501}" type="pres">
      <dgm:prSet presAssocID="{3876FD90-0F08-4313-9343-1ED1049A14E3}" presName="sibTrans" presStyleLbl="sibTrans2D1" presStyleIdx="2" presStyleCnt="4"/>
      <dgm:spPr/>
    </dgm:pt>
    <dgm:pt modelId="{FE606CAB-A803-452A-B7E6-E01DC0659F48}" type="pres">
      <dgm:prSet presAssocID="{3876FD90-0F08-4313-9343-1ED1049A14E3}" presName="connectorText" presStyleLbl="sibTrans2D1" presStyleIdx="2" presStyleCnt="4"/>
      <dgm:spPr/>
    </dgm:pt>
    <dgm:pt modelId="{0E0BC18C-4363-4C04-A4AA-3FE3ACD2D2B0}" type="pres">
      <dgm:prSet presAssocID="{F6D7DBC1-9851-4239-B381-B320FD236971}" presName="node" presStyleLbl="node1" presStyleIdx="3" presStyleCnt="5" custScaleX="112355" custScaleY="170121" custLinFactNeighborX="2809" custLinFactNeighborY="-1496">
        <dgm:presLayoutVars>
          <dgm:bulletEnabled val="1"/>
        </dgm:presLayoutVars>
      </dgm:prSet>
      <dgm:spPr/>
    </dgm:pt>
    <dgm:pt modelId="{DD7B957A-37D4-D846-8BE6-BC858651245A}" type="pres">
      <dgm:prSet presAssocID="{EB0BCA9E-9D3F-44B2-B4EA-762682B640FE}" presName="sibTrans" presStyleLbl="sibTrans2D1" presStyleIdx="3" presStyleCnt="4"/>
      <dgm:spPr/>
    </dgm:pt>
    <dgm:pt modelId="{83ADCF19-B05B-2647-9A51-638C75C49658}" type="pres">
      <dgm:prSet presAssocID="{EB0BCA9E-9D3F-44B2-B4EA-762682B640FE}" presName="connectorText" presStyleLbl="sibTrans2D1" presStyleIdx="3" presStyleCnt="4"/>
      <dgm:spPr/>
    </dgm:pt>
    <dgm:pt modelId="{BADFFA9D-44EE-474B-8E4C-41D136D8BD7A}" type="pres">
      <dgm:prSet presAssocID="{7F143F63-D0D1-B64E-B729-B6AF3D03F75E}" presName="node" presStyleLbl="node1" presStyleIdx="4" presStyleCnt="5" custScaleY="170121">
        <dgm:presLayoutVars>
          <dgm:bulletEnabled val="1"/>
        </dgm:presLayoutVars>
      </dgm:prSet>
      <dgm:spPr/>
    </dgm:pt>
  </dgm:ptLst>
  <dgm:cxnLst>
    <dgm:cxn modelId="{7F949709-91F6-4F34-8C29-B4BA683F4DB9}" type="presOf" srcId="{943FF18F-5F89-4146-82CF-61DF3F3F0980}" destId="{E7FB4E14-1CCD-4852-B594-D6047D65DFA7}" srcOrd="0" destOrd="0" presId="urn:microsoft.com/office/officeart/2005/8/layout/process1"/>
    <dgm:cxn modelId="{4F82BA18-B00A-403F-9C85-86D60113CBA5}" srcId="{943FF18F-5F89-4146-82CF-61DF3F3F0980}" destId="{F6D7DBC1-9851-4239-B381-B320FD236971}" srcOrd="3" destOrd="0" parTransId="{B6FC7357-4B3A-4B7A-A45C-70366B2EE5C7}" sibTransId="{EB0BCA9E-9D3F-44B2-B4EA-762682B640FE}"/>
    <dgm:cxn modelId="{5A572519-84CE-4D9C-BCD0-3B1C2A763FAF}" type="presOf" srcId="{3876FD90-0F08-4313-9343-1ED1049A14E3}" destId="{FE606CAB-A803-452A-B7E6-E01DC0659F48}" srcOrd="1" destOrd="0" presId="urn:microsoft.com/office/officeart/2005/8/layout/process1"/>
    <dgm:cxn modelId="{3F66112B-540B-43D8-9F23-9EFBAB1DDFB9}" type="presOf" srcId="{4B21114D-3273-4F3B-A52E-EB30719C0D51}" destId="{CBF65E7B-F3F9-4124-BC51-D7C4EF3DAF45}" srcOrd="1" destOrd="0" presId="urn:microsoft.com/office/officeart/2005/8/layout/process1"/>
    <dgm:cxn modelId="{A85F9542-EDB2-4C56-81AC-28A6FD4662A3}" srcId="{943FF18F-5F89-4146-82CF-61DF3F3F0980}" destId="{A6F3E4C5-A1D5-44E6-BA03-F615CC2634C2}" srcOrd="2" destOrd="0" parTransId="{62AC79F2-ABBC-4E44-A0A3-A3E3661AFDEE}" sibTransId="{3876FD90-0F08-4313-9343-1ED1049A14E3}"/>
    <dgm:cxn modelId="{A5346050-1B24-4FA8-87B1-49B2DBC88879}" type="presOf" srcId="{2F40123D-B3AE-427A-B819-1559949ECFFF}" destId="{BD28096B-FD18-4510-AEE3-CBD729533F75}" srcOrd="0" destOrd="0" presId="urn:microsoft.com/office/officeart/2005/8/layout/process1"/>
    <dgm:cxn modelId="{397BE762-87F4-4315-B634-DEEF9D98B605}" srcId="{943FF18F-5F89-4146-82CF-61DF3F3F0980}" destId="{9686623F-ED8C-4E5C-BEB2-C52A8191BA84}" srcOrd="1" destOrd="0" parTransId="{5345DA84-A4F1-4DAC-A352-B57439E93573}" sibTransId="{60C8D542-E5CE-43FF-A865-485C2D722DF5}"/>
    <dgm:cxn modelId="{C1B30B67-A8A4-7442-B2E6-C5026A295C0A}" type="presOf" srcId="{EB0BCA9E-9D3F-44B2-B4EA-762682B640FE}" destId="{83ADCF19-B05B-2647-9A51-638C75C49658}" srcOrd="1" destOrd="0" presId="urn:microsoft.com/office/officeart/2005/8/layout/process1"/>
    <dgm:cxn modelId="{F743066E-BBDA-944F-8433-DBF498CE69B7}" srcId="{943FF18F-5F89-4146-82CF-61DF3F3F0980}" destId="{7F143F63-D0D1-B64E-B729-B6AF3D03F75E}" srcOrd="4" destOrd="0" parTransId="{1A47B956-A4AC-AA4F-A0AA-16E38ED2F0DD}" sibTransId="{AE76AE40-0DDB-A343-966E-9411340CEC5C}"/>
    <dgm:cxn modelId="{84D40975-B7EF-F04B-8EF9-B1BA930CB6EB}" type="presOf" srcId="{EB0BCA9E-9D3F-44B2-B4EA-762682B640FE}" destId="{DD7B957A-37D4-D846-8BE6-BC858651245A}" srcOrd="0" destOrd="0" presId="urn:microsoft.com/office/officeart/2005/8/layout/process1"/>
    <dgm:cxn modelId="{149A1786-BA6D-46EC-9882-5596C29FD163}" type="presOf" srcId="{60C8D542-E5CE-43FF-A865-485C2D722DF5}" destId="{20B2E312-78E9-4FEB-929E-6A9085E51041}" srcOrd="0" destOrd="0" presId="urn:microsoft.com/office/officeart/2005/8/layout/process1"/>
    <dgm:cxn modelId="{F3972590-973A-406B-9047-0AB408FC16AE}" srcId="{943FF18F-5F89-4146-82CF-61DF3F3F0980}" destId="{2F40123D-B3AE-427A-B819-1559949ECFFF}" srcOrd="0" destOrd="0" parTransId="{1921C6D8-2B8A-45EE-86AD-98157B2F8650}" sibTransId="{4B21114D-3273-4F3B-A52E-EB30719C0D51}"/>
    <dgm:cxn modelId="{2B4E9898-ECB8-0549-B459-5DAD99DFD81E}" type="presOf" srcId="{7F143F63-D0D1-B64E-B729-B6AF3D03F75E}" destId="{BADFFA9D-44EE-474B-8E4C-41D136D8BD7A}" srcOrd="0" destOrd="0" presId="urn:microsoft.com/office/officeart/2005/8/layout/process1"/>
    <dgm:cxn modelId="{B4CAE6D6-3C4D-4306-AB05-1B4830226E4F}" type="presOf" srcId="{9686623F-ED8C-4E5C-BEB2-C52A8191BA84}" destId="{0993CCF3-7101-4863-887A-068CFA18AF90}" srcOrd="0" destOrd="0" presId="urn:microsoft.com/office/officeart/2005/8/layout/process1"/>
    <dgm:cxn modelId="{DD79F2D9-B3FF-4920-BBA2-77E4937B74B0}" type="presOf" srcId="{4B21114D-3273-4F3B-A52E-EB30719C0D51}" destId="{3735EB4F-734A-4160-ADF8-78FC79F13213}" srcOrd="0" destOrd="0" presId="urn:microsoft.com/office/officeart/2005/8/layout/process1"/>
    <dgm:cxn modelId="{848B17E3-B948-4F9D-99D2-08AD0FFFE653}" type="presOf" srcId="{F6D7DBC1-9851-4239-B381-B320FD236971}" destId="{0E0BC18C-4363-4C04-A4AA-3FE3ACD2D2B0}" srcOrd="0" destOrd="0" presId="urn:microsoft.com/office/officeart/2005/8/layout/process1"/>
    <dgm:cxn modelId="{01C62CE9-C4FC-461F-9B20-9B6F79825D86}" type="presOf" srcId="{60C8D542-E5CE-43FF-A865-485C2D722DF5}" destId="{B1420DFF-2043-45EA-9EBE-B98727EB5AC4}" srcOrd="1" destOrd="0" presId="urn:microsoft.com/office/officeart/2005/8/layout/process1"/>
    <dgm:cxn modelId="{E35D9CFC-9FF8-4CCA-8CDB-9C3E1C63761E}" type="presOf" srcId="{3876FD90-0F08-4313-9343-1ED1049A14E3}" destId="{DEDED3BD-3BB9-4828-B5E3-398AF0CA0501}" srcOrd="0" destOrd="0" presId="urn:microsoft.com/office/officeart/2005/8/layout/process1"/>
    <dgm:cxn modelId="{52D0ABFF-A3FF-4A3F-9725-EB286E49D139}" type="presOf" srcId="{A6F3E4C5-A1D5-44E6-BA03-F615CC2634C2}" destId="{DDD93132-B226-43F7-B878-8DED323159BD}" srcOrd="0" destOrd="0" presId="urn:microsoft.com/office/officeart/2005/8/layout/process1"/>
    <dgm:cxn modelId="{F8D91B84-5FDD-47DB-AF95-9C36A20AF64C}" type="presParOf" srcId="{E7FB4E14-1CCD-4852-B594-D6047D65DFA7}" destId="{BD28096B-FD18-4510-AEE3-CBD729533F75}" srcOrd="0" destOrd="0" presId="urn:microsoft.com/office/officeart/2005/8/layout/process1"/>
    <dgm:cxn modelId="{9B3F2FE7-C216-48B8-B518-A7504C1E5926}" type="presParOf" srcId="{E7FB4E14-1CCD-4852-B594-D6047D65DFA7}" destId="{3735EB4F-734A-4160-ADF8-78FC79F13213}" srcOrd="1" destOrd="0" presId="urn:microsoft.com/office/officeart/2005/8/layout/process1"/>
    <dgm:cxn modelId="{AA7B4E05-B874-43BF-87EC-5126A2BA0D98}" type="presParOf" srcId="{3735EB4F-734A-4160-ADF8-78FC79F13213}" destId="{CBF65E7B-F3F9-4124-BC51-D7C4EF3DAF45}" srcOrd="0" destOrd="0" presId="urn:microsoft.com/office/officeart/2005/8/layout/process1"/>
    <dgm:cxn modelId="{0E9FA3C3-491D-4F13-8D53-F4CCEFA778A3}" type="presParOf" srcId="{E7FB4E14-1CCD-4852-B594-D6047D65DFA7}" destId="{0993CCF3-7101-4863-887A-068CFA18AF90}" srcOrd="2" destOrd="0" presId="urn:microsoft.com/office/officeart/2005/8/layout/process1"/>
    <dgm:cxn modelId="{C1C18358-28EB-4175-AA3C-51EFE173F6ED}" type="presParOf" srcId="{E7FB4E14-1CCD-4852-B594-D6047D65DFA7}" destId="{20B2E312-78E9-4FEB-929E-6A9085E51041}" srcOrd="3" destOrd="0" presId="urn:microsoft.com/office/officeart/2005/8/layout/process1"/>
    <dgm:cxn modelId="{34A24277-6057-4E71-8F35-3C7D5AA5875E}" type="presParOf" srcId="{20B2E312-78E9-4FEB-929E-6A9085E51041}" destId="{B1420DFF-2043-45EA-9EBE-B98727EB5AC4}" srcOrd="0" destOrd="0" presId="urn:microsoft.com/office/officeart/2005/8/layout/process1"/>
    <dgm:cxn modelId="{57CD8A80-CDD8-41C2-AE9E-72AF472C12F2}" type="presParOf" srcId="{E7FB4E14-1CCD-4852-B594-D6047D65DFA7}" destId="{DDD93132-B226-43F7-B878-8DED323159BD}" srcOrd="4" destOrd="0" presId="urn:microsoft.com/office/officeart/2005/8/layout/process1"/>
    <dgm:cxn modelId="{6C2CF949-2C23-49D4-BE73-84DC6C0EA77B}" type="presParOf" srcId="{E7FB4E14-1CCD-4852-B594-D6047D65DFA7}" destId="{DEDED3BD-3BB9-4828-B5E3-398AF0CA0501}" srcOrd="5" destOrd="0" presId="urn:microsoft.com/office/officeart/2005/8/layout/process1"/>
    <dgm:cxn modelId="{33CE3EDE-E9EB-4B68-A518-D47ADBE874E3}" type="presParOf" srcId="{DEDED3BD-3BB9-4828-B5E3-398AF0CA0501}" destId="{FE606CAB-A803-452A-B7E6-E01DC0659F48}" srcOrd="0" destOrd="0" presId="urn:microsoft.com/office/officeart/2005/8/layout/process1"/>
    <dgm:cxn modelId="{DF084879-4EC4-4877-9707-DFD525B889CB}" type="presParOf" srcId="{E7FB4E14-1CCD-4852-B594-D6047D65DFA7}" destId="{0E0BC18C-4363-4C04-A4AA-3FE3ACD2D2B0}" srcOrd="6" destOrd="0" presId="urn:microsoft.com/office/officeart/2005/8/layout/process1"/>
    <dgm:cxn modelId="{F3E7E406-C863-F34E-B267-3A590A807C26}" type="presParOf" srcId="{E7FB4E14-1CCD-4852-B594-D6047D65DFA7}" destId="{DD7B957A-37D4-D846-8BE6-BC858651245A}" srcOrd="7" destOrd="0" presId="urn:microsoft.com/office/officeart/2005/8/layout/process1"/>
    <dgm:cxn modelId="{909AB374-0E6D-E746-BC03-165DE8045A06}" type="presParOf" srcId="{DD7B957A-37D4-D846-8BE6-BC858651245A}" destId="{83ADCF19-B05B-2647-9A51-638C75C49658}" srcOrd="0" destOrd="0" presId="urn:microsoft.com/office/officeart/2005/8/layout/process1"/>
    <dgm:cxn modelId="{B8422519-6FA6-F24D-A4CE-5257C4C77897}" type="presParOf" srcId="{E7FB4E14-1CCD-4852-B594-D6047D65DFA7}" destId="{BADFFA9D-44EE-474B-8E4C-41D136D8BD7A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CFABE89-AF72-4F32-BDB2-2D99D8EC79F3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A0E16C7C-2877-4CF9-94E2-CB69519212A8}">
      <dgm:prSet phldrT="[Text]"/>
      <dgm:spPr>
        <a:solidFill>
          <a:srgbClr val="009BFA"/>
        </a:solidFill>
      </dgm:spPr>
      <dgm:t>
        <a:bodyPr/>
        <a:lstStyle/>
        <a:p>
          <a:r>
            <a:rPr lang="en-US" dirty="0"/>
            <a:t>2</a:t>
          </a:r>
          <a:endParaRPr lang="nl-NL" dirty="0"/>
        </a:p>
      </dgm:t>
    </dgm:pt>
    <dgm:pt modelId="{AC55D076-5F1E-4960-88ED-D51A60B1F093}" type="parTrans" cxnId="{65F1D9EE-8696-454D-BE76-A91747142B32}">
      <dgm:prSet/>
      <dgm:spPr/>
      <dgm:t>
        <a:bodyPr/>
        <a:lstStyle/>
        <a:p>
          <a:endParaRPr lang="nl-NL"/>
        </a:p>
      </dgm:t>
    </dgm:pt>
    <dgm:pt modelId="{5B993599-B97D-4485-A8E4-D72157291D9C}" type="sibTrans" cxnId="{65F1D9EE-8696-454D-BE76-A91747142B32}">
      <dgm:prSet/>
      <dgm:spPr/>
      <dgm:t>
        <a:bodyPr/>
        <a:lstStyle/>
        <a:p>
          <a:endParaRPr lang="nl-NL"/>
        </a:p>
      </dgm:t>
    </dgm:pt>
    <dgm:pt modelId="{BCBC6D20-26EB-4972-8712-A55AE3CE4590}">
      <dgm:prSet phldrT="[Text]" custT="1"/>
      <dgm:spPr/>
      <dgm:t>
        <a:bodyPr/>
        <a:lstStyle/>
        <a:p>
          <a:r>
            <a:rPr lang="en-US" sz="2400" dirty="0" err="1"/>
            <a:t>Simplificeren</a:t>
          </a:r>
          <a:endParaRPr lang="nl-NL" sz="2200" dirty="0"/>
        </a:p>
      </dgm:t>
    </dgm:pt>
    <dgm:pt modelId="{A197D509-51E1-4E6B-8F54-8A2EFEF6CDC2}" type="parTrans" cxnId="{C72E8BFD-835E-4902-B4FC-7A5B0A27C263}">
      <dgm:prSet/>
      <dgm:spPr/>
      <dgm:t>
        <a:bodyPr/>
        <a:lstStyle/>
        <a:p>
          <a:endParaRPr lang="nl-NL"/>
        </a:p>
      </dgm:t>
    </dgm:pt>
    <dgm:pt modelId="{BC4CDBFA-31A6-48F6-B336-9ECACEF6792C}" type="sibTrans" cxnId="{C72E8BFD-835E-4902-B4FC-7A5B0A27C263}">
      <dgm:prSet/>
      <dgm:spPr/>
      <dgm:t>
        <a:bodyPr/>
        <a:lstStyle/>
        <a:p>
          <a:endParaRPr lang="nl-NL"/>
        </a:p>
      </dgm:t>
    </dgm:pt>
    <dgm:pt modelId="{FADEA8BF-8199-43D7-8B0E-743CFF618EAB}" type="pres">
      <dgm:prSet presAssocID="{1CFABE89-AF72-4F32-BDB2-2D99D8EC79F3}" presName="linearFlow" presStyleCnt="0">
        <dgm:presLayoutVars>
          <dgm:dir/>
          <dgm:animLvl val="lvl"/>
          <dgm:resizeHandles val="exact"/>
        </dgm:presLayoutVars>
      </dgm:prSet>
      <dgm:spPr/>
    </dgm:pt>
    <dgm:pt modelId="{DA3014D4-2001-47E2-B7E5-8E21D3022829}" type="pres">
      <dgm:prSet presAssocID="{A0E16C7C-2877-4CF9-94E2-CB69519212A8}" presName="composite" presStyleCnt="0"/>
      <dgm:spPr/>
    </dgm:pt>
    <dgm:pt modelId="{96DEFA3D-E4A2-4496-A4AF-4CE74454667C}" type="pres">
      <dgm:prSet presAssocID="{A0E16C7C-2877-4CF9-94E2-CB69519212A8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8CEEA752-2E23-47C2-BB78-428C00E570B8}" type="pres">
      <dgm:prSet presAssocID="{A0E16C7C-2877-4CF9-94E2-CB69519212A8}" presName="descendantText" presStyleLbl="alignAcc1" presStyleIdx="0" presStyleCnt="1" custScaleY="118187">
        <dgm:presLayoutVars>
          <dgm:bulletEnabled val="1"/>
        </dgm:presLayoutVars>
      </dgm:prSet>
      <dgm:spPr/>
    </dgm:pt>
  </dgm:ptLst>
  <dgm:cxnLst>
    <dgm:cxn modelId="{97229924-500D-4462-AE79-69A5C2B7A1DA}" type="presOf" srcId="{A0E16C7C-2877-4CF9-94E2-CB69519212A8}" destId="{96DEFA3D-E4A2-4496-A4AF-4CE74454667C}" srcOrd="0" destOrd="0" presId="urn:microsoft.com/office/officeart/2005/8/layout/chevron2"/>
    <dgm:cxn modelId="{21AB5B82-C8C2-4667-B676-E3D32ACB5456}" type="presOf" srcId="{1CFABE89-AF72-4F32-BDB2-2D99D8EC79F3}" destId="{FADEA8BF-8199-43D7-8B0E-743CFF618EAB}" srcOrd="0" destOrd="0" presId="urn:microsoft.com/office/officeart/2005/8/layout/chevron2"/>
    <dgm:cxn modelId="{F9EEF597-3E1F-4E1F-99D1-ED276F5CFE85}" type="presOf" srcId="{BCBC6D20-26EB-4972-8712-A55AE3CE4590}" destId="{8CEEA752-2E23-47C2-BB78-428C00E570B8}" srcOrd="0" destOrd="0" presId="urn:microsoft.com/office/officeart/2005/8/layout/chevron2"/>
    <dgm:cxn modelId="{65F1D9EE-8696-454D-BE76-A91747142B32}" srcId="{1CFABE89-AF72-4F32-BDB2-2D99D8EC79F3}" destId="{A0E16C7C-2877-4CF9-94E2-CB69519212A8}" srcOrd="0" destOrd="0" parTransId="{AC55D076-5F1E-4960-88ED-D51A60B1F093}" sibTransId="{5B993599-B97D-4485-A8E4-D72157291D9C}"/>
    <dgm:cxn modelId="{C72E8BFD-835E-4902-B4FC-7A5B0A27C263}" srcId="{A0E16C7C-2877-4CF9-94E2-CB69519212A8}" destId="{BCBC6D20-26EB-4972-8712-A55AE3CE4590}" srcOrd="0" destOrd="0" parTransId="{A197D509-51E1-4E6B-8F54-8A2EFEF6CDC2}" sibTransId="{BC4CDBFA-31A6-48F6-B336-9ECACEF6792C}"/>
    <dgm:cxn modelId="{5512B76C-3F3A-41DC-95F8-137494FEDB2C}" type="presParOf" srcId="{FADEA8BF-8199-43D7-8B0E-743CFF618EAB}" destId="{DA3014D4-2001-47E2-B7E5-8E21D3022829}" srcOrd="0" destOrd="0" presId="urn:microsoft.com/office/officeart/2005/8/layout/chevron2"/>
    <dgm:cxn modelId="{B32F7C20-C9BC-411A-B34F-C0D87B7134A0}" type="presParOf" srcId="{DA3014D4-2001-47E2-B7E5-8E21D3022829}" destId="{96DEFA3D-E4A2-4496-A4AF-4CE74454667C}" srcOrd="0" destOrd="0" presId="urn:microsoft.com/office/officeart/2005/8/layout/chevron2"/>
    <dgm:cxn modelId="{84CA0D5C-A624-4794-8B18-245DA5ABA08A}" type="presParOf" srcId="{DA3014D4-2001-47E2-B7E5-8E21D3022829}" destId="{8CEEA752-2E23-47C2-BB78-428C00E570B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CFABE89-AF72-4F32-BDB2-2D99D8EC79F3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A0E16C7C-2877-4CF9-94E2-CB69519212A8}">
      <dgm:prSet phldrT="[Text]"/>
      <dgm:spPr>
        <a:solidFill>
          <a:srgbClr val="EA5184"/>
        </a:solidFill>
      </dgm:spPr>
      <dgm:t>
        <a:bodyPr/>
        <a:lstStyle/>
        <a:p>
          <a:r>
            <a:rPr lang="en-US" dirty="0"/>
            <a:t>3</a:t>
          </a:r>
          <a:endParaRPr lang="nl-NL" dirty="0"/>
        </a:p>
      </dgm:t>
    </dgm:pt>
    <dgm:pt modelId="{AC55D076-5F1E-4960-88ED-D51A60B1F093}" type="parTrans" cxnId="{65F1D9EE-8696-454D-BE76-A91747142B32}">
      <dgm:prSet/>
      <dgm:spPr/>
      <dgm:t>
        <a:bodyPr/>
        <a:lstStyle/>
        <a:p>
          <a:endParaRPr lang="nl-NL"/>
        </a:p>
      </dgm:t>
    </dgm:pt>
    <dgm:pt modelId="{5B993599-B97D-4485-A8E4-D72157291D9C}" type="sibTrans" cxnId="{65F1D9EE-8696-454D-BE76-A91747142B32}">
      <dgm:prSet/>
      <dgm:spPr/>
      <dgm:t>
        <a:bodyPr/>
        <a:lstStyle/>
        <a:p>
          <a:endParaRPr lang="nl-NL"/>
        </a:p>
      </dgm:t>
    </dgm:pt>
    <dgm:pt modelId="{BCBC6D20-26EB-4972-8712-A55AE3CE4590}">
      <dgm:prSet phldrT="[Text]" custT="1"/>
      <dgm:spPr/>
      <dgm:t>
        <a:bodyPr/>
        <a:lstStyle/>
        <a:p>
          <a:r>
            <a:rPr lang="en-US" sz="2400" dirty="0" err="1"/>
            <a:t>Preventie</a:t>
          </a:r>
          <a:endParaRPr lang="nl-NL" sz="2400" dirty="0"/>
        </a:p>
      </dgm:t>
    </dgm:pt>
    <dgm:pt modelId="{A197D509-51E1-4E6B-8F54-8A2EFEF6CDC2}" type="parTrans" cxnId="{C72E8BFD-835E-4902-B4FC-7A5B0A27C263}">
      <dgm:prSet/>
      <dgm:spPr/>
      <dgm:t>
        <a:bodyPr/>
        <a:lstStyle/>
        <a:p>
          <a:endParaRPr lang="nl-NL"/>
        </a:p>
      </dgm:t>
    </dgm:pt>
    <dgm:pt modelId="{BC4CDBFA-31A6-48F6-B336-9ECACEF6792C}" type="sibTrans" cxnId="{C72E8BFD-835E-4902-B4FC-7A5B0A27C263}">
      <dgm:prSet/>
      <dgm:spPr/>
      <dgm:t>
        <a:bodyPr/>
        <a:lstStyle/>
        <a:p>
          <a:endParaRPr lang="nl-NL"/>
        </a:p>
      </dgm:t>
    </dgm:pt>
    <dgm:pt modelId="{FADEA8BF-8199-43D7-8B0E-743CFF618EAB}" type="pres">
      <dgm:prSet presAssocID="{1CFABE89-AF72-4F32-BDB2-2D99D8EC79F3}" presName="linearFlow" presStyleCnt="0">
        <dgm:presLayoutVars>
          <dgm:dir/>
          <dgm:animLvl val="lvl"/>
          <dgm:resizeHandles val="exact"/>
        </dgm:presLayoutVars>
      </dgm:prSet>
      <dgm:spPr/>
    </dgm:pt>
    <dgm:pt modelId="{DA3014D4-2001-47E2-B7E5-8E21D3022829}" type="pres">
      <dgm:prSet presAssocID="{A0E16C7C-2877-4CF9-94E2-CB69519212A8}" presName="composite" presStyleCnt="0"/>
      <dgm:spPr/>
    </dgm:pt>
    <dgm:pt modelId="{96DEFA3D-E4A2-4496-A4AF-4CE74454667C}" type="pres">
      <dgm:prSet presAssocID="{A0E16C7C-2877-4CF9-94E2-CB69519212A8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8CEEA752-2E23-47C2-BB78-428C00E570B8}" type="pres">
      <dgm:prSet presAssocID="{A0E16C7C-2877-4CF9-94E2-CB69519212A8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97229924-500D-4462-AE79-69A5C2B7A1DA}" type="presOf" srcId="{A0E16C7C-2877-4CF9-94E2-CB69519212A8}" destId="{96DEFA3D-E4A2-4496-A4AF-4CE74454667C}" srcOrd="0" destOrd="0" presId="urn:microsoft.com/office/officeart/2005/8/layout/chevron2"/>
    <dgm:cxn modelId="{21AB5B82-C8C2-4667-B676-E3D32ACB5456}" type="presOf" srcId="{1CFABE89-AF72-4F32-BDB2-2D99D8EC79F3}" destId="{FADEA8BF-8199-43D7-8B0E-743CFF618EAB}" srcOrd="0" destOrd="0" presId="urn:microsoft.com/office/officeart/2005/8/layout/chevron2"/>
    <dgm:cxn modelId="{F9EEF597-3E1F-4E1F-99D1-ED276F5CFE85}" type="presOf" srcId="{BCBC6D20-26EB-4972-8712-A55AE3CE4590}" destId="{8CEEA752-2E23-47C2-BB78-428C00E570B8}" srcOrd="0" destOrd="0" presId="urn:microsoft.com/office/officeart/2005/8/layout/chevron2"/>
    <dgm:cxn modelId="{65F1D9EE-8696-454D-BE76-A91747142B32}" srcId="{1CFABE89-AF72-4F32-BDB2-2D99D8EC79F3}" destId="{A0E16C7C-2877-4CF9-94E2-CB69519212A8}" srcOrd="0" destOrd="0" parTransId="{AC55D076-5F1E-4960-88ED-D51A60B1F093}" sibTransId="{5B993599-B97D-4485-A8E4-D72157291D9C}"/>
    <dgm:cxn modelId="{C72E8BFD-835E-4902-B4FC-7A5B0A27C263}" srcId="{A0E16C7C-2877-4CF9-94E2-CB69519212A8}" destId="{BCBC6D20-26EB-4972-8712-A55AE3CE4590}" srcOrd="0" destOrd="0" parTransId="{A197D509-51E1-4E6B-8F54-8A2EFEF6CDC2}" sibTransId="{BC4CDBFA-31A6-48F6-B336-9ECACEF6792C}"/>
    <dgm:cxn modelId="{5512B76C-3F3A-41DC-95F8-137494FEDB2C}" type="presParOf" srcId="{FADEA8BF-8199-43D7-8B0E-743CFF618EAB}" destId="{DA3014D4-2001-47E2-B7E5-8E21D3022829}" srcOrd="0" destOrd="0" presId="urn:microsoft.com/office/officeart/2005/8/layout/chevron2"/>
    <dgm:cxn modelId="{B32F7C20-C9BC-411A-B34F-C0D87B7134A0}" type="presParOf" srcId="{DA3014D4-2001-47E2-B7E5-8E21D3022829}" destId="{96DEFA3D-E4A2-4496-A4AF-4CE74454667C}" srcOrd="0" destOrd="0" presId="urn:microsoft.com/office/officeart/2005/8/layout/chevron2"/>
    <dgm:cxn modelId="{84CA0D5C-A624-4794-8B18-245DA5ABA08A}" type="presParOf" srcId="{DA3014D4-2001-47E2-B7E5-8E21D3022829}" destId="{8CEEA752-2E23-47C2-BB78-428C00E570B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43FF18F-5F89-4146-82CF-61DF3F3F0980}" type="doc">
      <dgm:prSet loTypeId="urn:microsoft.com/office/officeart/2005/8/layout/process1" loCatId="process" qsTypeId="urn:microsoft.com/office/officeart/2005/8/quickstyle/simple2" qsCatId="simple" csTypeId="urn:microsoft.com/office/officeart/2005/8/colors/colorful2" csCatId="colorful" phldr="1"/>
      <dgm:spPr/>
    </dgm:pt>
    <dgm:pt modelId="{2F40123D-B3AE-427A-B819-1559949ECFFF}">
      <dgm:prSet phldrT="[Tekst]" custT="1"/>
      <dgm:spPr/>
      <dgm:t>
        <a:bodyPr/>
        <a:lstStyle/>
        <a:p>
          <a:r>
            <a:rPr lang="nl-NL" sz="1800" dirty="0"/>
            <a:t>Inleiding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1921C6D8-2B8A-45EE-86AD-98157B2F8650}" type="parTrans" cxnId="{F3972590-973A-406B-9047-0AB408FC16AE}">
      <dgm:prSet/>
      <dgm:spPr/>
      <dgm:t>
        <a:bodyPr/>
        <a:lstStyle/>
        <a:p>
          <a:endParaRPr lang="nl-NL"/>
        </a:p>
      </dgm:t>
    </dgm:pt>
    <dgm:pt modelId="{4B21114D-3273-4F3B-A52E-EB30719C0D51}" type="sibTrans" cxnId="{F3972590-973A-406B-9047-0AB408FC16AE}">
      <dgm:prSet/>
      <dgm:spPr/>
      <dgm:t>
        <a:bodyPr/>
        <a:lstStyle/>
        <a:p>
          <a:endParaRPr lang="nl-NL"/>
        </a:p>
      </dgm:t>
    </dgm:pt>
    <dgm:pt modelId="{9686623F-ED8C-4E5C-BEB2-C52A8191BA84}">
      <dgm:prSet phldrT="[Tekst]" custT="1"/>
      <dgm:spPr/>
      <dgm:t>
        <a:bodyPr/>
        <a:lstStyle/>
        <a:p>
          <a:r>
            <a:rPr lang="nl-NL" sz="1800" dirty="0"/>
            <a:t>Herkennen van patiënten voor integrale behandeling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5345DA84-A4F1-4DAC-A352-B57439E93573}" type="parTrans" cxnId="{397BE762-87F4-4315-B634-DEEF9D98B605}">
      <dgm:prSet/>
      <dgm:spPr/>
      <dgm:t>
        <a:bodyPr/>
        <a:lstStyle/>
        <a:p>
          <a:endParaRPr lang="nl-NL"/>
        </a:p>
      </dgm:t>
    </dgm:pt>
    <dgm:pt modelId="{60C8D542-E5CE-43FF-A865-485C2D722DF5}" type="sibTrans" cxnId="{397BE762-87F4-4315-B634-DEEF9D98B605}">
      <dgm:prSet/>
      <dgm:spPr/>
      <dgm:t>
        <a:bodyPr/>
        <a:lstStyle/>
        <a:p>
          <a:endParaRPr lang="nl-NL"/>
        </a:p>
      </dgm:t>
    </dgm:pt>
    <dgm:pt modelId="{A6F3E4C5-A1D5-44E6-BA03-F615CC2634C2}">
      <dgm:prSet phldrT="[Tekst]" custT="1"/>
      <dgm:spPr/>
      <dgm:t>
        <a:bodyPr/>
        <a:lstStyle/>
        <a:p>
          <a:r>
            <a:rPr lang="nl-NL" sz="1800" dirty="0"/>
            <a:t>Behandeling op maat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62AC79F2-ABBC-4E44-A0A3-A3E3661AFDEE}" type="parTrans" cxnId="{A85F9542-EDB2-4C56-81AC-28A6FD4662A3}">
      <dgm:prSet/>
      <dgm:spPr/>
      <dgm:t>
        <a:bodyPr/>
        <a:lstStyle/>
        <a:p>
          <a:endParaRPr lang="nl-NL"/>
        </a:p>
      </dgm:t>
    </dgm:pt>
    <dgm:pt modelId="{3876FD90-0F08-4313-9343-1ED1049A14E3}" type="sibTrans" cxnId="{A85F9542-EDB2-4C56-81AC-28A6FD4662A3}">
      <dgm:prSet/>
      <dgm:spPr/>
      <dgm:t>
        <a:bodyPr/>
        <a:lstStyle/>
        <a:p>
          <a:endParaRPr lang="nl-NL"/>
        </a:p>
      </dgm:t>
    </dgm:pt>
    <dgm:pt modelId="{F6D7DBC1-9851-4239-B381-B320FD236971}">
      <dgm:prSet phldrT="[Tekst]" custT="1"/>
      <dgm:spPr/>
      <dgm:t>
        <a:bodyPr/>
        <a:lstStyle/>
        <a:p>
          <a:r>
            <a:rPr lang="nl-NL" sz="1800" dirty="0"/>
            <a:t>Multidisciplinaire samenwerking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B6FC7357-4B3A-4B7A-A45C-70366B2EE5C7}" type="parTrans" cxnId="{4F82BA18-B00A-403F-9C85-86D60113CBA5}">
      <dgm:prSet/>
      <dgm:spPr/>
      <dgm:t>
        <a:bodyPr/>
        <a:lstStyle/>
        <a:p>
          <a:endParaRPr lang="nl-NL"/>
        </a:p>
      </dgm:t>
    </dgm:pt>
    <dgm:pt modelId="{EB0BCA9E-9D3F-44B2-B4EA-762682B640FE}" type="sibTrans" cxnId="{4F82BA18-B00A-403F-9C85-86D60113CBA5}">
      <dgm:prSet/>
      <dgm:spPr/>
      <dgm:t>
        <a:bodyPr/>
        <a:lstStyle/>
        <a:p>
          <a:endParaRPr lang="nl-NL"/>
        </a:p>
      </dgm:t>
    </dgm:pt>
    <dgm:pt modelId="{7F143F63-D0D1-B64E-B729-B6AF3D03F75E}">
      <dgm:prSet phldrT="[Tekst]" custT="1"/>
      <dgm:spPr/>
      <dgm:t>
        <a:bodyPr/>
        <a:lstStyle/>
        <a:p>
          <a:r>
            <a:rPr lang="nl-NL" sz="1800" dirty="0"/>
            <a:t>Samenvatting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1A47B956-A4AC-AA4F-A0AA-16E38ED2F0DD}" type="parTrans" cxnId="{F743066E-BBDA-944F-8433-DBF498CE69B7}">
      <dgm:prSet/>
      <dgm:spPr/>
      <dgm:t>
        <a:bodyPr/>
        <a:lstStyle/>
        <a:p>
          <a:endParaRPr lang="nl-NL"/>
        </a:p>
      </dgm:t>
    </dgm:pt>
    <dgm:pt modelId="{AE76AE40-0DDB-A343-966E-9411340CEC5C}" type="sibTrans" cxnId="{F743066E-BBDA-944F-8433-DBF498CE69B7}">
      <dgm:prSet/>
      <dgm:spPr/>
      <dgm:t>
        <a:bodyPr/>
        <a:lstStyle/>
        <a:p>
          <a:endParaRPr lang="nl-NL"/>
        </a:p>
      </dgm:t>
    </dgm:pt>
    <dgm:pt modelId="{E7FB4E14-1CCD-4852-B594-D6047D65DFA7}" type="pres">
      <dgm:prSet presAssocID="{943FF18F-5F89-4146-82CF-61DF3F3F0980}" presName="Name0" presStyleCnt="0">
        <dgm:presLayoutVars>
          <dgm:dir/>
          <dgm:resizeHandles val="exact"/>
        </dgm:presLayoutVars>
      </dgm:prSet>
      <dgm:spPr/>
    </dgm:pt>
    <dgm:pt modelId="{BD28096B-FD18-4510-AEE3-CBD729533F75}" type="pres">
      <dgm:prSet presAssocID="{2F40123D-B3AE-427A-B819-1559949ECFFF}" presName="node" presStyleLbl="node1" presStyleIdx="0" presStyleCnt="5" custScaleY="170619" custLinFactNeighborX="2667" custLinFactNeighborY="299">
        <dgm:presLayoutVars>
          <dgm:bulletEnabled val="1"/>
        </dgm:presLayoutVars>
      </dgm:prSet>
      <dgm:spPr/>
    </dgm:pt>
    <dgm:pt modelId="{3735EB4F-734A-4160-ADF8-78FC79F13213}" type="pres">
      <dgm:prSet presAssocID="{4B21114D-3273-4F3B-A52E-EB30719C0D51}" presName="sibTrans" presStyleLbl="sibTrans2D1" presStyleIdx="0" presStyleCnt="4"/>
      <dgm:spPr/>
    </dgm:pt>
    <dgm:pt modelId="{CBF65E7B-F3F9-4124-BC51-D7C4EF3DAF45}" type="pres">
      <dgm:prSet presAssocID="{4B21114D-3273-4F3B-A52E-EB30719C0D51}" presName="connectorText" presStyleLbl="sibTrans2D1" presStyleIdx="0" presStyleCnt="4"/>
      <dgm:spPr/>
    </dgm:pt>
    <dgm:pt modelId="{0993CCF3-7101-4863-887A-068CFA18AF90}" type="pres">
      <dgm:prSet presAssocID="{9686623F-ED8C-4E5C-BEB2-C52A8191BA84}" presName="node" presStyleLbl="node1" presStyleIdx="1" presStyleCnt="5" custScaleY="170121">
        <dgm:presLayoutVars>
          <dgm:bulletEnabled val="1"/>
        </dgm:presLayoutVars>
      </dgm:prSet>
      <dgm:spPr/>
    </dgm:pt>
    <dgm:pt modelId="{20B2E312-78E9-4FEB-929E-6A9085E51041}" type="pres">
      <dgm:prSet presAssocID="{60C8D542-E5CE-43FF-A865-485C2D722DF5}" presName="sibTrans" presStyleLbl="sibTrans2D1" presStyleIdx="1" presStyleCnt="4"/>
      <dgm:spPr/>
    </dgm:pt>
    <dgm:pt modelId="{B1420DFF-2043-45EA-9EBE-B98727EB5AC4}" type="pres">
      <dgm:prSet presAssocID="{60C8D542-E5CE-43FF-A865-485C2D722DF5}" presName="connectorText" presStyleLbl="sibTrans2D1" presStyleIdx="1" presStyleCnt="4"/>
      <dgm:spPr/>
    </dgm:pt>
    <dgm:pt modelId="{DDD93132-B226-43F7-B878-8DED323159BD}" type="pres">
      <dgm:prSet presAssocID="{A6F3E4C5-A1D5-44E6-BA03-F615CC2634C2}" presName="node" presStyleLbl="node1" presStyleIdx="2" presStyleCnt="5" custScaleY="170121">
        <dgm:presLayoutVars>
          <dgm:bulletEnabled val="1"/>
        </dgm:presLayoutVars>
      </dgm:prSet>
      <dgm:spPr/>
    </dgm:pt>
    <dgm:pt modelId="{DEDED3BD-3BB9-4828-B5E3-398AF0CA0501}" type="pres">
      <dgm:prSet presAssocID="{3876FD90-0F08-4313-9343-1ED1049A14E3}" presName="sibTrans" presStyleLbl="sibTrans2D1" presStyleIdx="2" presStyleCnt="4"/>
      <dgm:spPr/>
    </dgm:pt>
    <dgm:pt modelId="{FE606CAB-A803-452A-B7E6-E01DC0659F48}" type="pres">
      <dgm:prSet presAssocID="{3876FD90-0F08-4313-9343-1ED1049A14E3}" presName="connectorText" presStyleLbl="sibTrans2D1" presStyleIdx="2" presStyleCnt="4"/>
      <dgm:spPr/>
    </dgm:pt>
    <dgm:pt modelId="{0E0BC18C-4363-4C04-A4AA-3FE3ACD2D2B0}" type="pres">
      <dgm:prSet presAssocID="{F6D7DBC1-9851-4239-B381-B320FD236971}" presName="node" presStyleLbl="node1" presStyleIdx="3" presStyleCnt="5" custScaleX="112355" custScaleY="170121" custLinFactNeighborX="2809" custLinFactNeighborY="-1496">
        <dgm:presLayoutVars>
          <dgm:bulletEnabled val="1"/>
        </dgm:presLayoutVars>
      </dgm:prSet>
      <dgm:spPr/>
    </dgm:pt>
    <dgm:pt modelId="{DD7B957A-37D4-D846-8BE6-BC858651245A}" type="pres">
      <dgm:prSet presAssocID="{EB0BCA9E-9D3F-44B2-B4EA-762682B640FE}" presName="sibTrans" presStyleLbl="sibTrans2D1" presStyleIdx="3" presStyleCnt="4"/>
      <dgm:spPr/>
    </dgm:pt>
    <dgm:pt modelId="{83ADCF19-B05B-2647-9A51-638C75C49658}" type="pres">
      <dgm:prSet presAssocID="{EB0BCA9E-9D3F-44B2-B4EA-762682B640FE}" presName="connectorText" presStyleLbl="sibTrans2D1" presStyleIdx="3" presStyleCnt="4"/>
      <dgm:spPr/>
    </dgm:pt>
    <dgm:pt modelId="{BADFFA9D-44EE-474B-8E4C-41D136D8BD7A}" type="pres">
      <dgm:prSet presAssocID="{7F143F63-D0D1-B64E-B729-B6AF3D03F75E}" presName="node" presStyleLbl="node1" presStyleIdx="4" presStyleCnt="5" custScaleY="170121">
        <dgm:presLayoutVars>
          <dgm:bulletEnabled val="1"/>
        </dgm:presLayoutVars>
      </dgm:prSet>
      <dgm:spPr/>
    </dgm:pt>
  </dgm:ptLst>
  <dgm:cxnLst>
    <dgm:cxn modelId="{7F949709-91F6-4F34-8C29-B4BA683F4DB9}" type="presOf" srcId="{943FF18F-5F89-4146-82CF-61DF3F3F0980}" destId="{E7FB4E14-1CCD-4852-B594-D6047D65DFA7}" srcOrd="0" destOrd="0" presId="urn:microsoft.com/office/officeart/2005/8/layout/process1"/>
    <dgm:cxn modelId="{4F82BA18-B00A-403F-9C85-86D60113CBA5}" srcId="{943FF18F-5F89-4146-82CF-61DF3F3F0980}" destId="{F6D7DBC1-9851-4239-B381-B320FD236971}" srcOrd="3" destOrd="0" parTransId="{B6FC7357-4B3A-4B7A-A45C-70366B2EE5C7}" sibTransId="{EB0BCA9E-9D3F-44B2-B4EA-762682B640FE}"/>
    <dgm:cxn modelId="{5A572519-84CE-4D9C-BCD0-3B1C2A763FAF}" type="presOf" srcId="{3876FD90-0F08-4313-9343-1ED1049A14E3}" destId="{FE606CAB-A803-452A-B7E6-E01DC0659F48}" srcOrd="1" destOrd="0" presId="urn:microsoft.com/office/officeart/2005/8/layout/process1"/>
    <dgm:cxn modelId="{3F66112B-540B-43D8-9F23-9EFBAB1DDFB9}" type="presOf" srcId="{4B21114D-3273-4F3B-A52E-EB30719C0D51}" destId="{CBF65E7B-F3F9-4124-BC51-D7C4EF3DAF45}" srcOrd="1" destOrd="0" presId="urn:microsoft.com/office/officeart/2005/8/layout/process1"/>
    <dgm:cxn modelId="{A85F9542-EDB2-4C56-81AC-28A6FD4662A3}" srcId="{943FF18F-5F89-4146-82CF-61DF3F3F0980}" destId="{A6F3E4C5-A1D5-44E6-BA03-F615CC2634C2}" srcOrd="2" destOrd="0" parTransId="{62AC79F2-ABBC-4E44-A0A3-A3E3661AFDEE}" sibTransId="{3876FD90-0F08-4313-9343-1ED1049A14E3}"/>
    <dgm:cxn modelId="{A5346050-1B24-4FA8-87B1-49B2DBC88879}" type="presOf" srcId="{2F40123D-B3AE-427A-B819-1559949ECFFF}" destId="{BD28096B-FD18-4510-AEE3-CBD729533F75}" srcOrd="0" destOrd="0" presId="urn:microsoft.com/office/officeart/2005/8/layout/process1"/>
    <dgm:cxn modelId="{397BE762-87F4-4315-B634-DEEF9D98B605}" srcId="{943FF18F-5F89-4146-82CF-61DF3F3F0980}" destId="{9686623F-ED8C-4E5C-BEB2-C52A8191BA84}" srcOrd="1" destOrd="0" parTransId="{5345DA84-A4F1-4DAC-A352-B57439E93573}" sibTransId="{60C8D542-E5CE-43FF-A865-485C2D722DF5}"/>
    <dgm:cxn modelId="{C1B30B67-A8A4-7442-B2E6-C5026A295C0A}" type="presOf" srcId="{EB0BCA9E-9D3F-44B2-B4EA-762682B640FE}" destId="{83ADCF19-B05B-2647-9A51-638C75C49658}" srcOrd="1" destOrd="0" presId="urn:microsoft.com/office/officeart/2005/8/layout/process1"/>
    <dgm:cxn modelId="{F743066E-BBDA-944F-8433-DBF498CE69B7}" srcId="{943FF18F-5F89-4146-82CF-61DF3F3F0980}" destId="{7F143F63-D0D1-B64E-B729-B6AF3D03F75E}" srcOrd="4" destOrd="0" parTransId="{1A47B956-A4AC-AA4F-A0AA-16E38ED2F0DD}" sibTransId="{AE76AE40-0DDB-A343-966E-9411340CEC5C}"/>
    <dgm:cxn modelId="{84D40975-B7EF-F04B-8EF9-B1BA930CB6EB}" type="presOf" srcId="{EB0BCA9E-9D3F-44B2-B4EA-762682B640FE}" destId="{DD7B957A-37D4-D846-8BE6-BC858651245A}" srcOrd="0" destOrd="0" presId="urn:microsoft.com/office/officeart/2005/8/layout/process1"/>
    <dgm:cxn modelId="{149A1786-BA6D-46EC-9882-5596C29FD163}" type="presOf" srcId="{60C8D542-E5CE-43FF-A865-485C2D722DF5}" destId="{20B2E312-78E9-4FEB-929E-6A9085E51041}" srcOrd="0" destOrd="0" presId="urn:microsoft.com/office/officeart/2005/8/layout/process1"/>
    <dgm:cxn modelId="{F3972590-973A-406B-9047-0AB408FC16AE}" srcId="{943FF18F-5F89-4146-82CF-61DF3F3F0980}" destId="{2F40123D-B3AE-427A-B819-1559949ECFFF}" srcOrd="0" destOrd="0" parTransId="{1921C6D8-2B8A-45EE-86AD-98157B2F8650}" sibTransId="{4B21114D-3273-4F3B-A52E-EB30719C0D51}"/>
    <dgm:cxn modelId="{2B4E9898-ECB8-0549-B459-5DAD99DFD81E}" type="presOf" srcId="{7F143F63-D0D1-B64E-B729-B6AF3D03F75E}" destId="{BADFFA9D-44EE-474B-8E4C-41D136D8BD7A}" srcOrd="0" destOrd="0" presId="urn:microsoft.com/office/officeart/2005/8/layout/process1"/>
    <dgm:cxn modelId="{B4CAE6D6-3C4D-4306-AB05-1B4830226E4F}" type="presOf" srcId="{9686623F-ED8C-4E5C-BEB2-C52A8191BA84}" destId="{0993CCF3-7101-4863-887A-068CFA18AF90}" srcOrd="0" destOrd="0" presId="urn:microsoft.com/office/officeart/2005/8/layout/process1"/>
    <dgm:cxn modelId="{DD79F2D9-B3FF-4920-BBA2-77E4937B74B0}" type="presOf" srcId="{4B21114D-3273-4F3B-A52E-EB30719C0D51}" destId="{3735EB4F-734A-4160-ADF8-78FC79F13213}" srcOrd="0" destOrd="0" presId="urn:microsoft.com/office/officeart/2005/8/layout/process1"/>
    <dgm:cxn modelId="{848B17E3-B948-4F9D-99D2-08AD0FFFE653}" type="presOf" srcId="{F6D7DBC1-9851-4239-B381-B320FD236971}" destId="{0E0BC18C-4363-4C04-A4AA-3FE3ACD2D2B0}" srcOrd="0" destOrd="0" presId="urn:microsoft.com/office/officeart/2005/8/layout/process1"/>
    <dgm:cxn modelId="{01C62CE9-C4FC-461F-9B20-9B6F79825D86}" type="presOf" srcId="{60C8D542-E5CE-43FF-A865-485C2D722DF5}" destId="{B1420DFF-2043-45EA-9EBE-B98727EB5AC4}" srcOrd="1" destOrd="0" presId="urn:microsoft.com/office/officeart/2005/8/layout/process1"/>
    <dgm:cxn modelId="{E35D9CFC-9FF8-4CCA-8CDB-9C3E1C63761E}" type="presOf" srcId="{3876FD90-0F08-4313-9343-1ED1049A14E3}" destId="{DEDED3BD-3BB9-4828-B5E3-398AF0CA0501}" srcOrd="0" destOrd="0" presId="urn:microsoft.com/office/officeart/2005/8/layout/process1"/>
    <dgm:cxn modelId="{52D0ABFF-A3FF-4A3F-9725-EB286E49D139}" type="presOf" srcId="{A6F3E4C5-A1D5-44E6-BA03-F615CC2634C2}" destId="{DDD93132-B226-43F7-B878-8DED323159BD}" srcOrd="0" destOrd="0" presId="urn:microsoft.com/office/officeart/2005/8/layout/process1"/>
    <dgm:cxn modelId="{F8D91B84-5FDD-47DB-AF95-9C36A20AF64C}" type="presParOf" srcId="{E7FB4E14-1CCD-4852-B594-D6047D65DFA7}" destId="{BD28096B-FD18-4510-AEE3-CBD729533F75}" srcOrd="0" destOrd="0" presId="urn:microsoft.com/office/officeart/2005/8/layout/process1"/>
    <dgm:cxn modelId="{9B3F2FE7-C216-48B8-B518-A7504C1E5926}" type="presParOf" srcId="{E7FB4E14-1CCD-4852-B594-D6047D65DFA7}" destId="{3735EB4F-734A-4160-ADF8-78FC79F13213}" srcOrd="1" destOrd="0" presId="urn:microsoft.com/office/officeart/2005/8/layout/process1"/>
    <dgm:cxn modelId="{AA7B4E05-B874-43BF-87EC-5126A2BA0D98}" type="presParOf" srcId="{3735EB4F-734A-4160-ADF8-78FC79F13213}" destId="{CBF65E7B-F3F9-4124-BC51-D7C4EF3DAF45}" srcOrd="0" destOrd="0" presId="urn:microsoft.com/office/officeart/2005/8/layout/process1"/>
    <dgm:cxn modelId="{0E9FA3C3-491D-4F13-8D53-F4CCEFA778A3}" type="presParOf" srcId="{E7FB4E14-1CCD-4852-B594-D6047D65DFA7}" destId="{0993CCF3-7101-4863-887A-068CFA18AF90}" srcOrd="2" destOrd="0" presId="urn:microsoft.com/office/officeart/2005/8/layout/process1"/>
    <dgm:cxn modelId="{C1C18358-28EB-4175-AA3C-51EFE173F6ED}" type="presParOf" srcId="{E7FB4E14-1CCD-4852-B594-D6047D65DFA7}" destId="{20B2E312-78E9-4FEB-929E-6A9085E51041}" srcOrd="3" destOrd="0" presId="urn:microsoft.com/office/officeart/2005/8/layout/process1"/>
    <dgm:cxn modelId="{34A24277-6057-4E71-8F35-3C7D5AA5875E}" type="presParOf" srcId="{20B2E312-78E9-4FEB-929E-6A9085E51041}" destId="{B1420DFF-2043-45EA-9EBE-B98727EB5AC4}" srcOrd="0" destOrd="0" presId="urn:microsoft.com/office/officeart/2005/8/layout/process1"/>
    <dgm:cxn modelId="{57CD8A80-CDD8-41C2-AE9E-72AF472C12F2}" type="presParOf" srcId="{E7FB4E14-1CCD-4852-B594-D6047D65DFA7}" destId="{DDD93132-B226-43F7-B878-8DED323159BD}" srcOrd="4" destOrd="0" presId="urn:microsoft.com/office/officeart/2005/8/layout/process1"/>
    <dgm:cxn modelId="{6C2CF949-2C23-49D4-BE73-84DC6C0EA77B}" type="presParOf" srcId="{E7FB4E14-1CCD-4852-B594-D6047D65DFA7}" destId="{DEDED3BD-3BB9-4828-B5E3-398AF0CA0501}" srcOrd="5" destOrd="0" presId="urn:microsoft.com/office/officeart/2005/8/layout/process1"/>
    <dgm:cxn modelId="{33CE3EDE-E9EB-4B68-A518-D47ADBE874E3}" type="presParOf" srcId="{DEDED3BD-3BB9-4828-B5E3-398AF0CA0501}" destId="{FE606CAB-A803-452A-B7E6-E01DC0659F48}" srcOrd="0" destOrd="0" presId="urn:microsoft.com/office/officeart/2005/8/layout/process1"/>
    <dgm:cxn modelId="{DF084879-4EC4-4877-9707-DFD525B889CB}" type="presParOf" srcId="{E7FB4E14-1CCD-4852-B594-D6047D65DFA7}" destId="{0E0BC18C-4363-4C04-A4AA-3FE3ACD2D2B0}" srcOrd="6" destOrd="0" presId="urn:microsoft.com/office/officeart/2005/8/layout/process1"/>
    <dgm:cxn modelId="{F3E7E406-C863-F34E-B267-3A590A807C26}" type="presParOf" srcId="{E7FB4E14-1CCD-4852-B594-D6047D65DFA7}" destId="{DD7B957A-37D4-D846-8BE6-BC858651245A}" srcOrd="7" destOrd="0" presId="urn:microsoft.com/office/officeart/2005/8/layout/process1"/>
    <dgm:cxn modelId="{909AB374-0E6D-E746-BC03-165DE8045A06}" type="presParOf" srcId="{DD7B957A-37D4-D846-8BE6-BC858651245A}" destId="{83ADCF19-B05B-2647-9A51-638C75C49658}" srcOrd="0" destOrd="0" presId="urn:microsoft.com/office/officeart/2005/8/layout/process1"/>
    <dgm:cxn modelId="{B8422519-6FA6-F24D-A4CE-5257C4C77897}" type="presParOf" srcId="{E7FB4E14-1CCD-4852-B594-D6047D65DFA7}" destId="{BADFFA9D-44EE-474B-8E4C-41D136D8BD7A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8F0AABA-B315-0F4D-939A-340B080FFA81}" type="doc">
      <dgm:prSet loTypeId="urn:microsoft.com/office/officeart/2005/8/layout/gear1" loCatId="" qsTypeId="urn:microsoft.com/office/officeart/2005/8/quickstyle/simple1" qsCatId="simple" csTypeId="urn:microsoft.com/office/officeart/2005/8/colors/accent2_3" csCatId="accent2" phldr="1"/>
      <dgm:spPr/>
    </dgm:pt>
    <dgm:pt modelId="{FBFED4F0-5237-7A46-851D-2C78A835B7E1}">
      <dgm:prSet phldrT="[Tekst]"/>
      <dgm:spPr/>
      <dgm:t>
        <a:bodyPr/>
        <a:lstStyle/>
        <a:p>
          <a:r>
            <a:rPr lang="nl-NL" dirty="0"/>
            <a:t>Meer patiënt- en zorgverlener tevredenheid</a:t>
          </a:r>
        </a:p>
      </dgm:t>
    </dgm:pt>
    <dgm:pt modelId="{2AD90543-7576-5845-B4E7-0B4B4B032FC1}" type="parTrans" cxnId="{4D21530B-B81A-B046-92D4-9C7C9A1D176E}">
      <dgm:prSet/>
      <dgm:spPr/>
      <dgm:t>
        <a:bodyPr/>
        <a:lstStyle/>
        <a:p>
          <a:endParaRPr lang="nl-NL"/>
        </a:p>
      </dgm:t>
    </dgm:pt>
    <dgm:pt modelId="{2BD9BCA4-3218-D94A-BAB9-650EA0BDE587}" type="sibTrans" cxnId="{4D21530B-B81A-B046-92D4-9C7C9A1D176E}">
      <dgm:prSet/>
      <dgm:spPr/>
      <dgm:t>
        <a:bodyPr/>
        <a:lstStyle/>
        <a:p>
          <a:endParaRPr lang="nl-NL"/>
        </a:p>
      </dgm:t>
    </dgm:pt>
    <dgm:pt modelId="{5F52E4BF-235D-3D42-B2F0-5EC5869032FC}">
      <dgm:prSet phldrT="[Tekst]" custT="1"/>
      <dgm:spPr/>
      <dgm:t>
        <a:bodyPr/>
        <a:lstStyle/>
        <a:p>
          <a:r>
            <a:rPr lang="nl-NL" sz="1300" dirty="0"/>
            <a:t>Betere zorguitkomsten</a:t>
          </a:r>
        </a:p>
      </dgm:t>
    </dgm:pt>
    <dgm:pt modelId="{6D59A346-DE9B-F84C-92DF-9E6818F72554}" type="parTrans" cxnId="{57D769D3-8FF1-3F46-ACB8-77B05FADBA1D}">
      <dgm:prSet/>
      <dgm:spPr/>
      <dgm:t>
        <a:bodyPr/>
        <a:lstStyle/>
        <a:p>
          <a:endParaRPr lang="nl-NL"/>
        </a:p>
      </dgm:t>
    </dgm:pt>
    <dgm:pt modelId="{DD53B25F-33CA-2A4C-9E70-5D16A225DDFD}" type="sibTrans" cxnId="{57D769D3-8FF1-3F46-ACB8-77B05FADBA1D}">
      <dgm:prSet/>
      <dgm:spPr/>
      <dgm:t>
        <a:bodyPr/>
        <a:lstStyle/>
        <a:p>
          <a:endParaRPr lang="nl-NL"/>
        </a:p>
      </dgm:t>
    </dgm:pt>
    <dgm:pt modelId="{E31E6F89-435A-704F-91D5-34913885ECA7}">
      <dgm:prSet phldrT="[Tekst]" custT="1"/>
      <dgm:spPr/>
      <dgm:t>
        <a:bodyPr/>
        <a:lstStyle/>
        <a:p>
          <a:r>
            <a:rPr lang="nl-NL" sz="1300" dirty="0"/>
            <a:t>Minder fragmentatie van zorg</a:t>
          </a:r>
        </a:p>
      </dgm:t>
    </dgm:pt>
    <dgm:pt modelId="{06EDAA96-BC6B-924B-AC58-425E0B0368A8}" type="parTrans" cxnId="{8C95335F-352C-9844-8375-84B37A6A9D80}">
      <dgm:prSet/>
      <dgm:spPr/>
      <dgm:t>
        <a:bodyPr/>
        <a:lstStyle/>
        <a:p>
          <a:endParaRPr lang="nl-NL"/>
        </a:p>
      </dgm:t>
    </dgm:pt>
    <dgm:pt modelId="{48C0E937-E332-5D49-8D27-FFBE0FC488AD}" type="sibTrans" cxnId="{8C95335F-352C-9844-8375-84B37A6A9D80}">
      <dgm:prSet/>
      <dgm:spPr/>
      <dgm:t>
        <a:bodyPr/>
        <a:lstStyle/>
        <a:p>
          <a:endParaRPr lang="nl-NL"/>
        </a:p>
      </dgm:t>
    </dgm:pt>
    <dgm:pt modelId="{2D026488-E0F8-CD4D-9B57-A71938D22916}" type="pres">
      <dgm:prSet presAssocID="{98F0AABA-B315-0F4D-939A-340B080FFA81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608A4C5-E81A-B440-9CCE-35971A67D5CB}" type="pres">
      <dgm:prSet presAssocID="{FBFED4F0-5237-7A46-851D-2C78A835B7E1}" presName="gear1" presStyleLbl="node1" presStyleIdx="0" presStyleCnt="3">
        <dgm:presLayoutVars>
          <dgm:chMax val="1"/>
          <dgm:bulletEnabled val="1"/>
        </dgm:presLayoutVars>
      </dgm:prSet>
      <dgm:spPr/>
    </dgm:pt>
    <dgm:pt modelId="{6D861477-746A-4A4F-93E3-40DCEF00B616}" type="pres">
      <dgm:prSet presAssocID="{FBFED4F0-5237-7A46-851D-2C78A835B7E1}" presName="gear1srcNode" presStyleLbl="node1" presStyleIdx="0" presStyleCnt="3"/>
      <dgm:spPr/>
    </dgm:pt>
    <dgm:pt modelId="{7650261E-E126-944F-8E5A-034850424769}" type="pres">
      <dgm:prSet presAssocID="{FBFED4F0-5237-7A46-851D-2C78A835B7E1}" presName="gear1dstNode" presStyleLbl="node1" presStyleIdx="0" presStyleCnt="3"/>
      <dgm:spPr/>
    </dgm:pt>
    <dgm:pt modelId="{F783D3F0-B94B-8442-89F4-3549E6A76D19}" type="pres">
      <dgm:prSet presAssocID="{5F52E4BF-235D-3D42-B2F0-5EC5869032FC}" presName="gear2" presStyleLbl="node1" presStyleIdx="1" presStyleCnt="3" custScaleX="112430" custScaleY="112184">
        <dgm:presLayoutVars>
          <dgm:chMax val="1"/>
          <dgm:bulletEnabled val="1"/>
        </dgm:presLayoutVars>
      </dgm:prSet>
      <dgm:spPr/>
    </dgm:pt>
    <dgm:pt modelId="{AF82DC5B-F967-2040-9053-5F5631CADC0F}" type="pres">
      <dgm:prSet presAssocID="{5F52E4BF-235D-3D42-B2F0-5EC5869032FC}" presName="gear2srcNode" presStyleLbl="node1" presStyleIdx="1" presStyleCnt="3"/>
      <dgm:spPr/>
    </dgm:pt>
    <dgm:pt modelId="{62F760DA-C5D5-AA44-8E2D-78FF238E8504}" type="pres">
      <dgm:prSet presAssocID="{5F52E4BF-235D-3D42-B2F0-5EC5869032FC}" presName="gear2dstNode" presStyleLbl="node1" presStyleIdx="1" presStyleCnt="3"/>
      <dgm:spPr/>
    </dgm:pt>
    <dgm:pt modelId="{CF80657B-56FA-944A-8305-4961FC91E661}" type="pres">
      <dgm:prSet presAssocID="{E31E6F89-435A-704F-91D5-34913885ECA7}" presName="gear3" presStyleLbl="node1" presStyleIdx="2" presStyleCnt="3"/>
      <dgm:spPr/>
    </dgm:pt>
    <dgm:pt modelId="{CBCB2EDB-8140-4441-85A6-484FA5EE5F8A}" type="pres">
      <dgm:prSet presAssocID="{E31E6F89-435A-704F-91D5-34913885ECA7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BF70F7D8-A24A-F247-9AE5-7A4A4A4B7ABA}" type="pres">
      <dgm:prSet presAssocID="{E31E6F89-435A-704F-91D5-34913885ECA7}" presName="gear3srcNode" presStyleLbl="node1" presStyleIdx="2" presStyleCnt="3"/>
      <dgm:spPr/>
    </dgm:pt>
    <dgm:pt modelId="{B508D715-426B-E145-9B9B-95496FAF70BC}" type="pres">
      <dgm:prSet presAssocID="{E31E6F89-435A-704F-91D5-34913885ECA7}" presName="gear3dstNode" presStyleLbl="node1" presStyleIdx="2" presStyleCnt="3"/>
      <dgm:spPr/>
    </dgm:pt>
    <dgm:pt modelId="{FD5023A8-EF69-A943-BBAD-A4546A16620D}" type="pres">
      <dgm:prSet presAssocID="{2BD9BCA4-3218-D94A-BAB9-650EA0BDE587}" presName="connector1" presStyleLbl="sibTrans2D1" presStyleIdx="0" presStyleCnt="3"/>
      <dgm:spPr/>
    </dgm:pt>
    <dgm:pt modelId="{1406BAAC-44EF-2148-86E8-A4AE873F115E}" type="pres">
      <dgm:prSet presAssocID="{DD53B25F-33CA-2A4C-9E70-5D16A225DDFD}" presName="connector2" presStyleLbl="sibTrans2D1" presStyleIdx="1" presStyleCnt="3"/>
      <dgm:spPr/>
    </dgm:pt>
    <dgm:pt modelId="{ED205A88-5392-4445-8733-2EB86CEC4324}" type="pres">
      <dgm:prSet presAssocID="{48C0E937-E332-5D49-8D27-FFBE0FC488AD}" presName="connector3" presStyleLbl="sibTrans2D1" presStyleIdx="2" presStyleCnt="3"/>
      <dgm:spPr/>
    </dgm:pt>
  </dgm:ptLst>
  <dgm:cxnLst>
    <dgm:cxn modelId="{72A91702-CBAC-1C45-A672-BBEE3C5A39E4}" type="presOf" srcId="{DD53B25F-33CA-2A4C-9E70-5D16A225DDFD}" destId="{1406BAAC-44EF-2148-86E8-A4AE873F115E}" srcOrd="0" destOrd="0" presId="urn:microsoft.com/office/officeart/2005/8/layout/gear1"/>
    <dgm:cxn modelId="{78BFFB03-5966-A54F-A01B-8C86BC02837F}" type="presOf" srcId="{E31E6F89-435A-704F-91D5-34913885ECA7}" destId="{CBCB2EDB-8140-4441-85A6-484FA5EE5F8A}" srcOrd="1" destOrd="0" presId="urn:microsoft.com/office/officeart/2005/8/layout/gear1"/>
    <dgm:cxn modelId="{4D21530B-B81A-B046-92D4-9C7C9A1D176E}" srcId="{98F0AABA-B315-0F4D-939A-340B080FFA81}" destId="{FBFED4F0-5237-7A46-851D-2C78A835B7E1}" srcOrd="0" destOrd="0" parTransId="{2AD90543-7576-5845-B4E7-0B4B4B032FC1}" sibTransId="{2BD9BCA4-3218-D94A-BAB9-650EA0BDE587}"/>
    <dgm:cxn modelId="{C1B2661D-D846-4D41-8558-AC3B9B0D94AD}" type="presOf" srcId="{FBFED4F0-5237-7A46-851D-2C78A835B7E1}" destId="{7650261E-E126-944F-8E5A-034850424769}" srcOrd="2" destOrd="0" presId="urn:microsoft.com/office/officeart/2005/8/layout/gear1"/>
    <dgm:cxn modelId="{43B20326-E444-344F-B799-4A7815D5AC25}" type="presOf" srcId="{E31E6F89-435A-704F-91D5-34913885ECA7}" destId="{B508D715-426B-E145-9B9B-95496FAF70BC}" srcOrd="3" destOrd="0" presId="urn:microsoft.com/office/officeart/2005/8/layout/gear1"/>
    <dgm:cxn modelId="{8C95335F-352C-9844-8375-84B37A6A9D80}" srcId="{98F0AABA-B315-0F4D-939A-340B080FFA81}" destId="{E31E6F89-435A-704F-91D5-34913885ECA7}" srcOrd="2" destOrd="0" parTransId="{06EDAA96-BC6B-924B-AC58-425E0B0368A8}" sibTransId="{48C0E937-E332-5D49-8D27-FFBE0FC488AD}"/>
    <dgm:cxn modelId="{CA42EC71-A135-E74F-AA95-C2D48C44C72D}" type="presOf" srcId="{FBFED4F0-5237-7A46-851D-2C78A835B7E1}" destId="{6D861477-746A-4A4F-93E3-40DCEF00B616}" srcOrd="1" destOrd="0" presId="urn:microsoft.com/office/officeart/2005/8/layout/gear1"/>
    <dgm:cxn modelId="{DFD30C72-0AF3-0A46-9CCC-8B5C5377A4B5}" type="presOf" srcId="{2BD9BCA4-3218-D94A-BAB9-650EA0BDE587}" destId="{FD5023A8-EF69-A943-BBAD-A4546A16620D}" srcOrd="0" destOrd="0" presId="urn:microsoft.com/office/officeart/2005/8/layout/gear1"/>
    <dgm:cxn modelId="{A00E857C-CA71-8B47-968A-FE90D6D8F8DB}" type="presOf" srcId="{FBFED4F0-5237-7A46-851D-2C78A835B7E1}" destId="{7608A4C5-E81A-B440-9CCE-35971A67D5CB}" srcOrd="0" destOrd="0" presId="urn:microsoft.com/office/officeart/2005/8/layout/gear1"/>
    <dgm:cxn modelId="{7AA1B67E-8A9E-8D47-BA0E-82E27AB82FEE}" type="presOf" srcId="{E31E6F89-435A-704F-91D5-34913885ECA7}" destId="{CF80657B-56FA-944A-8305-4961FC91E661}" srcOrd="0" destOrd="0" presId="urn:microsoft.com/office/officeart/2005/8/layout/gear1"/>
    <dgm:cxn modelId="{921E7A8B-0052-1F47-9208-91356BF255D0}" type="presOf" srcId="{5F52E4BF-235D-3D42-B2F0-5EC5869032FC}" destId="{AF82DC5B-F967-2040-9053-5F5631CADC0F}" srcOrd="1" destOrd="0" presId="urn:microsoft.com/office/officeart/2005/8/layout/gear1"/>
    <dgm:cxn modelId="{E316B795-5B63-3E45-87BE-33E593ABB97D}" type="presOf" srcId="{E31E6F89-435A-704F-91D5-34913885ECA7}" destId="{BF70F7D8-A24A-F247-9AE5-7A4A4A4B7ABA}" srcOrd="2" destOrd="0" presId="urn:microsoft.com/office/officeart/2005/8/layout/gear1"/>
    <dgm:cxn modelId="{09D9B39A-6305-3F42-A2AE-FC9241AF82EE}" type="presOf" srcId="{5F52E4BF-235D-3D42-B2F0-5EC5869032FC}" destId="{F783D3F0-B94B-8442-89F4-3549E6A76D19}" srcOrd="0" destOrd="0" presId="urn:microsoft.com/office/officeart/2005/8/layout/gear1"/>
    <dgm:cxn modelId="{E4AEE1AC-A8D5-7B44-ABA9-7F2256656BA2}" type="presOf" srcId="{98F0AABA-B315-0F4D-939A-340B080FFA81}" destId="{2D026488-E0F8-CD4D-9B57-A71938D22916}" srcOrd="0" destOrd="0" presId="urn:microsoft.com/office/officeart/2005/8/layout/gear1"/>
    <dgm:cxn modelId="{57D769D3-8FF1-3F46-ACB8-77B05FADBA1D}" srcId="{98F0AABA-B315-0F4D-939A-340B080FFA81}" destId="{5F52E4BF-235D-3D42-B2F0-5EC5869032FC}" srcOrd="1" destOrd="0" parTransId="{6D59A346-DE9B-F84C-92DF-9E6818F72554}" sibTransId="{DD53B25F-33CA-2A4C-9E70-5D16A225DDFD}"/>
    <dgm:cxn modelId="{C654B6F8-20AF-F94C-BC85-9C6B6381E9A8}" type="presOf" srcId="{5F52E4BF-235D-3D42-B2F0-5EC5869032FC}" destId="{62F760DA-C5D5-AA44-8E2D-78FF238E8504}" srcOrd="2" destOrd="0" presId="urn:microsoft.com/office/officeart/2005/8/layout/gear1"/>
    <dgm:cxn modelId="{599DDAFE-CFB1-434B-B500-8B5F32713A45}" type="presOf" srcId="{48C0E937-E332-5D49-8D27-FFBE0FC488AD}" destId="{ED205A88-5392-4445-8733-2EB86CEC4324}" srcOrd="0" destOrd="0" presId="urn:microsoft.com/office/officeart/2005/8/layout/gear1"/>
    <dgm:cxn modelId="{2494ECEF-8B11-3248-A7FD-09C5A5F7569D}" type="presParOf" srcId="{2D026488-E0F8-CD4D-9B57-A71938D22916}" destId="{7608A4C5-E81A-B440-9CCE-35971A67D5CB}" srcOrd="0" destOrd="0" presId="urn:microsoft.com/office/officeart/2005/8/layout/gear1"/>
    <dgm:cxn modelId="{481AC41E-41E2-BD41-9280-42A51A7CDB29}" type="presParOf" srcId="{2D026488-E0F8-CD4D-9B57-A71938D22916}" destId="{6D861477-746A-4A4F-93E3-40DCEF00B616}" srcOrd="1" destOrd="0" presId="urn:microsoft.com/office/officeart/2005/8/layout/gear1"/>
    <dgm:cxn modelId="{59A09E80-FC11-D846-9903-85C19EC53C29}" type="presParOf" srcId="{2D026488-E0F8-CD4D-9B57-A71938D22916}" destId="{7650261E-E126-944F-8E5A-034850424769}" srcOrd="2" destOrd="0" presId="urn:microsoft.com/office/officeart/2005/8/layout/gear1"/>
    <dgm:cxn modelId="{706366AE-F266-6045-8AAC-286BBAFA97EB}" type="presParOf" srcId="{2D026488-E0F8-CD4D-9B57-A71938D22916}" destId="{F783D3F0-B94B-8442-89F4-3549E6A76D19}" srcOrd="3" destOrd="0" presId="urn:microsoft.com/office/officeart/2005/8/layout/gear1"/>
    <dgm:cxn modelId="{AC9904B1-C37F-9046-A9C0-75AA6631E04F}" type="presParOf" srcId="{2D026488-E0F8-CD4D-9B57-A71938D22916}" destId="{AF82DC5B-F967-2040-9053-5F5631CADC0F}" srcOrd="4" destOrd="0" presId="urn:microsoft.com/office/officeart/2005/8/layout/gear1"/>
    <dgm:cxn modelId="{2B4F794B-12F2-8449-A184-140100403C9F}" type="presParOf" srcId="{2D026488-E0F8-CD4D-9B57-A71938D22916}" destId="{62F760DA-C5D5-AA44-8E2D-78FF238E8504}" srcOrd="5" destOrd="0" presId="urn:microsoft.com/office/officeart/2005/8/layout/gear1"/>
    <dgm:cxn modelId="{D09277FC-1201-1546-BBC7-1595A3AB0A08}" type="presParOf" srcId="{2D026488-E0F8-CD4D-9B57-A71938D22916}" destId="{CF80657B-56FA-944A-8305-4961FC91E661}" srcOrd="6" destOrd="0" presId="urn:microsoft.com/office/officeart/2005/8/layout/gear1"/>
    <dgm:cxn modelId="{1B6CFB0C-C20A-8B43-A3A7-750771F4F3E4}" type="presParOf" srcId="{2D026488-E0F8-CD4D-9B57-A71938D22916}" destId="{CBCB2EDB-8140-4441-85A6-484FA5EE5F8A}" srcOrd="7" destOrd="0" presId="urn:microsoft.com/office/officeart/2005/8/layout/gear1"/>
    <dgm:cxn modelId="{3D9CA06C-2675-4E46-89E6-75470E3EC46F}" type="presParOf" srcId="{2D026488-E0F8-CD4D-9B57-A71938D22916}" destId="{BF70F7D8-A24A-F247-9AE5-7A4A4A4B7ABA}" srcOrd="8" destOrd="0" presId="urn:microsoft.com/office/officeart/2005/8/layout/gear1"/>
    <dgm:cxn modelId="{8E984F72-B15D-AB48-AB11-3E80F3BBDA23}" type="presParOf" srcId="{2D026488-E0F8-CD4D-9B57-A71938D22916}" destId="{B508D715-426B-E145-9B9B-95496FAF70BC}" srcOrd="9" destOrd="0" presId="urn:microsoft.com/office/officeart/2005/8/layout/gear1"/>
    <dgm:cxn modelId="{C60D8B4C-5410-114E-9705-35B938E9F309}" type="presParOf" srcId="{2D026488-E0F8-CD4D-9B57-A71938D22916}" destId="{FD5023A8-EF69-A943-BBAD-A4546A16620D}" srcOrd="10" destOrd="0" presId="urn:microsoft.com/office/officeart/2005/8/layout/gear1"/>
    <dgm:cxn modelId="{4240E0F8-686B-BB4D-852F-492934ECAC94}" type="presParOf" srcId="{2D026488-E0F8-CD4D-9B57-A71938D22916}" destId="{1406BAAC-44EF-2148-86E8-A4AE873F115E}" srcOrd="11" destOrd="0" presId="urn:microsoft.com/office/officeart/2005/8/layout/gear1"/>
    <dgm:cxn modelId="{D36F49A6-2216-5447-A3EC-EB1D4C194A62}" type="presParOf" srcId="{2D026488-E0F8-CD4D-9B57-A71938D22916}" destId="{ED205A88-5392-4445-8733-2EB86CEC4324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43FF18F-5F89-4146-82CF-61DF3F3F0980}" type="doc">
      <dgm:prSet loTypeId="urn:microsoft.com/office/officeart/2005/8/layout/process1" loCatId="process" qsTypeId="urn:microsoft.com/office/officeart/2005/8/quickstyle/simple2" qsCatId="simple" csTypeId="urn:microsoft.com/office/officeart/2005/8/colors/colorful2" csCatId="colorful" phldr="1"/>
      <dgm:spPr/>
    </dgm:pt>
    <dgm:pt modelId="{2F40123D-B3AE-427A-B819-1559949ECFFF}">
      <dgm:prSet phldrT="[Tekst]" custT="1"/>
      <dgm:spPr/>
      <dgm:t>
        <a:bodyPr/>
        <a:lstStyle/>
        <a:p>
          <a:r>
            <a:rPr lang="nl-NL" sz="1800" dirty="0"/>
            <a:t>Inleiding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1921C6D8-2B8A-45EE-86AD-98157B2F8650}" type="parTrans" cxnId="{F3972590-973A-406B-9047-0AB408FC16AE}">
      <dgm:prSet/>
      <dgm:spPr/>
      <dgm:t>
        <a:bodyPr/>
        <a:lstStyle/>
        <a:p>
          <a:endParaRPr lang="nl-NL"/>
        </a:p>
      </dgm:t>
    </dgm:pt>
    <dgm:pt modelId="{4B21114D-3273-4F3B-A52E-EB30719C0D51}" type="sibTrans" cxnId="{F3972590-973A-406B-9047-0AB408FC16AE}">
      <dgm:prSet/>
      <dgm:spPr/>
      <dgm:t>
        <a:bodyPr/>
        <a:lstStyle/>
        <a:p>
          <a:endParaRPr lang="nl-NL"/>
        </a:p>
      </dgm:t>
    </dgm:pt>
    <dgm:pt modelId="{9686623F-ED8C-4E5C-BEB2-C52A8191BA84}">
      <dgm:prSet phldrT="[Tekst]" custT="1"/>
      <dgm:spPr/>
      <dgm:t>
        <a:bodyPr/>
        <a:lstStyle/>
        <a:p>
          <a:r>
            <a:rPr lang="nl-NL" sz="1800" dirty="0"/>
            <a:t>Herkennen van patiënten voor integrale behandeling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5345DA84-A4F1-4DAC-A352-B57439E93573}" type="parTrans" cxnId="{397BE762-87F4-4315-B634-DEEF9D98B605}">
      <dgm:prSet/>
      <dgm:spPr/>
      <dgm:t>
        <a:bodyPr/>
        <a:lstStyle/>
        <a:p>
          <a:endParaRPr lang="nl-NL"/>
        </a:p>
      </dgm:t>
    </dgm:pt>
    <dgm:pt modelId="{60C8D542-E5CE-43FF-A865-485C2D722DF5}" type="sibTrans" cxnId="{397BE762-87F4-4315-B634-DEEF9D98B605}">
      <dgm:prSet/>
      <dgm:spPr/>
      <dgm:t>
        <a:bodyPr/>
        <a:lstStyle/>
        <a:p>
          <a:endParaRPr lang="nl-NL"/>
        </a:p>
      </dgm:t>
    </dgm:pt>
    <dgm:pt modelId="{A6F3E4C5-A1D5-44E6-BA03-F615CC2634C2}">
      <dgm:prSet phldrT="[Tekst]" custT="1"/>
      <dgm:spPr/>
      <dgm:t>
        <a:bodyPr/>
        <a:lstStyle/>
        <a:p>
          <a:r>
            <a:rPr lang="nl-NL" sz="1800" dirty="0"/>
            <a:t>Behandeling op maat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62AC79F2-ABBC-4E44-A0A3-A3E3661AFDEE}" type="parTrans" cxnId="{A85F9542-EDB2-4C56-81AC-28A6FD4662A3}">
      <dgm:prSet/>
      <dgm:spPr/>
      <dgm:t>
        <a:bodyPr/>
        <a:lstStyle/>
        <a:p>
          <a:endParaRPr lang="nl-NL"/>
        </a:p>
      </dgm:t>
    </dgm:pt>
    <dgm:pt modelId="{3876FD90-0F08-4313-9343-1ED1049A14E3}" type="sibTrans" cxnId="{A85F9542-EDB2-4C56-81AC-28A6FD4662A3}">
      <dgm:prSet/>
      <dgm:spPr/>
      <dgm:t>
        <a:bodyPr/>
        <a:lstStyle/>
        <a:p>
          <a:endParaRPr lang="nl-NL"/>
        </a:p>
      </dgm:t>
    </dgm:pt>
    <dgm:pt modelId="{F6D7DBC1-9851-4239-B381-B320FD236971}">
      <dgm:prSet phldrT="[Tekst]" custT="1"/>
      <dgm:spPr/>
      <dgm:t>
        <a:bodyPr/>
        <a:lstStyle/>
        <a:p>
          <a:r>
            <a:rPr lang="nl-NL" sz="1800" dirty="0"/>
            <a:t>Multidisciplinaire samenwerking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B6FC7357-4B3A-4B7A-A45C-70366B2EE5C7}" type="parTrans" cxnId="{4F82BA18-B00A-403F-9C85-86D60113CBA5}">
      <dgm:prSet/>
      <dgm:spPr/>
      <dgm:t>
        <a:bodyPr/>
        <a:lstStyle/>
        <a:p>
          <a:endParaRPr lang="nl-NL"/>
        </a:p>
      </dgm:t>
    </dgm:pt>
    <dgm:pt modelId="{EB0BCA9E-9D3F-44B2-B4EA-762682B640FE}" type="sibTrans" cxnId="{4F82BA18-B00A-403F-9C85-86D60113CBA5}">
      <dgm:prSet/>
      <dgm:spPr/>
      <dgm:t>
        <a:bodyPr/>
        <a:lstStyle/>
        <a:p>
          <a:endParaRPr lang="nl-NL"/>
        </a:p>
      </dgm:t>
    </dgm:pt>
    <dgm:pt modelId="{7F143F63-D0D1-B64E-B729-B6AF3D03F75E}">
      <dgm:prSet phldrT="[Tekst]" custT="1"/>
      <dgm:spPr/>
      <dgm:t>
        <a:bodyPr/>
        <a:lstStyle/>
        <a:p>
          <a:r>
            <a:rPr lang="nl-NL" sz="1800" dirty="0"/>
            <a:t>Samenvatting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1A47B956-A4AC-AA4F-A0AA-16E38ED2F0DD}" type="parTrans" cxnId="{F743066E-BBDA-944F-8433-DBF498CE69B7}">
      <dgm:prSet/>
      <dgm:spPr/>
      <dgm:t>
        <a:bodyPr/>
        <a:lstStyle/>
        <a:p>
          <a:endParaRPr lang="nl-NL"/>
        </a:p>
      </dgm:t>
    </dgm:pt>
    <dgm:pt modelId="{AE76AE40-0DDB-A343-966E-9411340CEC5C}" type="sibTrans" cxnId="{F743066E-BBDA-944F-8433-DBF498CE69B7}">
      <dgm:prSet/>
      <dgm:spPr/>
      <dgm:t>
        <a:bodyPr/>
        <a:lstStyle/>
        <a:p>
          <a:endParaRPr lang="nl-NL"/>
        </a:p>
      </dgm:t>
    </dgm:pt>
    <dgm:pt modelId="{E7FB4E14-1CCD-4852-B594-D6047D65DFA7}" type="pres">
      <dgm:prSet presAssocID="{943FF18F-5F89-4146-82CF-61DF3F3F0980}" presName="Name0" presStyleCnt="0">
        <dgm:presLayoutVars>
          <dgm:dir/>
          <dgm:resizeHandles val="exact"/>
        </dgm:presLayoutVars>
      </dgm:prSet>
      <dgm:spPr/>
    </dgm:pt>
    <dgm:pt modelId="{BD28096B-FD18-4510-AEE3-CBD729533F75}" type="pres">
      <dgm:prSet presAssocID="{2F40123D-B3AE-427A-B819-1559949ECFFF}" presName="node" presStyleLbl="node1" presStyleIdx="0" presStyleCnt="5" custScaleY="170619" custLinFactNeighborX="2667" custLinFactNeighborY="299">
        <dgm:presLayoutVars>
          <dgm:bulletEnabled val="1"/>
        </dgm:presLayoutVars>
      </dgm:prSet>
      <dgm:spPr/>
    </dgm:pt>
    <dgm:pt modelId="{3735EB4F-734A-4160-ADF8-78FC79F13213}" type="pres">
      <dgm:prSet presAssocID="{4B21114D-3273-4F3B-A52E-EB30719C0D51}" presName="sibTrans" presStyleLbl="sibTrans2D1" presStyleIdx="0" presStyleCnt="4"/>
      <dgm:spPr/>
    </dgm:pt>
    <dgm:pt modelId="{CBF65E7B-F3F9-4124-BC51-D7C4EF3DAF45}" type="pres">
      <dgm:prSet presAssocID="{4B21114D-3273-4F3B-A52E-EB30719C0D51}" presName="connectorText" presStyleLbl="sibTrans2D1" presStyleIdx="0" presStyleCnt="4"/>
      <dgm:spPr/>
    </dgm:pt>
    <dgm:pt modelId="{0993CCF3-7101-4863-887A-068CFA18AF90}" type="pres">
      <dgm:prSet presAssocID="{9686623F-ED8C-4E5C-BEB2-C52A8191BA84}" presName="node" presStyleLbl="node1" presStyleIdx="1" presStyleCnt="5" custScaleY="170121">
        <dgm:presLayoutVars>
          <dgm:bulletEnabled val="1"/>
        </dgm:presLayoutVars>
      </dgm:prSet>
      <dgm:spPr/>
    </dgm:pt>
    <dgm:pt modelId="{20B2E312-78E9-4FEB-929E-6A9085E51041}" type="pres">
      <dgm:prSet presAssocID="{60C8D542-E5CE-43FF-A865-485C2D722DF5}" presName="sibTrans" presStyleLbl="sibTrans2D1" presStyleIdx="1" presStyleCnt="4"/>
      <dgm:spPr/>
    </dgm:pt>
    <dgm:pt modelId="{B1420DFF-2043-45EA-9EBE-B98727EB5AC4}" type="pres">
      <dgm:prSet presAssocID="{60C8D542-E5CE-43FF-A865-485C2D722DF5}" presName="connectorText" presStyleLbl="sibTrans2D1" presStyleIdx="1" presStyleCnt="4"/>
      <dgm:spPr/>
    </dgm:pt>
    <dgm:pt modelId="{DDD93132-B226-43F7-B878-8DED323159BD}" type="pres">
      <dgm:prSet presAssocID="{A6F3E4C5-A1D5-44E6-BA03-F615CC2634C2}" presName="node" presStyleLbl="node1" presStyleIdx="2" presStyleCnt="5" custScaleY="170121">
        <dgm:presLayoutVars>
          <dgm:bulletEnabled val="1"/>
        </dgm:presLayoutVars>
      </dgm:prSet>
      <dgm:spPr/>
    </dgm:pt>
    <dgm:pt modelId="{DEDED3BD-3BB9-4828-B5E3-398AF0CA0501}" type="pres">
      <dgm:prSet presAssocID="{3876FD90-0F08-4313-9343-1ED1049A14E3}" presName="sibTrans" presStyleLbl="sibTrans2D1" presStyleIdx="2" presStyleCnt="4"/>
      <dgm:spPr/>
    </dgm:pt>
    <dgm:pt modelId="{FE606CAB-A803-452A-B7E6-E01DC0659F48}" type="pres">
      <dgm:prSet presAssocID="{3876FD90-0F08-4313-9343-1ED1049A14E3}" presName="connectorText" presStyleLbl="sibTrans2D1" presStyleIdx="2" presStyleCnt="4"/>
      <dgm:spPr/>
    </dgm:pt>
    <dgm:pt modelId="{0E0BC18C-4363-4C04-A4AA-3FE3ACD2D2B0}" type="pres">
      <dgm:prSet presAssocID="{F6D7DBC1-9851-4239-B381-B320FD236971}" presName="node" presStyleLbl="node1" presStyleIdx="3" presStyleCnt="5" custScaleX="112355" custScaleY="170121" custLinFactNeighborX="2809" custLinFactNeighborY="-1496">
        <dgm:presLayoutVars>
          <dgm:bulletEnabled val="1"/>
        </dgm:presLayoutVars>
      </dgm:prSet>
      <dgm:spPr/>
    </dgm:pt>
    <dgm:pt modelId="{DD7B957A-37D4-D846-8BE6-BC858651245A}" type="pres">
      <dgm:prSet presAssocID="{EB0BCA9E-9D3F-44B2-B4EA-762682B640FE}" presName="sibTrans" presStyleLbl="sibTrans2D1" presStyleIdx="3" presStyleCnt="4"/>
      <dgm:spPr/>
    </dgm:pt>
    <dgm:pt modelId="{83ADCF19-B05B-2647-9A51-638C75C49658}" type="pres">
      <dgm:prSet presAssocID="{EB0BCA9E-9D3F-44B2-B4EA-762682B640FE}" presName="connectorText" presStyleLbl="sibTrans2D1" presStyleIdx="3" presStyleCnt="4"/>
      <dgm:spPr/>
    </dgm:pt>
    <dgm:pt modelId="{BADFFA9D-44EE-474B-8E4C-41D136D8BD7A}" type="pres">
      <dgm:prSet presAssocID="{7F143F63-D0D1-B64E-B729-B6AF3D03F75E}" presName="node" presStyleLbl="node1" presStyleIdx="4" presStyleCnt="5" custScaleY="170121">
        <dgm:presLayoutVars>
          <dgm:bulletEnabled val="1"/>
        </dgm:presLayoutVars>
      </dgm:prSet>
      <dgm:spPr/>
    </dgm:pt>
  </dgm:ptLst>
  <dgm:cxnLst>
    <dgm:cxn modelId="{7F949709-91F6-4F34-8C29-B4BA683F4DB9}" type="presOf" srcId="{943FF18F-5F89-4146-82CF-61DF3F3F0980}" destId="{E7FB4E14-1CCD-4852-B594-D6047D65DFA7}" srcOrd="0" destOrd="0" presId="urn:microsoft.com/office/officeart/2005/8/layout/process1"/>
    <dgm:cxn modelId="{4F82BA18-B00A-403F-9C85-86D60113CBA5}" srcId="{943FF18F-5F89-4146-82CF-61DF3F3F0980}" destId="{F6D7DBC1-9851-4239-B381-B320FD236971}" srcOrd="3" destOrd="0" parTransId="{B6FC7357-4B3A-4B7A-A45C-70366B2EE5C7}" sibTransId="{EB0BCA9E-9D3F-44B2-B4EA-762682B640FE}"/>
    <dgm:cxn modelId="{5A572519-84CE-4D9C-BCD0-3B1C2A763FAF}" type="presOf" srcId="{3876FD90-0F08-4313-9343-1ED1049A14E3}" destId="{FE606CAB-A803-452A-B7E6-E01DC0659F48}" srcOrd="1" destOrd="0" presId="urn:microsoft.com/office/officeart/2005/8/layout/process1"/>
    <dgm:cxn modelId="{3F66112B-540B-43D8-9F23-9EFBAB1DDFB9}" type="presOf" srcId="{4B21114D-3273-4F3B-A52E-EB30719C0D51}" destId="{CBF65E7B-F3F9-4124-BC51-D7C4EF3DAF45}" srcOrd="1" destOrd="0" presId="urn:microsoft.com/office/officeart/2005/8/layout/process1"/>
    <dgm:cxn modelId="{A85F9542-EDB2-4C56-81AC-28A6FD4662A3}" srcId="{943FF18F-5F89-4146-82CF-61DF3F3F0980}" destId="{A6F3E4C5-A1D5-44E6-BA03-F615CC2634C2}" srcOrd="2" destOrd="0" parTransId="{62AC79F2-ABBC-4E44-A0A3-A3E3661AFDEE}" sibTransId="{3876FD90-0F08-4313-9343-1ED1049A14E3}"/>
    <dgm:cxn modelId="{A5346050-1B24-4FA8-87B1-49B2DBC88879}" type="presOf" srcId="{2F40123D-B3AE-427A-B819-1559949ECFFF}" destId="{BD28096B-FD18-4510-AEE3-CBD729533F75}" srcOrd="0" destOrd="0" presId="urn:microsoft.com/office/officeart/2005/8/layout/process1"/>
    <dgm:cxn modelId="{397BE762-87F4-4315-B634-DEEF9D98B605}" srcId="{943FF18F-5F89-4146-82CF-61DF3F3F0980}" destId="{9686623F-ED8C-4E5C-BEB2-C52A8191BA84}" srcOrd="1" destOrd="0" parTransId="{5345DA84-A4F1-4DAC-A352-B57439E93573}" sibTransId="{60C8D542-E5CE-43FF-A865-485C2D722DF5}"/>
    <dgm:cxn modelId="{C1B30B67-A8A4-7442-B2E6-C5026A295C0A}" type="presOf" srcId="{EB0BCA9E-9D3F-44B2-B4EA-762682B640FE}" destId="{83ADCF19-B05B-2647-9A51-638C75C49658}" srcOrd="1" destOrd="0" presId="urn:microsoft.com/office/officeart/2005/8/layout/process1"/>
    <dgm:cxn modelId="{F743066E-BBDA-944F-8433-DBF498CE69B7}" srcId="{943FF18F-5F89-4146-82CF-61DF3F3F0980}" destId="{7F143F63-D0D1-B64E-B729-B6AF3D03F75E}" srcOrd="4" destOrd="0" parTransId="{1A47B956-A4AC-AA4F-A0AA-16E38ED2F0DD}" sibTransId="{AE76AE40-0DDB-A343-966E-9411340CEC5C}"/>
    <dgm:cxn modelId="{84D40975-B7EF-F04B-8EF9-B1BA930CB6EB}" type="presOf" srcId="{EB0BCA9E-9D3F-44B2-B4EA-762682B640FE}" destId="{DD7B957A-37D4-D846-8BE6-BC858651245A}" srcOrd="0" destOrd="0" presId="urn:microsoft.com/office/officeart/2005/8/layout/process1"/>
    <dgm:cxn modelId="{149A1786-BA6D-46EC-9882-5596C29FD163}" type="presOf" srcId="{60C8D542-E5CE-43FF-A865-485C2D722DF5}" destId="{20B2E312-78E9-4FEB-929E-6A9085E51041}" srcOrd="0" destOrd="0" presId="urn:microsoft.com/office/officeart/2005/8/layout/process1"/>
    <dgm:cxn modelId="{F3972590-973A-406B-9047-0AB408FC16AE}" srcId="{943FF18F-5F89-4146-82CF-61DF3F3F0980}" destId="{2F40123D-B3AE-427A-B819-1559949ECFFF}" srcOrd="0" destOrd="0" parTransId="{1921C6D8-2B8A-45EE-86AD-98157B2F8650}" sibTransId="{4B21114D-3273-4F3B-A52E-EB30719C0D51}"/>
    <dgm:cxn modelId="{2B4E9898-ECB8-0549-B459-5DAD99DFD81E}" type="presOf" srcId="{7F143F63-D0D1-B64E-B729-B6AF3D03F75E}" destId="{BADFFA9D-44EE-474B-8E4C-41D136D8BD7A}" srcOrd="0" destOrd="0" presId="urn:microsoft.com/office/officeart/2005/8/layout/process1"/>
    <dgm:cxn modelId="{B4CAE6D6-3C4D-4306-AB05-1B4830226E4F}" type="presOf" srcId="{9686623F-ED8C-4E5C-BEB2-C52A8191BA84}" destId="{0993CCF3-7101-4863-887A-068CFA18AF90}" srcOrd="0" destOrd="0" presId="urn:microsoft.com/office/officeart/2005/8/layout/process1"/>
    <dgm:cxn modelId="{DD79F2D9-B3FF-4920-BBA2-77E4937B74B0}" type="presOf" srcId="{4B21114D-3273-4F3B-A52E-EB30719C0D51}" destId="{3735EB4F-734A-4160-ADF8-78FC79F13213}" srcOrd="0" destOrd="0" presId="urn:microsoft.com/office/officeart/2005/8/layout/process1"/>
    <dgm:cxn modelId="{848B17E3-B948-4F9D-99D2-08AD0FFFE653}" type="presOf" srcId="{F6D7DBC1-9851-4239-B381-B320FD236971}" destId="{0E0BC18C-4363-4C04-A4AA-3FE3ACD2D2B0}" srcOrd="0" destOrd="0" presId="urn:microsoft.com/office/officeart/2005/8/layout/process1"/>
    <dgm:cxn modelId="{01C62CE9-C4FC-461F-9B20-9B6F79825D86}" type="presOf" srcId="{60C8D542-E5CE-43FF-A865-485C2D722DF5}" destId="{B1420DFF-2043-45EA-9EBE-B98727EB5AC4}" srcOrd="1" destOrd="0" presId="urn:microsoft.com/office/officeart/2005/8/layout/process1"/>
    <dgm:cxn modelId="{E35D9CFC-9FF8-4CCA-8CDB-9C3E1C63761E}" type="presOf" srcId="{3876FD90-0F08-4313-9343-1ED1049A14E3}" destId="{DEDED3BD-3BB9-4828-B5E3-398AF0CA0501}" srcOrd="0" destOrd="0" presId="urn:microsoft.com/office/officeart/2005/8/layout/process1"/>
    <dgm:cxn modelId="{52D0ABFF-A3FF-4A3F-9725-EB286E49D139}" type="presOf" srcId="{A6F3E4C5-A1D5-44E6-BA03-F615CC2634C2}" destId="{DDD93132-B226-43F7-B878-8DED323159BD}" srcOrd="0" destOrd="0" presId="urn:microsoft.com/office/officeart/2005/8/layout/process1"/>
    <dgm:cxn modelId="{F8D91B84-5FDD-47DB-AF95-9C36A20AF64C}" type="presParOf" srcId="{E7FB4E14-1CCD-4852-B594-D6047D65DFA7}" destId="{BD28096B-FD18-4510-AEE3-CBD729533F75}" srcOrd="0" destOrd="0" presId="urn:microsoft.com/office/officeart/2005/8/layout/process1"/>
    <dgm:cxn modelId="{9B3F2FE7-C216-48B8-B518-A7504C1E5926}" type="presParOf" srcId="{E7FB4E14-1CCD-4852-B594-D6047D65DFA7}" destId="{3735EB4F-734A-4160-ADF8-78FC79F13213}" srcOrd="1" destOrd="0" presId="urn:microsoft.com/office/officeart/2005/8/layout/process1"/>
    <dgm:cxn modelId="{AA7B4E05-B874-43BF-87EC-5126A2BA0D98}" type="presParOf" srcId="{3735EB4F-734A-4160-ADF8-78FC79F13213}" destId="{CBF65E7B-F3F9-4124-BC51-D7C4EF3DAF45}" srcOrd="0" destOrd="0" presId="urn:microsoft.com/office/officeart/2005/8/layout/process1"/>
    <dgm:cxn modelId="{0E9FA3C3-491D-4F13-8D53-F4CCEFA778A3}" type="presParOf" srcId="{E7FB4E14-1CCD-4852-B594-D6047D65DFA7}" destId="{0993CCF3-7101-4863-887A-068CFA18AF90}" srcOrd="2" destOrd="0" presId="urn:microsoft.com/office/officeart/2005/8/layout/process1"/>
    <dgm:cxn modelId="{C1C18358-28EB-4175-AA3C-51EFE173F6ED}" type="presParOf" srcId="{E7FB4E14-1CCD-4852-B594-D6047D65DFA7}" destId="{20B2E312-78E9-4FEB-929E-6A9085E51041}" srcOrd="3" destOrd="0" presId="urn:microsoft.com/office/officeart/2005/8/layout/process1"/>
    <dgm:cxn modelId="{34A24277-6057-4E71-8F35-3C7D5AA5875E}" type="presParOf" srcId="{20B2E312-78E9-4FEB-929E-6A9085E51041}" destId="{B1420DFF-2043-45EA-9EBE-B98727EB5AC4}" srcOrd="0" destOrd="0" presId="urn:microsoft.com/office/officeart/2005/8/layout/process1"/>
    <dgm:cxn modelId="{57CD8A80-CDD8-41C2-AE9E-72AF472C12F2}" type="presParOf" srcId="{E7FB4E14-1CCD-4852-B594-D6047D65DFA7}" destId="{DDD93132-B226-43F7-B878-8DED323159BD}" srcOrd="4" destOrd="0" presId="urn:microsoft.com/office/officeart/2005/8/layout/process1"/>
    <dgm:cxn modelId="{6C2CF949-2C23-49D4-BE73-84DC6C0EA77B}" type="presParOf" srcId="{E7FB4E14-1CCD-4852-B594-D6047D65DFA7}" destId="{DEDED3BD-3BB9-4828-B5E3-398AF0CA0501}" srcOrd="5" destOrd="0" presId="urn:microsoft.com/office/officeart/2005/8/layout/process1"/>
    <dgm:cxn modelId="{33CE3EDE-E9EB-4B68-A518-D47ADBE874E3}" type="presParOf" srcId="{DEDED3BD-3BB9-4828-B5E3-398AF0CA0501}" destId="{FE606CAB-A803-452A-B7E6-E01DC0659F48}" srcOrd="0" destOrd="0" presId="urn:microsoft.com/office/officeart/2005/8/layout/process1"/>
    <dgm:cxn modelId="{DF084879-4EC4-4877-9707-DFD525B889CB}" type="presParOf" srcId="{E7FB4E14-1CCD-4852-B594-D6047D65DFA7}" destId="{0E0BC18C-4363-4C04-A4AA-3FE3ACD2D2B0}" srcOrd="6" destOrd="0" presId="urn:microsoft.com/office/officeart/2005/8/layout/process1"/>
    <dgm:cxn modelId="{F3E7E406-C863-F34E-B267-3A590A807C26}" type="presParOf" srcId="{E7FB4E14-1CCD-4852-B594-D6047D65DFA7}" destId="{DD7B957A-37D4-D846-8BE6-BC858651245A}" srcOrd="7" destOrd="0" presId="urn:microsoft.com/office/officeart/2005/8/layout/process1"/>
    <dgm:cxn modelId="{909AB374-0E6D-E746-BC03-165DE8045A06}" type="presParOf" srcId="{DD7B957A-37D4-D846-8BE6-BC858651245A}" destId="{83ADCF19-B05B-2647-9A51-638C75C49658}" srcOrd="0" destOrd="0" presId="urn:microsoft.com/office/officeart/2005/8/layout/process1"/>
    <dgm:cxn modelId="{B8422519-6FA6-F24D-A4CE-5257C4C77897}" type="presParOf" srcId="{E7FB4E14-1CCD-4852-B594-D6047D65DFA7}" destId="{BADFFA9D-44EE-474B-8E4C-41D136D8BD7A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E3B3585-AE0B-470B-81BC-4AA0B015D194}" type="doc">
      <dgm:prSet loTypeId="urn:microsoft.com/office/officeart/2005/8/layout/process2" loCatId="process" qsTypeId="urn:microsoft.com/office/officeart/2005/8/quickstyle/simple1" qsCatId="simple" csTypeId="urn:microsoft.com/office/officeart/2005/8/colors/colorful1" csCatId="colorful" phldr="1"/>
      <dgm:spPr/>
    </dgm:pt>
    <dgm:pt modelId="{B274F0D9-9D62-4F2F-8D6D-8E98772788A4}">
      <dgm:prSet phldrT="[Text]" custT="1"/>
      <dgm:spPr/>
      <dgm:t>
        <a:bodyPr/>
        <a:lstStyle/>
        <a:p>
          <a:r>
            <a:rPr lang="nl-NL" sz="2400" noProof="0" dirty="0"/>
            <a:t>Herkennen van de patiënt</a:t>
          </a:r>
        </a:p>
      </dgm:t>
    </dgm:pt>
    <dgm:pt modelId="{2186576E-A638-4C95-825F-7BC31C53E575}" type="parTrans" cxnId="{D425E51E-9036-431A-9899-A3F489931A7C}">
      <dgm:prSet/>
      <dgm:spPr/>
      <dgm:t>
        <a:bodyPr/>
        <a:lstStyle/>
        <a:p>
          <a:endParaRPr lang="nl-NL"/>
        </a:p>
      </dgm:t>
    </dgm:pt>
    <dgm:pt modelId="{B0580BFC-E9A0-4059-A155-4D2D58E008E1}" type="sibTrans" cxnId="{D425E51E-9036-431A-9899-A3F489931A7C}">
      <dgm:prSet/>
      <dgm:spPr/>
      <dgm:t>
        <a:bodyPr/>
        <a:lstStyle/>
        <a:p>
          <a:endParaRPr lang="nl-NL"/>
        </a:p>
      </dgm:t>
    </dgm:pt>
    <dgm:pt modelId="{D07F77C0-0230-409A-A966-AB000C51FFC3}">
      <dgm:prSet phldrT="[Text]" custT="1"/>
      <dgm:spPr/>
      <dgm:t>
        <a:bodyPr/>
        <a:lstStyle/>
        <a:p>
          <a:r>
            <a:rPr lang="nl-NL" sz="2400" noProof="0" dirty="0"/>
            <a:t>Behandeling op maat</a:t>
          </a:r>
        </a:p>
      </dgm:t>
    </dgm:pt>
    <dgm:pt modelId="{2327E362-3D0E-4738-9AF8-FE37D3E3BB70}" type="parTrans" cxnId="{E2400403-FBEB-4802-9E7A-6DC3128532F0}">
      <dgm:prSet/>
      <dgm:spPr/>
      <dgm:t>
        <a:bodyPr/>
        <a:lstStyle/>
        <a:p>
          <a:endParaRPr lang="nl-NL"/>
        </a:p>
      </dgm:t>
    </dgm:pt>
    <dgm:pt modelId="{8C74BBAB-DFEF-4157-8B83-796B00B444C5}" type="sibTrans" cxnId="{E2400403-FBEB-4802-9E7A-6DC3128532F0}">
      <dgm:prSet/>
      <dgm:spPr/>
      <dgm:t>
        <a:bodyPr/>
        <a:lstStyle/>
        <a:p>
          <a:endParaRPr lang="nl-NL"/>
        </a:p>
      </dgm:t>
    </dgm:pt>
    <dgm:pt modelId="{0C46C118-5EFE-47B4-B5E8-EE42B6D835DD}">
      <dgm:prSet phldrT="[Text]" custT="1"/>
      <dgm:spPr/>
      <dgm:t>
        <a:bodyPr/>
        <a:lstStyle/>
        <a:p>
          <a:r>
            <a:rPr lang="nl-NL" sz="2400" noProof="0" dirty="0"/>
            <a:t>Multidisciplinaire samenwerking</a:t>
          </a:r>
        </a:p>
      </dgm:t>
    </dgm:pt>
    <dgm:pt modelId="{9DF010D8-975A-483C-8133-AEEE7096DAAA}" type="parTrans" cxnId="{6F4FD4E2-2BE8-481D-B300-416FFD96956C}">
      <dgm:prSet/>
      <dgm:spPr/>
      <dgm:t>
        <a:bodyPr/>
        <a:lstStyle/>
        <a:p>
          <a:endParaRPr lang="nl-NL"/>
        </a:p>
      </dgm:t>
    </dgm:pt>
    <dgm:pt modelId="{E4F595BC-B09B-4180-862E-99CC430F4BBE}" type="sibTrans" cxnId="{6F4FD4E2-2BE8-481D-B300-416FFD96956C}">
      <dgm:prSet/>
      <dgm:spPr/>
      <dgm:t>
        <a:bodyPr/>
        <a:lstStyle/>
        <a:p>
          <a:endParaRPr lang="nl-NL"/>
        </a:p>
      </dgm:t>
    </dgm:pt>
    <dgm:pt modelId="{7879EEE5-2C23-41E3-80C1-A756E99BFCC6}" type="pres">
      <dgm:prSet presAssocID="{EE3B3585-AE0B-470B-81BC-4AA0B015D194}" presName="linearFlow" presStyleCnt="0">
        <dgm:presLayoutVars>
          <dgm:resizeHandles val="exact"/>
        </dgm:presLayoutVars>
      </dgm:prSet>
      <dgm:spPr/>
    </dgm:pt>
    <dgm:pt modelId="{CE6E9B56-B33D-4DE8-9065-F547BE73ADCB}" type="pres">
      <dgm:prSet presAssocID="{B274F0D9-9D62-4F2F-8D6D-8E98772788A4}" presName="node" presStyleLbl="node1" presStyleIdx="0" presStyleCnt="3">
        <dgm:presLayoutVars>
          <dgm:bulletEnabled val="1"/>
        </dgm:presLayoutVars>
      </dgm:prSet>
      <dgm:spPr/>
    </dgm:pt>
    <dgm:pt modelId="{44A800B7-E40C-4855-973C-EC399B27A644}" type="pres">
      <dgm:prSet presAssocID="{B0580BFC-E9A0-4059-A155-4D2D58E008E1}" presName="sibTrans" presStyleLbl="sibTrans2D1" presStyleIdx="0" presStyleCnt="2"/>
      <dgm:spPr/>
    </dgm:pt>
    <dgm:pt modelId="{51693BC4-A1C6-411F-8D02-A590105C3EBD}" type="pres">
      <dgm:prSet presAssocID="{B0580BFC-E9A0-4059-A155-4D2D58E008E1}" presName="connectorText" presStyleLbl="sibTrans2D1" presStyleIdx="0" presStyleCnt="2"/>
      <dgm:spPr/>
    </dgm:pt>
    <dgm:pt modelId="{BC24ADCA-FD4F-4BDA-BE7E-EC3C1E2857E2}" type="pres">
      <dgm:prSet presAssocID="{D07F77C0-0230-409A-A966-AB000C51FFC3}" presName="node" presStyleLbl="node1" presStyleIdx="1" presStyleCnt="3">
        <dgm:presLayoutVars>
          <dgm:bulletEnabled val="1"/>
        </dgm:presLayoutVars>
      </dgm:prSet>
      <dgm:spPr/>
    </dgm:pt>
    <dgm:pt modelId="{3F25B8DC-CACF-41F2-A30B-59DA1FFF7801}" type="pres">
      <dgm:prSet presAssocID="{8C74BBAB-DFEF-4157-8B83-796B00B444C5}" presName="sibTrans" presStyleLbl="sibTrans2D1" presStyleIdx="1" presStyleCnt="2"/>
      <dgm:spPr/>
    </dgm:pt>
    <dgm:pt modelId="{9E94E64A-2D96-40F8-AF80-12B4657299CC}" type="pres">
      <dgm:prSet presAssocID="{8C74BBAB-DFEF-4157-8B83-796B00B444C5}" presName="connectorText" presStyleLbl="sibTrans2D1" presStyleIdx="1" presStyleCnt="2"/>
      <dgm:spPr/>
    </dgm:pt>
    <dgm:pt modelId="{A027F020-7609-4A4A-9241-208C5CB5888F}" type="pres">
      <dgm:prSet presAssocID="{0C46C118-5EFE-47B4-B5E8-EE42B6D835DD}" presName="node" presStyleLbl="node1" presStyleIdx="2" presStyleCnt="3">
        <dgm:presLayoutVars>
          <dgm:bulletEnabled val="1"/>
        </dgm:presLayoutVars>
      </dgm:prSet>
      <dgm:spPr/>
    </dgm:pt>
  </dgm:ptLst>
  <dgm:cxnLst>
    <dgm:cxn modelId="{E2400403-FBEB-4802-9E7A-6DC3128532F0}" srcId="{EE3B3585-AE0B-470B-81BC-4AA0B015D194}" destId="{D07F77C0-0230-409A-A966-AB000C51FFC3}" srcOrd="1" destOrd="0" parTransId="{2327E362-3D0E-4738-9AF8-FE37D3E3BB70}" sibTransId="{8C74BBAB-DFEF-4157-8B83-796B00B444C5}"/>
    <dgm:cxn modelId="{D425E51E-9036-431A-9899-A3F489931A7C}" srcId="{EE3B3585-AE0B-470B-81BC-4AA0B015D194}" destId="{B274F0D9-9D62-4F2F-8D6D-8E98772788A4}" srcOrd="0" destOrd="0" parTransId="{2186576E-A638-4C95-825F-7BC31C53E575}" sibTransId="{B0580BFC-E9A0-4059-A155-4D2D58E008E1}"/>
    <dgm:cxn modelId="{E94C573F-CE48-4F86-B217-BBB70689B133}" type="presOf" srcId="{8C74BBAB-DFEF-4157-8B83-796B00B444C5}" destId="{9E94E64A-2D96-40F8-AF80-12B4657299CC}" srcOrd="1" destOrd="0" presId="urn:microsoft.com/office/officeart/2005/8/layout/process2"/>
    <dgm:cxn modelId="{1310BC51-B2ED-4818-A292-ADB5A4FAB41C}" type="presOf" srcId="{B274F0D9-9D62-4F2F-8D6D-8E98772788A4}" destId="{CE6E9B56-B33D-4DE8-9065-F547BE73ADCB}" srcOrd="0" destOrd="0" presId="urn:microsoft.com/office/officeart/2005/8/layout/process2"/>
    <dgm:cxn modelId="{0C76A079-198A-4149-AE80-F64489F92102}" type="presOf" srcId="{D07F77C0-0230-409A-A966-AB000C51FFC3}" destId="{BC24ADCA-FD4F-4BDA-BE7E-EC3C1E2857E2}" srcOrd="0" destOrd="0" presId="urn:microsoft.com/office/officeart/2005/8/layout/process2"/>
    <dgm:cxn modelId="{528B1188-B330-496C-9110-33A67B1E92B1}" type="presOf" srcId="{0C46C118-5EFE-47B4-B5E8-EE42B6D835DD}" destId="{A027F020-7609-4A4A-9241-208C5CB5888F}" srcOrd="0" destOrd="0" presId="urn:microsoft.com/office/officeart/2005/8/layout/process2"/>
    <dgm:cxn modelId="{E72E578B-0E05-4A11-8EE3-844DDB6F2D2C}" type="presOf" srcId="{EE3B3585-AE0B-470B-81BC-4AA0B015D194}" destId="{7879EEE5-2C23-41E3-80C1-A756E99BFCC6}" srcOrd="0" destOrd="0" presId="urn:microsoft.com/office/officeart/2005/8/layout/process2"/>
    <dgm:cxn modelId="{5411C1CE-D534-43D5-86F0-27A9C5ED72F9}" type="presOf" srcId="{B0580BFC-E9A0-4059-A155-4D2D58E008E1}" destId="{51693BC4-A1C6-411F-8D02-A590105C3EBD}" srcOrd="1" destOrd="0" presId="urn:microsoft.com/office/officeart/2005/8/layout/process2"/>
    <dgm:cxn modelId="{9E0D35D8-6C9F-4030-95DC-1C3F30B93C48}" type="presOf" srcId="{8C74BBAB-DFEF-4157-8B83-796B00B444C5}" destId="{3F25B8DC-CACF-41F2-A30B-59DA1FFF7801}" srcOrd="0" destOrd="0" presId="urn:microsoft.com/office/officeart/2005/8/layout/process2"/>
    <dgm:cxn modelId="{F08F04E2-503B-4671-84EA-E0293F5F6AA7}" type="presOf" srcId="{B0580BFC-E9A0-4059-A155-4D2D58E008E1}" destId="{44A800B7-E40C-4855-973C-EC399B27A644}" srcOrd="0" destOrd="0" presId="urn:microsoft.com/office/officeart/2005/8/layout/process2"/>
    <dgm:cxn modelId="{6F4FD4E2-2BE8-481D-B300-416FFD96956C}" srcId="{EE3B3585-AE0B-470B-81BC-4AA0B015D194}" destId="{0C46C118-5EFE-47B4-B5E8-EE42B6D835DD}" srcOrd="2" destOrd="0" parTransId="{9DF010D8-975A-483C-8133-AEEE7096DAAA}" sibTransId="{E4F595BC-B09B-4180-862E-99CC430F4BBE}"/>
    <dgm:cxn modelId="{013AD314-98AA-4897-829D-9E0D71D0FA30}" type="presParOf" srcId="{7879EEE5-2C23-41E3-80C1-A756E99BFCC6}" destId="{CE6E9B56-B33D-4DE8-9065-F547BE73ADCB}" srcOrd="0" destOrd="0" presId="urn:microsoft.com/office/officeart/2005/8/layout/process2"/>
    <dgm:cxn modelId="{4375EF2B-44A1-490F-8D8A-3840A1B4A37B}" type="presParOf" srcId="{7879EEE5-2C23-41E3-80C1-A756E99BFCC6}" destId="{44A800B7-E40C-4855-973C-EC399B27A644}" srcOrd="1" destOrd="0" presId="urn:microsoft.com/office/officeart/2005/8/layout/process2"/>
    <dgm:cxn modelId="{B6EB714A-0D4C-42F0-A125-96F7A9A6575C}" type="presParOf" srcId="{44A800B7-E40C-4855-973C-EC399B27A644}" destId="{51693BC4-A1C6-411F-8D02-A590105C3EBD}" srcOrd="0" destOrd="0" presId="urn:microsoft.com/office/officeart/2005/8/layout/process2"/>
    <dgm:cxn modelId="{4F160702-AB8F-47A3-B38E-ADA6FACA95D8}" type="presParOf" srcId="{7879EEE5-2C23-41E3-80C1-A756E99BFCC6}" destId="{BC24ADCA-FD4F-4BDA-BE7E-EC3C1E2857E2}" srcOrd="2" destOrd="0" presId="urn:microsoft.com/office/officeart/2005/8/layout/process2"/>
    <dgm:cxn modelId="{D559F013-5455-40CC-A64D-7190EBAAE01C}" type="presParOf" srcId="{7879EEE5-2C23-41E3-80C1-A756E99BFCC6}" destId="{3F25B8DC-CACF-41F2-A30B-59DA1FFF7801}" srcOrd="3" destOrd="0" presId="urn:microsoft.com/office/officeart/2005/8/layout/process2"/>
    <dgm:cxn modelId="{88AF15A2-C21E-48B2-84DA-60DDAACED13A}" type="presParOf" srcId="{3F25B8DC-CACF-41F2-A30B-59DA1FFF7801}" destId="{9E94E64A-2D96-40F8-AF80-12B4657299CC}" srcOrd="0" destOrd="0" presId="urn:microsoft.com/office/officeart/2005/8/layout/process2"/>
    <dgm:cxn modelId="{F832CF86-F96E-47AB-B89F-172B1DB501BC}" type="presParOf" srcId="{7879EEE5-2C23-41E3-80C1-A756E99BFCC6}" destId="{A027F020-7609-4A4A-9241-208C5CB5888F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43FF18F-5F89-4146-82CF-61DF3F3F0980}" type="doc">
      <dgm:prSet loTypeId="urn:microsoft.com/office/officeart/2005/8/layout/process1" loCatId="process" qsTypeId="urn:microsoft.com/office/officeart/2005/8/quickstyle/simple2" qsCatId="simple" csTypeId="urn:microsoft.com/office/officeart/2005/8/colors/colorful2" csCatId="colorful" phldr="1"/>
      <dgm:spPr/>
    </dgm:pt>
    <dgm:pt modelId="{2F40123D-B3AE-427A-B819-1559949ECFFF}">
      <dgm:prSet phldrT="[Tekst]" custT="1"/>
      <dgm:spPr/>
      <dgm:t>
        <a:bodyPr/>
        <a:lstStyle/>
        <a:p>
          <a:r>
            <a:rPr lang="nl-NL" sz="1800" dirty="0"/>
            <a:t>Inleiding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1921C6D8-2B8A-45EE-86AD-98157B2F8650}" type="parTrans" cxnId="{F3972590-973A-406B-9047-0AB408FC16AE}">
      <dgm:prSet/>
      <dgm:spPr/>
      <dgm:t>
        <a:bodyPr/>
        <a:lstStyle/>
        <a:p>
          <a:endParaRPr lang="nl-NL"/>
        </a:p>
      </dgm:t>
    </dgm:pt>
    <dgm:pt modelId="{4B21114D-3273-4F3B-A52E-EB30719C0D51}" type="sibTrans" cxnId="{F3972590-973A-406B-9047-0AB408FC16AE}">
      <dgm:prSet/>
      <dgm:spPr/>
      <dgm:t>
        <a:bodyPr/>
        <a:lstStyle/>
        <a:p>
          <a:endParaRPr lang="nl-NL"/>
        </a:p>
      </dgm:t>
    </dgm:pt>
    <dgm:pt modelId="{9686623F-ED8C-4E5C-BEB2-C52A8191BA84}">
      <dgm:prSet phldrT="[Tekst]" custT="1"/>
      <dgm:spPr/>
      <dgm:t>
        <a:bodyPr/>
        <a:lstStyle/>
        <a:p>
          <a:r>
            <a:rPr lang="nl-NL" sz="1800" dirty="0"/>
            <a:t>Herkennen van patiënten voor integrale behandeling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5345DA84-A4F1-4DAC-A352-B57439E93573}" type="parTrans" cxnId="{397BE762-87F4-4315-B634-DEEF9D98B605}">
      <dgm:prSet/>
      <dgm:spPr/>
      <dgm:t>
        <a:bodyPr/>
        <a:lstStyle/>
        <a:p>
          <a:endParaRPr lang="nl-NL"/>
        </a:p>
      </dgm:t>
    </dgm:pt>
    <dgm:pt modelId="{60C8D542-E5CE-43FF-A865-485C2D722DF5}" type="sibTrans" cxnId="{397BE762-87F4-4315-B634-DEEF9D98B605}">
      <dgm:prSet/>
      <dgm:spPr/>
      <dgm:t>
        <a:bodyPr/>
        <a:lstStyle/>
        <a:p>
          <a:endParaRPr lang="nl-NL"/>
        </a:p>
      </dgm:t>
    </dgm:pt>
    <dgm:pt modelId="{A6F3E4C5-A1D5-44E6-BA03-F615CC2634C2}">
      <dgm:prSet phldrT="[Tekst]" custT="1"/>
      <dgm:spPr/>
      <dgm:t>
        <a:bodyPr/>
        <a:lstStyle/>
        <a:p>
          <a:r>
            <a:rPr lang="nl-NL" sz="1800" dirty="0"/>
            <a:t>Behandeling op maat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62AC79F2-ABBC-4E44-A0A3-A3E3661AFDEE}" type="parTrans" cxnId="{A85F9542-EDB2-4C56-81AC-28A6FD4662A3}">
      <dgm:prSet/>
      <dgm:spPr/>
      <dgm:t>
        <a:bodyPr/>
        <a:lstStyle/>
        <a:p>
          <a:endParaRPr lang="nl-NL"/>
        </a:p>
      </dgm:t>
    </dgm:pt>
    <dgm:pt modelId="{3876FD90-0F08-4313-9343-1ED1049A14E3}" type="sibTrans" cxnId="{A85F9542-EDB2-4C56-81AC-28A6FD4662A3}">
      <dgm:prSet/>
      <dgm:spPr/>
      <dgm:t>
        <a:bodyPr/>
        <a:lstStyle/>
        <a:p>
          <a:endParaRPr lang="nl-NL"/>
        </a:p>
      </dgm:t>
    </dgm:pt>
    <dgm:pt modelId="{F6D7DBC1-9851-4239-B381-B320FD236971}">
      <dgm:prSet phldrT="[Tekst]" custT="1"/>
      <dgm:spPr/>
      <dgm:t>
        <a:bodyPr/>
        <a:lstStyle/>
        <a:p>
          <a:r>
            <a:rPr lang="nl-NL" sz="1800" dirty="0"/>
            <a:t>Multidisciplinaire samenwerking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B6FC7357-4B3A-4B7A-A45C-70366B2EE5C7}" type="parTrans" cxnId="{4F82BA18-B00A-403F-9C85-86D60113CBA5}">
      <dgm:prSet/>
      <dgm:spPr/>
      <dgm:t>
        <a:bodyPr/>
        <a:lstStyle/>
        <a:p>
          <a:endParaRPr lang="nl-NL"/>
        </a:p>
      </dgm:t>
    </dgm:pt>
    <dgm:pt modelId="{EB0BCA9E-9D3F-44B2-B4EA-762682B640FE}" type="sibTrans" cxnId="{4F82BA18-B00A-403F-9C85-86D60113CBA5}">
      <dgm:prSet/>
      <dgm:spPr/>
      <dgm:t>
        <a:bodyPr/>
        <a:lstStyle/>
        <a:p>
          <a:endParaRPr lang="nl-NL"/>
        </a:p>
      </dgm:t>
    </dgm:pt>
    <dgm:pt modelId="{7F143F63-D0D1-B64E-B729-B6AF3D03F75E}">
      <dgm:prSet phldrT="[Tekst]" custT="1"/>
      <dgm:spPr/>
      <dgm:t>
        <a:bodyPr/>
        <a:lstStyle/>
        <a:p>
          <a:r>
            <a:rPr lang="nl-NL" sz="1800" dirty="0"/>
            <a:t>Samenvatting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1A47B956-A4AC-AA4F-A0AA-16E38ED2F0DD}" type="parTrans" cxnId="{F743066E-BBDA-944F-8433-DBF498CE69B7}">
      <dgm:prSet/>
      <dgm:spPr/>
      <dgm:t>
        <a:bodyPr/>
        <a:lstStyle/>
        <a:p>
          <a:endParaRPr lang="nl-NL"/>
        </a:p>
      </dgm:t>
    </dgm:pt>
    <dgm:pt modelId="{AE76AE40-0DDB-A343-966E-9411340CEC5C}" type="sibTrans" cxnId="{F743066E-BBDA-944F-8433-DBF498CE69B7}">
      <dgm:prSet/>
      <dgm:spPr/>
      <dgm:t>
        <a:bodyPr/>
        <a:lstStyle/>
        <a:p>
          <a:endParaRPr lang="nl-NL"/>
        </a:p>
      </dgm:t>
    </dgm:pt>
    <dgm:pt modelId="{E7FB4E14-1CCD-4852-B594-D6047D65DFA7}" type="pres">
      <dgm:prSet presAssocID="{943FF18F-5F89-4146-82CF-61DF3F3F0980}" presName="Name0" presStyleCnt="0">
        <dgm:presLayoutVars>
          <dgm:dir/>
          <dgm:resizeHandles val="exact"/>
        </dgm:presLayoutVars>
      </dgm:prSet>
      <dgm:spPr/>
    </dgm:pt>
    <dgm:pt modelId="{BD28096B-FD18-4510-AEE3-CBD729533F75}" type="pres">
      <dgm:prSet presAssocID="{2F40123D-B3AE-427A-B819-1559949ECFFF}" presName="node" presStyleLbl="node1" presStyleIdx="0" presStyleCnt="5" custScaleY="170619" custLinFactNeighborX="2667" custLinFactNeighborY="299">
        <dgm:presLayoutVars>
          <dgm:bulletEnabled val="1"/>
        </dgm:presLayoutVars>
      </dgm:prSet>
      <dgm:spPr/>
    </dgm:pt>
    <dgm:pt modelId="{3735EB4F-734A-4160-ADF8-78FC79F13213}" type="pres">
      <dgm:prSet presAssocID="{4B21114D-3273-4F3B-A52E-EB30719C0D51}" presName="sibTrans" presStyleLbl="sibTrans2D1" presStyleIdx="0" presStyleCnt="4"/>
      <dgm:spPr/>
    </dgm:pt>
    <dgm:pt modelId="{CBF65E7B-F3F9-4124-BC51-D7C4EF3DAF45}" type="pres">
      <dgm:prSet presAssocID="{4B21114D-3273-4F3B-A52E-EB30719C0D51}" presName="connectorText" presStyleLbl="sibTrans2D1" presStyleIdx="0" presStyleCnt="4"/>
      <dgm:spPr/>
    </dgm:pt>
    <dgm:pt modelId="{0993CCF3-7101-4863-887A-068CFA18AF90}" type="pres">
      <dgm:prSet presAssocID="{9686623F-ED8C-4E5C-BEB2-C52A8191BA84}" presName="node" presStyleLbl="node1" presStyleIdx="1" presStyleCnt="5" custScaleY="170121">
        <dgm:presLayoutVars>
          <dgm:bulletEnabled val="1"/>
        </dgm:presLayoutVars>
      </dgm:prSet>
      <dgm:spPr/>
    </dgm:pt>
    <dgm:pt modelId="{20B2E312-78E9-4FEB-929E-6A9085E51041}" type="pres">
      <dgm:prSet presAssocID="{60C8D542-E5CE-43FF-A865-485C2D722DF5}" presName="sibTrans" presStyleLbl="sibTrans2D1" presStyleIdx="1" presStyleCnt="4"/>
      <dgm:spPr/>
    </dgm:pt>
    <dgm:pt modelId="{B1420DFF-2043-45EA-9EBE-B98727EB5AC4}" type="pres">
      <dgm:prSet presAssocID="{60C8D542-E5CE-43FF-A865-485C2D722DF5}" presName="connectorText" presStyleLbl="sibTrans2D1" presStyleIdx="1" presStyleCnt="4"/>
      <dgm:spPr/>
    </dgm:pt>
    <dgm:pt modelId="{DDD93132-B226-43F7-B878-8DED323159BD}" type="pres">
      <dgm:prSet presAssocID="{A6F3E4C5-A1D5-44E6-BA03-F615CC2634C2}" presName="node" presStyleLbl="node1" presStyleIdx="2" presStyleCnt="5" custScaleY="170121">
        <dgm:presLayoutVars>
          <dgm:bulletEnabled val="1"/>
        </dgm:presLayoutVars>
      </dgm:prSet>
      <dgm:spPr/>
    </dgm:pt>
    <dgm:pt modelId="{DEDED3BD-3BB9-4828-B5E3-398AF0CA0501}" type="pres">
      <dgm:prSet presAssocID="{3876FD90-0F08-4313-9343-1ED1049A14E3}" presName="sibTrans" presStyleLbl="sibTrans2D1" presStyleIdx="2" presStyleCnt="4"/>
      <dgm:spPr/>
    </dgm:pt>
    <dgm:pt modelId="{FE606CAB-A803-452A-B7E6-E01DC0659F48}" type="pres">
      <dgm:prSet presAssocID="{3876FD90-0F08-4313-9343-1ED1049A14E3}" presName="connectorText" presStyleLbl="sibTrans2D1" presStyleIdx="2" presStyleCnt="4"/>
      <dgm:spPr/>
    </dgm:pt>
    <dgm:pt modelId="{0E0BC18C-4363-4C04-A4AA-3FE3ACD2D2B0}" type="pres">
      <dgm:prSet presAssocID="{F6D7DBC1-9851-4239-B381-B320FD236971}" presName="node" presStyleLbl="node1" presStyleIdx="3" presStyleCnt="5" custScaleY="170121" custLinFactNeighborX="2809" custLinFactNeighborY="-1496">
        <dgm:presLayoutVars>
          <dgm:bulletEnabled val="1"/>
        </dgm:presLayoutVars>
      </dgm:prSet>
      <dgm:spPr/>
    </dgm:pt>
    <dgm:pt modelId="{DD7B957A-37D4-D846-8BE6-BC858651245A}" type="pres">
      <dgm:prSet presAssocID="{EB0BCA9E-9D3F-44B2-B4EA-762682B640FE}" presName="sibTrans" presStyleLbl="sibTrans2D1" presStyleIdx="3" presStyleCnt="4"/>
      <dgm:spPr/>
    </dgm:pt>
    <dgm:pt modelId="{83ADCF19-B05B-2647-9A51-638C75C49658}" type="pres">
      <dgm:prSet presAssocID="{EB0BCA9E-9D3F-44B2-B4EA-762682B640FE}" presName="connectorText" presStyleLbl="sibTrans2D1" presStyleIdx="3" presStyleCnt="4"/>
      <dgm:spPr/>
    </dgm:pt>
    <dgm:pt modelId="{BADFFA9D-44EE-474B-8E4C-41D136D8BD7A}" type="pres">
      <dgm:prSet presAssocID="{7F143F63-D0D1-B64E-B729-B6AF3D03F75E}" presName="node" presStyleLbl="node1" presStyleIdx="4" presStyleCnt="5" custScaleY="170121">
        <dgm:presLayoutVars>
          <dgm:bulletEnabled val="1"/>
        </dgm:presLayoutVars>
      </dgm:prSet>
      <dgm:spPr/>
    </dgm:pt>
  </dgm:ptLst>
  <dgm:cxnLst>
    <dgm:cxn modelId="{7F949709-91F6-4F34-8C29-B4BA683F4DB9}" type="presOf" srcId="{943FF18F-5F89-4146-82CF-61DF3F3F0980}" destId="{E7FB4E14-1CCD-4852-B594-D6047D65DFA7}" srcOrd="0" destOrd="0" presId="urn:microsoft.com/office/officeart/2005/8/layout/process1"/>
    <dgm:cxn modelId="{4F82BA18-B00A-403F-9C85-86D60113CBA5}" srcId="{943FF18F-5F89-4146-82CF-61DF3F3F0980}" destId="{F6D7DBC1-9851-4239-B381-B320FD236971}" srcOrd="3" destOrd="0" parTransId="{B6FC7357-4B3A-4B7A-A45C-70366B2EE5C7}" sibTransId="{EB0BCA9E-9D3F-44B2-B4EA-762682B640FE}"/>
    <dgm:cxn modelId="{5A572519-84CE-4D9C-BCD0-3B1C2A763FAF}" type="presOf" srcId="{3876FD90-0F08-4313-9343-1ED1049A14E3}" destId="{FE606CAB-A803-452A-B7E6-E01DC0659F48}" srcOrd="1" destOrd="0" presId="urn:microsoft.com/office/officeart/2005/8/layout/process1"/>
    <dgm:cxn modelId="{3F66112B-540B-43D8-9F23-9EFBAB1DDFB9}" type="presOf" srcId="{4B21114D-3273-4F3B-A52E-EB30719C0D51}" destId="{CBF65E7B-F3F9-4124-BC51-D7C4EF3DAF45}" srcOrd="1" destOrd="0" presId="urn:microsoft.com/office/officeart/2005/8/layout/process1"/>
    <dgm:cxn modelId="{A85F9542-EDB2-4C56-81AC-28A6FD4662A3}" srcId="{943FF18F-5F89-4146-82CF-61DF3F3F0980}" destId="{A6F3E4C5-A1D5-44E6-BA03-F615CC2634C2}" srcOrd="2" destOrd="0" parTransId="{62AC79F2-ABBC-4E44-A0A3-A3E3661AFDEE}" sibTransId="{3876FD90-0F08-4313-9343-1ED1049A14E3}"/>
    <dgm:cxn modelId="{A5346050-1B24-4FA8-87B1-49B2DBC88879}" type="presOf" srcId="{2F40123D-B3AE-427A-B819-1559949ECFFF}" destId="{BD28096B-FD18-4510-AEE3-CBD729533F75}" srcOrd="0" destOrd="0" presId="urn:microsoft.com/office/officeart/2005/8/layout/process1"/>
    <dgm:cxn modelId="{397BE762-87F4-4315-B634-DEEF9D98B605}" srcId="{943FF18F-5F89-4146-82CF-61DF3F3F0980}" destId="{9686623F-ED8C-4E5C-BEB2-C52A8191BA84}" srcOrd="1" destOrd="0" parTransId="{5345DA84-A4F1-4DAC-A352-B57439E93573}" sibTransId="{60C8D542-E5CE-43FF-A865-485C2D722DF5}"/>
    <dgm:cxn modelId="{C1B30B67-A8A4-7442-B2E6-C5026A295C0A}" type="presOf" srcId="{EB0BCA9E-9D3F-44B2-B4EA-762682B640FE}" destId="{83ADCF19-B05B-2647-9A51-638C75C49658}" srcOrd="1" destOrd="0" presId="urn:microsoft.com/office/officeart/2005/8/layout/process1"/>
    <dgm:cxn modelId="{F743066E-BBDA-944F-8433-DBF498CE69B7}" srcId="{943FF18F-5F89-4146-82CF-61DF3F3F0980}" destId="{7F143F63-D0D1-B64E-B729-B6AF3D03F75E}" srcOrd="4" destOrd="0" parTransId="{1A47B956-A4AC-AA4F-A0AA-16E38ED2F0DD}" sibTransId="{AE76AE40-0DDB-A343-966E-9411340CEC5C}"/>
    <dgm:cxn modelId="{84D40975-B7EF-F04B-8EF9-B1BA930CB6EB}" type="presOf" srcId="{EB0BCA9E-9D3F-44B2-B4EA-762682B640FE}" destId="{DD7B957A-37D4-D846-8BE6-BC858651245A}" srcOrd="0" destOrd="0" presId="urn:microsoft.com/office/officeart/2005/8/layout/process1"/>
    <dgm:cxn modelId="{149A1786-BA6D-46EC-9882-5596C29FD163}" type="presOf" srcId="{60C8D542-E5CE-43FF-A865-485C2D722DF5}" destId="{20B2E312-78E9-4FEB-929E-6A9085E51041}" srcOrd="0" destOrd="0" presId="urn:microsoft.com/office/officeart/2005/8/layout/process1"/>
    <dgm:cxn modelId="{F3972590-973A-406B-9047-0AB408FC16AE}" srcId="{943FF18F-5F89-4146-82CF-61DF3F3F0980}" destId="{2F40123D-B3AE-427A-B819-1559949ECFFF}" srcOrd="0" destOrd="0" parTransId="{1921C6D8-2B8A-45EE-86AD-98157B2F8650}" sibTransId="{4B21114D-3273-4F3B-A52E-EB30719C0D51}"/>
    <dgm:cxn modelId="{2B4E9898-ECB8-0549-B459-5DAD99DFD81E}" type="presOf" srcId="{7F143F63-D0D1-B64E-B729-B6AF3D03F75E}" destId="{BADFFA9D-44EE-474B-8E4C-41D136D8BD7A}" srcOrd="0" destOrd="0" presId="urn:microsoft.com/office/officeart/2005/8/layout/process1"/>
    <dgm:cxn modelId="{B4CAE6D6-3C4D-4306-AB05-1B4830226E4F}" type="presOf" srcId="{9686623F-ED8C-4E5C-BEB2-C52A8191BA84}" destId="{0993CCF3-7101-4863-887A-068CFA18AF90}" srcOrd="0" destOrd="0" presId="urn:microsoft.com/office/officeart/2005/8/layout/process1"/>
    <dgm:cxn modelId="{DD79F2D9-B3FF-4920-BBA2-77E4937B74B0}" type="presOf" srcId="{4B21114D-3273-4F3B-A52E-EB30719C0D51}" destId="{3735EB4F-734A-4160-ADF8-78FC79F13213}" srcOrd="0" destOrd="0" presId="urn:microsoft.com/office/officeart/2005/8/layout/process1"/>
    <dgm:cxn modelId="{848B17E3-B948-4F9D-99D2-08AD0FFFE653}" type="presOf" srcId="{F6D7DBC1-9851-4239-B381-B320FD236971}" destId="{0E0BC18C-4363-4C04-A4AA-3FE3ACD2D2B0}" srcOrd="0" destOrd="0" presId="urn:microsoft.com/office/officeart/2005/8/layout/process1"/>
    <dgm:cxn modelId="{01C62CE9-C4FC-461F-9B20-9B6F79825D86}" type="presOf" srcId="{60C8D542-E5CE-43FF-A865-485C2D722DF5}" destId="{B1420DFF-2043-45EA-9EBE-B98727EB5AC4}" srcOrd="1" destOrd="0" presId="urn:microsoft.com/office/officeart/2005/8/layout/process1"/>
    <dgm:cxn modelId="{E35D9CFC-9FF8-4CCA-8CDB-9C3E1C63761E}" type="presOf" srcId="{3876FD90-0F08-4313-9343-1ED1049A14E3}" destId="{DEDED3BD-3BB9-4828-B5E3-398AF0CA0501}" srcOrd="0" destOrd="0" presId="urn:microsoft.com/office/officeart/2005/8/layout/process1"/>
    <dgm:cxn modelId="{52D0ABFF-A3FF-4A3F-9725-EB286E49D139}" type="presOf" srcId="{A6F3E4C5-A1D5-44E6-BA03-F615CC2634C2}" destId="{DDD93132-B226-43F7-B878-8DED323159BD}" srcOrd="0" destOrd="0" presId="urn:microsoft.com/office/officeart/2005/8/layout/process1"/>
    <dgm:cxn modelId="{F8D91B84-5FDD-47DB-AF95-9C36A20AF64C}" type="presParOf" srcId="{E7FB4E14-1CCD-4852-B594-D6047D65DFA7}" destId="{BD28096B-FD18-4510-AEE3-CBD729533F75}" srcOrd="0" destOrd="0" presId="urn:microsoft.com/office/officeart/2005/8/layout/process1"/>
    <dgm:cxn modelId="{9B3F2FE7-C216-48B8-B518-A7504C1E5926}" type="presParOf" srcId="{E7FB4E14-1CCD-4852-B594-D6047D65DFA7}" destId="{3735EB4F-734A-4160-ADF8-78FC79F13213}" srcOrd="1" destOrd="0" presId="urn:microsoft.com/office/officeart/2005/8/layout/process1"/>
    <dgm:cxn modelId="{AA7B4E05-B874-43BF-87EC-5126A2BA0D98}" type="presParOf" srcId="{3735EB4F-734A-4160-ADF8-78FC79F13213}" destId="{CBF65E7B-F3F9-4124-BC51-D7C4EF3DAF45}" srcOrd="0" destOrd="0" presId="urn:microsoft.com/office/officeart/2005/8/layout/process1"/>
    <dgm:cxn modelId="{0E9FA3C3-491D-4F13-8D53-F4CCEFA778A3}" type="presParOf" srcId="{E7FB4E14-1CCD-4852-B594-D6047D65DFA7}" destId="{0993CCF3-7101-4863-887A-068CFA18AF90}" srcOrd="2" destOrd="0" presId="urn:microsoft.com/office/officeart/2005/8/layout/process1"/>
    <dgm:cxn modelId="{C1C18358-28EB-4175-AA3C-51EFE173F6ED}" type="presParOf" srcId="{E7FB4E14-1CCD-4852-B594-D6047D65DFA7}" destId="{20B2E312-78E9-4FEB-929E-6A9085E51041}" srcOrd="3" destOrd="0" presId="urn:microsoft.com/office/officeart/2005/8/layout/process1"/>
    <dgm:cxn modelId="{34A24277-6057-4E71-8F35-3C7D5AA5875E}" type="presParOf" srcId="{20B2E312-78E9-4FEB-929E-6A9085E51041}" destId="{B1420DFF-2043-45EA-9EBE-B98727EB5AC4}" srcOrd="0" destOrd="0" presId="urn:microsoft.com/office/officeart/2005/8/layout/process1"/>
    <dgm:cxn modelId="{57CD8A80-CDD8-41C2-AE9E-72AF472C12F2}" type="presParOf" srcId="{E7FB4E14-1CCD-4852-B594-D6047D65DFA7}" destId="{DDD93132-B226-43F7-B878-8DED323159BD}" srcOrd="4" destOrd="0" presId="urn:microsoft.com/office/officeart/2005/8/layout/process1"/>
    <dgm:cxn modelId="{6C2CF949-2C23-49D4-BE73-84DC6C0EA77B}" type="presParOf" srcId="{E7FB4E14-1CCD-4852-B594-D6047D65DFA7}" destId="{DEDED3BD-3BB9-4828-B5E3-398AF0CA0501}" srcOrd="5" destOrd="0" presId="urn:microsoft.com/office/officeart/2005/8/layout/process1"/>
    <dgm:cxn modelId="{33CE3EDE-E9EB-4B68-A518-D47ADBE874E3}" type="presParOf" srcId="{DEDED3BD-3BB9-4828-B5E3-398AF0CA0501}" destId="{FE606CAB-A803-452A-B7E6-E01DC0659F48}" srcOrd="0" destOrd="0" presId="urn:microsoft.com/office/officeart/2005/8/layout/process1"/>
    <dgm:cxn modelId="{DF084879-4EC4-4877-9707-DFD525B889CB}" type="presParOf" srcId="{E7FB4E14-1CCD-4852-B594-D6047D65DFA7}" destId="{0E0BC18C-4363-4C04-A4AA-3FE3ACD2D2B0}" srcOrd="6" destOrd="0" presId="urn:microsoft.com/office/officeart/2005/8/layout/process1"/>
    <dgm:cxn modelId="{F3E7E406-C863-F34E-B267-3A590A807C26}" type="presParOf" srcId="{E7FB4E14-1CCD-4852-B594-D6047D65DFA7}" destId="{DD7B957A-37D4-D846-8BE6-BC858651245A}" srcOrd="7" destOrd="0" presId="urn:microsoft.com/office/officeart/2005/8/layout/process1"/>
    <dgm:cxn modelId="{909AB374-0E6D-E746-BC03-165DE8045A06}" type="presParOf" srcId="{DD7B957A-37D4-D846-8BE6-BC858651245A}" destId="{83ADCF19-B05B-2647-9A51-638C75C49658}" srcOrd="0" destOrd="0" presId="urn:microsoft.com/office/officeart/2005/8/layout/process1"/>
    <dgm:cxn modelId="{B8422519-6FA6-F24D-A4CE-5257C4C77897}" type="presParOf" srcId="{E7FB4E14-1CCD-4852-B594-D6047D65DFA7}" destId="{BADFFA9D-44EE-474B-8E4C-41D136D8BD7A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3FF18F-5F89-4146-82CF-61DF3F3F0980}" type="doc">
      <dgm:prSet loTypeId="urn:microsoft.com/office/officeart/2005/8/layout/process1" loCatId="process" qsTypeId="urn:microsoft.com/office/officeart/2005/8/quickstyle/simple2" qsCatId="simple" csTypeId="urn:microsoft.com/office/officeart/2005/8/colors/colorful2" csCatId="colorful" phldr="1"/>
      <dgm:spPr/>
    </dgm:pt>
    <dgm:pt modelId="{2F40123D-B3AE-427A-B819-1559949ECFFF}">
      <dgm:prSet phldrT="[Tekst]" custT="1"/>
      <dgm:spPr/>
      <dgm:t>
        <a:bodyPr/>
        <a:lstStyle/>
        <a:p>
          <a:r>
            <a:rPr lang="nl-NL" sz="1800" dirty="0"/>
            <a:t>Inleiding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1921C6D8-2B8A-45EE-86AD-98157B2F8650}" type="parTrans" cxnId="{F3972590-973A-406B-9047-0AB408FC16AE}">
      <dgm:prSet/>
      <dgm:spPr/>
      <dgm:t>
        <a:bodyPr/>
        <a:lstStyle/>
        <a:p>
          <a:endParaRPr lang="nl-NL"/>
        </a:p>
      </dgm:t>
    </dgm:pt>
    <dgm:pt modelId="{4B21114D-3273-4F3B-A52E-EB30719C0D51}" type="sibTrans" cxnId="{F3972590-973A-406B-9047-0AB408FC16AE}">
      <dgm:prSet/>
      <dgm:spPr/>
      <dgm:t>
        <a:bodyPr/>
        <a:lstStyle/>
        <a:p>
          <a:endParaRPr lang="nl-NL"/>
        </a:p>
      </dgm:t>
    </dgm:pt>
    <dgm:pt modelId="{9686623F-ED8C-4E5C-BEB2-C52A8191BA84}">
      <dgm:prSet phldrT="[Tekst]" custT="1"/>
      <dgm:spPr/>
      <dgm:t>
        <a:bodyPr/>
        <a:lstStyle/>
        <a:p>
          <a:r>
            <a:rPr lang="nl-NL" sz="1800" dirty="0"/>
            <a:t>Herkennen van patiënten voor integrale behandeling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5345DA84-A4F1-4DAC-A352-B57439E93573}" type="parTrans" cxnId="{397BE762-87F4-4315-B634-DEEF9D98B605}">
      <dgm:prSet/>
      <dgm:spPr/>
      <dgm:t>
        <a:bodyPr/>
        <a:lstStyle/>
        <a:p>
          <a:endParaRPr lang="nl-NL"/>
        </a:p>
      </dgm:t>
    </dgm:pt>
    <dgm:pt modelId="{60C8D542-E5CE-43FF-A865-485C2D722DF5}" type="sibTrans" cxnId="{397BE762-87F4-4315-B634-DEEF9D98B605}">
      <dgm:prSet/>
      <dgm:spPr/>
      <dgm:t>
        <a:bodyPr/>
        <a:lstStyle/>
        <a:p>
          <a:endParaRPr lang="nl-NL"/>
        </a:p>
      </dgm:t>
    </dgm:pt>
    <dgm:pt modelId="{A6F3E4C5-A1D5-44E6-BA03-F615CC2634C2}">
      <dgm:prSet phldrT="[Tekst]" custT="1"/>
      <dgm:spPr/>
      <dgm:t>
        <a:bodyPr/>
        <a:lstStyle/>
        <a:p>
          <a:r>
            <a:rPr lang="nl-NL" sz="1800" dirty="0"/>
            <a:t>Behandeling op maat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62AC79F2-ABBC-4E44-A0A3-A3E3661AFDEE}" type="parTrans" cxnId="{A85F9542-EDB2-4C56-81AC-28A6FD4662A3}">
      <dgm:prSet/>
      <dgm:spPr/>
      <dgm:t>
        <a:bodyPr/>
        <a:lstStyle/>
        <a:p>
          <a:endParaRPr lang="nl-NL"/>
        </a:p>
      </dgm:t>
    </dgm:pt>
    <dgm:pt modelId="{3876FD90-0F08-4313-9343-1ED1049A14E3}" type="sibTrans" cxnId="{A85F9542-EDB2-4C56-81AC-28A6FD4662A3}">
      <dgm:prSet/>
      <dgm:spPr/>
      <dgm:t>
        <a:bodyPr/>
        <a:lstStyle/>
        <a:p>
          <a:endParaRPr lang="nl-NL"/>
        </a:p>
      </dgm:t>
    </dgm:pt>
    <dgm:pt modelId="{F6D7DBC1-9851-4239-B381-B320FD236971}">
      <dgm:prSet phldrT="[Tekst]" custT="1"/>
      <dgm:spPr/>
      <dgm:t>
        <a:bodyPr/>
        <a:lstStyle/>
        <a:p>
          <a:r>
            <a:rPr lang="nl-NL" sz="1800" dirty="0"/>
            <a:t>Multidisciplinaire samenwerking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B6FC7357-4B3A-4B7A-A45C-70366B2EE5C7}" type="parTrans" cxnId="{4F82BA18-B00A-403F-9C85-86D60113CBA5}">
      <dgm:prSet/>
      <dgm:spPr/>
      <dgm:t>
        <a:bodyPr/>
        <a:lstStyle/>
        <a:p>
          <a:endParaRPr lang="nl-NL"/>
        </a:p>
      </dgm:t>
    </dgm:pt>
    <dgm:pt modelId="{EB0BCA9E-9D3F-44B2-B4EA-762682B640FE}" type="sibTrans" cxnId="{4F82BA18-B00A-403F-9C85-86D60113CBA5}">
      <dgm:prSet/>
      <dgm:spPr/>
      <dgm:t>
        <a:bodyPr/>
        <a:lstStyle/>
        <a:p>
          <a:endParaRPr lang="nl-NL"/>
        </a:p>
      </dgm:t>
    </dgm:pt>
    <dgm:pt modelId="{7F143F63-D0D1-B64E-B729-B6AF3D03F75E}">
      <dgm:prSet phldrT="[Tekst]" custT="1"/>
      <dgm:spPr/>
      <dgm:t>
        <a:bodyPr/>
        <a:lstStyle/>
        <a:p>
          <a:r>
            <a:rPr lang="nl-NL" sz="1800" dirty="0"/>
            <a:t>Samenvatting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1A47B956-A4AC-AA4F-A0AA-16E38ED2F0DD}" type="parTrans" cxnId="{F743066E-BBDA-944F-8433-DBF498CE69B7}">
      <dgm:prSet/>
      <dgm:spPr/>
      <dgm:t>
        <a:bodyPr/>
        <a:lstStyle/>
        <a:p>
          <a:endParaRPr lang="nl-NL"/>
        </a:p>
      </dgm:t>
    </dgm:pt>
    <dgm:pt modelId="{AE76AE40-0DDB-A343-966E-9411340CEC5C}" type="sibTrans" cxnId="{F743066E-BBDA-944F-8433-DBF498CE69B7}">
      <dgm:prSet/>
      <dgm:spPr/>
      <dgm:t>
        <a:bodyPr/>
        <a:lstStyle/>
        <a:p>
          <a:endParaRPr lang="nl-NL"/>
        </a:p>
      </dgm:t>
    </dgm:pt>
    <dgm:pt modelId="{E7FB4E14-1CCD-4852-B594-D6047D65DFA7}" type="pres">
      <dgm:prSet presAssocID="{943FF18F-5F89-4146-82CF-61DF3F3F0980}" presName="Name0" presStyleCnt="0">
        <dgm:presLayoutVars>
          <dgm:dir/>
          <dgm:resizeHandles val="exact"/>
        </dgm:presLayoutVars>
      </dgm:prSet>
      <dgm:spPr/>
    </dgm:pt>
    <dgm:pt modelId="{BD28096B-FD18-4510-AEE3-CBD729533F75}" type="pres">
      <dgm:prSet presAssocID="{2F40123D-B3AE-427A-B819-1559949ECFFF}" presName="node" presStyleLbl="node1" presStyleIdx="0" presStyleCnt="5" custScaleY="170619" custLinFactNeighborX="2667" custLinFactNeighborY="299">
        <dgm:presLayoutVars>
          <dgm:bulletEnabled val="1"/>
        </dgm:presLayoutVars>
      </dgm:prSet>
      <dgm:spPr/>
    </dgm:pt>
    <dgm:pt modelId="{3735EB4F-734A-4160-ADF8-78FC79F13213}" type="pres">
      <dgm:prSet presAssocID="{4B21114D-3273-4F3B-A52E-EB30719C0D51}" presName="sibTrans" presStyleLbl="sibTrans2D1" presStyleIdx="0" presStyleCnt="4"/>
      <dgm:spPr/>
    </dgm:pt>
    <dgm:pt modelId="{CBF65E7B-F3F9-4124-BC51-D7C4EF3DAF45}" type="pres">
      <dgm:prSet presAssocID="{4B21114D-3273-4F3B-A52E-EB30719C0D51}" presName="connectorText" presStyleLbl="sibTrans2D1" presStyleIdx="0" presStyleCnt="4"/>
      <dgm:spPr/>
    </dgm:pt>
    <dgm:pt modelId="{0993CCF3-7101-4863-887A-068CFA18AF90}" type="pres">
      <dgm:prSet presAssocID="{9686623F-ED8C-4E5C-BEB2-C52A8191BA84}" presName="node" presStyleLbl="node1" presStyleIdx="1" presStyleCnt="5" custScaleY="170121">
        <dgm:presLayoutVars>
          <dgm:bulletEnabled val="1"/>
        </dgm:presLayoutVars>
      </dgm:prSet>
      <dgm:spPr/>
    </dgm:pt>
    <dgm:pt modelId="{20B2E312-78E9-4FEB-929E-6A9085E51041}" type="pres">
      <dgm:prSet presAssocID="{60C8D542-E5CE-43FF-A865-485C2D722DF5}" presName="sibTrans" presStyleLbl="sibTrans2D1" presStyleIdx="1" presStyleCnt="4"/>
      <dgm:spPr/>
    </dgm:pt>
    <dgm:pt modelId="{B1420DFF-2043-45EA-9EBE-B98727EB5AC4}" type="pres">
      <dgm:prSet presAssocID="{60C8D542-E5CE-43FF-A865-485C2D722DF5}" presName="connectorText" presStyleLbl="sibTrans2D1" presStyleIdx="1" presStyleCnt="4"/>
      <dgm:spPr/>
    </dgm:pt>
    <dgm:pt modelId="{DDD93132-B226-43F7-B878-8DED323159BD}" type="pres">
      <dgm:prSet presAssocID="{A6F3E4C5-A1D5-44E6-BA03-F615CC2634C2}" presName="node" presStyleLbl="node1" presStyleIdx="2" presStyleCnt="5" custScaleY="170121">
        <dgm:presLayoutVars>
          <dgm:bulletEnabled val="1"/>
        </dgm:presLayoutVars>
      </dgm:prSet>
      <dgm:spPr/>
    </dgm:pt>
    <dgm:pt modelId="{DEDED3BD-3BB9-4828-B5E3-398AF0CA0501}" type="pres">
      <dgm:prSet presAssocID="{3876FD90-0F08-4313-9343-1ED1049A14E3}" presName="sibTrans" presStyleLbl="sibTrans2D1" presStyleIdx="2" presStyleCnt="4"/>
      <dgm:spPr/>
    </dgm:pt>
    <dgm:pt modelId="{FE606CAB-A803-452A-B7E6-E01DC0659F48}" type="pres">
      <dgm:prSet presAssocID="{3876FD90-0F08-4313-9343-1ED1049A14E3}" presName="connectorText" presStyleLbl="sibTrans2D1" presStyleIdx="2" presStyleCnt="4"/>
      <dgm:spPr/>
    </dgm:pt>
    <dgm:pt modelId="{0E0BC18C-4363-4C04-A4AA-3FE3ACD2D2B0}" type="pres">
      <dgm:prSet presAssocID="{F6D7DBC1-9851-4239-B381-B320FD236971}" presName="node" presStyleLbl="node1" presStyleIdx="3" presStyleCnt="5" custScaleX="112355" custScaleY="170121" custLinFactNeighborX="2809" custLinFactNeighborY="-1496">
        <dgm:presLayoutVars>
          <dgm:bulletEnabled val="1"/>
        </dgm:presLayoutVars>
      </dgm:prSet>
      <dgm:spPr/>
    </dgm:pt>
    <dgm:pt modelId="{DD7B957A-37D4-D846-8BE6-BC858651245A}" type="pres">
      <dgm:prSet presAssocID="{EB0BCA9E-9D3F-44B2-B4EA-762682B640FE}" presName="sibTrans" presStyleLbl="sibTrans2D1" presStyleIdx="3" presStyleCnt="4"/>
      <dgm:spPr/>
    </dgm:pt>
    <dgm:pt modelId="{83ADCF19-B05B-2647-9A51-638C75C49658}" type="pres">
      <dgm:prSet presAssocID="{EB0BCA9E-9D3F-44B2-B4EA-762682B640FE}" presName="connectorText" presStyleLbl="sibTrans2D1" presStyleIdx="3" presStyleCnt="4"/>
      <dgm:spPr/>
    </dgm:pt>
    <dgm:pt modelId="{BADFFA9D-44EE-474B-8E4C-41D136D8BD7A}" type="pres">
      <dgm:prSet presAssocID="{7F143F63-D0D1-B64E-B729-B6AF3D03F75E}" presName="node" presStyleLbl="node1" presStyleIdx="4" presStyleCnt="5" custScaleY="170121">
        <dgm:presLayoutVars>
          <dgm:bulletEnabled val="1"/>
        </dgm:presLayoutVars>
      </dgm:prSet>
      <dgm:spPr/>
    </dgm:pt>
  </dgm:ptLst>
  <dgm:cxnLst>
    <dgm:cxn modelId="{7F949709-91F6-4F34-8C29-B4BA683F4DB9}" type="presOf" srcId="{943FF18F-5F89-4146-82CF-61DF3F3F0980}" destId="{E7FB4E14-1CCD-4852-B594-D6047D65DFA7}" srcOrd="0" destOrd="0" presId="urn:microsoft.com/office/officeart/2005/8/layout/process1"/>
    <dgm:cxn modelId="{4F82BA18-B00A-403F-9C85-86D60113CBA5}" srcId="{943FF18F-5F89-4146-82CF-61DF3F3F0980}" destId="{F6D7DBC1-9851-4239-B381-B320FD236971}" srcOrd="3" destOrd="0" parTransId="{B6FC7357-4B3A-4B7A-A45C-70366B2EE5C7}" sibTransId="{EB0BCA9E-9D3F-44B2-B4EA-762682B640FE}"/>
    <dgm:cxn modelId="{5A572519-84CE-4D9C-BCD0-3B1C2A763FAF}" type="presOf" srcId="{3876FD90-0F08-4313-9343-1ED1049A14E3}" destId="{FE606CAB-A803-452A-B7E6-E01DC0659F48}" srcOrd="1" destOrd="0" presId="urn:microsoft.com/office/officeart/2005/8/layout/process1"/>
    <dgm:cxn modelId="{3F66112B-540B-43D8-9F23-9EFBAB1DDFB9}" type="presOf" srcId="{4B21114D-3273-4F3B-A52E-EB30719C0D51}" destId="{CBF65E7B-F3F9-4124-BC51-D7C4EF3DAF45}" srcOrd="1" destOrd="0" presId="urn:microsoft.com/office/officeart/2005/8/layout/process1"/>
    <dgm:cxn modelId="{A85F9542-EDB2-4C56-81AC-28A6FD4662A3}" srcId="{943FF18F-5F89-4146-82CF-61DF3F3F0980}" destId="{A6F3E4C5-A1D5-44E6-BA03-F615CC2634C2}" srcOrd="2" destOrd="0" parTransId="{62AC79F2-ABBC-4E44-A0A3-A3E3661AFDEE}" sibTransId="{3876FD90-0F08-4313-9343-1ED1049A14E3}"/>
    <dgm:cxn modelId="{A5346050-1B24-4FA8-87B1-49B2DBC88879}" type="presOf" srcId="{2F40123D-B3AE-427A-B819-1559949ECFFF}" destId="{BD28096B-FD18-4510-AEE3-CBD729533F75}" srcOrd="0" destOrd="0" presId="urn:microsoft.com/office/officeart/2005/8/layout/process1"/>
    <dgm:cxn modelId="{397BE762-87F4-4315-B634-DEEF9D98B605}" srcId="{943FF18F-5F89-4146-82CF-61DF3F3F0980}" destId="{9686623F-ED8C-4E5C-BEB2-C52A8191BA84}" srcOrd="1" destOrd="0" parTransId="{5345DA84-A4F1-4DAC-A352-B57439E93573}" sibTransId="{60C8D542-E5CE-43FF-A865-485C2D722DF5}"/>
    <dgm:cxn modelId="{C1B30B67-A8A4-7442-B2E6-C5026A295C0A}" type="presOf" srcId="{EB0BCA9E-9D3F-44B2-B4EA-762682B640FE}" destId="{83ADCF19-B05B-2647-9A51-638C75C49658}" srcOrd="1" destOrd="0" presId="urn:microsoft.com/office/officeart/2005/8/layout/process1"/>
    <dgm:cxn modelId="{F743066E-BBDA-944F-8433-DBF498CE69B7}" srcId="{943FF18F-5F89-4146-82CF-61DF3F3F0980}" destId="{7F143F63-D0D1-B64E-B729-B6AF3D03F75E}" srcOrd="4" destOrd="0" parTransId="{1A47B956-A4AC-AA4F-A0AA-16E38ED2F0DD}" sibTransId="{AE76AE40-0DDB-A343-966E-9411340CEC5C}"/>
    <dgm:cxn modelId="{84D40975-B7EF-F04B-8EF9-B1BA930CB6EB}" type="presOf" srcId="{EB0BCA9E-9D3F-44B2-B4EA-762682B640FE}" destId="{DD7B957A-37D4-D846-8BE6-BC858651245A}" srcOrd="0" destOrd="0" presId="urn:microsoft.com/office/officeart/2005/8/layout/process1"/>
    <dgm:cxn modelId="{149A1786-BA6D-46EC-9882-5596C29FD163}" type="presOf" srcId="{60C8D542-E5CE-43FF-A865-485C2D722DF5}" destId="{20B2E312-78E9-4FEB-929E-6A9085E51041}" srcOrd="0" destOrd="0" presId="urn:microsoft.com/office/officeart/2005/8/layout/process1"/>
    <dgm:cxn modelId="{F3972590-973A-406B-9047-0AB408FC16AE}" srcId="{943FF18F-5F89-4146-82CF-61DF3F3F0980}" destId="{2F40123D-B3AE-427A-B819-1559949ECFFF}" srcOrd="0" destOrd="0" parTransId="{1921C6D8-2B8A-45EE-86AD-98157B2F8650}" sibTransId="{4B21114D-3273-4F3B-A52E-EB30719C0D51}"/>
    <dgm:cxn modelId="{2B4E9898-ECB8-0549-B459-5DAD99DFD81E}" type="presOf" srcId="{7F143F63-D0D1-B64E-B729-B6AF3D03F75E}" destId="{BADFFA9D-44EE-474B-8E4C-41D136D8BD7A}" srcOrd="0" destOrd="0" presId="urn:microsoft.com/office/officeart/2005/8/layout/process1"/>
    <dgm:cxn modelId="{B4CAE6D6-3C4D-4306-AB05-1B4830226E4F}" type="presOf" srcId="{9686623F-ED8C-4E5C-BEB2-C52A8191BA84}" destId="{0993CCF3-7101-4863-887A-068CFA18AF90}" srcOrd="0" destOrd="0" presId="urn:microsoft.com/office/officeart/2005/8/layout/process1"/>
    <dgm:cxn modelId="{DD79F2D9-B3FF-4920-BBA2-77E4937B74B0}" type="presOf" srcId="{4B21114D-3273-4F3B-A52E-EB30719C0D51}" destId="{3735EB4F-734A-4160-ADF8-78FC79F13213}" srcOrd="0" destOrd="0" presId="urn:microsoft.com/office/officeart/2005/8/layout/process1"/>
    <dgm:cxn modelId="{848B17E3-B948-4F9D-99D2-08AD0FFFE653}" type="presOf" srcId="{F6D7DBC1-9851-4239-B381-B320FD236971}" destId="{0E0BC18C-4363-4C04-A4AA-3FE3ACD2D2B0}" srcOrd="0" destOrd="0" presId="urn:microsoft.com/office/officeart/2005/8/layout/process1"/>
    <dgm:cxn modelId="{01C62CE9-C4FC-461F-9B20-9B6F79825D86}" type="presOf" srcId="{60C8D542-E5CE-43FF-A865-485C2D722DF5}" destId="{B1420DFF-2043-45EA-9EBE-B98727EB5AC4}" srcOrd="1" destOrd="0" presId="urn:microsoft.com/office/officeart/2005/8/layout/process1"/>
    <dgm:cxn modelId="{E35D9CFC-9FF8-4CCA-8CDB-9C3E1C63761E}" type="presOf" srcId="{3876FD90-0F08-4313-9343-1ED1049A14E3}" destId="{DEDED3BD-3BB9-4828-B5E3-398AF0CA0501}" srcOrd="0" destOrd="0" presId="urn:microsoft.com/office/officeart/2005/8/layout/process1"/>
    <dgm:cxn modelId="{52D0ABFF-A3FF-4A3F-9725-EB286E49D139}" type="presOf" srcId="{A6F3E4C5-A1D5-44E6-BA03-F615CC2634C2}" destId="{DDD93132-B226-43F7-B878-8DED323159BD}" srcOrd="0" destOrd="0" presId="urn:microsoft.com/office/officeart/2005/8/layout/process1"/>
    <dgm:cxn modelId="{F8D91B84-5FDD-47DB-AF95-9C36A20AF64C}" type="presParOf" srcId="{E7FB4E14-1CCD-4852-B594-D6047D65DFA7}" destId="{BD28096B-FD18-4510-AEE3-CBD729533F75}" srcOrd="0" destOrd="0" presId="urn:microsoft.com/office/officeart/2005/8/layout/process1"/>
    <dgm:cxn modelId="{9B3F2FE7-C216-48B8-B518-A7504C1E5926}" type="presParOf" srcId="{E7FB4E14-1CCD-4852-B594-D6047D65DFA7}" destId="{3735EB4F-734A-4160-ADF8-78FC79F13213}" srcOrd="1" destOrd="0" presId="urn:microsoft.com/office/officeart/2005/8/layout/process1"/>
    <dgm:cxn modelId="{AA7B4E05-B874-43BF-87EC-5126A2BA0D98}" type="presParOf" srcId="{3735EB4F-734A-4160-ADF8-78FC79F13213}" destId="{CBF65E7B-F3F9-4124-BC51-D7C4EF3DAF45}" srcOrd="0" destOrd="0" presId="urn:microsoft.com/office/officeart/2005/8/layout/process1"/>
    <dgm:cxn modelId="{0E9FA3C3-491D-4F13-8D53-F4CCEFA778A3}" type="presParOf" srcId="{E7FB4E14-1CCD-4852-B594-D6047D65DFA7}" destId="{0993CCF3-7101-4863-887A-068CFA18AF90}" srcOrd="2" destOrd="0" presId="urn:microsoft.com/office/officeart/2005/8/layout/process1"/>
    <dgm:cxn modelId="{C1C18358-28EB-4175-AA3C-51EFE173F6ED}" type="presParOf" srcId="{E7FB4E14-1CCD-4852-B594-D6047D65DFA7}" destId="{20B2E312-78E9-4FEB-929E-6A9085E51041}" srcOrd="3" destOrd="0" presId="urn:microsoft.com/office/officeart/2005/8/layout/process1"/>
    <dgm:cxn modelId="{34A24277-6057-4E71-8F35-3C7D5AA5875E}" type="presParOf" srcId="{20B2E312-78E9-4FEB-929E-6A9085E51041}" destId="{B1420DFF-2043-45EA-9EBE-B98727EB5AC4}" srcOrd="0" destOrd="0" presId="urn:microsoft.com/office/officeart/2005/8/layout/process1"/>
    <dgm:cxn modelId="{57CD8A80-CDD8-41C2-AE9E-72AF472C12F2}" type="presParOf" srcId="{E7FB4E14-1CCD-4852-B594-D6047D65DFA7}" destId="{DDD93132-B226-43F7-B878-8DED323159BD}" srcOrd="4" destOrd="0" presId="urn:microsoft.com/office/officeart/2005/8/layout/process1"/>
    <dgm:cxn modelId="{6C2CF949-2C23-49D4-BE73-84DC6C0EA77B}" type="presParOf" srcId="{E7FB4E14-1CCD-4852-B594-D6047D65DFA7}" destId="{DEDED3BD-3BB9-4828-B5E3-398AF0CA0501}" srcOrd="5" destOrd="0" presId="urn:microsoft.com/office/officeart/2005/8/layout/process1"/>
    <dgm:cxn modelId="{33CE3EDE-E9EB-4B68-A518-D47ADBE874E3}" type="presParOf" srcId="{DEDED3BD-3BB9-4828-B5E3-398AF0CA0501}" destId="{FE606CAB-A803-452A-B7E6-E01DC0659F48}" srcOrd="0" destOrd="0" presId="urn:microsoft.com/office/officeart/2005/8/layout/process1"/>
    <dgm:cxn modelId="{DF084879-4EC4-4877-9707-DFD525B889CB}" type="presParOf" srcId="{E7FB4E14-1CCD-4852-B594-D6047D65DFA7}" destId="{0E0BC18C-4363-4C04-A4AA-3FE3ACD2D2B0}" srcOrd="6" destOrd="0" presId="urn:microsoft.com/office/officeart/2005/8/layout/process1"/>
    <dgm:cxn modelId="{F3E7E406-C863-F34E-B267-3A590A807C26}" type="presParOf" srcId="{E7FB4E14-1CCD-4852-B594-D6047D65DFA7}" destId="{DD7B957A-37D4-D846-8BE6-BC858651245A}" srcOrd="7" destOrd="0" presId="urn:microsoft.com/office/officeart/2005/8/layout/process1"/>
    <dgm:cxn modelId="{909AB374-0E6D-E746-BC03-165DE8045A06}" type="presParOf" srcId="{DD7B957A-37D4-D846-8BE6-BC858651245A}" destId="{83ADCF19-B05B-2647-9A51-638C75C49658}" srcOrd="0" destOrd="0" presId="urn:microsoft.com/office/officeart/2005/8/layout/process1"/>
    <dgm:cxn modelId="{B8422519-6FA6-F24D-A4CE-5257C4C77897}" type="presParOf" srcId="{E7FB4E14-1CCD-4852-B594-D6047D65DFA7}" destId="{BADFFA9D-44EE-474B-8E4C-41D136D8BD7A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3FF18F-5F89-4146-82CF-61DF3F3F0980}" type="doc">
      <dgm:prSet loTypeId="urn:microsoft.com/office/officeart/2005/8/layout/process1" loCatId="process" qsTypeId="urn:microsoft.com/office/officeart/2005/8/quickstyle/simple2" qsCatId="simple" csTypeId="urn:microsoft.com/office/officeart/2005/8/colors/colorful2" csCatId="colorful" phldr="1"/>
      <dgm:spPr/>
    </dgm:pt>
    <dgm:pt modelId="{2F40123D-B3AE-427A-B819-1559949ECFFF}">
      <dgm:prSet phldrT="[Tekst]" custT="1"/>
      <dgm:spPr/>
      <dgm:t>
        <a:bodyPr/>
        <a:lstStyle/>
        <a:p>
          <a:r>
            <a:rPr lang="nl-NL" sz="1800" dirty="0"/>
            <a:t>Inleiding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1921C6D8-2B8A-45EE-86AD-98157B2F8650}" type="parTrans" cxnId="{F3972590-973A-406B-9047-0AB408FC16AE}">
      <dgm:prSet/>
      <dgm:spPr/>
      <dgm:t>
        <a:bodyPr/>
        <a:lstStyle/>
        <a:p>
          <a:endParaRPr lang="nl-NL"/>
        </a:p>
      </dgm:t>
    </dgm:pt>
    <dgm:pt modelId="{4B21114D-3273-4F3B-A52E-EB30719C0D51}" type="sibTrans" cxnId="{F3972590-973A-406B-9047-0AB408FC16AE}">
      <dgm:prSet/>
      <dgm:spPr/>
      <dgm:t>
        <a:bodyPr/>
        <a:lstStyle/>
        <a:p>
          <a:endParaRPr lang="nl-NL"/>
        </a:p>
      </dgm:t>
    </dgm:pt>
    <dgm:pt modelId="{9686623F-ED8C-4E5C-BEB2-C52A8191BA84}">
      <dgm:prSet phldrT="[Tekst]" custT="1"/>
      <dgm:spPr/>
      <dgm:t>
        <a:bodyPr/>
        <a:lstStyle/>
        <a:p>
          <a:r>
            <a:rPr lang="nl-NL" sz="1800" dirty="0"/>
            <a:t>Herkennen van patiënten voor integrale behandeling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5345DA84-A4F1-4DAC-A352-B57439E93573}" type="parTrans" cxnId="{397BE762-87F4-4315-B634-DEEF9D98B605}">
      <dgm:prSet/>
      <dgm:spPr/>
      <dgm:t>
        <a:bodyPr/>
        <a:lstStyle/>
        <a:p>
          <a:endParaRPr lang="nl-NL"/>
        </a:p>
      </dgm:t>
    </dgm:pt>
    <dgm:pt modelId="{60C8D542-E5CE-43FF-A865-485C2D722DF5}" type="sibTrans" cxnId="{397BE762-87F4-4315-B634-DEEF9D98B605}">
      <dgm:prSet/>
      <dgm:spPr/>
      <dgm:t>
        <a:bodyPr/>
        <a:lstStyle/>
        <a:p>
          <a:endParaRPr lang="nl-NL"/>
        </a:p>
      </dgm:t>
    </dgm:pt>
    <dgm:pt modelId="{A6F3E4C5-A1D5-44E6-BA03-F615CC2634C2}">
      <dgm:prSet phldrT="[Tekst]" custT="1"/>
      <dgm:spPr/>
      <dgm:t>
        <a:bodyPr/>
        <a:lstStyle/>
        <a:p>
          <a:r>
            <a:rPr lang="nl-NL" sz="1800" dirty="0"/>
            <a:t>Behandeling op maat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62AC79F2-ABBC-4E44-A0A3-A3E3661AFDEE}" type="parTrans" cxnId="{A85F9542-EDB2-4C56-81AC-28A6FD4662A3}">
      <dgm:prSet/>
      <dgm:spPr/>
      <dgm:t>
        <a:bodyPr/>
        <a:lstStyle/>
        <a:p>
          <a:endParaRPr lang="nl-NL"/>
        </a:p>
      </dgm:t>
    </dgm:pt>
    <dgm:pt modelId="{3876FD90-0F08-4313-9343-1ED1049A14E3}" type="sibTrans" cxnId="{A85F9542-EDB2-4C56-81AC-28A6FD4662A3}">
      <dgm:prSet/>
      <dgm:spPr/>
      <dgm:t>
        <a:bodyPr/>
        <a:lstStyle/>
        <a:p>
          <a:endParaRPr lang="nl-NL"/>
        </a:p>
      </dgm:t>
    </dgm:pt>
    <dgm:pt modelId="{F6D7DBC1-9851-4239-B381-B320FD236971}">
      <dgm:prSet phldrT="[Tekst]" custT="1"/>
      <dgm:spPr/>
      <dgm:t>
        <a:bodyPr/>
        <a:lstStyle/>
        <a:p>
          <a:r>
            <a:rPr lang="nl-NL" sz="1800" dirty="0"/>
            <a:t>Multidisciplinaire samenwerking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B6FC7357-4B3A-4B7A-A45C-70366B2EE5C7}" type="parTrans" cxnId="{4F82BA18-B00A-403F-9C85-86D60113CBA5}">
      <dgm:prSet/>
      <dgm:spPr/>
      <dgm:t>
        <a:bodyPr/>
        <a:lstStyle/>
        <a:p>
          <a:endParaRPr lang="nl-NL"/>
        </a:p>
      </dgm:t>
    </dgm:pt>
    <dgm:pt modelId="{EB0BCA9E-9D3F-44B2-B4EA-762682B640FE}" type="sibTrans" cxnId="{4F82BA18-B00A-403F-9C85-86D60113CBA5}">
      <dgm:prSet/>
      <dgm:spPr/>
      <dgm:t>
        <a:bodyPr/>
        <a:lstStyle/>
        <a:p>
          <a:endParaRPr lang="nl-NL"/>
        </a:p>
      </dgm:t>
    </dgm:pt>
    <dgm:pt modelId="{7F143F63-D0D1-B64E-B729-B6AF3D03F75E}">
      <dgm:prSet phldrT="[Tekst]" custT="1"/>
      <dgm:spPr/>
      <dgm:t>
        <a:bodyPr/>
        <a:lstStyle/>
        <a:p>
          <a:r>
            <a:rPr lang="nl-NL" sz="1800" dirty="0"/>
            <a:t>Samenvatting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1A47B956-A4AC-AA4F-A0AA-16E38ED2F0DD}" type="parTrans" cxnId="{F743066E-BBDA-944F-8433-DBF498CE69B7}">
      <dgm:prSet/>
      <dgm:spPr/>
      <dgm:t>
        <a:bodyPr/>
        <a:lstStyle/>
        <a:p>
          <a:endParaRPr lang="nl-NL"/>
        </a:p>
      </dgm:t>
    </dgm:pt>
    <dgm:pt modelId="{AE76AE40-0DDB-A343-966E-9411340CEC5C}" type="sibTrans" cxnId="{F743066E-BBDA-944F-8433-DBF498CE69B7}">
      <dgm:prSet/>
      <dgm:spPr/>
      <dgm:t>
        <a:bodyPr/>
        <a:lstStyle/>
        <a:p>
          <a:endParaRPr lang="nl-NL"/>
        </a:p>
      </dgm:t>
    </dgm:pt>
    <dgm:pt modelId="{E7FB4E14-1CCD-4852-B594-D6047D65DFA7}" type="pres">
      <dgm:prSet presAssocID="{943FF18F-5F89-4146-82CF-61DF3F3F0980}" presName="Name0" presStyleCnt="0">
        <dgm:presLayoutVars>
          <dgm:dir/>
          <dgm:resizeHandles val="exact"/>
        </dgm:presLayoutVars>
      </dgm:prSet>
      <dgm:spPr/>
    </dgm:pt>
    <dgm:pt modelId="{BD28096B-FD18-4510-AEE3-CBD729533F75}" type="pres">
      <dgm:prSet presAssocID="{2F40123D-B3AE-427A-B819-1559949ECFFF}" presName="node" presStyleLbl="node1" presStyleIdx="0" presStyleCnt="5" custScaleY="170619" custLinFactNeighborX="2667" custLinFactNeighborY="299">
        <dgm:presLayoutVars>
          <dgm:bulletEnabled val="1"/>
        </dgm:presLayoutVars>
      </dgm:prSet>
      <dgm:spPr/>
    </dgm:pt>
    <dgm:pt modelId="{3735EB4F-734A-4160-ADF8-78FC79F13213}" type="pres">
      <dgm:prSet presAssocID="{4B21114D-3273-4F3B-A52E-EB30719C0D51}" presName="sibTrans" presStyleLbl="sibTrans2D1" presStyleIdx="0" presStyleCnt="4"/>
      <dgm:spPr/>
    </dgm:pt>
    <dgm:pt modelId="{CBF65E7B-F3F9-4124-BC51-D7C4EF3DAF45}" type="pres">
      <dgm:prSet presAssocID="{4B21114D-3273-4F3B-A52E-EB30719C0D51}" presName="connectorText" presStyleLbl="sibTrans2D1" presStyleIdx="0" presStyleCnt="4"/>
      <dgm:spPr/>
    </dgm:pt>
    <dgm:pt modelId="{0993CCF3-7101-4863-887A-068CFA18AF90}" type="pres">
      <dgm:prSet presAssocID="{9686623F-ED8C-4E5C-BEB2-C52A8191BA84}" presName="node" presStyleLbl="node1" presStyleIdx="1" presStyleCnt="5" custScaleY="170121">
        <dgm:presLayoutVars>
          <dgm:bulletEnabled val="1"/>
        </dgm:presLayoutVars>
      </dgm:prSet>
      <dgm:spPr/>
    </dgm:pt>
    <dgm:pt modelId="{20B2E312-78E9-4FEB-929E-6A9085E51041}" type="pres">
      <dgm:prSet presAssocID="{60C8D542-E5CE-43FF-A865-485C2D722DF5}" presName="sibTrans" presStyleLbl="sibTrans2D1" presStyleIdx="1" presStyleCnt="4"/>
      <dgm:spPr/>
    </dgm:pt>
    <dgm:pt modelId="{B1420DFF-2043-45EA-9EBE-B98727EB5AC4}" type="pres">
      <dgm:prSet presAssocID="{60C8D542-E5CE-43FF-A865-485C2D722DF5}" presName="connectorText" presStyleLbl="sibTrans2D1" presStyleIdx="1" presStyleCnt="4"/>
      <dgm:spPr/>
    </dgm:pt>
    <dgm:pt modelId="{DDD93132-B226-43F7-B878-8DED323159BD}" type="pres">
      <dgm:prSet presAssocID="{A6F3E4C5-A1D5-44E6-BA03-F615CC2634C2}" presName="node" presStyleLbl="node1" presStyleIdx="2" presStyleCnt="5" custScaleY="170121">
        <dgm:presLayoutVars>
          <dgm:bulletEnabled val="1"/>
        </dgm:presLayoutVars>
      </dgm:prSet>
      <dgm:spPr/>
    </dgm:pt>
    <dgm:pt modelId="{DEDED3BD-3BB9-4828-B5E3-398AF0CA0501}" type="pres">
      <dgm:prSet presAssocID="{3876FD90-0F08-4313-9343-1ED1049A14E3}" presName="sibTrans" presStyleLbl="sibTrans2D1" presStyleIdx="2" presStyleCnt="4"/>
      <dgm:spPr/>
    </dgm:pt>
    <dgm:pt modelId="{FE606CAB-A803-452A-B7E6-E01DC0659F48}" type="pres">
      <dgm:prSet presAssocID="{3876FD90-0F08-4313-9343-1ED1049A14E3}" presName="connectorText" presStyleLbl="sibTrans2D1" presStyleIdx="2" presStyleCnt="4"/>
      <dgm:spPr/>
    </dgm:pt>
    <dgm:pt modelId="{0E0BC18C-4363-4C04-A4AA-3FE3ACD2D2B0}" type="pres">
      <dgm:prSet presAssocID="{F6D7DBC1-9851-4239-B381-B320FD236971}" presName="node" presStyleLbl="node1" presStyleIdx="3" presStyleCnt="5" custScaleY="170121" custLinFactNeighborX="2809" custLinFactNeighborY="-1496">
        <dgm:presLayoutVars>
          <dgm:bulletEnabled val="1"/>
        </dgm:presLayoutVars>
      </dgm:prSet>
      <dgm:spPr/>
    </dgm:pt>
    <dgm:pt modelId="{DD7B957A-37D4-D846-8BE6-BC858651245A}" type="pres">
      <dgm:prSet presAssocID="{EB0BCA9E-9D3F-44B2-B4EA-762682B640FE}" presName="sibTrans" presStyleLbl="sibTrans2D1" presStyleIdx="3" presStyleCnt="4"/>
      <dgm:spPr/>
    </dgm:pt>
    <dgm:pt modelId="{83ADCF19-B05B-2647-9A51-638C75C49658}" type="pres">
      <dgm:prSet presAssocID="{EB0BCA9E-9D3F-44B2-B4EA-762682B640FE}" presName="connectorText" presStyleLbl="sibTrans2D1" presStyleIdx="3" presStyleCnt="4"/>
      <dgm:spPr/>
    </dgm:pt>
    <dgm:pt modelId="{BADFFA9D-44EE-474B-8E4C-41D136D8BD7A}" type="pres">
      <dgm:prSet presAssocID="{7F143F63-D0D1-B64E-B729-B6AF3D03F75E}" presName="node" presStyleLbl="node1" presStyleIdx="4" presStyleCnt="5" custScaleY="170121">
        <dgm:presLayoutVars>
          <dgm:bulletEnabled val="1"/>
        </dgm:presLayoutVars>
      </dgm:prSet>
      <dgm:spPr/>
    </dgm:pt>
  </dgm:ptLst>
  <dgm:cxnLst>
    <dgm:cxn modelId="{7F949709-91F6-4F34-8C29-B4BA683F4DB9}" type="presOf" srcId="{943FF18F-5F89-4146-82CF-61DF3F3F0980}" destId="{E7FB4E14-1CCD-4852-B594-D6047D65DFA7}" srcOrd="0" destOrd="0" presId="urn:microsoft.com/office/officeart/2005/8/layout/process1"/>
    <dgm:cxn modelId="{4F82BA18-B00A-403F-9C85-86D60113CBA5}" srcId="{943FF18F-5F89-4146-82CF-61DF3F3F0980}" destId="{F6D7DBC1-9851-4239-B381-B320FD236971}" srcOrd="3" destOrd="0" parTransId="{B6FC7357-4B3A-4B7A-A45C-70366B2EE5C7}" sibTransId="{EB0BCA9E-9D3F-44B2-B4EA-762682B640FE}"/>
    <dgm:cxn modelId="{5A572519-84CE-4D9C-BCD0-3B1C2A763FAF}" type="presOf" srcId="{3876FD90-0F08-4313-9343-1ED1049A14E3}" destId="{FE606CAB-A803-452A-B7E6-E01DC0659F48}" srcOrd="1" destOrd="0" presId="urn:microsoft.com/office/officeart/2005/8/layout/process1"/>
    <dgm:cxn modelId="{3F66112B-540B-43D8-9F23-9EFBAB1DDFB9}" type="presOf" srcId="{4B21114D-3273-4F3B-A52E-EB30719C0D51}" destId="{CBF65E7B-F3F9-4124-BC51-D7C4EF3DAF45}" srcOrd="1" destOrd="0" presId="urn:microsoft.com/office/officeart/2005/8/layout/process1"/>
    <dgm:cxn modelId="{A85F9542-EDB2-4C56-81AC-28A6FD4662A3}" srcId="{943FF18F-5F89-4146-82CF-61DF3F3F0980}" destId="{A6F3E4C5-A1D5-44E6-BA03-F615CC2634C2}" srcOrd="2" destOrd="0" parTransId="{62AC79F2-ABBC-4E44-A0A3-A3E3661AFDEE}" sibTransId="{3876FD90-0F08-4313-9343-1ED1049A14E3}"/>
    <dgm:cxn modelId="{A5346050-1B24-4FA8-87B1-49B2DBC88879}" type="presOf" srcId="{2F40123D-B3AE-427A-B819-1559949ECFFF}" destId="{BD28096B-FD18-4510-AEE3-CBD729533F75}" srcOrd="0" destOrd="0" presId="urn:microsoft.com/office/officeart/2005/8/layout/process1"/>
    <dgm:cxn modelId="{397BE762-87F4-4315-B634-DEEF9D98B605}" srcId="{943FF18F-5F89-4146-82CF-61DF3F3F0980}" destId="{9686623F-ED8C-4E5C-BEB2-C52A8191BA84}" srcOrd="1" destOrd="0" parTransId="{5345DA84-A4F1-4DAC-A352-B57439E93573}" sibTransId="{60C8D542-E5CE-43FF-A865-485C2D722DF5}"/>
    <dgm:cxn modelId="{C1B30B67-A8A4-7442-B2E6-C5026A295C0A}" type="presOf" srcId="{EB0BCA9E-9D3F-44B2-B4EA-762682B640FE}" destId="{83ADCF19-B05B-2647-9A51-638C75C49658}" srcOrd="1" destOrd="0" presId="urn:microsoft.com/office/officeart/2005/8/layout/process1"/>
    <dgm:cxn modelId="{F743066E-BBDA-944F-8433-DBF498CE69B7}" srcId="{943FF18F-5F89-4146-82CF-61DF3F3F0980}" destId="{7F143F63-D0D1-B64E-B729-B6AF3D03F75E}" srcOrd="4" destOrd="0" parTransId="{1A47B956-A4AC-AA4F-A0AA-16E38ED2F0DD}" sibTransId="{AE76AE40-0DDB-A343-966E-9411340CEC5C}"/>
    <dgm:cxn modelId="{84D40975-B7EF-F04B-8EF9-B1BA930CB6EB}" type="presOf" srcId="{EB0BCA9E-9D3F-44B2-B4EA-762682B640FE}" destId="{DD7B957A-37D4-D846-8BE6-BC858651245A}" srcOrd="0" destOrd="0" presId="urn:microsoft.com/office/officeart/2005/8/layout/process1"/>
    <dgm:cxn modelId="{149A1786-BA6D-46EC-9882-5596C29FD163}" type="presOf" srcId="{60C8D542-E5CE-43FF-A865-485C2D722DF5}" destId="{20B2E312-78E9-4FEB-929E-6A9085E51041}" srcOrd="0" destOrd="0" presId="urn:microsoft.com/office/officeart/2005/8/layout/process1"/>
    <dgm:cxn modelId="{F3972590-973A-406B-9047-0AB408FC16AE}" srcId="{943FF18F-5F89-4146-82CF-61DF3F3F0980}" destId="{2F40123D-B3AE-427A-B819-1559949ECFFF}" srcOrd="0" destOrd="0" parTransId="{1921C6D8-2B8A-45EE-86AD-98157B2F8650}" sibTransId="{4B21114D-3273-4F3B-A52E-EB30719C0D51}"/>
    <dgm:cxn modelId="{2B4E9898-ECB8-0549-B459-5DAD99DFD81E}" type="presOf" srcId="{7F143F63-D0D1-B64E-B729-B6AF3D03F75E}" destId="{BADFFA9D-44EE-474B-8E4C-41D136D8BD7A}" srcOrd="0" destOrd="0" presId="urn:microsoft.com/office/officeart/2005/8/layout/process1"/>
    <dgm:cxn modelId="{B4CAE6D6-3C4D-4306-AB05-1B4830226E4F}" type="presOf" srcId="{9686623F-ED8C-4E5C-BEB2-C52A8191BA84}" destId="{0993CCF3-7101-4863-887A-068CFA18AF90}" srcOrd="0" destOrd="0" presId="urn:microsoft.com/office/officeart/2005/8/layout/process1"/>
    <dgm:cxn modelId="{DD79F2D9-B3FF-4920-BBA2-77E4937B74B0}" type="presOf" srcId="{4B21114D-3273-4F3B-A52E-EB30719C0D51}" destId="{3735EB4F-734A-4160-ADF8-78FC79F13213}" srcOrd="0" destOrd="0" presId="urn:microsoft.com/office/officeart/2005/8/layout/process1"/>
    <dgm:cxn modelId="{848B17E3-B948-4F9D-99D2-08AD0FFFE653}" type="presOf" srcId="{F6D7DBC1-9851-4239-B381-B320FD236971}" destId="{0E0BC18C-4363-4C04-A4AA-3FE3ACD2D2B0}" srcOrd="0" destOrd="0" presId="urn:microsoft.com/office/officeart/2005/8/layout/process1"/>
    <dgm:cxn modelId="{01C62CE9-C4FC-461F-9B20-9B6F79825D86}" type="presOf" srcId="{60C8D542-E5CE-43FF-A865-485C2D722DF5}" destId="{B1420DFF-2043-45EA-9EBE-B98727EB5AC4}" srcOrd="1" destOrd="0" presId="urn:microsoft.com/office/officeart/2005/8/layout/process1"/>
    <dgm:cxn modelId="{E35D9CFC-9FF8-4CCA-8CDB-9C3E1C63761E}" type="presOf" srcId="{3876FD90-0F08-4313-9343-1ED1049A14E3}" destId="{DEDED3BD-3BB9-4828-B5E3-398AF0CA0501}" srcOrd="0" destOrd="0" presId="urn:microsoft.com/office/officeart/2005/8/layout/process1"/>
    <dgm:cxn modelId="{52D0ABFF-A3FF-4A3F-9725-EB286E49D139}" type="presOf" srcId="{A6F3E4C5-A1D5-44E6-BA03-F615CC2634C2}" destId="{DDD93132-B226-43F7-B878-8DED323159BD}" srcOrd="0" destOrd="0" presId="urn:microsoft.com/office/officeart/2005/8/layout/process1"/>
    <dgm:cxn modelId="{F8D91B84-5FDD-47DB-AF95-9C36A20AF64C}" type="presParOf" srcId="{E7FB4E14-1CCD-4852-B594-D6047D65DFA7}" destId="{BD28096B-FD18-4510-AEE3-CBD729533F75}" srcOrd="0" destOrd="0" presId="urn:microsoft.com/office/officeart/2005/8/layout/process1"/>
    <dgm:cxn modelId="{9B3F2FE7-C216-48B8-B518-A7504C1E5926}" type="presParOf" srcId="{E7FB4E14-1CCD-4852-B594-D6047D65DFA7}" destId="{3735EB4F-734A-4160-ADF8-78FC79F13213}" srcOrd="1" destOrd="0" presId="urn:microsoft.com/office/officeart/2005/8/layout/process1"/>
    <dgm:cxn modelId="{AA7B4E05-B874-43BF-87EC-5126A2BA0D98}" type="presParOf" srcId="{3735EB4F-734A-4160-ADF8-78FC79F13213}" destId="{CBF65E7B-F3F9-4124-BC51-D7C4EF3DAF45}" srcOrd="0" destOrd="0" presId="urn:microsoft.com/office/officeart/2005/8/layout/process1"/>
    <dgm:cxn modelId="{0E9FA3C3-491D-4F13-8D53-F4CCEFA778A3}" type="presParOf" srcId="{E7FB4E14-1CCD-4852-B594-D6047D65DFA7}" destId="{0993CCF3-7101-4863-887A-068CFA18AF90}" srcOrd="2" destOrd="0" presId="urn:microsoft.com/office/officeart/2005/8/layout/process1"/>
    <dgm:cxn modelId="{C1C18358-28EB-4175-AA3C-51EFE173F6ED}" type="presParOf" srcId="{E7FB4E14-1CCD-4852-B594-D6047D65DFA7}" destId="{20B2E312-78E9-4FEB-929E-6A9085E51041}" srcOrd="3" destOrd="0" presId="urn:microsoft.com/office/officeart/2005/8/layout/process1"/>
    <dgm:cxn modelId="{34A24277-6057-4E71-8F35-3C7D5AA5875E}" type="presParOf" srcId="{20B2E312-78E9-4FEB-929E-6A9085E51041}" destId="{B1420DFF-2043-45EA-9EBE-B98727EB5AC4}" srcOrd="0" destOrd="0" presId="urn:microsoft.com/office/officeart/2005/8/layout/process1"/>
    <dgm:cxn modelId="{57CD8A80-CDD8-41C2-AE9E-72AF472C12F2}" type="presParOf" srcId="{E7FB4E14-1CCD-4852-B594-D6047D65DFA7}" destId="{DDD93132-B226-43F7-B878-8DED323159BD}" srcOrd="4" destOrd="0" presId="urn:microsoft.com/office/officeart/2005/8/layout/process1"/>
    <dgm:cxn modelId="{6C2CF949-2C23-49D4-BE73-84DC6C0EA77B}" type="presParOf" srcId="{E7FB4E14-1CCD-4852-B594-D6047D65DFA7}" destId="{DEDED3BD-3BB9-4828-B5E3-398AF0CA0501}" srcOrd="5" destOrd="0" presId="urn:microsoft.com/office/officeart/2005/8/layout/process1"/>
    <dgm:cxn modelId="{33CE3EDE-E9EB-4B68-A518-D47ADBE874E3}" type="presParOf" srcId="{DEDED3BD-3BB9-4828-B5E3-398AF0CA0501}" destId="{FE606CAB-A803-452A-B7E6-E01DC0659F48}" srcOrd="0" destOrd="0" presId="urn:microsoft.com/office/officeart/2005/8/layout/process1"/>
    <dgm:cxn modelId="{DF084879-4EC4-4877-9707-DFD525B889CB}" type="presParOf" srcId="{E7FB4E14-1CCD-4852-B594-D6047D65DFA7}" destId="{0E0BC18C-4363-4C04-A4AA-3FE3ACD2D2B0}" srcOrd="6" destOrd="0" presId="urn:microsoft.com/office/officeart/2005/8/layout/process1"/>
    <dgm:cxn modelId="{F3E7E406-C863-F34E-B267-3A590A807C26}" type="presParOf" srcId="{E7FB4E14-1CCD-4852-B594-D6047D65DFA7}" destId="{DD7B957A-37D4-D846-8BE6-BC858651245A}" srcOrd="7" destOrd="0" presId="urn:microsoft.com/office/officeart/2005/8/layout/process1"/>
    <dgm:cxn modelId="{909AB374-0E6D-E746-BC03-165DE8045A06}" type="presParOf" srcId="{DD7B957A-37D4-D846-8BE6-BC858651245A}" destId="{83ADCF19-B05B-2647-9A51-638C75C49658}" srcOrd="0" destOrd="0" presId="urn:microsoft.com/office/officeart/2005/8/layout/process1"/>
    <dgm:cxn modelId="{B8422519-6FA6-F24D-A4CE-5257C4C77897}" type="presParOf" srcId="{E7FB4E14-1CCD-4852-B594-D6047D65DFA7}" destId="{BADFFA9D-44EE-474B-8E4C-41D136D8BD7A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3FF18F-5F89-4146-82CF-61DF3F3F0980}" type="doc">
      <dgm:prSet loTypeId="urn:microsoft.com/office/officeart/2005/8/layout/process1" loCatId="process" qsTypeId="urn:microsoft.com/office/officeart/2005/8/quickstyle/simple2" qsCatId="simple" csTypeId="urn:microsoft.com/office/officeart/2005/8/colors/colorful2" csCatId="colorful" phldr="1"/>
      <dgm:spPr/>
    </dgm:pt>
    <dgm:pt modelId="{2F40123D-B3AE-427A-B819-1559949ECFFF}">
      <dgm:prSet phldrT="[Tekst]" custT="1"/>
      <dgm:spPr/>
      <dgm:t>
        <a:bodyPr/>
        <a:lstStyle/>
        <a:p>
          <a:r>
            <a:rPr lang="nl-NL" sz="1800" dirty="0"/>
            <a:t>Inleiding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1921C6D8-2B8A-45EE-86AD-98157B2F8650}" type="parTrans" cxnId="{F3972590-973A-406B-9047-0AB408FC16AE}">
      <dgm:prSet/>
      <dgm:spPr/>
      <dgm:t>
        <a:bodyPr/>
        <a:lstStyle/>
        <a:p>
          <a:endParaRPr lang="nl-NL"/>
        </a:p>
      </dgm:t>
    </dgm:pt>
    <dgm:pt modelId="{4B21114D-3273-4F3B-A52E-EB30719C0D51}" type="sibTrans" cxnId="{F3972590-973A-406B-9047-0AB408FC16AE}">
      <dgm:prSet/>
      <dgm:spPr/>
      <dgm:t>
        <a:bodyPr/>
        <a:lstStyle/>
        <a:p>
          <a:endParaRPr lang="nl-NL"/>
        </a:p>
      </dgm:t>
    </dgm:pt>
    <dgm:pt modelId="{9686623F-ED8C-4E5C-BEB2-C52A8191BA84}">
      <dgm:prSet phldrT="[Tekst]" custT="1"/>
      <dgm:spPr/>
      <dgm:t>
        <a:bodyPr/>
        <a:lstStyle/>
        <a:p>
          <a:r>
            <a:rPr lang="nl-NL" sz="1800" dirty="0"/>
            <a:t>Herkennen van patiënten voor integrale behandeling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5345DA84-A4F1-4DAC-A352-B57439E93573}" type="parTrans" cxnId="{397BE762-87F4-4315-B634-DEEF9D98B605}">
      <dgm:prSet/>
      <dgm:spPr/>
      <dgm:t>
        <a:bodyPr/>
        <a:lstStyle/>
        <a:p>
          <a:endParaRPr lang="nl-NL"/>
        </a:p>
      </dgm:t>
    </dgm:pt>
    <dgm:pt modelId="{60C8D542-E5CE-43FF-A865-485C2D722DF5}" type="sibTrans" cxnId="{397BE762-87F4-4315-B634-DEEF9D98B605}">
      <dgm:prSet/>
      <dgm:spPr/>
      <dgm:t>
        <a:bodyPr/>
        <a:lstStyle/>
        <a:p>
          <a:endParaRPr lang="nl-NL"/>
        </a:p>
      </dgm:t>
    </dgm:pt>
    <dgm:pt modelId="{A6F3E4C5-A1D5-44E6-BA03-F615CC2634C2}">
      <dgm:prSet phldrT="[Tekst]" custT="1"/>
      <dgm:spPr/>
      <dgm:t>
        <a:bodyPr/>
        <a:lstStyle/>
        <a:p>
          <a:r>
            <a:rPr lang="nl-NL" sz="1800" dirty="0"/>
            <a:t>Behandeling op maat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62AC79F2-ABBC-4E44-A0A3-A3E3661AFDEE}" type="parTrans" cxnId="{A85F9542-EDB2-4C56-81AC-28A6FD4662A3}">
      <dgm:prSet/>
      <dgm:spPr/>
      <dgm:t>
        <a:bodyPr/>
        <a:lstStyle/>
        <a:p>
          <a:endParaRPr lang="nl-NL"/>
        </a:p>
      </dgm:t>
    </dgm:pt>
    <dgm:pt modelId="{3876FD90-0F08-4313-9343-1ED1049A14E3}" type="sibTrans" cxnId="{A85F9542-EDB2-4C56-81AC-28A6FD4662A3}">
      <dgm:prSet/>
      <dgm:spPr/>
      <dgm:t>
        <a:bodyPr/>
        <a:lstStyle/>
        <a:p>
          <a:endParaRPr lang="nl-NL"/>
        </a:p>
      </dgm:t>
    </dgm:pt>
    <dgm:pt modelId="{F6D7DBC1-9851-4239-B381-B320FD236971}">
      <dgm:prSet phldrT="[Tekst]" custT="1"/>
      <dgm:spPr/>
      <dgm:t>
        <a:bodyPr/>
        <a:lstStyle/>
        <a:p>
          <a:r>
            <a:rPr lang="nl-NL" sz="1800" dirty="0"/>
            <a:t>Multidisciplinaire samenwerking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B6FC7357-4B3A-4B7A-A45C-70366B2EE5C7}" type="parTrans" cxnId="{4F82BA18-B00A-403F-9C85-86D60113CBA5}">
      <dgm:prSet/>
      <dgm:spPr/>
      <dgm:t>
        <a:bodyPr/>
        <a:lstStyle/>
        <a:p>
          <a:endParaRPr lang="nl-NL"/>
        </a:p>
      </dgm:t>
    </dgm:pt>
    <dgm:pt modelId="{EB0BCA9E-9D3F-44B2-B4EA-762682B640FE}" type="sibTrans" cxnId="{4F82BA18-B00A-403F-9C85-86D60113CBA5}">
      <dgm:prSet/>
      <dgm:spPr/>
      <dgm:t>
        <a:bodyPr/>
        <a:lstStyle/>
        <a:p>
          <a:endParaRPr lang="nl-NL"/>
        </a:p>
      </dgm:t>
    </dgm:pt>
    <dgm:pt modelId="{7F143F63-D0D1-B64E-B729-B6AF3D03F75E}">
      <dgm:prSet phldrT="[Tekst]" custT="1"/>
      <dgm:spPr/>
      <dgm:t>
        <a:bodyPr/>
        <a:lstStyle/>
        <a:p>
          <a:r>
            <a:rPr lang="nl-NL" sz="1800" dirty="0"/>
            <a:t>Samenvatting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1A47B956-A4AC-AA4F-A0AA-16E38ED2F0DD}" type="parTrans" cxnId="{F743066E-BBDA-944F-8433-DBF498CE69B7}">
      <dgm:prSet/>
      <dgm:spPr/>
      <dgm:t>
        <a:bodyPr/>
        <a:lstStyle/>
        <a:p>
          <a:endParaRPr lang="nl-NL"/>
        </a:p>
      </dgm:t>
    </dgm:pt>
    <dgm:pt modelId="{AE76AE40-0DDB-A343-966E-9411340CEC5C}" type="sibTrans" cxnId="{F743066E-BBDA-944F-8433-DBF498CE69B7}">
      <dgm:prSet/>
      <dgm:spPr/>
      <dgm:t>
        <a:bodyPr/>
        <a:lstStyle/>
        <a:p>
          <a:endParaRPr lang="nl-NL"/>
        </a:p>
      </dgm:t>
    </dgm:pt>
    <dgm:pt modelId="{E7FB4E14-1CCD-4852-B594-D6047D65DFA7}" type="pres">
      <dgm:prSet presAssocID="{943FF18F-5F89-4146-82CF-61DF3F3F0980}" presName="Name0" presStyleCnt="0">
        <dgm:presLayoutVars>
          <dgm:dir/>
          <dgm:resizeHandles val="exact"/>
        </dgm:presLayoutVars>
      </dgm:prSet>
      <dgm:spPr/>
    </dgm:pt>
    <dgm:pt modelId="{BD28096B-FD18-4510-AEE3-CBD729533F75}" type="pres">
      <dgm:prSet presAssocID="{2F40123D-B3AE-427A-B819-1559949ECFFF}" presName="node" presStyleLbl="node1" presStyleIdx="0" presStyleCnt="5" custScaleY="170619" custLinFactNeighborX="2667" custLinFactNeighborY="299">
        <dgm:presLayoutVars>
          <dgm:bulletEnabled val="1"/>
        </dgm:presLayoutVars>
      </dgm:prSet>
      <dgm:spPr/>
    </dgm:pt>
    <dgm:pt modelId="{3735EB4F-734A-4160-ADF8-78FC79F13213}" type="pres">
      <dgm:prSet presAssocID="{4B21114D-3273-4F3B-A52E-EB30719C0D51}" presName="sibTrans" presStyleLbl="sibTrans2D1" presStyleIdx="0" presStyleCnt="4"/>
      <dgm:spPr/>
    </dgm:pt>
    <dgm:pt modelId="{CBF65E7B-F3F9-4124-BC51-D7C4EF3DAF45}" type="pres">
      <dgm:prSet presAssocID="{4B21114D-3273-4F3B-A52E-EB30719C0D51}" presName="connectorText" presStyleLbl="sibTrans2D1" presStyleIdx="0" presStyleCnt="4"/>
      <dgm:spPr/>
    </dgm:pt>
    <dgm:pt modelId="{0993CCF3-7101-4863-887A-068CFA18AF90}" type="pres">
      <dgm:prSet presAssocID="{9686623F-ED8C-4E5C-BEB2-C52A8191BA84}" presName="node" presStyleLbl="node1" presStyleIdx="1" presStyleCnt="5" custScaleY="170121">
        <dgm:presLayoutVars>
          <dgm:bulletEnabled val="1"/>
        </dgm:presLayoutVars>
      </dgm:prSet>
      <dgm:spPr/>
    </dgm:pt>
    <dgm:pt modelId="{20B2E312-78E9-4FEB-929E-6A9085E51041}" type="pres">
      <dgm:prSet presAssocID="{60C8D542-E5CE-43FF-A865-485C2D722DF5}" presName="sibTrans" presStyleLbl="sibTrans2D1" presStyleIdx="1" presStyleCnt="4"/>
      <dgm:spPr/>
    </dgm:pt>
    <dgm:pt modelId="{B1420DFF-2043-45EA-9EBE-B98727EB5AC4}" type="pres">
      <dgm:prSet presAssocID="{60C8D542-E5CE-43FF-A865-485C2D722DF5}" presName="connectorText" presStyleLbl="sibTrans2D1" presStyleIdx="1" presStyleCnt="4"/>
      <dgm:spPr/>
    </dgm:pt>
    <dgm:pt modelId="{DDD93132-B226-43F7-B878-8DED323159BD}" type="pres">
      <dgm:prSet presAssocID="{A6F3E4C5-A1D5-44E6-BA03-F615CC2634C2}" presName="node" presStyleLbl="node1" presStyleIdx="2" presStyleCnt="5" custScaleY="170121">
        <dgm:presLayoutVars>
          <dgm:bulletEnabled val="1"/>
        </dgm:presLayoutVars>
      </dgm:prSet>
      <dgm:spPr/>
    </dgm:pt>
    <dgm:pt modelId="{DEDED3BD-3BB9-4828-B5E3-398AF0CA0501}" type="pres">
      <dgm:prSet presAssocID="{3876FD90-0F08-4313-9343-1ED1049A14E3}" presName="sibTrans" presStyleLbl="sibTrans2D1" presStyleIdx="2" presStyleCnt="4"/>
      <dgm:spPr/>
    </dgm:pt>
    <dgm:pt modelId="{FE606CAB-A803-452A-B7E6-E01DC0659F48}" type="pres">
      <dgm:prSet presAssocID="{3876FD90-0F08-4313-9343-1ED1049A14E3}" presName="connectorText" presStyleLbl="sibTrans2D1" presStyleIdx="2" presStyleCnt="4"/>
      <dgm:spPr/>
    </dgm:pt>
    <dgm:pt modelId="{0E0BC18C-4363-4C04-A4AA-3FE3ACD2D2B0}" type="pres">
      <dgm:prSet presAssocID="{F6D7DBC1-9851-4239-B381-B320FD236971}" presName="node" presStyleLbl="node1" presStyleIdx="3" presStyleCnt="5" custScaleX="114586" custScaleY="170121" custLinFactNeighborX="2809" custLinFactNeighborY="-1496">
        <dgm:presLayoutVars>
          <dgm:bulletEnabled val="1"/>
        </dgm:presLayoutVars>
      </dgm:prSet>
      <dgm:spPr/>
    </dgm:pt>
    <dgm:pt modelId="{DD7B957A-37D4-D846-8BE6-BC858651245A}" type="pres">
      <dgm:prSet presAssocID="{EB0BCA9E-9D3F-44B2-B4EA-762682B640FE}" presName="sibTrans" presStyleLbl="sibTrans2D1" presStyleIdx="3" presStyleCnt="4"/>
      <dgm:spPr/>
    </dgm:pt>
    <dgm:pt modelId="{83ADCF19-B05B-2647-9A51-638C75C49658}" type="pres">
      <dgm:prSet presAssocID="{EB0BCA9E-9D3F-44B2-B4EA-762682B640FE}" presName="connectorText" presStyleLbl="sibTrans2D1" presStyleIdx="3" presStyleCnt="4"/>
      <dgm:spPr/>
    </dgm:pt>
    <dgm:pt modelId="{BADFFA9D-44EE-474B-8E4C-41D136D8BD7A}" type="pres">
      <dgm:prSet presAssocID="{7F143F63-D0D1-B64E-B729-B6AF3D03F75E}" presName="node" presStyleLbl="node1" presStyleIdx="4" presStyleCnt="5" custScaleY="170121">
        <dgm:presLayoutVars>
          <dgm:bulletEnabled val="1"/>
        </dgm:presLayoutVars>
      </dgm:prSet>
      <dgm:spPr/>
    </dgm:pt>
  </dgm:ptLst>
  <dgm:cxnLst>
    <dgm:cxn modelId="{7F949709-91F6-4F34-8C29-B4BA683F4DB9}" type="presOf" srcId="{943FF18F-5F89-4146-82CF-61DF3F3F0980}" destId="{E7FB4E14-1CCD-4852-B594-D6047D65DFA7}" srcOrd="0" destOrd="0" presId="urn:microsoft.com/office/officeart/2005/8/layout/process1"/>
    <dgm:cxn modelId="{4F82BA18-B00A-403F-9C85-86D60113CBA5}" srcId="{943FF18F-5F89-4146-82CF-61DF3F3F0980}" destId="{F6D7DBC1-9851-4239-B381-B320FD236971}" srcOrd="3" destOrd="0" parTransId="{B6FC7357-4B3A-4B7A-A45C-70366B2EE5C7}" sibTransId="{EB0BCA9E-9D3F-44B2-B4EA-762682B640FE}"/>
    <dgm:cxn modelId="{5A572519-84CE-4D9C-BCD0-3B1C2A763FAF}" type="presOf" srcId="{3876FD90-0F08-4313-9343-1ED1049A14E3}" destId="{FE606CAB-A803-452A-B7E6-E01DC0659F48}" srcOrd="1" destOrd="0" presId="urn:microsoft.com/office/officeart/2005/8/layout/process1"/>
    <dgm:cxn modelId="{3F66112B-540B-43D8-9F23-9EFBAB1DDFB9}" type="presOf" srcId="{4B21114D-3273-4F3B-A52E-EB30719C0D51}" destId="{CBF65E7B-F3F9-4124-BC51-D7C4EF3DAF45}" srcOrd="1" destOrd="0" presId="urn:microsoft.com/office/officeart/2005/8/layout/process1"/>
    <dgm:cxn modelId="{A85F9542-EDB2-4C56-81AC-28A6FD4662A3}" srcId="{943FF18F-5F89-4146-82CF-61DF3F3F0980}" destId="{A6F3E4C5-A1D5-44E6-BA03-F615CC2634C2}" srcOrd="2" destOrd="0" parTransId="{62AC79F2-ABBC-4E44-A0A3-A3E3661AFDEE}" sibTransId="{3876FD90-0F08-4313-9343-1ED1049A14E3}"/>
    <dgm:cxn modelId="{A5346050-1B24-4FA8-87B1-49B2DBC88879}" type="presOf" srcId="{2F40123D-B3AE-427A-B819-1559949ECFFF}" destId="{BD28096B-FD18-4510-AEE3-CBD729533F75}" srcOrd="0" destOrd="0" presId="urn:microsoft.com/office/officeart/2005/8/layout/process1"/>
    <dgm:cxn modelId="{397BE762-87F4-4315-B634-DEEF9D98B605}" srcId="{943FF18F-5F89-4146-82CF-61DF3F3F0980}" destId="{9686623F-ED8C-4E5C-BEB2-C52A8191BA84}" srcOrd="1" destOrd="0" parTransId="{5345DA84-A4F1-4DAC-A352-B57439E93573}" sibTransId="{60C8D542-E5CE-43FF-A865-485C2D722DF5}"/>
    <dgm:cxn modelId="{C1B30B67-A8A4-7442-B2E6-C5026A295C0A}" type="presOf" srcId="{EB0BCA9E-9D3F-44B2-B4EA-762682B640FE}" destId="{83ADCF19-B05B-2647-9A51-638C75C49658}" srcOrd="1" destOrd="0" presId="urn:microsoft.com/office/officeart/2005/8/layout/process1"/>
    <dgm:cxn modelId="{F743066E-BBDA-944F-8433-DBF498CE69B7}" srcId="{943FF18F-5F89-4146-82CF-61DF3F3F0980}" destId="{7F143F63-D0D1-B64E-B729-B6AF3D03F75E}" srcOrd="4" destOrd="0" parTransId="{1A47B956-A4AC-AA4F-A0AA-16E38ED2F0DD}" sibTransId="{AE76AE40-0DDB-A343-966E-9411340CEC5C}"/>
    <dgm:cxn modelId="{84D40975-B7EF-F04B-8EF9-B1BA930CB6EB}" type="presOf" srcId="{EB0BCA9E-9D3F-44B2-B4EA-762682B640FE}" destId="{DD7B957A-37D4-D846-8BE6-BC858651245A}" srcOrd="0" destOrd="0" presId="urn:microsoft.com/office/officeart/2005/8/layout/process1"/>
    <dgm:cxn modelId="{149A1786-BA6D-46EC-9882-5596C29FD163}" type="presOf" srcId="{60C8D542-E5CE-43FF-A865-485C2D722DF5}" destId="{20B2E312-78E9-4FEB-929E-6A9085E51041}" srcOrd="0" destOrd="0" presId="urn:microsoft.com/office/officeart/2005/8/layout/process1"/>
    <dgm:cxn modelId="{F3972590-973A-406B-9047-0AB408FC16AE}" srcId="{943FF18F-5F89-4146-82CF-61DF3F3F0980}" destId="{2F40123D-B3AE-427A-B819-1559949ECFFF}" srcOrd="0" destOrd="0" parTransId="{1921C6D8-2B8A-45EE-86AD-98157B2F8650}" sibTransId="{4B21114D-3273-4F3B-A52E-EB30719C0D51}"/>
    <dgm:cxn modelId="{2B4E9898-ECB8-0549-B459-5DAD99DFD81E}" type="presOf" srcId="{7F143F63-D0D1-B64E-B729-B6AF3D03F75E}" destId="{BADFFA9D-44EE-474B-8E4C-41D136D8BD7A}" srcOrd="0" destOrd="0" presId="urn:microsoft.com/office/officeart/2005/8/layout/process1"/>
    <dgm:cxn modelId="{B4CAE6D6-3C4D-4306-AB05-1B4830226E4F}" type="presOf" srcId="{9686623F-ED8C-4E5C-BEB2-C52A8191BA84}" destId="{0993CCF3-7101-4863-887A-068CFA18AF90}" srcOrd="0" destOrd="0" presId="urn:microsoft.com/office/officeart/2005/8/layout/process1"/>
    <dgm:cxn modelId="{DD79F2D9-B3FF-4920-BBA2-77E4937B74B0}" type="presOf" srcId="{4B21114D-3273-4F3B-A52E-EB30719C0D51}" destId="{3735EB4F-734A-4160-ADF8-78FC79F13213}" srcOrd="0" destOrd="0" presId="urn:microsoft.com/office/officeart/2005/8/layout/process1"/>
    <dgm:cxn modelId="{848B17E3-B948-4F9D-99D2-08AD0FFFE653}" type="presOf" srcId="{F6D7DBC1-9851-4239-B381-B320FD236971}" destId="{0E0BC18C-4363-4C04-A4AA-3FE3ACD2D2B0}" srcOrd="0" destOrd="0" presId="urn:microsoft.com/office/officeart/2005/8/layout/process1"/>
    <dgm:cxn modelId="{01C62CE9-C4FC-461F-9B20-9B6F79825D86}" type="presOf" srcId="{60C8D542-E5CE-43FF-A865-485C2D722DF5}" destId="{B1420DFF-2043-45EA-9EBE-B98727EB5AC4}" srcOrd="1" destOrd="0" presId="urn:microsoft.com/office/officeart/2005/8/layout/process1"/>
    <dgm:cxn modelId="{E35D9CFC-9FF8-4CCA-8CDB-9C3E1C63761E}" type="presOf" srcId="{3876FD90-0F08-4313-9343-1ED1049A14E3}" destId="{DEDED3BD-3BB9-4828-B5E3-398AF0CA0501}" srcOrd="0" destOrd="0" presId="urn:microsoft.com/office/officeart/2005/8/layout/process1"/>
    <dgm:cxn modelId="{52D0ABFF-A3FF-4A3F-9725-EB286E49D139}" type="presOf" srcId="{A6F3E4C5-A1D5-44E6-BA03-F615CC2634C2}" destId="{DDD93132-B226-43F7-B878-8DED323159BD}" srcOrd="0" destOrd="0" presId="urn:microsoft.com/office/officeart/2005/8/layout/process1"/>
    <dgm:cxn modelId="{F8D91B84-5FDD-47DB-AF95-9C36A20AF64C}" type="presParOf" srcId="{E7FB4E14-1CCD-4852-B594-D6047D65DFA7}" destId="{BD28096B-FD18-4510-AEE3-CBD729533F75}" srcOrd="0" destOrd="0" presId="urn:microsoft.com/office/officeart/2005/8/layout/process1"/>
    <dgm:cxn modelId="{9B3F2FE7-C216-48B8-B518-A7504C1E5926}" type="presParOf" srcId="{E7FB4E14-1CCD-4852-B594-D6047D65DFA7}" destId="{3735EB4F-734A-4160-ADF8-78FC79F13213}" srcOrd="1" destOrd="0" presId="urn:microsoft.com/office/officeart/2005/8/layout/process1"/>
    <dgm:cxn modelId="{AA7B4E05-B874-43BF-87EC-5126A2BA0D98}" type="presParOf" srcId="{3735EB4F-734A-4160-ADF8-78FC79F13213}" destId="{CBF65E7B-F3F9-4124-BC51-D7C4EF3DAF45}" srcOrd="0" destOrd="0" presId="urn:microsoft.com/office/officeart/2005/8/layout/process1"/>
    <dgm:cxn modelId="{0E9FA3C3-491D-4F13-8D53-F4CCEFA778A3}" type="presParOf" srcId="{E7FB4E14-1CCD-4852-B594-D6047D65DFA7}" destId="{0993CCF3-7101-4863-887A-068CFA18AF90}" srcOrd="2" destOrd="0" presId="urn:microsoft.com/office/officeart/2005/8/layout/process1"/>
    <dgm:cxn modelId="{C1C18358-28EB-4175-AA3C-51EFE173F6ED}" type="presParOf" srcId="{E7FB4E14-1CCD-4852-B594-D6047D65DFA7}" destId="{20B2E312-78E9-4FEB-929E-6A9085E51041}" srcOrd="3" destOrd="0" presId="urn:microsoft.com/office/officeart/2005/8/layout/process1"/>
    <dgm:cxn modelId="{34A24277-6057-4E71-8F35-3C7D5AA5875E}" type="presParOf" srcId="{20B2E312-78E9-4FEB-929E-6A9085E51041}" destId="{B1420DFF-2043-45EA-9EBE-B98727EB5AC4}" srcOrd="0" destOrd="0" presId="urn:microsoft.com/office/officeart/2005/8/layout/process1"/>
    <dgm:cxn modelId="{57CD8A80-CDD8-41C2-AE9E-72AF472C12F2}" type="presParOf" srcId="{E7FB4E14-1CCD-4852-B594-D6047D65DFA7}" destId="{DDD93132-B226-43F7-B878-8DED323159BD}" srcOrd="4" destOrd="0" presId="urn:microsoft.com/office/officeart/2005/8/layout/process1"/>
    <dgm:cxn modelId="{6C2CF949-2C23-49D4-BE73-84DC6C0EA77B}" type="presParOf" srcId="{E7FB4E14-1CCD-4852-B594-D6047D65DFA7}" destId="{DEDED3BD-3BB9-4828-B5E3-398AF0CA0501}" srcOrd="5" destOrd="0" presId="urn:microsoft.com/office/officeart/2005/8/layout/process1"/>
    <dgm:cxn modelId="{33CE3EDE-E9EB-4B68-A518-D47ADBE874E3}" type="presParOf" srcId="{DEDED3BD-3BB9-4828-B5E3-398AF0CA0501}" destId="{FE606CAB-A803-452A-B7E6-E01DC0659F48}" srcOrd="0" destOrd="0" presId="urn:microsoft.com/office/officeart/2005/8/layout/process1"/>
    <dgm:cxn modelId="{DF084879-4EC4-4877-9707-DFD525B889CB}" type="presParOf" srcId="{E7FB4E14-1CCD-4852-B594-D6047D65DFA7}" destId="{0E0BC18C-4363-4C04-A4AA-3FE3ACD2D2B0}" srcOrd="6" destOrd="0" presId="urn:microsoft.com/office/officeart/2005/8/layout/process1"/>
    <dgm:cxn modelId="{F3E7E406-C863-F34E-B267-3A590A807C26}" type="presParOf" srcId="{E7FB4E14-1CCD-4852-B594-D6047D65DFA7}" destId="{DD7B957A-37D4-D846-8BE6-BC858651245A}" srcOrd="7" destOrd="0" presId="urn:microsoft.com/office/officeart/2005/8/layout/process1"/>
    <dgm:cxn modelId="{909AB374-0E6D-E746-BC03-165DE8045A06}" type="presParOf" srcId="{DD7B957A-37D4-D846-8BE6-BC858651245A}" destId="{83ADCF19-B05B-2647-9A51-638C75C49658}" srcOrd="0" destOrd="0" presId="urn:microsoft.com/office/officeart/2005/8/layout/process1"/>
    <dgm:cxn modelId="{B8422519-6FA6-F24D-A4CE-5257C4C77897}" type="presParOf" srcId="{E7FB4E14-1CCD-4852-B594-D6047D65DFA7}" destId="{BADFFA9D-44EE-474B-8E4C-41D136D8BD7A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BBF1108-E961-7C4B-A938-84FE84514FD4}" type="doc">
      <dgm:prSet loTypeId="urn:microsoft.com/office/officeart/2005/8/layout/chevron1" loCatId="process" qsTypeId="urn:microsoft.com/office/officeart/2005/8/quickstyle/simple1" qsCatId="simple" csTypeId="urn:microsoft.com/office/officeart/2005/8/colors/accent3_2" csCatId="accent3" phldr="1"/>
      <dgm:spPr/>
    </dgm:pt>
    <dgm:pt modelId="{83BE0DE3-9D7B-F547-9B1A-B18FE3D56C67}">
      <dgm:prSet phldrT="[Tekst]"/>
      <dgm:spPr/>
      <dgm:t>
        <a:bodyPr/>
        <a:lstStyle/>
        <a:p>
          <a:r>
            <a:rPr lang="nl-NL" dirty="0"/>
            <a:t>1.</a:t>
          </a:r>
        </a:p>
        <a:p>
          <a:r>
            <a:rPr lang="nl-NL" dirty="0"/>
            <a:t> Voorbereiding</a:t>
          </a:r>
        </a:p>
      </dgm:t>
    </dgm:pt>
    <dgm:pt modelId="{AB8DD018-123E-B349-892E-C4A38B8F8B94}" type="parTrans" cxnId="{76DA2496-B33E-AA4F-88F4-2D56D15B705B}">
      <dgm:prSet/>
      <dgm:spPr/>
      <dgm:t>
        <a:bodyPr/>
        <a:lstStyle/>
        <a:p>
          <a:endParaRPr lang="nl-NL"/>
        </a:p>
      </dgm:t>
    </dgm:pt>
    <dgm:pt modelId="{3FB501C9-BEDB-394F-8D02-6FECAA1BF140}" type="sibTrans" cxnId="{76DA2496-B33E-AA4F-88F4-2D56D15B705B}">
      <dgm:prSet/>
      <dgm:spPr/>
      <dgm:t>
        <a:bodyPr/>
        <a:lstStyle/>
        <a:p>
          <a:endParaRPr lang="nl-NL"/>
        </a:p>
      </dgm:t>
    </dgm:pt>
    <dgm:pt modelId="{BFB6891B-DD37-D64C-BEE2-10A393D57335}">
      <dgm:prSet phldrT="[Tekst]"/>
      <dgm:spPr/>
      <dgm:t>
        <a:bodyPr/>
        <a:lstStyle/>
        <a:p>
          <a:r>
            <a:rPr lang="nl-NL" dirty="0"/>
            <a:t>2. </a:t>
          </a:r>
        </a:p>
        <a:p>
          <a:r>
            <a:rPr lang="nl-NL" dirty="0"/>
            <a:t>Doelen</a:t>
          </a:r>
        </a:p>
      </dgm:t>
    </dgm:pt>
    <dgm:pt modelId="{99AA22FD-C646-B248-AE16-71DE4FE3BEF6}" type="parTrans" cxnId="{F2B4B5B5-AFFA-2149-8F3E-8158B39FABC2}">
      <dgm:prSet/>
      <dgm:spPr/>
      <dgm:t>
        <a:bodyPr/>
        <a:lstStyle/>
        <a:p>
          <a:endParaRPr lang="nl-NL"/>
        </a:p>
      </dgm:t>
    </dgm:pt>
    <dgm:pt modelId="{6AEED6A4-E0EC-6549-813F-5EC0C97C2940}" type="sibTrans" cxnId="{F2B4B5B5-AFFA-2149-8F3E-8158B39FABC2}">
      <dgm:prSet/>
      <dgm:spPr/>
      <dgm:t>
        <a:bodyPr/>
        <a:lstStyle/>
        <a:p>
          <a:endParaRPr lang="nl-NL"/>
        </a:p>
      </dgm:t>
    </dgm:pt>
    <dgm:pt modelId="{65ECDDFB-864D-584F-A565-A2CC834FD68F}">
      <dgm:prSet phldrT="[Tekst]"/>
      <dgm:spPr/>
      <dgm:t>
        <a:bodyPr/>
        <a:lstStyle/>
        <a:p>
          <a:r>
            <a:rPr lang="nl-NL" dirty="0"/>
            <a:t>3.</a:t>
          </a:r>
        </a:p>
        <a:p>
          <a:r>
            <a:rPr lang="nl-NL" dirty="0"/>
            <a:t>Keuze</a:t>
          </a:r>
        </a:p>
      </dgm:t>
    </dgm:pt>
    <dgm:pt modelId="{A3358337-0E31-8549-9FFB-9B83326B9094}" type="parTrans" cxnId="{3C6B258B-66FB-E44E-94CC-A1566E1E824D}">
      <dgm:prSet/>
      <dgm:spPr/>
      <dgm:t>
        <a:bodyPr/>
        <a:lstStyle/>
        <a:p>
          <a:endParaRPr lang="nl-NL"/>
        </a:p>
      </dgm:t>
    </dgm:pt>
    <dgm:pt modelId="{7CD92E7B-7759-C044-A89F-F7722EFB438E}" type="sibTrans" cxnId="{3C6B258B-66FB-E44E-94CC-A1566E1E824D}">
      <dgm:prSet/>
      <dgm:spPr/>
      <dgm:t>
        <a:bodyPr/>
        <a:lstStyle/>
        <a:p>
          <a:endParaRPr lang="nl-NL"/>
        </a:p>
      </dgm:t>
    </dgm:pt>
    <dgm:pt modelId="{5FFBF17F-4078-594B-85DD-A5528C1D7204}">
      <dgm:prSet/>
      <dgm:spPr/>
      <dgm:t>
        <a:bodyPr/>
        <a:lstStyle/>
        <a:p>
          <a:r>
            <a:rPr lang="nl-NL" dirty="0"/>
            <a:t>4. </a:t>
          </a:r>
        </a:p>
        <a:p>
          <a:r>
            <a:rPr lang="nl-NL" dirty="0"/>
            <a:t>Opties</a:t>
          </a:r>
        </a:p>
      </dgm:t>
    </dgm:pt>
    <dgm:pt modelId="{2AE0FC11-BE48-4643-B017-C7054650842D}" type="parTrans" cxnId="{EF157D18-1B48-EE4D-B51F-84D4DAE9D239}">
      <dgm:prSet/>
      <dgm:spPr/>
      <dgm:t>
        <a:bodyPr/>
        <a:lstStyle/>
        <a:p>
          <a:endParaRPr lang="nl-NL"/>
        </a:p>
      </dgm:t>
    </dgm:pt>
    <dgm:pt modelId="{6EC28CC5-D8D5-9847-B765-5FE6A784A809}" type="sibTrans" cxnId="{EF157D18-1B48-EE4D-B51F-84D4DAE9D239}">
      <dgm:prSet/>
      <dgm:spPr/>
      <dgm:t>
        <a:bodyPr/>
        <a:lstStyle/>
        <a:p>
          <a:endParaRPr lang="nl-NL"/>
        </a:p>
      </dgm:t>
    </dgm:pt>
    <dgm:pt modelId="{2DEED76A-C2ED-8C46-8A05-EDD084E94512}">
      <dgm:prSet/>
      <dgm:spPr/>
      <dgm:t>
        <a:bodyPr/>
        <a:lstStyle/>
        <a:p>
          <a:r>
            <a:rPr lang="nl-NL" dirty="0"/>
            <a:t>6. </a:t>
          </a:r>
        </a:p>
        <a:p>
          <a:r>
            <a:rPr lang="nl-NL" dirty="0"/>
            <a:t>Evaluatie</a:t>
          </a:r>
        </a:p>
      </dgm:t>
    </dgm:pt>
    <dgm:pt modelId="{63AC29BA-7D08-294E-B5D9-2E21C2A4A822}" type="parTrans" cxnId="{6CFADD9C-A435-8447-AADE-5CF2D13D814F}">
      <dgm:prSet/>
      <dgm:spPr/>
      <dgm:t>
        <a:bodyPr/>
        <a:lstStyle/>
        <a:p>
          <a:endParaRPr lang="nl-NL"/>
        </a:p>
      </dgm:t>
    </dgm:pt>
    <dgm:pt modelId="{6D7BF2A2-CFF9-004D-A15E-17D931C13F9A}" type="sibTrans" cxnId="{6CFADD9C-A435-8447-AADE-5CF2D13D814F}">
      <dgm:prSet/>
      <dgm:spPr/>
      <dgm:t>
        <a:bodyPr/>
        <a:lstStyle/>
        <a:p>
          <a:endParaRPr lang="nl-NL"/>
        </a:p>
      </dgm:t>
    </dgm:pt>
    <dgm:pt modelId="{BC2EB724-EB85-D849-AF75-EE988E85892B}">
      <dgm:prSet/>
      <dgm:spPr/>
      <dgm:t>
        <a:bodyPr/>
        <a:lstStyle/>
        <a:p>
          <a:r>
            <a:rPr lang="nl-NL" dirty="0"/>
            <a:t>5.</a:t>
          </a:r>
        </a:p>
        <a:p>
          <a:r>
            <a:rPr lang="nl-NL" dirty="0"/>
            <a:t>Besluitvorming</a:t>
          </a:r>
        </a:p>
      </dgm:t>
    </dgm:pt>
    <dgm:pt modelId="{AD3ABFAF-3127-3B4B-8017-F99DAD05FCA4}" type="sibTrans" cxnId="{4CE94739-13A4-F74C-8AF0-682506E82BF9}">
      <dgm:prSet/>
      <dgm:spPr/>
      <dgm:t>
        <a:bodyPr/>
        <a:lstStyle/>
        <a:p>
          <a:endParaRPr lang="nl-NL"/>
        </a:p>
      </dgm:t>
    </dgm:pt>
    <dgm:pt modelId="{79BA8907-F078-CA4E-9EF2-6CC7545EADE1}" type="parTrans" cxnId="{4CE94739-13A4-F74C-8AF0-682506E82BF9}">
      <dgm:prSet/>
      <dgm:spPr/>
      <dgm:t>
        <a:bodyPr/>
        <a:lstStyle/>
        <a:p>
          <a:endParaRPr lang="nl-NL"/>
        </a:p>
      </dgm:t>
    </dgm:pt>
    <dgm:pt modelId="{A0B35A93-2E99-534D-93AA-8BDD18B8147B}" type="pres">
      <dgm:prSet presAssocID="{3BBF1108-E961-7C4B-A938-84FE84514FD4}" presName="Name0" presStyleCnt="0">
        <dgm:presLayoutVars>
          <dgm:dir/>
          <dgm:animLvl val="lvl"/>
          <dgm:resizeHandles val="exact"/>
        </dgm:presLayoutVars>
      </dgm:prSet>
      <dgm:spPr/>
    </dgm:pt>
    <dgm:pt modelId="{443C7B91-FB51-D045-9898-C2B9264E97AF}" type="pres">
      <dgm:prSet presAssocID="{83BE0DE3-9D7B-F547-9B1A-B18FE3D56C67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0ECA651C-51EB-4F45-B713-E5A6992E5850}" type="pres">
      <dgm:prSet presAssocID="{3FB501C9-BEDB-394F-8D02-6FECAA1BF140}" presName="parTxOnlySpace" presStyleCnt="0"/>
      <dgm:spPr/>
    </dgm:pt>
    <dgm:pt modelId="{BE114767-38B9-CD48-BDF0-88719224C6E2}" type="pres">
      <dgm:prSet presAssocID="{BFB6891B-DD37-D64C-BEE2-10A393D57335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0ACF3059-8560-7245-A708-E2EB9E7155D6}" type="pres">
      <dgm:prSet presAssocID="{6AEED6A4-E0EC-6549-813F-5EC0C97C2940}" presName="parTxOnlySpace" presStyleCnt="0"/>
      <dgm:spPr/>
    </dgm:pt>
    <dgm:pt modelId="{A2E2CD5F-3D83-5843-8406-FF75DC76A59B}" type="pres">
      <dgm:prSet presAssocID="{65ECDDFB-864D-584F-A565-A2CC834FD68F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8E5805A0-A3FB-C44A-ADED-15024FF3ABC9}" type="pres">
      <dgm:prSet presAssocID="{7CD92E7B-7759-C044-A89F-F7722EFB438E}" presName="parTxOnlySpace" presStyleCnt="0"/>
      <dgm:spPr/>
    </dgm:pt>
    <dgm:pt modelId="{7DAE0D61-8066-6A4F-8BBE-FD6FCDB78B3E}" type="pres">
      <dgm:prSet presAssocID="{5FFBF17F-4078-594B-85DD-A5528C1D7204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83564E51-4DCE-E948-8C50-A1DC26F9D166}" type="pres">
      <dgm:prSet presAssocID="{6EC28CC5-D8D5-9847-B765-5FE6A784A809}" presName="parTxOnlySpace" presStyleCnt="0"/>
      <dgm:spPr/>
    </dgm:pt>
    <dgm:pt modelId="{64C6E2B8-8CB6-514F-B4F2-FF9A09F99D36}" type="pres">
      <dgm:prSet presAssocID="{BC2EB724-EB85-D849-AF75-EE988E85892B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84922E0F-3DEA-8A45-B612-4B04F77D72D8}" type="pres">
      <dgm:prSet presAssocID="{AD3ABFAF-3127-3B4B-8017-F99DAD05FCA4}" presName="parTxOnlySpace" presStyleCnt="0"/>
      <dgm:spPr/>
    </dgm:pt>
    <dgm:pt modelId="{21CFFC86-F0A1-A247-9C7C-AA9BEA95C627}" type="pres">
      <dgm:prSet presAssocID="{2DEED76A-C2ED-8C46-8A05-EDD084E94512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EF157D18-1B48-EE4D-B51F-84D4DAE9D239}" srcId="{3BBF1108-E961-7C4B-A938-84FE84514FD4}" destId="{5FFBF17F-4078-594B-85DD-A5528C1D7204}" srcOrd="3" destOrd="0" parTransId="{2AE0FC11-BE48-4643-B017-C7054650842D}" sibTransId="{6EC28CC5-D8D5-9847-B765-5FE6A784A809}"/>
    <dgm:cxn modelId="{4CE94739-13A4-F74C-8AF0-682506E82BF9}" srcId="{3BBF1108-E961-7C4B-A938-84FE84514FD4}" destId="{BC2EB724-EB85-D849-AF75-EE988E85892B}" srcOrd="4" destOrd="0" parTransId="{79BA8907-F078-CA4E-9EF2-6CC7545EADE1}" sibTransId="{AD3ABFAF-3127-3B4B-8017-F99DAD05FCA4}"/>
    <dgm:cxn modelId="{32A69749-1840-B143-A8F7-BA00FC4D510C}" type="presOf" srcId="{5FFBF17F-4078-594B-85DD-A5528C1D7204}" destId="{7DAE0D61-8066-6A4F-8BBE-FD6FCDB78B3E}" srcOrd="0" destOrd="0" presId="urn:microsoft.com/office/officeart/2005/8/layout/chevron1"/>
    <dgm:cxn modelId="{E610E04B-2EC7-C94C-9967-E234129ED067}" type="presOf" srcId="{2DEED76A-C2ED-8C46-8A05-EDD084E94512}" destId="{21CFFC86-F0A1-A247-9C7C-AA9BEA95C627}" srcOrd="0" destOrd="0" presId="urn:microsoft.com/office/officeart/2005/8/layout/chevron1"/>
    <dgm:cxn modelId="{ECAE6B76-9526-084D-8435-F54376E41397}" type="presOf" srcId="{83BE0DE3-9D7B-F547-9B1A-B18FE3D56C67}" destId="{443C7B91-FB51-D045-9898-C2B9264E97AF}" srcOrd="0" destOrd="0" presId="urn:microsoft.com/office/officeart/2005/8/layout/chevron1"/>
    <dgm:cxn modelId="{3C6B258B-66FB-E44E-94CC-A1566E1E824D}" srcId="{3BBF1108-E961-7C4B-A938-84FE84514FD4}" destId="{65ECDDFB-864D-584F-A565-A2CC834FD68F}" srcOrd="2" destOrd="0" parTransId="{A3358337-0E31-8549-9FFB-9B83326B9094}" sibTransId="{7CD92E7B-7759-C044-A89F-F7722EFB438E}"/>
    <dgm:cxn modelId="{76DA2496-B33E-AA4F-88F4-2D56D15B705B}" srcId="{3BBF1108-E961-7C4B-A938-84FE84514FD4}" destId="{83BE0DE3-9D7B-F547-9B1A-B18FE3D56C67}" srcOrd="0" destOrd="0" parTransId="{AB8DD018-123E-B349-892E-C4A38B8F8B94}" sibTransId="{3FB501C9-BEDB-394F-8D02-6FECAA1BF140}"/>
    <dgm:cxn modelId="{066DCB9B-EDC3-784F-9FBB-7D4AF03BBE62}" type="presOf" srcId="{65ECDDFB-864D-584F-A565-A2CC834FD68F}" destId="{A2E2CD5F-3D83-5843-8406-FF75DC76A59B}" srcOrd="0" destOrd="0" presId="urn:microsoft.com/office/officeart/2005/8/layout/chevron1"/>
    <dgm:cxn modelId="{6CFADD9C-A435-8447-AADE-5CF2D13D814F}" srcId="{3BBF1108-E961-7C4B-A938-84FE84514FD4}" destId="{2DEED76A-C2ED-8C46-8A05-EDD084E94512}" srcOrd="5" destOrd="0" parTransId="{63AC29BA-7D08-294E-B5D9-2E21C2A4A822}" sibTransId="{6D7BF2A2-CFF9-004D-A15E-17D931C13F9A}"/>
    <dgm:cxn modelId="{F2B4B5B5-AFFA-2149-8F3E-8158B39FABC2}" srcId="{3BBF1108-E961-7C4B-A938-84FE84514FD4}" destId="{BFB6891B-DD37-D64C-BEE2-10A393D57335}" srcOrd="1" destOrd="0" parTransId="{99AA22FD-C646-B248-AE16-71DE4FE3BEF6}" sibTransId="{6AEED6A4-E0EC-6549-813F-5EC0C97C2940}"/>
    <dgm:cxn modelId="{137580D2-33DF-FE41-9062-F6C2E4D15DD9}" type="presOf" srcId="{BFB6891B-DD37-D64C-BEE2-10A393D57335}" destId="{BE114767-38B9-CD48-BDF0-88719224C6E2}" srcOrd="0" destOrd="0" presId="urn:microsoft.com/office/officeart/2005/8/layout/chevron1"/>
    <dgm:cxn modelId="{92421BE0-206E-B649-A9DB-AAE358E637AD}" type="presOf" srcId="{3BBF1108-E961-7C4B-A938-84FE84514FD4}" destId="{A0B35A93-2E99-534D-93AA-8BDD18B8147B}" srcOrd="0" destOrd="0" presId="urn:microsoft.com/office/officeart/2005/8/layout/chevron1"/>
    <dgm:cxn modelId="{70FC76FA-6EE2-8448-8720-D478C2EB2426}" type="presOf" srcId="{BC2EB724-EB85-D849-AF75-EE988E85892B}" destId="{64C6E2B8-8CB6-514F-B4F2-FF9A09F99D36}" srcOrd="0" destOrd="0" presId="urn:microsoft.com/office/officeart/2005/8/layout/chevron1"/>
    <dgm:cxn modelId="{9A0688A4-1AC5-8B43-83AF-5B8989FAFA65}" type="presParOf" srcId="{A0B35A93-2E99-534D-93AA-8BDD18B8147B}" destId="{443C7B91-FB51-D045-9898-C2B9264E97AF}" srcOrd="0" destOrd="0" presId="urn:microsoft.com/office/officeart/2005/8/layout/chevron1"/>
    <dgm:cxn modelId="{045A1C61-E2B0-794A-A0E1-218529C9887F}" type="presParOf" srcId="{A0B35A93-2E99-534D-93AA-8BDD18B8147B}" destId="{0ECA651C-51EB-4F45-B713-E5A6992E5850}" srcOrd="1" destOrd="0" presId="urn:microsoft.com/office/officeart/2005/8/layout/chevron1"/>
    <dgm:cxn modelId="{7246C1F6-8CB1-CB48-84D3-3D721334C4EF}" type="presParOf" srcId="{A0B35A93-2E99-534D-93AA-8BDD18B8147B}" destId="{BE114767-38B9-CD48-BDF0-88719224C6E2}" srcOrd="2" destOrd="0" presId="urn:microsoft.com/office/officeart/2005/8/layout/chevron1"/>
    <dgm:cxn modelId="{54514123-4548-AC4B-BD35-EE28CDF9DD37}" type="presParOf" srcId="{A0B35A93-2E99-534D-93AA-8BDD18B8147B}" destId="{0ACF3059-8560-7245-A708-E2EB9E7155D6}" srcOrd="3" destOrd="0" presId="urn:microsoft.com/office/officeart/2005/8/layout/chevron1"/>
    <dgm:cxn modelId="{3BAF985A-F27F-6D46-969C-A04FFB6840C7}" type="presParOf" srcId="{A0B35A93-2E99-534D-93AA-8BDD18B8147B}" destId="{A2E2CD5F-3D83-5843-8406-FF75DC76A59B}" srcOrd="4" destOrd="0" presId="urn:microsoft.com/office/officeart/2005/8/layout/chevron1"/>
    <dgm:cxn modelId="{68EA2F06-83AC-FA4C-A083-A84DB7C3FB4B}" type="presParOf" srcId="{A0B35A93-2E99-534D-93AA-8BDD18B8147B}" destId="{8E5805A0-A3FB-C44A-ADED-15024FF3ABC9}" srcOrd="5" destOrd="0" presId="urn:microsoft.com/office/officeart/2005/8/layout/chevron1"/>
    <dgm:cxn modelId="{6A5EE5A4-83BC-D642-A26B-DED1B136D91D}" type="presParOf" srcId="{A0B35A93-2E99-534D-93AA-8BDD18B8147B}" destId="{7DAE0D61-8066-6A4F-8BBE-FD6FCDB78B3E}" srcOrd="6" destOrd="0" presId="urn:microsoft.com/office/officeart/2005/8/layout/chevron1"/>
    <dgm:cxn modelId="{F66CBFA3-2717-F046-AA87-31681A339CC1}" type="presParOf" srcId="{A0B35A93-2E99-534D-93AA-8BDD18B8147B}" destId="{83564E51-4DCE-E948-8C50-A1DC26F9D166}" srcOrd="7" destOrd="0" presId="urn:microsoft.com/office/officeart/2005/8/layout/chevron1"/>
    <dgm:cxn modelId="{3F5883F1-7901-454B-A6A7-6FA45155D6BC}" type="presParOf" srcId="{A0B35A93-2E99-534D-93AA-8BDD18B8147B}" destId="{64C6E2B8-8CB6-514F-B4F2-FF9A09F99D36}" srcOrd="8" destOrd="0" presId="urn:microsoft.com/office/officeart/2005/8/layout/chevron1"/>
    <dgm:cxn modelId="{A8D86D56-E9CD-2345-9D02-90A73C589ADC}" type="presParOf" srcId="{A0B35A93-2E99-534D-93AA-8BDD18B8147B}" destId="{84922E0F-3DEA-8A45-B612-4B04F77D72D8}" srcOrd="9" destOrd="0" presId="urn:microsoft.com/office/officeart/2005/8/layout/chevron1"/>
    <dgm:cxn modelId="{ED4C40EB-84A7-184E-82D3-D86100DDE7CB}" type="presParOf" srcId="{A0B35A93-2E99-534D-93AA-8BDD18B8147B}" destId="{21CFFC86-F0A1-A247-9C7C-AA9BEA95C627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BBF1108-E961-7C4B-A938-84FE84514FD4}" type="doc">
      <dgm:prSet loTypeId="urn:microsoft.com/office/officeart/2005/8/layout/chevron1" loCatId="process" qsTypeId="urn:microsoft.com/office/officeart/2005/8/quickstyle/simple1" qsCatId="simple" csTypeId="urn:microsoft.com/office/officeart/2005/8/colors/accent3_2" csCatId="accent3" phldr="1"/>
      <dgm:spPr/>
    </dgm:pt>
    <dgm:pt modelId="{83BE0DE3-9D7B-F547-9B1A-B18FE3D56C67}">
      <dgm:prSet phldrT="[Tekst]"/>
      <dgm:spPr>
        <a:solidFill>
          <a:schemeClr val="accent3">
            <a:hueOff val="0"/>
            <a:satOff val="0"/>
            <a:lumOff val="0"/>
            <a:alpha val="59000"/>
          </a:schemeClr>
        </a:solidFill>
      </dgm:spPr>
      <dgm:t>
        <a:bodyPr/>
        <a:lstStyle/>
        <a:p>
          <a:r>
            <a:rPr lang="nl-NL" dirty="0"/>
            <a:t>1. </a:t>
          </a:r>
        </a:p>
        <a:p>
          <a:r>
            <a:rPr lang="nl-NL" dirty="0"/>
            <a:t>Voorbereiding</a:t>
          </a:r>
        </a:p>
      </dgm:t>
    </dgm:pt>
    <dgm:pt modelId="{AB8DD018-123E-B349-892E-C4A38B8F8B94}" type="parTrans" cxnId="{76DA2496-B33E-AA4F-88F4-2D56D15B705B}">
      <dgm:prSet/>
      <dgm:spPr/>
      <dgm:t>
        <a:bodyPr/>
        <a:lstStyle/>
        <a:p>
          <a:endParaRPr lang="nl-NL"/>
        </a:p>
      </dgm:t>
    </dgm:pt>
    <dgm:pt modelId="{3FB501C9-BEDB-394F-8D02-6FECAA1BF140}" type="sibTrans" cxnId="{76DA2496-B33E-AA4F-88F4-2D56D15B705B}">
      <dgm:prSet/>
      <dgm:spPr/>
      <dgm:t>
        <a:bodyPr/>
        <a:lstStyle/>
        <a:p>
          <a:endParaRPr lang="nl-NL"/>
        </a:p>
      </dgm:t>
    </dgm:pt>
    <dgm:pt modelId="{BFB6891B-DD37-D64C-BEE2-10A393D57335}">
      <dgm:prSet phldrT="[Tekst]"/>
      <dgm:spPr>
        <a:solidFill>
          <a:schemeClr val="accent3">
            <a:hueOff val="0"/>
            <a:satOff val="0"/>
            <a:lumOff val="0"/>
          </a:schemeClr>
        </a:solidFill>
      </dgm:spPr>
      <dgm:t>
        <a:bodyPr/>
        <a:lstStyle/>
        <a:p>
          <a:r>
            <a:rPr lang="nl-NL" dirty="0"/>
            <a:t>2. </a:t>
          </a:r>
        </a:p>
        <a:p>
          <a:r>
            <a:rPr lang="nl-NL" dirty="0"/>
            <a:t>Doelen</a:t>
          </a:r>
        </a:p>
      </dgm:t>
    </dgm:pt>
    <dgm:pt modelId="{99AA22FD-C646-B248-AE16-71DE4FE3BEF6}" type="parTrans" cxnId="{F2B4B5B5-AFFA-2149-8F3E-8158B39FABC2}">
      <dgm:prSet/>
      <dgm:spPr/>
      <dgm:t>
        <a:bodyPr/>
        <a:lstStyle/>
        <a:p>
          <a:endParaRPr lang="nl-NL"/>
        </a:p>
      </dgm:t>
    </dgm:pt>
    <dgm:pt modelId="{6AEED6A4-E0EC-6549-813F-5EC0C97C2940}" type="sibTrans" cxnId="{F2B4B5B5-AFFA-2149-8F3E-8158B39FABC2}">
      <dgm:prSet/>
      <dgm:spPr/>
      <dgm:t>
        <a:bodyPr/>
        <a:lstStyle/>
        <a:p>
          <a:endParaRPr lang="nl-NL"/>
        </a:p>
      </dgm:t>
    </dgm:pt>
    <dgm:pt modelId="{65ECDDFB-864D-584F-A565-A2CC834FD68F}">
      <dgm:prSet phldrT="[Tekst]"/>
      <dgm:spPr>
        <a:solidFill>
          <a:schemeClr val="accent3">
            <a:hueOff val="0"/>
            <a:satOff val="0"/>
            <a:lumOff val="0"/>
            <a:alpha val="59000"/>
          </a:schemeClr>
        </a:solidFill>
      </dgm:spPr>
      <dgm:t>
        <a:bodyPr/>
        <a:lstStyle/>
        <a:p>
          <a:r>
            <a:rPr lang="nl-NL" dirty="0"/>
            <a:t>3.</a:t>
          </a:r>
        </a:p>
        <a:p>
          <a:r>
            <a:rPr lang="nl-NL" dirty="0"/>
            <a:t>Keuze</a:t>
          </a:r>
        </a:p>
      </dgm:t>
    </dgm:pt>
    <dgm:pt modelId="{A3358337-0E31-8549-9FFB-9B83326B9094}" type="parTrans" cxnId="{3C6B258B-66FB-E44E-94CC-A1566E1E824D}">
      <dgm:prSet/>
      <dgm:spPr/>
      <dgm:t>
        <a:bodyPr/>
        <a:lstStyle/>
        <a:p>
          <a:endParaRPr lang="nl-NL"/>
        </a:p>
      </dgm:t>
    </dgm:pt>
    <dgm:pt modelId="{7CD92E7B-7759-C044-A89F-F7722EFB438E}" type="sibTrans" cxnId="{3C6B258B-66FB-E44E-94CC-A1566E1E824D}">
      <dgm:prSet/>
      <dgm:spPr/>
      <dgm:t>
        <a:bodyPr/>
        <a:lstStyle/>
        <a:p>
          <a:endParaRPr lang="nl-NL"/>
        </a:p>
      </dgm:t>
    </dgm:pt>
    <dgm:pt modelId="{5FFBF17F-4078-594B-85DD-A5528C1D7204}">
      <dgm:prSet/>
      <dgm:spPr>
        <a:solidFill>
          <a:schemeClr val="accent3">
            <a:hueOff val="0"/>
            <a:satOff val="0"/>
            <a:lumOff val="0"/>
            <a:alpha val="59000"/>
          </a:schemeClr>
        </a:solidFill>
      </dgm:spPr>
      <dgm:t>
        <a:bodyPr/>
        <a:lstStyle/>
        <a:p>
          <a:r>
            <a:rPr lang="nl-NL" dirty="0"/>
            <a:t>4. </a:t>
          </a:r>
        </a:p>
        <a:p>
          <a:r>
            <a:rPr lang="nl-NL" dirty="0"/>
            <a:t>Opties</a:t>
          </a:r>
        </a:p>
      </dgm:t>
    </dgm:pt>
    <dgm:pt modelId="{2AE0FC11-BE48-4643-B017-C7054650842D}" type="parTrans" cxnId="{EF157D18-1B48-EE4D-B51F-84D4DAE9D239}">
      <dgm:prSet/>
      <dgm:spPr/>
      <dgm:t>
        <a:bodyPr/>
        <a:lstStyle/>
        <a:p>
          <a:endParaRPr lang="nl-NL"/>
        </a:p>
      </dgm:t>
    </dgm:pt>
    <dgm:pt modelId="{6EC28CC5-D8D5-9847-B765-5FE6A784A809}" type="sibTrans" cxnId="{EF157D18-1B48-EE4D-B51F-84D4DAE9D239}">
      <dgm:prSet/>
      <dgm:spPr/>
      <dgm:t>
        <a:bodyPr/>
        <a:lstStyle/>
        <a:p>
          <a:endParaRPr lang="nl-NL"/>
        </a:p>
      </dgm:t>
    </dgm:pt>
    <dgm:pt modelId="{BC2EB724-EB85-D849-AF75-EE988E85892B}">
      <dgm:prSet/>
      <dgm:spPr>
        <a:solidFill>
          <a:schemeClr val="accent3">
            <a:hueOff val="0"/>
            <a:satOff val="0"/>
            <a:lumOff val="0"/>
            <a:alpha val="59000"/>
          </a:schemeClr>
        </a:solidFill>
      </dgm:spPr>
      <dgm:t>
        <a:bodyPr/>
        <a:lstStyle/>
        <a:p>
          <a:r>
            <a:rPr lang="nl-NL" dirty="0"/>
            <a:t>5. Besluitvorming</a:t>
          </a:r>
        </a:p>
      </dgm:t>
    </dgm:pt>
    <dgm:pt modelId="{79BA8907-F078-CA4E-9EF2-6CC7545EADE1}" type="parTrans" cxnId="{4CE94739-13A4-F74C-8AF0-682506E82BF9}">
      <dgm:prSet/>
      <dgm:spPr/>
      <dgm:t>
        <a:bodyPr/>
        <a:lstStyle/>
        <a:p>
          <a:endParaRPr lang="nl-NL"/>
        </a:p>
      </dgm:t>
    </dgm:pt>
    <dgm:pt modelId="{AD3ABFAF-3127-3B4B-8017-F99DAD05FCA4}" type="sibTrans" cxnId="{4CE94739-13A4-F74C-8AF0-682506E82BF9}">
      <dgm:prSet/>
      <dgm:spPr/>
      <dgm:t>
        <a:bodyPr/>
        <a:lstStyle/>
        <a:p>
          <a:endParaRPr lang="nl-NL"/>
        </a:p>
      </dgm:t>
    </dgm:pt>
    <dgm:pt modelId="{2DEED76A-C2ED-8C46-8A05-EDD084E94512}">
      <dgm:prSet/>
      <dgm:spPr>
        <a:solidFill>
          <a:schemeClr val="accent3">
            <a:hueOff val="0"/>
            <a:satOff val="0"/>
            <a:lumOff val="0"/>
            <a:alpha val="59000"/>
          </a:schemeClr>
        </a:solidFill>
      </dgm:spPr>
      <dgm:t>
        <a:bodyPr/>
        <a:lstStyle/>
        <a:p>
          <a:r>
            <a:rPr lang="nl-NL" dirty="0"/>
            <a:t>6. </a:t>
          </a:r>
        </a:p>
        <a:p>
          <a:r>
            <a:rPr lang="nl-NL" dirty="0"/>
            <a:t>Evaluatie</a:t>
          </a:r>
        </a:p>
      </dgm:t>
    </dgm:pt>
    <dgm:pt modelId="{63AC29BA-7D08-294E-B5D9-2E21C2A4A822}" type="parTrans" cxnId="{6CFADD9C-A435-8447-AADE-5CF2D13D814F}">
      <dgm:prSet/>
      <dgm:spPr/>
      <dgm:t>
        <a:bodyPr/>
        <a:lstStyle/>
        <a:p>
          <a:endParaRPr lang="nl-NL"/>
        </a:p>
      </dgm:t>
    </dgm:pt>
    <dgm:pt modelId="{6D7BF2A2-CFF9-004D-A15E-17D931C13F9A}" type="sibTrans" cxnId="{6CFADD9C-A435-8447-AADE-5CF2D13D814F}">
      <dgm:prSet/>
      <dgm:spPr/>
      <dgm:t>
        <a:bodyPr/>
        <a:lstStyle/>
        <a:p>
          <a:endParaRPr lang="nl-NL"/>
        </a:p>
      </dgm:t>
    </dgm:pt>
    <dgm:pt modelId="{A0B35A93-2E99-534D-93AA-8BDD18B8147B}" type="pres">
      <dgm:prSet presAssocID="{3BBF1108-E961-7C4B-A938-84FE84514FD4}" presName="Name0" presStyleCnt="0">
        <dgm:presLayoutVars>
          <dgm:dir/>
          <dgm:animLvl val="lvl"/>
          <dgm:resizeHandles val="exact"/>
        </dgm:presLayoutVars>
      </dgm:prSet>
      <dgm:spPr/>
    </dgm:pt>
    <dgm:pt modelId="{443C7B91-FB51-D045-9898-C2B9264E97AF}" type="pres">
      <dgm:prSet presAssocID="{83BE0DE3-9D7B-F547-9B1A-B18FE3D56C67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0ECA651C-51EB-4F45-B713-E5A6992E5850}" type="pres">
      <dgm:prSet presAssocID="{3FB501C9-BEDB-394F-8D02-6FECAA1BF140}" presName="parTxOnlySpace" presStyleCnt="0"/>
      <dgm:spPr/>
    </dgm:pt>
    <dgm:pt modelId="{BE114767-38B9-CD48-BDF0-88719224C6E2}" type="pres">
      <dgm:prSet presAssocID="{BFB6891B-DD37-D64C-BEE2-10A393D57335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0ACF3059-8560-7245-A708-E2EB9E7155D6}" type="pres">
      <dgm:prSet presAssocID="{6AEED6A4-E0EC-6549-813F-5EC0C97C2940}" presName="parTxOnlySpace" presStyleCnt="0"/>
      <dgm:spPr/>
    </dgm:pt>
    <dgm:pt modelId="{A2E2CD5F-3D83-5843-8406-FF75DC76A59B}" type="pres">
      <dgm:prSet presAssocID="{65ECDDFB-864D-584F-A565-A2CC834FD68F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8E5805A0-A3FB-C44A-ADED-15024FF3ABC9}" type="pres">
      <dgm:prSet presAssocID="{7CD92E7B-7759-C044-A89F-F7722EFB438E}" presName="parTxOnlySpace" presStyleCnt="0"/>
      <dgm:spPr/>
    </dgm:pt>
    <dgm:pt modelId="{7DAE0D61-8066-6A4F-8BBE-FD6FCDB78B3E}" type="pres">
      <dgm:prSet presAssocID="{5FFBF17F-4078-594B-85DD-A5528C1D7204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83564E51-4DCE-E948-8C50-A1DC26F9D166}" type="pres">
      <dgm:prSet presAssocID="{6EC28CC5-D8D5-9847-B765-5FE6A784A809}" presName="parTxOnlySpace" presStyleCnt="0"/>
      <dgm:spPr/>
    </dgm:pt>
    <dgm:pt modelId="{64C6E2B8-8CB6-514F-B4F2-FF9A09F99D36}" type="pres">
      <dgm:prSet presAssocID="{BC2EB724-EB85-D849-AF75-EE988E85892B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84922E0F-3DEA-8A45-B612-4B04F77D72D8}" type="pres">
      <dgm:prSet presAssocID="{AD3ABFAF-3127-3B4B-8017-F99DAD05FCA4}" presName="parTxOnlySpace" presStyleCnt="0"/>
      <dgm:spPr/>
    </dgm:pt>
    <dgm:pt modelId="{21CFFC86-F0A1-A247-9C7C-AA9BEA95C627}" type="pres">
      <dgm:prSet presAssocID="{2DEED76A-C2ED-8C46-8A05-EDD084E94512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EF157D18-1B48-EE4D-B51F-84D4DAE9D239}" srcId="{3BBF1108-E961-7C4B-A938-84FE84514FD4}" destId="{5FFBF17F-4078-594B-85DD-A5528C1D7204}" srcOrd="3" destOrd="0" parTransId="{2AE0FC11-BE48-4643-B017-C7054650842D}" sibTransId="{6EC28CC5-D8D5-9847-B765-5FE6A784A809}"/>
    <dgm:cxn modelId="{4CE94739-13A4-F74C-8AF0-682506E82BF9}" srcId="{3BBF1108-E961-7C4B-A938-84FE84514FD4}" destId="{BC2EB724-EB85-D849-AF75-EE988E85892B}" srcOrd="4" destOrd="0" parTransId="{79BA8907-F078-CA4E-9EF2-6CC7545EADE1}" sibTransId="{AD3ABFAF-3127-3B4B-8017-F99DAD05FCA4}"/>
    <dgm:cxn modelId="{32A69749-1840-B143-A8F7-BA00FC4D510C}" type="presOf" srcId="{5FFBF17F-4078-594B-85DD-A5528C1D7204}" destId="{7DAE0D61-8066-6A4F-8BBE-FD6FCDB78B3E}" srcOrd="0" destOrd="0" presId="urn:microsoft.com/office/officeart/2005/8/layout/chevron1"/>
    <dgm:cxn modelId="{E610E04B-2EC7-C94C-9967-E234129ED067}" type="presOf" srcId="{2DEED76A-C2ED-8C46-8A05-EDD084E94512}" destId="{21CFFC86-F0A1-A247-9C7C-AA9BEA95C627}" srcOrd="0" destOrd="0" presId="urn:microsoft.com/office/officeart/2005/8/layout/chevron1"/>
    <dgm:cxn modelId="{ECAE6B76-9526-084D-8435-F54376E41397}" type="presOf" srcId="{83BE0DE3-9D7B-F547-9B1A-B18FE3D56C67}" destId="{443C7B91-FB51-D045-9898-C2B9264E97AF}" srcOrd="0" destOrd="0" presId="urn:microsoft.com/office/officeart/2005/8/layout/chevron1"/>
    <dgm:cxn modelId="{3C6B258B-66FB-E44E-94CC-A1566E1E824D}" srcId="{3BBF1108-E961-7C4B-A938-84FE84514FD4}" destId="{65ECDDFB-864D-584F-A565-A2CC834FD68F}" srcOrd="2" destOrd="0" parTransId="{A3358337-0E31-8549-9FFB-9B83326B9094}" sibTransId="{7CD92E7B-7759-C044-A89F-F7722EFB438E}"/>
    <dgm:cxn modelId="{76DA2496-B33E-AA4F-88F4-2D56D15B705B}" srcId="{3BBF1108-E961-7C4B-A938-84FE84514FD4}" destId="{83BE0DE3-9D7B-F547-9B1A-B18FE3D56C67}" srcOrd="0" destOrd="0" parTransId="{AB8DD018-123E-B349-892E-C4A38B8F8B94}" sibTransId="{3FB501C9-BEDB-394F-8D02-6FECAA1BF140}"/>
    <dgm:cxn modelId="{066DCB9B-EDC3-784F-9FBB-7D4AF03BBE62}" type="presOf" srcId="{65ECDDFB-864D-584F-A565-A2CC834FD68F}" destId="{A2E2CD5F-3D83-5843-8406-FF75DC76A59B}" srcOrd="0" destOrd="0" presId="urn:microsoft.com/office/officeart/2005/8/layout/chevron1"/>
    <dgm:cxn modelId="{6CFADD9C-A435-8447-AADE-5CF2D13D814F}" srcId="{3BBF1108-E961-7C4B-A938-84FE84514FD4}" destId="{2DEED76A-C2ED-8C46-8A05-EDD084E94512}" srcOrd="5" destOrd="0" parTransId="{63AC29BA-7D08-294E-B5D9-2E21C2A4A822}" sibTransId="{6D7BF2A2-CFF9-004D-A15E-17D931C13F9A}"/>
    <dgm:cxn modelId="{F2B4B5B5-AFFA-2149-8F3E-8158B39FABC2}" srcId="{3BBF1108-E961-7C4B-A938-84FE84514FD4}" destId="{BFB6891B-DD37-D64C-BEE2-10A393D57335}" srcOrd="1" destOrd="0" parTransId="{99AA22FD-C646-B248-AE16-71DE4FE3BEF6}" sibTransId="{6AEED6A4-E0EC-6549-813F-5EC0C97C2940}"/>
    <dgm:cxn modelId="{137580D2-33DF-FE41-9062-F6C2E4D15DD9}" type="presOf" srcId="{BFB6891B-DD37-D64C-BEE2-10A393D57335}" destId="{BE114767-38B9-CD48-BDF0-88719224C6E2}" srcOrd="0" destOrd="0" presId="urn:microsoft.com/office/officeart/2005/8/layout/chevron1"/>
    <dgm:cxn modelId="{92421BE0-206E-B649-A9DB-AAE358E637AD}" type="presOf" srcId="{3BBF1108-E961-7C4B-A938-84FE84514FD4}" destId="{A0B35A93-2E99-534D-93AA-8BDD18B8147B}" srcOrd="0" destOrd="0" presId="urn:microsoft.com/office/officeart/2005/8/layout/chevron1"/>
    <dgm:cxn modelId="{70FC76FA-6EE2-8448-8720-D478C2EB2426}" type="presOf" srcId="{BC2EB724-EB85-D849-AF75-EE988E85892B}" destId="{64C6E2B8-8CB6-514F-B4F2-FF9A09F99D36}" srcOrd="0" destOrd="0" presId="urn:microsoft.com/office/officeart/2005/8/layout/chevron1"/>
    <dgm:cxn modelId="{9A0688A4-1AC5-8B43-83AF-5B8989FAFA65}" type="presParOf" srcId="{A0B35A93-2E99-534D-93AA-8BDD18B8147B}" destId="{443C7B91-FB51-D045-9898-C2B9264E97AF}" srcOrd="0" destOrd="0" presId="urn:microsoft.com/office/officeart/2005/8/layout/chevron1"/>
    <dgm:cxn modelId="{045A1C61-E2B0-794A-A0E1-218529C9887F}" type="presParOf" srcId="{A0B35A93-2E99-534D-93AA-8BDD18B8147B}" destId="{0ECA651C-51EB-4F45-B713-E5A6992E5850}" srcOrd="1" destOrd="0" presId="urn:microsoft.com/office/officeart/2005/8/layout/chevron1"/>
    <dgm:cxn modelId="{7246C1F6-8CB1-CB48-84D3-3D721334C4EF}" type="presParOf" srcId="{A0B35A93-2E99-534D-93AA-8BDD18B8147B}" destId="{BE114767-38B9-CD48-BDF0-88719224C6E2}" srcOrd="2" destOrd="0" presId="urn:microsoft.com/office/officeart/2005/8/layout/chevron1"/>
    <dgm:cxn modelId="{54514123-4548-AC4B-BD35-EE28CDF9DD37}" type="presParOf" srcId="{A0B35A93-2E99-534D-93AA-8BDD18B8147B}" destId="{0ACF3059-8560-7245-A708-E2EB9E7155D6}" srcOrd="3" destOrd="0" presId="urn:microsoft.com/office/officeart/2005/8/layout/chevron1"/>
    <dgm:cxn modelId="{3BAF985A-F27F-6D46-969C-A04FFB6840C7}" type="presParOf" srcId="{A0B35A93-2E99-534D-93AA-8BDD18B8147B}" destId="{A2E2CD5F-3D83-5843-8406-FF75DC76A59B}" srcOrd="4" destOrd="0" presId="urn:microsoft.com/office/officeart/2005/8/layout/chevron1"/>
    <dgm:cxn modelId="{68EA2F06-83AC-FA4C-A083-A84DB7C3FB4B}" type="presParOf" srcId="{A0B35A93-2E99-534D-93AA-8BDD18B8147B}" destId="{8E5805A0-A3FB-C44A-ADED-15024FF3ABC9}" srcOrd="5" destOrd="0" presId="urn:microsoft.com/office/officeart/2005/8/layout/chevron1"/>
    <dgm:cxn modelId="{6A5EE5A4-83BC-D642-A26B-DED1B136D91D}" type="presParOf" srcId="{A0B35A93-2E99-534D-93AA-8BDD18B8147B}" destId="{7DAE0D61-8066-6A4F-8BBE-FD6FCDB78B3E}" srcOrd="6" destOrd="0" presId="urn:microsoft.com/office/officeart/2005/8/layout/chevron1"/>
    <dgm:cxn modelId="{F66CBFA3-2717-F046-AA87-31681A339CC1}" type="presParOf" srcId="{A0B35A93-2E99-534D-93AA-8BDD18B8147B}" destId="{83564E51-4DCE-E948-8C50-A1DC26F9D166}" srcOrd="7" destOrd="0" presId="urn:microsoft.com/office/officeart/2005/8/layout/chevron1"/>
    <dgm:cxn modelId="{3F5883F1-7901-454B-A6A7-6FA45155D6BC}" type="presParOf" srcId="{A0B35A93-2E99-534D-93AA-8BDD18B8147B}" destId="{64C6E2B8-8CB6-514F-B4F2-FF9A09F99D36}" srcOrd="8" destOrd="0" presId="urn:microsoft.com/office/officeart/2005/8/layout/chevron1"/>
    <dgm:cxn modelId="{A8D86D56-E9CD-2345-9D02-90A73C589ADC}" type="presParOf" srcId="{A0B35A93-2E99-534D-93AA-8BDD18B8147B}" destId="{84922E0F-3DEA-8A45-B612-4B04F77D72D8}" srcOrd="9" destOrd="0" presId="urn:microsoft.com/office/officeart/2005/8/layout/chevron1"/>
    <dgm:cxn modelId="{ED4C40EB-84A7-184E-82D3-D86100DDE7CB}" type="presParOf" srcId="{A0B35A93-2E99-534D-93AA-8BDD18B8147B}" destId="{21CFFC86-F0A1-A247-9C7C-AA9BEA95C627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BBF1108-E961-7C4B-A938-84FE84514FD4}" type="doc">
      <dgm:prSet loTypeId="urn:microsoft.com/office/officeart/2005/8/layout/chevron1" loCatId="process" qsTypeId="urn:microsoft.com/office/officeart/2005/8/quickstyle/simple1" qsCatId="simple" csTypeId="urn:microsoft.com/office/officeart/2005/8/colors/accent3_2" csCatId="accent3" phldr="1"/>
      <dgm:spPr/>
    </dgm:pt>
    <dgm:pt modelId="{83BE0DE3-9D7B-F547-9B1A-B18FE3D56C67}">
      <dgm:prSet phldrT="[Tekst]"/>
      <dgm:spPr>
        <a:solidFill>
          <a:schemeClr val="accent3">
            <a:hueOff val="0"/>
            <a:satOff val="0"/>
            <a:lumOff val="0"/>
            <a:alpha val="59000"/>
          </a:schemeClr>
        </a:solidFill>
      </dgm:spPr>
      <dgm:t>
        <a:bodyPr/>
        <a:lstStyle/>
        <a:p>
          <a:r>
            <a:rPr lang="nl-NL" dirty="0"/>
            <a:t>1. </a:t>
          </a:r>
        </a:p>
        <a:p>
          <a:r>
            <a:rPr lang="nl-NL" dirty="0"/>
            <a:t>Voorbereiding</a:t>
          </a:r>
        </a:p>
      </dgm:t>
    </dgm:pt>
    <dgm:pt modelId="{AB8DD018-123E-B349-892E-C4A38B8F8B94}" type="parTrans" cxnId="{76DA2496-B33E-AA4F-88F4-2D56D15B705B}">
      <dgm:prSet/>
      <dgm:spPr/>
      <dgm:t>
        <a:bodyPr/>
        <a:lstStyle/>
        <a:p>
          <a:endParaRPr lang="nl-NL"/>
        </a:p>
      </dgm:t>
    </dgm:pt>
    <dgm:pt modelId="{3FB501C9-BEDB-394F-8D02-6FECAA1BF140}" type="sibTrans" cxnId="{76DA2496-B33E-AA4F-88F4-2D56D15B705B}">
      <dgm:prSet/>
      <dgm:spPr/>
      <dgm:t>
        <a:bodyPr/>
        <a:lstStyle/>
        <a:p>
          <a:endParaRPr lang="nl-NL"/>
        </a:p>
      </dgm:t>
    </dgm:pt>
    <dgm:pt modelId="{BFB6891B-DD37-D64C-BEE2-10A393D57335}">
      <dgm:prSet phldrT="[Tekst]"/>
      <dgm:spPr>
        <a:solidFill>
          <a:schemeClr val="accent3">
            <a:hueOff val="0"/>
            <a:satOff val="0"/>
            <a:lumOff val="0"/>
            <a:alpha val="59000"/>
          </a:schemeClr>
        </a:solidFill>
      </dgm:spPr>
      <dgm:t>
        <a:bodyPr/>
        <a:lstStyle/>
        <a:p>
          <a:r>
            <a:rPr lang="nl-NL" dirty="0"/>
            <a:t>2. </a:t>
          </a:r>
        </a:p>
        <a:p>
          <a:r>
            <a:rPr lang="nl-NL" dirty="0"/>
            <a:t>Doelen</a:t>
          </a:r>
        </a:p>
      </dgm:t>
    </dgm:pt>
    <dgm:pt modelId="{99AA22FD-C646-B248-AE16-71DE4FE3BEF6}" type="parTrans" cxnId="{F2B4B5B5-AFFA-2149-8F3E-8158B39FABC2}">
      <dgm:prSet/>
      <dgm:spPr/>
      <dgm:t>
        <a:bodyPr/>
        <a:lstStyle/>
        <a:p>
          <a:endParaRPr lang="nl-NL"/>
        </a:p>
      </dgm:t>
    </dgm:pt>
    <dgm:pt modelId="{6AEED6A4-E0EC-6549-813F-5EC0C97C2940}" type="sibTrans" cxnId="{F2B4B5B5-AFFA-2149-8F3E-8158B39FABC2}">
      <dgm:prSet/>
      <dgm:spPr/>
      <dgm:t>
        <a:bodyPr/>
        <a:lstStyle/>
        <a:p>
          <a:endParaRPr lang="nl-NL"/>
        </a:p>
      </dgm:t>
    </dgm:pt>
    <dgm:pt modelId="{65ECDDFB-864D-584F-A565-A2CC834FD68F}">
      <dgm:prSet phldrT="[Tekst]"/>
      <dgm:spPr>
        <a:solidFill>
          <a:schemeClr val="accent3">
            <a:hueOff val="0"/>
            <a:satOff val="0"/>
            <a:lumOff val="0"/>
            <a:alpha val="59000"/>
          </a:schemeClr>
        </a:solidFill>
      </dgm:spPr>
      <dgm:t>
        <a:bodyPr/>
        <a:lstStyle/>
        <a:p>
          <a:r>
            <a:rPr lang="nl-NL" dirty="0"/>
            <a:t>3.</a:t>
          </a:r>
        </a:p>
        <a:p>
          <a:r>
            <a:rPr lang="nl-NL" dirty="0"/>
            <a:t>Keuze</a:t>
          </a:r>
        </a:p>
      </dgm:t>
    </dgm:pt>
    <dgm:pt modelId="{A3358337-0E31-8549-9FFB-9B83326B9094}" type="parTrans" cxnId="{3C6B258B-66FB-E44E-94CC-A1566E1E824D}">
      <dgm:prSet/>
      <dgm:spPr/>
      <dgm:t>
        <a:bodyPr/>
        <a:lstStyle/>
        <a:p>
          <a:endParaRPr lang="nl-NL"/>
        </a:p>
      </dgm:t>
    </dgm:pt>
    <dgm:pt modelId="{7CD92E7B-7759-C044-A89F-F7722EFB438E}" type="sibTrans" cxnId="{3C6B258B-66FB-E44E-94CC-A1566E1E824D}">
      <dgm:prSet/>
      <dgm:spPr/>
      <dgm:t>
        <a:bodyPr/>
        <a:lstStyle/>
        <a:p>
          <a:endParaRPr lang="nl-NL"/>
        </a:p>
      </dgm:t>
    </dgm:pt>
    <dgm:pt modelId="{5FFBF17F-4078-594B-85DD-A5528C1D7204}">
      <dgm:prSet/>
      <dgm:spPr>
        <a:solidFill>
          <a:schemeClr val="accent3">
            <a:hueOff val="0"/>
            <a:satOff val="0"/>
            <a:lumOff val="0"/>
          </a:schemeClr>
        </a:solidFill>
      </dgm:spPr>
      <dgm:t>
        <a:bodyPr/>
        <a:lstStyle/>
        <a:p>
          <a:r>
            <a:rPr lang="nl-NL" dirty="0"/>
            <a:t>4. </a:t>
          </a:r>
        </a:p>
        <a:p>
          <a:r>
            <a:rPr lang="nl-NL" dirty="0"/>
            <a:t>Opties</a:t>
          </a:r>
        </a:p>
      </dgm:t>
    </dgm:pt>
    <dgm:pt modelId="{2AE0FC11-BE48-4643-B017-C7054650842D}" type="parTrans" cxnId="{EF157D18-1B48-EE4D-B51F-84D4DAE9D239}">
      <dgm:prSet/>
      <dgm:spPr/>
      <dgm:t>
        <a:bodyPr/>
        <a:lstStyle/>
        <a:p>
          <a:endParaRPr lang="nl-NL"/>
        </a:p>
      </dgm:t>
    </dgm:pt>
    <dgm:pt modelId="{6EC28CC5-D8D5-9847-B765-5FE6A784A809}" type="sibTrans" cxnId="{EF157D18-1B48-EE4D-B51F-84D4DAE9D239}">
      <dgm:prSet/>
      <dgm:spPr/>
      <dgm:t>
        <a:bodyPr/>
        <a:lstStyle/>
        <a:p>
          <a:endParaRPr lang="nl-NL"/>
        </a:p>
      </dgm:t>
    </dgm:pt>
    <dgm:pt modelId="{BC2EB724-EB85-D849-AF75-EE988E85892B}">
      <dgm:prSet/>
      <dgm:spPr>
        <a:solidFill>
          <a:schemeClr val="accent3">
            <a:hueOff val="0"/>
            <a:satOff val="0"/>
            <a:lumOff val="0"/>
            <a:alpha val="59000"/>
          </a:schemeClr>
        </a:solidFill>
      </dgm:spPr>
      <dgm:t>
        <a:bodyPr/>
        <a:lstStyle/>
        <a:p>
          <a:r>
            <a:rPr lang="nl-NL" dirty="0"/>
            <a:t>5. Besluitvorming</a:t>
          </a:r>
        </a:p>
      </dgm:t>
    </dgm:pt>
    <dgm:pt modelId="{79BA8907-F078-CA4E-9EF2-6CC7545EADE1}" type="parTrans" cxnId="{4CE94739-13A4-F74C-8AF0-682506E82BF9}">
      <dgm:prSet/>
      <dgm:spPr/>
      <dgm:t>
        <a:bodyPr/>
        <a:lstStyle/>
        <a:p>
          <a:endParaRPr lang="nl-NL"/>
        </a:p>
      </dgm:t>
    </dgm:pt>
    <dgm:pt modelId="{AD3ABFAF-3127-3B4B-8017-F99DAD05FCA4}" type="sibTrans" cxnId="{4CE94739-13A4-F74C-8AF0-682506E82BF9}">
      <dgm:prSet/>
      <dgm:spPr/>
      <dgm:t>
        <a:bodyPr/>
        <a:lstStyle/>
        <a:p>
          <a:endParaRPr lang="nl-NL"/>
        </a:p>
      </dgm:t>
    </dgm:pt>
    <dgm:pt modelId="{2DEED76A-C2ED-8C46-8A05-EDD084E94512}">
      <dgm:prSet/>
      <dgm:spPr>
        <a:solidFill>
          <a:schemeClr val="accent3">
            <a:hueOff val="0"/>
            <a:satOff val="0"/>
            <a:lumOff val="0"/>
            <a:alpha val="59000"/>
          </a:schemeClr>
        </a:solidFill>
      </dgm:spPr>
      <dgm:t>
        <a:bodyPr/>
        <a:lstStyle/>
        <a:p>
          <a:r>
            <a:rPr lang="nl-NL" dirty="0"/>
            <a:t>6. </a:t>
          </a:r>
        </a:p>
        <a:p>
          <a:r>
            <a:rPr lang="nl-NL" dirty="0"/>
            <a:t>Evaluatie</a:t>
          </a:r>
        </a:p>
      </dgm:t>
    </dgm:pt>
    <dgm:pt modelId="{63AC29BA-7D08-294E-B5D9-2E21C2A4A822}" type="parTrans" cxnId="{6CFADD9C-A435-8447-AADE-5CF2D13D814F}">
      <dgm:prSet/>
      <dgm:spPr/>
      <dgm:t>
        <a:bodyPr/>
        <a:lstStyle/>
        <a:p>
          <a:endParaRPr lang="nl-NL"/>
        </a:p>
      </dgm:t>
    </dgm:pt>
    <dgm:pt modelId="{6D7BF2A2-CFF9-004D-A15E-17D931C13F9A}" type="sibTrans" cxnId="{6CFADD9C-A435-8447-AADE-5CF2D13D814F}">
      <dgm:prSet/>
      <dgm:spPr/>
      <dgm:t>
        <a:bodyPr/>
        <a:lstStyle/>
        <a:p>
          <a:endParaRPr lang="nl-NL"/>
        </a:p>
      </dgm:t>
    </dgm:pt>
    <dgm:pt modelId="{A0B35A93-2E99-534D-93AA-8BDD18B8147B}" type="pres">
      <dgm:prSet presAssocID="{3BBF1108-E961-7C4B-A938-84FE84514FD4}" presName="Name0" presStyleCnt="0">
        <dgm:presLayoutVars>
          <dgm:dir/>
          <dgm:animLvl val="lvl"/>
          <dgm:resizeHandles val="exact"/>
        </dgm:presLayoutVars>
      </dgm:prSet>
      <dgm:spPr/>
    </dgm:pt>
    <dgm:pt modelId="{443C7B91-FB51-D045-9898-C2B9264E97AF}" type="pres">
      <dgm:prSet presAssocID="{83BE0DE3-9D7B-F547-9B1A-B18FE3D56C67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0ECA651C-51EB-4F45-B713-E5A6992E5850}" type="pres">
      <dgm:prSet presAssocID="{3FB501C9-BEDB-394F-8D02-6FECAA1BF140}" presName="parTxOnlySpace" presStyleCnt="0"/>
      <dgm:spPr/>
    </dgm:pt>
    <dgm:pt modelId="{BE114767-38B9-CD48-BDF0-88719224C6E2}" type="pres">
      <dgm:prSet presAssocID="{BFB6891B-DD37-D64C-BEE2-10A393D57335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0ACF3059-8560-7245-A708-E2EB9E7155D6}" type="pres">
      <dgm:prSet presAssocID="{6AEED6A4-E0EC-6549-813F-5EC0C97C2940}" presName="parTxOnlySpace" presStyleCnt="0"/>
      <dgm:spPr/>
    </dgm:pt>
    <dgm:pt modelId="{A2E2CD5F-3D83-5843-8406-FF75DC76A59B}" type="pres">
      <dgm:prSet presAssocID="{65ECDDFB-864D-584F-A565-A2CC834FD68F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8E5805A0-A3FB-C44A-ADED-15024FF3ABC9}" type="pres">
      <dgm:prSet presAssocID="{7CD92E7B-7759-C044-A89F-F7722EFB438E}" presName="parTxOnlySpace" presStyleCnt="0"/>
      <dgm:spPr/>
    </dgm:pt>
    <dgm:pt modelId="{7DAE0D61-8066-6A4F-8BBE-FD6FCDB78B3E}" type="pres">
      <dgm:prSet presAssocID="{5FFBF17F-4078-594B-85DD-A5528C1D7204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83564E51-4DCE-E948-8C50-A1DC26F9D166}" type="pres">
      <dgm:prSet presAssocID="{6EC28CC5-D8D5-9847-B765-5FE6A784A809}" presName="parTxOnlySpace" presStyleCnt="0"/>
      <dgm:spPr/>
    </dgm:pt>
    <dgm:pt modelId="{64C6E2B8-8CB6-514F-B4F2-FF9A09F99D36}" type="pres">
      <dgm:prSet presAssocID="{BC2EB724-EB85-D849-AF75-EE988E85892B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84922E0F-3DEA-8A45-B612-4B04F77D72D8}" type="pres">
      <dgm:prSet presAssocID="{AD3ABFAF-3127-3B4B-8017-F99DAD05FCA4}" presName="parTxOnlySpace" presStyleCnt="0"/>
      <dgm:spPr/>
    </dgm:pt>
    <dgm:pt modelId="{21CFFC86-F0A1-A247-9C7C-AA9BEA95C627}" type="pres">
      <dgm:prSet presAssocID="{2DEED76A-C2ED-8C46-8A05-EDD084E94512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EF157D18-1B48-EE4D-B51F-84D4DAE9D239}" srcId="{3BBF1108-E961-7C4B-A938-84FE84514FD4}" destId="{5FFBF17F-4078-594B-85DD-A5528C1D7204}" srcOrd="3" destOrd="0" parTransId="{2AE0FC11-BE48-4643-B017-C7054650842D}" sibTransId="{6EC28CC5-D8D5-9847-B765-5FE6A784A809}"/>
    <dgm:cxn modelId="{4CE94739-13A4-F74C-8AF0-682506E82BF9}" srcId="{3BBF1108-E961-7C4B-A938-84FE84514FD4}" destId="{BC2EB724-EB85-D849-AF75-EE988E85892B}" srcOrd="4" destOrd="0" parTransId="{79BA8907-F078-CA4E-9EF2-6CC7545EADE1}" sibTransId="{AD3ABFAF-3127-3B4B-8017-F99DAD05FCA4}"/>
    <dgm:cxn modelId="{32A69749-1840-B143-A8F7-BA00FC4D510C}" type="presOf" srcId="{5FFBF17F-4078-594B-85DD-A5528C1D7204}" destId="{7DAE0D61-8066-6A4F-8BBE-FD6FCDB78B3E}" srcOrd="0" destOrd="0" presId="urn:microsoft.com/office/officeart/2005/8/layout/chevron1"/>
    <dgm:cxn modelId="{E610E04B-2EC7-C94C-9967-E234129ED067}" type="presOf" srcId="{2DEED76A-C2ED-8C46-8A05-EDD084E94512}" destId="{21CFFC86-F0A1-A247-9C7C-AA9BEA95C627}" srcOrd="0" destOrd="0" presId="urn:microsoft.com/office/officeart/2005/8/layout/chevron1"/>
    <dgm:cxn modelId="{ECAE6B76-9526-084D-8435-F54376E41397}" type="presOf" srcId="{83BE0DE3-9D7B-F547-9B1A-B18FE3D56C67}" destId="{443C7B91-FB51-D045-9898-C2B9264E97AF}" srcOrd="0" destOrd="0" presId="urn:microsoft.com/office/officeart/2005/8/layout/chevron1"/>
    <dgm:cxn modelId="{3C6B258B-66FB-E44E-94CC-A1566E1E824D}" srcId="{3BBF1108-E961-7C4B-A938-84FE84514FD4}" destId="{65ECDDFB-864D-584F-A565-A2CC834FD68F}" srcOrd="2" destOrd="0" parTransId="{A3358337-0E31-8549-9FFB-9B83326B9094}" sibTransId="{7CD92E7B-7759-C044-A89F-F7722EFB438E}"/>
    <dgm:cxn modelId="{76DA2496-B33E-AA4F-88F4-2D56D15B705B}" srcId="{3BBF1108-E961-7C4B-A938-84FE84514FD4}" destId="{83BE0DE3-9D7B-F547-9B1A-B18FE3D56C67}" srcOrd="0" destOrd="0" parTransId="{AB8DD018-123E-B349-892E-C4A38B8F8B94}" sibTransId="{3FB501C9-BEDB-394F-8D02-6FECAA1BF140}"/>
    <dgm:cxn modelId="{066DCB9B-EDC3-784F-9FBB-7D4AF03BBE62}" type="presOf" srcId="{65ECDDFB-864D-584F-A565-A2CC834FD68F}" destId="{A2E2CD5F-3D83-5843-8406-FF75DC76A59B}" srcOrd="0" destOrd="0" presId="urn:microsoft.com/office/officeart/2005/8/layout/chevron1"/>
    <dgm:cxn modelId="{6CFADD9C-A435-8447-AADE-5CF2D13D814F}" srcId="{3BBF1108-E961-7C4B-A938-84FE84514FD4}" destId="{2DEED76A-C2ED-8C46-8A05-EDD084E94512}" srcOrd="5" destOrd="0" parTransId="{63AC29BA-7D08-294E-B5D9-2E21C2A4A822}" sibTransId="{6D7BF2A2-CFF9-004D-A15E-17D931C13F9A}"/>
    <dgm:cxn modelId="{F2B4B5B5-AFFA-2149-8F3E-8158B39FABC2}" srcId="{3BBF1108-E961-7C4B-A938-84FE84514FD4}" destId="{BFB6891B-DD37-D64C-BEE2-10A393D57335}" srcOrd="1" destOrd="0" parTransId="{99AA22FD-C646-B248-AE16-71DE4FE3BEF6}" sibTransId="{6AEED6A4-E0EC-6549-813F-5EC0C97C2940}"/>
    <dgm:cxn modelId="{137580D2-33DF-FE41-9062-F6C2E4D15DD9}" type="presOf" srcId="{BFB6891B-DD37-D64C-BEE2-10A393D57335}" destId="{BE114767-38B9-CD48-BDF0-88719224C6E2}" srcOrd="0" destOrd="0" presId="urn:microsoft.com/office/officeart/2005/8/layout/chevron1"/>
    <dgm:cxn modelId="{92421BE0-206E-B649-A9DB-AAE358E637AD}" type="presOf" srcId="{3BBF1108-E961-7C4B-A938-84FE84514FD4}" destId="{A0B35A93-2E99-534D-93AA-8BDD18B8147B}" srcOrd="0" destOrd="0" presId="urn:microsoft.com/office/officeart/2005/8/layout/chevron1"/>
    <dgm:cxn modelId="{70FC76FA-6EE2-8448-8720-D478C2EB2426}" type="presOf" srcId="{BC2EB724-EB85-D849-AF75-EE988E85892B}" destId="{64C6E2B8-8CB6-514F-B4F2-FF9A09F99D36}" srcOrd="0" destOrd="0" presId="urn:microsoft.com/office/officeart/2005/8/layout/chevron1"/>
    <dgm:cxn modelId="{9A0688A4-1AC5-8B43-83AF-5B8989FAFA65}" type="presParOf" srcId="{A0B35A93-2E99-534D-93AA-8BDD18B8147B}" destId="{443C7B91-FB51-D045-9898-C2B9264E97AF}" srcOrd="0" destOrd="0" presId="urn:microsoft.com/office/officeart/2005/8/layout/chevron1"/>
    <dgm:cxn modelId="{045A1C61-E2B0-794A-A0E1-218529C9887F}" type="presParOf" srcId="{A0B35A93-2E99-534D-93AA-8BDD18B8147B}" destId="{0ECA651C-51EB-4F45-B713-E5A6992E5850}" srcOrd="1" destOrd="0" presId="urn:microsoft.com/office/officeart/2005/8/layout/chevron1"/>
    <dgm:cxn modelId="{7246C1F6-8CB1-CB48-84D3-3D721334C4EF}" type="presParOf" srcId="{A0B35A93-2E99-534D-93AA-8BDD18B8147B}" destId="{BE114767-38B9-CD48-BDF0-88719224C6E2}" srcOrd="2" destOrd="0" presId="urn:microsoft.com/office/officeart/2005/8/layout/chevron1"/>
    <dgm:cxn modelId="{54514123-4548-AC4B-BD35-EE28CDF9DD37}" type="presParOf" srcId="{A0B35A93-2E99-534D-93AA-8BDD18B8147B}" destId="{0ACF3059-8560-7245-A708-E2EB9E7155D6}" srcOrd="3" destOrd="0" presId="urn:microsoft.com/office/officeart/2005/8/layout/chevron1"/>
    <dgm:cxn modelId="{3BAF985A-F27F-6D46-969C-A04FFB6840C7}" type="presParOf" srcId="{A0B35A93-2E99-534D-93AA-8BDD18B8147B}" destId="{A2E2CD5F-3D83-5843-8406-FF75DC76A59B}" srcOrd="4" destOrd="0" presId="urn:microsoft.com/office/officeart/2005/8/layout/chevron1"/>
    <dgm:cxn modelId="{68EA2F06-83AC-FA4C-A083-A84DB7C3FB4B}" type="presParOf" srcId="{A0B35A93-2E99-534D-93AA-8BDD18B8147B}" destId="{8E5805A0-A3FB-C44A-ADED-15024FF3ABC9}" srcOrd="5" destOrd="0" presId="urn:microsoft.com/office/officeart/2005/8/layout/chevron1"/>
    <dgm:cxn modelId="{6A5EE5A4-83BC-D642-A26B-DED1B136D91D}" type="presParOf" srcId="{A0B35A93-2E99-534D-93AA-8BDD18B8147B}" destId="{7DAE0D61-8066-6A4F-8BBE-FD6FCDB78B3E}" srcOrd="6" destOrd="0" presId="urn:microsoft.com/office/officeart/2005/8/layout/chevron1"/>
    <dgm:cxn modelId="{F66CBFA3-2717-F046-AA87-31681A339CC1}" type="presParOf" srcId="{A0B35A93-2E99-534D-93AA-8BDD18B8147B}" destId="{83564E51-4DCE-E948-8C50-A1DC26F9D166}" srcOrd="7" destOrd="0" presId="urn:microsoft.com/office/officeart/2005/8/layout/chevron1"/>
    <dgm:cxn modelId="{3F5883F1-7901-454B-A6A7-6FA45155D6BC}" type="presParOf" srcId="{A0B35A93-2E99-534D-93AA-8BDD18B8147B}" destId="{64C6E2B8-8CB6-514F-B4F2-FF9A09F99D36}" srcOrd="8" destOrd="0" presId="urn:microsoft.com/office/officeart/2005/8/layout/chevron1"/>
    <dgm:cxn modelId="{A8D86D56-E9CD-2345-9D02-90A73C589ADC}" type="presParOf" srcId="{A0B35A93-2E99-534D-93AA-8BDD18B8147B}" destId="{84922E0F-3DEA-8A45-B612-4B04F77D72D8}" srcOrd="9" destOrd="0" presId="urn:microsoft.com/office/officeart/2005/8/layout/chevron1"/>
    <dgm:cxn modelId="{ED4C40EB-84A7-184E-82D3-D86100DDE7CB}" type="presParOf" srcId="{A0B35A93-2E99-534D-93AA-8BDD18B8147B}" destId="{21CFFC86-F0A1-A247-9C7C-AA9BEA95C627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CFABE89-AF72-4F32-BDB2-2D99D8EC79F3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23851BCD-3CA4-4883-BF00-D996D60A5501}">
      <dgm:prSet phldrT="[Text]"/>
      <dgm:spPr>
        <a:solidFill>
          <a:srgbClr val="564774"/>
        </a:solidFill>
      </dgm:spPr>
      <dgm:t>
        <a:bodyPr/>
        <a:lstStyle/>
        <a:p>
          <a:r>
            <a:rPr lang="en-US" dirty="0"/>
            <a:t>1</a:t>
          </a:r>
          <a:endParaRPr lang="nl-NL" dirty="0"/>
        </a:p>
      </dgm:t>
    </dgm:pt>
    <dgm:pt modelId="{B3766AD1-8890-43AF-9B26-51BE1DE8AA87}" type="parTrans" cxnId="{8E3E77AC-0DA9-4DFF-8396-5B84EF4CC733}">
      <dgm:prSet/>
      <dgm:spPr/>
      <dgm:t>
        <a:bodyPr/>
        <a:lstStyle/>
        <a:p>
          <a:endParaRPr lang="nl-NL"/>
        </a:p>
      </dgm:t>
    </dgm:pt>
    <dgm:pt modelId="{D0ABA521-ADCD-41C8-BDC7-7A8EC46ECD2A}" type="sibTrans" cxnId="{8E3E77AC-0DA9-4DFF-8396-5B84EF4CC733}">
      <dgm:prSet/>
      <dgm:spPr/>
      <dgm:t>
        <a:bodyPr/>
        <a:lstStyle/>
        <a:p>
          <a:endParaRPr lang="nl-NL"/>
        </a:p>
      </dgm:t>
    </dgm:pt>
    <dgm:pt modelId="{CC1EE04E-D96E-44F5-B55A-4E477156D2A4}">
      <dgm:prSet phldrT="[Text]"/>
      <dgm:spPr/>
      <dgm:t>
        <a:bodyPr/>
        <a:lstStyle/>
        <a:p>
          <a:r>
            <a:rPr lang="en-US" dirty="0" err="1"/>
            <a:t>Inventariseren</a:t>
          </a:r>
          <a:endParaRPr lang="nl-NL" dirty="0"/>
        </a:p>
      </dgm:t>
    </dgm:pt>
    <dgm:pt modelId="{B618E657-B599-41DD-A9FC-7C621D314FBF}" type="parTrans" cxnId="{81FBEA00-2F25-44E8-B521-511763B2E7E5}">
      <dgm:prSet/>
      <dgm:spPr/>
      <dgm:t>
        <a:bodyPr/>
        <a:lstStyle/>
        <a:p>
          <a:endParaRPr lang="nl-NL"/>
        </a:p>
      </dgm:t>
    </dgm:pt>
    <dgm:pt modelId="{F04CF0AC-EBB7-43F6-BD1D-830B2F4F0ABD}" type="sibTrans" cxnId="{81FBEA00-2F25-44E8-B521-511763B2E7E5}">
      <dgm:prSet/>
      <dgm:spPr/>
      <dgm:t>
        <a:bodyPr/>
        <a:lstStyle/>
        <a:p>
          <a:endParaRPr lang="nl-NL"/>
        </a:p>
      </dgm:t>
    </dgm:pt>
    <dgm:pt modelId="{A0E16C7C-2877-4CF9-94E2-CB69519212A8}">
      <dgm:prSet phldrT="[Text]"/>
      <dgm:spPr>
        <a:solidFill>
          <a:srgbClr val="009BFA"/>
        </a:solidFill>
      </dgm:spPr>
      <dgm:t>
        <a:bodyPr/>
        <a:lstStyle/>
        <a:p>
          <a:r>
            <a:rPr lang="en-US" dirty="0"/>
            <a:t>2</a:t>
          </a:r>
          <a:endParaRPr lang="nl-NL" dirty="0"/>
        </a:p>
      </dgm:t>
    </dgm:pt>
    <dgm:pt modelId="{AC55D076-5F1E-4960-88ED-D51A60B1F093}" type="parTrans" cxnId="{65F1D9EE-8696-454D-BE76-A91747142B32}">
      <dgm:prSet/>
      <dgm:spPr/>
      <dgm:t>
        <a:bodyPr/>
        <a:lstStyle/>
        <a:p>
          <a:endParaRPr lang="nl-NL"/>
        </a:p>
      </dgm:t>
    </dgm:pt>
    <dgm:pt modelId="{5B993599-B97D-4485-A8E4-D72157291D9C}" type="sibTrans" cxnId="{65F1D9EE-8696-454D-BE76-A91747142B32}">
      <dgm:prSet/>
      <dgm:spPr/>
      <dgm:t>
        <a:bodyPr/>
        <a:lstStyle/>
        <a:p>
          <a:endParaRPr lang="nl-NL"/>
        </a:p>
      </dgm:t>
    </dgm:pt>
    <dgm:pt modelId="{BCBC6D20-26EB-4972-8712-A55AE3CE4590}">
      <dgm:prSet phldrT="[Text]"/>
      <dgm:spPr/>
      <dgm:t>
        <a:bodyPr/>
        <a:lstStyle/>
        <a:p>
          <a:r>
            <a:rPr lang="en-US" dirty="0" err="1"/>
            <a:t>Simplificeren</a:t>
          </a:r>
          <a:endParaRPr lang="nl-NL" dirty="0"/>
        </a:p>
      </dgm:t>
    </dgm:pt>
    <dgm:pt modelId="{A197D509-51E1-4E6B-8F54-8A2EFEF6CDC2}" type="parTrans" cxnId="{C72E8BFD-835E-4902-B4FC-7A5B0A27C263}">
      <dgm:prSet/>
      <dgm:spPr/>
      <dgm:t>
        <a:bodyPr/>
        <a:lstStyle/>
        <a:p>
          <a:endParaRPr lang="nl-NL"/>
        </a:p>
      </dgm:t>
    </dgm:pt>
    <dgm:pt modelId="{BC4CDBFA-31A6-48F6-B336-9ECACEF6792C}" type="sibTrans" cxnId="{C72E8BFD-835E-4902-B4FC-7A5B0A27C263}">
      <dgm:prSet/>
      <dgm:spPr/>
      <dgm:t>
        <a:bodyPr/>
        <a:lstStyle/>
        <a:p>
          <a:endParaRPr lang="nl-NL"/>
        </a:p>
      </dgm:t>
    </dgm:pt>
    <dgm:pt modelId="{14242C10-35D9-4A43-83F8-26C80F0531F1}">
      <dgm:prSet phldrT="[Text]"/>
      <dgm:spPr>
        <a:solidFill>
          <a:srgbClr val="EA5184"/>
        </a:solidFill>
      </dgm:spPr>
      <dgm:t>
        <a:bodyPr/>
        <a:lstStyle/>
        <a:p>
          <a:r>
            <a:rPr lang="en-US" dirty="0"/>
            <a:t>3</a:t>
          </a:r>
          <a:endParaRPr lang="nl-NL" dirty="0"/>
        </a:p>
      </dgm:t>
    </dgm:pt>
    <dgm:pt modelId="{D09D362E-167A-444F-9A55-576A413526C9}" type="parTrans" cxnId="{E6D5BEC8-8EA5-49D5-A503-993F25601C90}">
      <dgm:prSet/>
      <dgm:spPr/>
      <dgm:t>
        <a:bodyPr/>
        <a:lstStyle/>
        <a:p>
          <a:endParaRPr lang="nl-NL"/>
        </a:p>
      </dgm:t>
    </dgm:pt>
    <dgm:pt modelId="{5DD8B77D-6CDB-4EC0-A7F2-E6E9985C5C19}" type="sibTrans" cxnId="{E6D5BEC8-8EA5-49D5-A503-993F25601C90}">
      <dgm:prSet/>
      <dgm:spPr/>
      <dgm:t>
        <a:bodyPr/>
        <a:lstStyle/>
        <a:p>
          <a:endParaRPr lang="nl-NL"/>
        </a:p>
      </dgm:t>
    </dgm:pt>
    <dgm:pt modelId="{EB4E5045-FF51-4489-AEDB-2CEB2384699F}">
      <dgm:prSet phldrT="[Text]"/>
      <dgm:spPr/>
      <dgm:t>
        <a:bodyPr/>
        <a:lstStyle/>
        <a:p>
          <a:r>
            <a:rPr lang="en-US" dirty="0" err="1"/>
            <a:t>Preventie</a:t>
          </a:r>
          <a:endParaRPr lang="nl-NL" dirty="0"/>
        </a:p>
      </dgm:t>
    </dgm:pt>
    <dgm:pt modelId="{ADA697CE-B9BA-497E-B3CF-987042DB7FC2}" type="parTrans" cxnId="{82EDAD91-9488-44C0-A1F4-192C8F594E11}">
      <dgm:prSet/>
      <dgm:spPr/>
      <dgm:t>
        <a:bodyPr/>
        <a:lstStyle/>
        <a:p>
          <a:endParaRPr lang="nl-NL"/>
        </a:p>
      </dgm:t>
    </dgm:pt>
    <dgm:pt modelId="{A9FB9088-7CA5-4969-B5E7-F4D1FA37E1FF}" type="sibTrans" cxnId="{82EDAD91-9488-44C0-A1F4-192C8F594E11}">
      <dgm:prSet/>
      <dgm:spPr/>
      <dgm:t>
        <a:bodyPr/>
        <a:lstStyle/>
        <a:p>
          <a:endParaRPr lang="nl-NL"/>
        </a:p>
      </dgm:t>
    </dgm:pt>
    <dgm:pt modelId="{FADEA8BF-8199-43D7-8B0E-743CFF618EAB}" type="pres">
      <dgm:prSet presAssocID="{1CFABE89-AF72-4F32-BDB2-2D99D8EC79F3}" presName="linearFlow" presStyleCnt="0">
        <dgm:presLayoutVars>
          <dgm:dir/>
          <dgm:animLvl val="lvl"/>
          <dgm:resizeHandles val="exact"/>
        </dgm:presLayoutVars>
      </dgm:prSet>
      <dgm:spPr/>
    </dgm:pt>
    <dgm:pt modelId="{6F60997D-A133-4F25-8C02-9CBA5FA7364D}" type="pres">
      <dgm:prSet presAssocID="{23851BCD-3CA4-4883-BF00-D996D60A5501}" presName="composite" presStyleCnt="0"/>
      <dgm:spPr/>
    </dgm:pt>
    <dgm:pt modelId="{DF446E17-27CD-4235-BB3A-162EAF7DAA09}" type="pres">
      <dgm:prSet presAssocID="{23851BCD-3CA4-4883-BF00-D996D60A5501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E2B6799D-4F34-46AF-B64D-A7694F5A966B}" type="pres">
      <dgm:prSet presAssocID="{23851BCD-3CA4-4883-BF00-D996D60A5501}" presName="descendantText" presStyleLbl="alignAcc1" presStyleIdx="0" presStyleCnt="3" custLinFactNeighborX="762" custLinFactNeighborY="2529">
        <dgm:presLayoutVars>
          <dgm:bulletEnabled val="1"/>
        </dgm:presLayoutVars>
      </dgm:prSet>
      <dgm:spPr/>
    </dgm:pt>
    <dgm:pt modelId="{DAE672A5-B653-409B-A443-FC7A86B1C76D}" type="pres">
      <dgm:prSet presAssocID="{D0ABA521-ADCD-41C8-BDC7-7A8EC46ECD2A}" presName="sp" presStyleCnt="0"/>
      <dgm:spPr/>
    </dgm:pt>
    <dgm:pt modelId="{DA3014D4-2001-47E2-B7E5-8E21D3022829}" type="pres">
      <dgm:prSet presAssocID="{A0E16C7C-2877-4CF9-94E2-CB69519212A8}" presName="composite" presStyleCnt="0"/>
      <dgm:spPr/>
    </dgm:pt>
    <dgm:pt modelId="{96DEFA3D-E4A2-4496-A4AF-4CE74454667C}" type="pres">
      <dgm:prSet presAssocID="{A0E16C7C-2877-4CF9-94E2-CB69519212A8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8CEEA752-2E23-47C2-BB78-428C00E570B8}" type="pres">
      <dgm:prSet presAssocID="{A0E16C7C-2877-4CF9-94E2-CB69519212A8}" presName="descendantText" presStyleLbl="alignAcc1" presStyleIdx="1" presStyleCnt="3">
        <dgm:presLayoutVars>
          <dgm:bulletEnabled val="1"/>
        </dgm:presLayoutVars>
      </dgm:prSet>
      <dgm:spPr/>
    </dgm:pt>
    <dgm:pt modelId="{6764B88D-092C-48AB-B25C-A8C97C34F8BF}" type="pres">
      <dgm:prSet presAssocID="{5B993599-B97D-4485-A8E4-D72157291D9C}" presName="sp" presStyleCnt="0"/>
      <dgm:spPr/>
    </dgm:pt>
    <dgm:pt modelId="{BA49336D-7F60-4234-8E2C-1E654A5FE38F}" type="pres">
      <dgm:prSet presAssocID="{14242C10-35D9-4A43-83F8-26C80F0531F1}" presName="composite" presStyleCnt="0"/>
      <dgm:spPr/>
    </dgm:pt>
    <dgm:pt modelId="{271C1CD9-3092-4CD6-B435-293985C06D39}" type="pres">
      <dgm:prSet presAssocID="{14242C10-35D9-4A43-83F8-26C80F0531F1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B35A53F0-9637-4A67-9CD4-BED49E14FDC1}" type="pres">
      <dgm:prSet presAssocID="{14242C10-35D9-4A43-83F8-26C80F0531F1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81FBEA00-2F25-44E8-B521-511763B2E7E5}" srcId="{23851BCD-3CA4-4883-BF00-D996D60A5501}" destId="{CC1EE04E-D96E-44F5-B55A-4E477156D2A4}" srcOrd="0" destOrd="0" parTransId="{B618E657-B599-41DD-A9FC-7C621D314FBF}" sibTransId="{F04CF0AC-EBB7-43F6-BD1D-830B2F4F0ABD}"/>
    <dgm:cxn modelId="{97229924-500D-4462-AE79-69A5C2B7A1DA}" type="presOf" srcId="{A0E16C7C-2877-4CF9-94E2-CB69519212A8}" destId="{96DEFA3D-E4A2-4496-A4AF-4CE74454667C}" srcOrd="0" destOrd="0" presId="urn:microsoft.com/office/officeart/2005/8/layout/chevron2"/>
    <dgm:cxn modelId="{5614C241-0BA6-486C-9FF3-866C9AEBC3D1}" type="presOf" srcId="{14242C10-35D9-4A43-83F8-26C80F0531F1}" destId="{271C1CD9-3092-4CD6-B435-293985C06D39}" srcOrd="0" destOrd="0" presId="urn:microsoft.com/office/officeart/2005/8/layout/chevron2"/>
    <dgm:cxn modelId="{21AB5B82-C8C2-4667-B676-E3D32ACB5456}" type="presOf" srcId="{1CFABE89-AF72-4F32-BDB2-2D99D8EC79F3}" destId="{FADEA8BF-8199-43D7-8B0E-743CFF618EAB}" srcOrd="0" destOrd="0" presId="urn:microsoft.com/office/officeart/2005/8/layout/chevron2"/>
    <dgm:cxn modelId="{82EDAD91-9488-44C0-A1F4-192C8F594E11}" srcId="{14242C10-35D9-4A43-83F8-26C80F0531F1}" destId="{EB4E5045-FF51-4489-AEDB-2CEB2384699F}" srcOrd="0" destOrd="0" parTransId="{ADA697CE-B9BA-497E-B3CF-987042DB7FC2}" sibTransId="{A9FB9088-7CA5-4969-B5E7-F4D1FA37E1FF}"/>
    <dgm:cxn modelId="{FBEA1693-9950-4CA0-8F60-1D3D50A9C735}" type="presOf" srcId="{EB4E5045-FF51-4489-AEDB-2CEB2384699F}" destId="{B35A53F0-9637-4A67-9CD4-BED49E14FDC1}" srcOrd="0" destOrd="0" presId="urn:microsoft.com/office/officeart/2005/8/layout/chevron2"/>
    <dgm:cxn modelId="{F9EEF597-3E1F-4E1F-99D1-ED276F5CFE85}" type="presOf" srcId="{BCBC6D20-26EB-4972-8712-A55AE3CE4590}" destId="{8CEEA752-2E23-47C2-BB78-428C00E570B8}" srcOrd="0" destOrd="0" presId="urn:microsoft.com/office/officeart/2005/8/layout/chevron2"/>
    <dgm:cxn modelId="{4507659A-21A7-4352-A133-989B1AE9F23D}" type="presOf" srcId="{CC1EE04E-D96E-44F5-B55A-4E477156D2A4}" destId="{E2B6799D-4F34-46AF-B64D-A7694F5A966B}" srcOrd="0" destOrd="0" presId="urn:microsoft.com/office/officeart/2005/8/layout/chevron2"/>
    <dgm:cxn modelId="{E3EF2CAB-BB48-4E4F-AE48-A0B35773BFC4}" type="presOf" srcId="{23851BCD-3CA4-4883-BF00-D996D60A5501}" destId="{DF446E17-27CD-4235-BB3A-162EAF7DAA09}" srcOrd="0" destOrd="0" presId="urn:microsoft.com/office/officeart/2005/8/layout/chevron2"/>
    <dgm:cxn modelId="{8E3E77AC-0DA9-4DFF-8396-5B84EF4CC733}" srcId="{1CFABE89-AF72-4F32-BDB2-2D99D8EC79F3}" destId="{23851BCD-3CA4-4883-BF00-D996D60A5501}" srcOrd="0" destOrd="0" parTransId="{B3766AD1-8890-43AF-9B26-51BE1DE8AA87}" sibTransId="{D0ABA521-ADCD-41C8-BDC7-7A8EC46ECD2A}"/>
    <dgm:cxn modelId="{E6D5BEC8-8EA5-49D5-A503-993F25601C90}" srcId="{1CFABE89-AF72-4F32-BDB2-2D99D8EC79F3}" destId="{14242C10-35D9-4A43-83F8-26C80F0531F1}" srcOrd="2" destOrd="0" parTransId="{D09D362E-167A-444F-9A55-576A413526C9}" sibTransId="{5DD8B77D-6CDB-4EC0-A7F2-E6E9985C5C19}"/>
    <dgm:cxn modelId="{65F1D9EE-8696-454D-BE76-A91747142B32}" srcId="{1CFABE89-AF72-4F32-BDB2-2D99D8EC79F3}" destId="{A0E16C7C-2877-4CF9-94E2-CB69519212A8}" srcOrd="1" destOrd="0" parTransId="{AC55D076-5F1E-4960-88ED-D51A60B1F093}" sibTransId="{5B993599-B97D-4485-A8E4-D72157291D9C}"/>
    <dgm:cxn modelId="{C72E8BFD-835E-4902-B4FC-7A5B0A27C263}" srcId="{A0E16C7C-2877-4CF9-94E2-CB69519212A8}" destId="{BCBC6D20-26EB-4972-8712-A55AE3CE4590}" srcOrd="0" destOrd="0" parTransId="{A197D509-51E1-4E6B-8F54-8A2EFEF6CDC2}" sibTransId="{BC4CDBFA-31A6-48F6-B336-9ECACEF6792C}"/>
    <dgm:cxn modelId="{4775A1A4-1B12-4AD2-AA75-B90656BB49B3}" type="presParOf" srcId="{FADEA8BF-8199-43D7-8B0E-743CFF618EAB}" destId="{6F60997D-A133-4F25-8C02-9CBA5FA7364D}" srcOrd="0" destOrd="0" presId="urn:microsoft.com/office/officeart/2005/8/layout/chevron2"/>
    <dgm:cxn modelId="{3BDCDEC2-877C-4704-BA4F-3F8037957B1C}" type="presParOf" srcId="{6F60997D-A133-4F25-8C02-9CBA5FA7364D}" destId="{DF446E17-27CD-4235-BB3A-162EAF7DAA09}" srcOrd="0" destOrd="0" presId="urn:microsoft.com/office/officeart/2005/8/layout/chevron2"/>
    <dgm:cxn modelId="{65FBFFF9-8149-4418-AEC7-F7B76012F326}" type="presParOf" srcId="{6F60997D-A133-4F25-8C02-9CBA5FA7364D}" destId="{E2B6799D-4F34-46AF-B64D-A7694F5A966B}" srcOrd="1" destOrd="0" presId="urn:microsoft.com/office/officeart/2005/8/layout/chevron2"/>
    <dgm:cxn modelId="{E0EC0EEF-6FD5-4F6C-A3BF-C0DD73375011}" type="presParOf" srcId="{FADEA8BF-8199-43D7-8B0E-743CFF618EAB}" destId="{DAE672A5-B653-409B-A443-FC7A86B1C76D}" srcOrd="1" destOrd="0" presId="urn:microsoft.com/office/officeart/2005/8/layout/chevron2"/>
    <dgm:cxn modelId="{5512B76C-3F3A-41DC-95F8-137494FEDB2C}" type="presParOf" srcId="{FADEA8BF-8199-43D7-8B0E-743CFF618EAB}" destId="{DA3014D4-2001-47E2-B7E5-8E21D3022829}" srcOrd="2" destOrd="0" presId="urn:microsoft.com/office/officeart/2005/8/layout/chevron2"/>
    <dgm:cxn modelId="{B32F7C20-C9BC-411A-B34F-C0D87B7134A0}" type="presParOf" srcId="{DA3014D4-2001-47E2-B7E5-8E21D3022829}" destId="{96DEFA3D-E4A2-4496-A4AF-4CE74454667C}" srcOrd="0" destOrd="0" presId="urn:microsoft.com/office/officeart/2005/8/layout/chevron2"/>
    <dgm:cxn modelId="{84CA0D5C-A624-4794-8B18-245DA5ABA08A}" type="presParOf" srcId="{DA3014D4-2001-47E2-B7E5-8E21D3022829}" destId="{8CEEA752-2E23-47C2-BB78-428C00E570B8}" srcOrd="1" destOrd="0" presId="urn:microsoft.com/office/officeart/2005/8/layout/chevron2"/>
    <dgm:cxn modelId="{F9A33937-6D61-43A0-B09E-B5FE565E4633}" type="presParOf" srcId="{FADEA8BF-8199-43D7-8B0E-743CFF618EAB}" destId="{6764B88D-092C-48AB-B25C-A8C97C34F8BF}" srcOrd="3" destOrd="0" presId="urn:microsoft.com/office/officeart/2005/8/layout/chevron2"/>
    <dgm:cxn modelId="{6975912B-CCF2-4109-BF38-13F00DF201FB}" type="presParOf" srcId="{FADEA8BF-8199-43D7-8B0E-743CFF618EAB}" destId="{BA49336D-7F60-4234-8E2C-1E654A5FE38F}" srcOrd="4" destOrd="0" presId="urn:microsoft.com/office/officeart/2005/8/layout/chevron2"/>
    <dgm:cxn modelId="{8C02C0CC-9862-4418-9BC1-BACB9302753D}" type="presParOf" srcId="{BA49336D-7F60-4234-8E2C-1E654A5FE38F}" destId="{271C1CD9-3092-4CD6-B435-293985C06D39}" srcOrd="0" destOrd="0" presId="urn:microsoft.com/office/officeart/2005/8/layout/chevron2"/>
    <dgm:cxn modelId="{982D89BB-DDB9-4A8B-AEEF-ED33E8B485EB}" type="presParOf" srcId="{BA49336D-7F60-4234-8E2C-1E654A5FE38F}" destId="{B35A53F0-9637-4A67-9CD4-BED49E14FDC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CFABE89-AF72-4F32-BDB2-2D99D8EC79F3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23851BCD-3CA4-4883-BF00-D996D60A5501}">
      <dgm:prSet phldrT="[Text]"/>
      <dgm:spPr>
        <a:solidFill>
          <a:srgbClr val="564774"/>
        </a:solidFill>
      </dgm:spPr>
      <dgm:t>
        <a:bodyPr/>
        <a:lstStyle/>
        <a:p>
          <a:r>
            <a:rPr lang="en-US" dirty="0"/>
            <a:t>1</a:t>
          </a:r>
          <a:endParaRPr lang="nl-NL" dirty="0"/>
        </a:p>
      </dgm:t>
    </dgm:pt>
    <dgm:pt modelId="{B3766AD1-8890-43AF-9B26-51BE1DE8AA87}" type="parTrans" cxnId="{8E3E77AC-0DA9-4DFF-8396-5B84EF4CC733}">
      <dgm:prSet/>
      <dgm:spPr/>
      <dgm:t>
        <a:bodyPr/>
        <a:lstStyle/>
        <a:p>
          <a:endParaRPr lang="nl-NL"/>
        </a:p>
      </dgm:t>
    </dgm:pt>
    <dgm:pt modelId="{D0ABA521-ADCD-41C8-BDC7-7A8EC46ECD2A}" type="sibTrans" cxnId="{8E3E77AC-0DA9-4DFF-8396-5B84EF4CC733}">
      <dgm:prSet/>
      <dgm:spPr/>
      <dgm:t>
        <a:bodyPr/>
        <a:lstStyle/>
        <a:p>
          <a:endParaRPr lang="nl-NL"/>
        </a:p>
      </dgm:t>
    </dgm:pt>
    <dgm:pt modelId="{CC1EE04E-D96E-44F5-B55A-4E477156D2A4}">
      <dgm:prSet phldrT="[Text]" custT="1"/>
      <dgm:spPr/>
      <dgm:t>
        <a:bodyPr/>
        <a:lstStyle/>
        <a:p>
          <a:r>
            <a:rPr lang="en-US" sz="2400" dirty="0" err="1"/>
            <a:t>Inventariseren</a:t>
          </a:r>
          <a:endParaRPr lang="nl-NL" sz="2400" dirty="0"/>
        </a:p>
      </dgm:t>
    </dgm:pt>
    <dgm:pt modelId="{B618E657-B599-41DD-A9FC-7C621D314FBF}" type="parTrans" cxnId="{81FBEA00-2F25-44E8-B521-511763B2E7E5}">
      <dgm:prSet/>
      <dgm:spPr/>
      <dgm:t>
        <a:bodyPr/>
        <a:lstStyle/>
        <a:p>
          <a:endParaRPr lang="nl-NL"/>
        </a:p>
      </dgm:t>
    </dgm:pt>
    <dgm:pt modelId="{F04CF0AC-EBB7-43F6-BD1D-830B2F4F0ABD}" type="sibTrans" cxnId="{81FBEA00-2F25-44E8-B521-511763B2E7E5}">
      <dgm:prSet/>
      <dgm:spPr/>
      <dgm:t>
        <a:bodyPr/>
        <a:lstStyle/>
        <a:p>
          <a:endParaRPr lang="nl-NL"/>
        </a:p>
      </dgm:t>
    </dgm:pt>
    <dgm:pt modelId="{FADEA8BF-8199-43D7-8B0E-743CFF618EAB}" type="pres">
      <dgm:prSet presAssocID="{1CFABE89-AF72-4F32-BDB2-2D99D8EC79F3}" presName="linearFlow" presStyleCnt="0">
        <dgm:presLayoutVars>
          <dgm:dir/>
          <dgm:animLvl val="lvl"/>
          <dgm:resizeHandles val="exact"/>
        </dgm:presLayoutVars>
      </dgm:prSet>
      <dgm:spPr/>
    </dgm:pt>
    <dgm:pt modelId="{6F60997D-A133-4F25-8C02-9CBA5FA7364D}" type="pres">
      <dgm:prSet presAssocID="{23851BCD-3CA4-4883-BF00-D996D60A5501}" presName="composite" presStyleCnt="0"/>
      <dgm:spPr/>
    </dgm:pt>
    <dgm:pt modelId="{DF446E17-27CD-4235-BB3A-162EAF7DAA09}" type="pres">
      <dgm:prSet presAssocID="{23851BCD-3CA4-4883-BF00-D996D60A5501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E2B6799D-4F34-46AF-B64D-A7694F5A966B}" type="pres">
      <dgm:prSet presAssocID="{23851BCD-3CA4-4883-BF00-D996D60A5501}" presName="descendantText" presStyleLbl="alignAcc1" presStyleIdx="0" presStyleCnt="1" custLinFactNeighborX="16389" custLinFactNeighborY="-5431">
        <dgm:presLayoutVars>
          <dgm:bulletEnabled val="1"/>
        </dgm:presLayoutVars>
      </dgm:prSet>
      <dgm:spPr/>
    </dgm:pt>
  </dgm:ptLst>
  <dgm:cxnLst>
    <dgm:cxn modelId="{81FBEA00-2F25-44E8-B521-511763B2E7E5}" srcId="{23851BCD-3CA4-4883-BF00-D996D60A5501}" destId="{CC1EE04E-D96E-44F5-B55A-4E477156D2A4}" srcOrd="0" destOrd="0" parTransId="{B618E657-B599-41DD-A9FC-7C621D314FBF}" sibTransId="{F04CF0AC-EBB7-43F6-BD1D-830B2F4F0ABD}"/>
    <dgm:cxn modelId="{21AB5B82-C8C2-4667-B676-E3D32ACB5456}" type="presOf" srcId="{1CFABE89-AF72-4F32-BDB2-2D99D8EC79F3}" destId="{FADEA8BF-8199-43D7-8B0E-743CFF618EAB}" srcOrd="0" destOrd="0" presId="urn:microsoft.com/office/officeart/2005/8/layout/chevron2"/>
    <dgm:cxn modelId="{4507659A-21A7-4352-A133-989B1AE9F23D}" type="presOf" srcId="{CC1EE04E-D96E-44F5-B55A-4E477156D2A4}" destId="{E2B6799D-4F34-46AF-B64D-A7694F5A966B}" srcOrd="0" destOrd="0" presId="urn:microsoft.com/office/officeart/2005/8/layout/chevron2"/>
    <dgm:cxn modelId="{E3EF2CAB-BB48-4E4F-AE48-A0B35773BFC4}" type="presOf" srcId="{23851BCD-3CA4-4883-BF00-D996D60A5501}" destId="{DF446E17-27CD-4235-BB3A-162EAF7DAA09}" srcOrd="0" destOrd="0" presId="urn:microsoft.com/office/officeart/2005/8/layout/chevron2"/>
    <dgm:cxn modelId="{8E3E77AC-0DA9-4DFF-8396-5B84EF4CC733}" srcId="{1CFABE89-AF72-4F32-BDB2-2D99D8EC79F3}" destId="{23851BCD-3CA4-4883-BF00-D996D60A5501}" srcOrd="0" destOrd="0" parTransId="{B3766AD1-8890-43AF-9B26-51BE1DE8AA87}" sibTransId="{D0ABA521-ADCD-41C8-BDC7-7A8EC46ECD2A}"/>
    <dgm:cxn modelId="{4775A1A4-1B12-4AD2-AA75-B90656BB49B3}" type="presParOf" srcId="{FADEA8BF-8199-43D7-8B0E-743CFF618EAB}" destId="{6F60997D-A133-4F25-8C02-9CBA5FA7364D}" srcOrd="0" destOrd="0" presId="urn:microsoft.com/office/officeart/2005/8/layout/chevron2"/>
    <dgm:cxn modelId="{3BDCDEC2-877C-4704-BA4F-3F8037957B1C}" type="presParOf" srcId="{6F60997D-A133-4F25-8C02-9CBA5FA7364D}" destId="{DF446E17-27CD-4235-BB3A-162EAF7DAA09}" srcOrd="0" destOrd="0" presId="urn:microsoft.com/office/officeart/2005/8/layout/chevron2"/>
    <dgm:cxn modelId="{65FBFFF9-8149-4418-AEC7-F7B76012F326}" type="presParOf" srcId="{6F60997D-A133-4F25-8C02-9CBA5FA7364D}" destId="{E2B6799D-4F34-46AF-B64D-A7694F5A966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28096B-FD18-4510-AEE3-CBD729533F75}">
      <dsp:nvSpPr>
        <dsp:cNvPr id="0" name=""/>
        <dsp:cNvSpPr/>
      </dsp:nvSpPr>
      <dsp:spPr>
        <a:xfrm>
          <a:off x="26296" y="671282"/>
          <a:ext cx="1744939" cy="212125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Inleiding</a:t>
          </a:r>
        </a:p>
      </dsp:txBody>
      <dsp:txXfrm>
        <a:off x="77404" y="722390"/>
        <a:ext cx="1642723" cy="2019037"/>
      </dsp:txXfrm>
    </dsp:sp>
    <dsp:sp modelId="{3735EB4F-734A-4160-ADF8-78FC79F13213}">
      <dsp:nvSpPr>
        <dsp:cNvPr id="0" name=""/>
        <dsp:cNvSpPr/>
      </dsp:nvSpPr>
      <dsp:spPr>
        <a:xfrm rot="21594729">
          <a:off x="1941075" y="1513662"/>
          <a:ext cx="360061" cy="4327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800" kern="1200"/>
        </a:p>
      </dsp:txBody>
      <dsp:txXfrm>
        <a:off x="1941075" y="1600294"/>
        <a:ext cx="252043" cy="259646"/>
      </dsp:txXfrm>
    </dsp:sp>
    <dsp:sp modelId="{0993CCF3-7101-4863-887A-068CFA18AF90}">
      <dsp:nvSpPr>
        <dsp:cNvPr id="0" name=""/>
        <dsp:cNvSpPr/>
      </dsp:nvSpPr>
      <dsp:spPr>
        <a:xfrm>
          <a:off x="2450596" y="670661"/>
          <a:ext cx="1744939" cy="2115061"/>
        </a:xfrm>
        <a:prstGeom prst="roundRect">
          <a:avLst>
            <a:gd name="adj" fmla="val 10000"/>
          </a:avLst>
        </a:prstGeom>
        <a:solidFill>
          <a:schemeClr val="accent2">
            <a:hueOff val="1051411"/>
            <a:satOff val="-18984"/>
            <a:lumOff val="-78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Herkennen van patiënten voor integrale behandeling</a:t>
          </a:r>
        </a:p>
      </dsp:txBody>
      <dsp:txXfrm>
        <a:off x="2501704" y="721769"/>
        <a:ext cx="1642723" cy="2012845"/>
      </dsp:txXfrm>
    </dsp:sp>
    <dsp:sp modelId="{20B2E312-78E9-4FEB-929E-6A9085E51041}">
      <dsp:nvSpPr>
        <dsp:cNvPr id="0" name=""/>
        <dsp:cNvSpPr/>
      </dsp:nvSpPr>
      <dsp:spPr>
        <a:xfrm>
          <a:off x="4370029" y="1511819"/>
          <a:ext cx="369927" cy="4327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401882"/>
            <a:satOff val="-25312"/>
            <a:lumOff val="-104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800" kern="1200"/>
        </a:p>
      </dsp:txBody>
      <dsp:txXfrm>
        <a:off x="4370029" y="1598368"/>
        <a:ext cx="258949" cy="259646"/>
      </dsp:txXfrm>
    </dsp:sp>
    <dsp:sp modelId="{DDD93132-B226-43F7-B878-8DED323159BD}">
      <dsp:nvSpPr>
        <dsp:cNvPr id="0" name=""/>
        <dsp:cNvSpPr/>
      </dsp:nvSpPr>
      <dsp:spPr>
        <a:xfrm>
          <a:off x="4893510" y="670661"/>
          <a:ext cx="1744939" cy="2115061"/>
        </a:xfrm>
        <a:prstGeom prst="roundRect">
          <a:avLst>
            <a:gd name="adj" fmla="val 10000"/>
          </a:avLst>
        </a:prstGeom>
        <a:solidFill>
          <a:schemeClr val="accent2">
            <a:hueOff val="2102823"/>
            <a:satOff val="-37968"/>
            <a:lumOff val="-156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Behandeling op maat</a:t>
          </a:r>
        </a:p>
      </dsp:txBody>
      <dsp:txXfrm>
        <a:off x="4944618" y="721769"/>
        <a:ext cx="1642723" cy="2012845"/>
      </dsp:txXfrm>
    </dsp:sp>
    <dsp:sp modelId="{DEDED3BD-3BB9-4828-B5E3-398AF0CA0501}">
      <dsp:nvSpPr>
        <dsp:cNvPr id="0" name=""/>
        <dsp:cNvSpPr/>
      </dsp:nvSpPr>
      <dsp:spPr>
        <a:xfrm rot="21575124">
          <a:off x="6817840" y="1502832"/>
          <a:ext cx="380328" cy="4327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2803764"/>
            <a:satOff val="-50623"/>
            <a:lumOff val="-2091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800" kern="1200"/>
        </a:p>
      </dsp:txBody>
      <dsp:txXfrm>
        <a:off x="6817841" y="1589794"/>
        <a:ext cx="266230" cy="259646"/>
      </dsp:txXfrm>
    </dsp:sp>
    <dsp:sp modelId="{0E0BC18C-4363-4C04-A4AA-3FE3ACD2D2B0}">
      <dsp:nvSpPr>
        <dsp:cNvPr id="0" name=""/>
        <dsp:cNvSpPr/>
      </dsp:nvSpPr>
      <dsp:spPr>
        <a:xfrm>
          <a:off x="7356031" y="652061"/>
          <a:ext cx="1960526" cy="2115061"/>
        </a:xfrm>
        <a:prstGeom prst="roundRect">
          <a:avLst>
            <a:gd name="adj" fmla="val 10000"/>
          </a:avLst>
        </a:prstGeom>
        <a:solidFill>
          <a:schemeClr val="accent2">
            <a:hueOff val="3154234"/>
            <a:satOff val="-56951"/>
            <a:lumOff val="-235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Multidisciplinaire samenwerking</a:t>
          </a:r>
        </a:p>
      </dsp:txBody>
      <dsp:txXfrm>
        <a:off x="7413453" y="709483"/>
        <a:ext cx="1845682" cy="2000217"/>
      </dsp:txXfrm>
    </dsp:sp>
    <dsp:sp modelId="{DD7B957A-37D4-D846-8BE6-BC858651245A}">
      <dsp:nvSpPr>
        <dsp:cNvPr id="0" name=""/>
        <dsp:cNvSpPr/>
      </dsp:nvSpPr>
      <dsp:spPr>
        <a:xfrm rot="25261">
          <a:off x="9486145" y="1502990"/>
          <a:ext cx="359545" cy="4327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205645"/>
            <a:satOff val="-75935"/>
            <a:lumOff val="-3137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800" kern="1200"/>
        </a:p>
      </dsp:txBody>
      <dsp:txXfrm>
        <a:off x="9486146" y="1589143"/>
        <a:ext cx="251682" cy="259646"/>
      </dsp:txXfrm>
    </dsp:sp>
    <dsp:sp modelId="{BADFFA9D-44EE-474B-8E4C-41D136D8BD7A}">
      <dsp:nvSpPr>
        <dsp:cNvPr id="0" name=""/>
        <dsp:cNvSpPr/>
      </dsp:nvSpPr>
      <dsp:spPr>
        <a:xfrm>
          <a:off x="9994927" y="670661"/>
          <a:ext cx="1744939" cy="2115061"/>
        </a:xfrm>
        <a:prstGeom prst="roundRect">
          <a:avLst>
            <a:gd name="adj" fmla="val 10000"/>
          </a:avLst>
        </a:prstGeom>
        <a:solidFill>
          <a:schemeClr val="accent2">
            <a:hueOff val="4205645"/>
            <a:satOff val="-75935"/>
            <a:lumOff val="-313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Samenvatting</a:t>
          </a:r>
        </a:p>
      </dsp:txBody>
      <dsp:txXfrm>
        <a:off x="10046035" y="721769"/>
        <a:ext cx="1642723" cy="201284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DEFA3D-E4A2-4496-A4AF-4CE74454667C}">
      <dsp:nvSpPr>
        <dsp:cNvPr id="0" name=""/>
        <dsp:cNvSpPr/>
      </dsp:nvSpPr>
      <dsp:spPr>
        <a:xfrm rot="5400000">
          <a:off x="-166168" y="238306"/>
          <a:ext cx="1107790" cy="775453"/>
        </a:xfrm>
        <a:prstGeom prst="chevron">
          <a:avLst/>
        </a:prstGeom>
        <a:solidFill>
          <a:srgbClr val="009BFA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2</a:t>
          </a:r>
          <a:endParaRPr lang="nl-NL" sz="2100" kern="1200" dirty="0"/>
        </a:p>
      </dsp:txBody>
      <dsp:txXfrm rot="-5400000">
        <a:off x="1" y="459865"/>
        <a:ext cx="775453" cy="332337"/>
      </dsp:txXfrm>
    </dsp:sp>
    <dsp:sp modelId="{8CEEA752-2E23-47C2-BB78-428C00E570B8}">
      <dsp:nvSpPr>
        <dsp:cNvPr id="0" name=""/>
        <dsp:cNvSpPr/>
      </dsp:nvSpPr>
      <dsp:spPr>
        <a:xfrm rot="5400000">
          <a:off x="1434483" y="-652371"/>
          <a:ext cx="851021" cy="21690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/>
            <a:t>Simplificeren</a:t>
          </a:r>
          <a:endParaRPr lang="nl-NL" sz="2200" kern="1200" dirty="0"/>
        </a:p>
      </dsp:txBody>
      <dsp:txXfrm rot="-5400000">
        <a:off x="775453" y="48202"/>
        <a:ext cx="2127539" cy="76793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DEFA3D-E4A2-4496-A4AF-4CE74454667C}">
      <dsp:nvSpPr>
        <dsp:cNvPr id="0" name=""/>
        <dsp:cNvSpPr/>
      </dsp:nvSpPr>
      <dsp:spPr>
        <a:xfrm rot="5400000">
          <a:off x="-171525" y="171525"/>
          <a:ext cx="1143501" cy="800450"/>
        </a:xfrm>
        <a:prstGeom prst="chevron">
          <a:avLst/>
        </a:prstGeom>
        <a:solidFill>
          <a:srgbClr val="EA5184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3</a:t>
          </a:r>
          <a:endParaRPr lang="nl-NL" sz="2200" kern="1200" dirty="0"/>
        </a:p>
      </dsp:txBody>
      <dsp:txXfrm rot="-5400000">
        <a:off x="1" y="400224"/>
        <a:ext cx="800450" cy="343051"/>
      </dsp:txXfrm>
    </dsp:sp>
    <dsp:sp modelId="{8CEEA752-2E23-47C2-BB78-428C00E570B8}">
      <dsp:nvSpPr>
        <dsp:cNvPr id="0" name=""/>
        <dsp:cNvSpPr/>
      </dsp:nvSpPr>
      <dsp:spPr>
        <a:xfrm rot="5400000">
          <a:off x="1432743" y="-632292"/>
          <a:ext cx="743275" cy="20078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/>
            <a:t>Preventie</a:t>
          </a:r>
          <a:endParaRPr lang="nl-NL" sz="2400" kern="1200" dirty="0"/>
        </a:p>
      </dsp:txBody>
      <dsp:txXfrm rot="-5400000">
        <a:off x="800450" y="36285"/>
        <a:ext cx="1971577" cy="67070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28096B-FD18-4510-AEE3-CBD729533F75}">
      <dsp:nvSpPr>
        <dsp:cNvPr id="0" name=""/>
        <dsp:cNvSpPr/>
      </dsp:nvSpPr>
      <dsp:spPr>
        <a:xfrm>
          <a:off x="26296" y="671282"/>
          <a:ext cx="1744939" cy="212125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Inleiding</a:t>
          </a:r>
        </a:p>
      </dsp:txBody>
      <dsp:txXfrm>
        <a:off x="77404" y="722390"/>
        <a:ext cx="1642723" cy="2019037"/>
      </dsp:txXfrm>
    </dsp:sp>
    <dsp:sp modelId="{3735EB4F-734A-4160-ADF8-78FC79F13213}">
      <dsp:nvSpPr>
        <dsp:cNvPr id="0" name=""/>
        <dsp:cNvSpPr/>
      </dsp:nvSpPr>
      <dsp:spPr>
        <a:xfrm rot="21594729">
          <a:off x="1941075" y="1513662"/>
          <a:ext cx="360061" cy="4327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800" kern="1200"/>
        </a:p>
      </dsp:txBody>
      <dsp:txXfrm>
        <a:off x="1941075" y="1600294"/>
        <a:ext cx="252043" cy="259646"/>
      </dsp:txXfrm>
    </dsp:sp>
    <dsp:sp modelId="{0993CCF3-7101-4863-887A-068CFA18AF90}">
      <dsp:nvSpPr>
        <dsp:cNvPr id="0" name=""/>
        <dsp:cNvSpPr/>
      </dsp:nvSpPr>
      <dsp:spPr>
        <a:xfrm>
          <a:off x="2450596" y="670661"/>
          <a:ext cx="1744939" cy="2115061"/>
        </a:xfrm>
        <a:prstGeom prst="roundRect">
          <a:avLst>
            <a:gd name="adj" fmla="val 10000"/>
          </a:avLst>
        </a:prstGeom>
        <a:solidFill>
          <a:schemeClr val="accent2">
            <a:hueOff val="1051411"/>
            <a:satOff val="-18984"/>
            <a:lumOff val="-78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Herkennen van patiënten voor integrale behandeling</a:t>
          </a:r>
        </a:p>
      </dsp:txBody>
      <dsp:txXfrm>
        <a:off x="2501704" y="721769"/>
        <a:ext cx="1642723" cy="2012845"/>
      </dsp:txXfrm>
    </dsp:sp>
    <dsp:sp modelId="{20B2E312-78E9-4FEB-929E-6A9085E51041}">
      <dsp:nvSpPr>
        <dsp:cNvPr id="0" name=""/>
        <dsp:cNvSpPr/>
      </dsp:nvSpPr>
      <dsp:spPr>
        <a:xfrm>
          <a:off x="4370029" y="1511819"/>
          <a:ext cx="369927" cy="4327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401882"/>
            <a:satOff val="-25312"/>
            <a:lumOff val="-104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800" kern="1200"/>
        </a:p>
      </dsp:txBody>
      <dsp:txXfrm>
        <a:off x="4370029" y="1598368"/>
        <a:ext cx="258949" cy="259646"/>
      </dsp:txXfrm>
    </dsp:sp>
    <dsp:sp modelId="{DDD93132-B226-43F7-B878-8DED323159BD}">
      <dsp:nvSpPr>
        <dsp:cNvPr id="0" name=""/>
        <dsp:cNvSpPr/>
      </dsp:nvSpPr>
      <dsp:spPr>
        <a:xfrm>
          <a:off x="4893510" y="670661"/>
          <a:ext cx="1744939" cy="2115061"/>
        </a:xfrm>
        <a:prstGeom prst="roundRect">
          <a:avLst>
            <a:gd name="adj" fmla="val 10000"/>
          </a:avLst>
        </a:prstGeom>
        <a:solidFill>
          <a:schemeClr val="accent2">
            <a:hueOff val="2102823"/>
            <a:satOff val="-37968"/>
            <a:lumOff val="-156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Behandeling op maat</a:t>
          </a:r>
        </a:p>
      </dsp:txBody>
      <dsp:txXfrm>
        <a:off x="4944618" y="721769"/>
        <a:ext cx="1642723" cy="2012845"/>
      </dsp:txXfrm>
    </dsp:sp>
    <dsp:sp modelId="{DEDED3BD-3BB9-4828-B5E3-398AF0CA0501}">
      <dsp:nvSpPr>
        <dsp:cNvPr id="0" name=""/>
        <dsp:cNvSpPr/>
      </dsp:nvSpPr>
      <dsp:spPr>
        <a:xfrm rot="21575124">
          <a:off x="6817840" y="1502832"/>
          <a:ext cx="380328" cy="4327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2803764"/>
            <a:satOff val="-50623"/>
            <a:lumOff val="-2091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800" kern="1200"/>
        </a:p>
      </dsp:txBody>
      <dsp:txXfrm>
        <a:off x="6817841" y="1589794"/>
        <a:ext cx="266230" cy="259646"/>
      </dsp:txXfrm>
    </dsp:sp>
    <dsp:sp modelId="{0E0BC18C-4363-4C04-A4AA-3FE3ACD2D2B0}">
      <dsp:nvSpPr>
        <dsp:cNvPr id="0" name=""/>
        <dsp:cNvSpPr/>
      </dsp:nvSpPr>
      <dsp:spPr>
        <a:xfrm>
          <a:off x="7356031" y="652061"/>
          <a:ext cx="1960526" cy="2115061"/>
        </a:xfrm>
        <a:prstGeom prst="roundRect">
          <a:avLst>
            <a:gd name="adj" fmla="val 10000"/>
          </a:avLst>
        </a:prstGeom>
        <a:solidFill>
          <a:schemeClr val="accent2">
            <a:hueOff val="3154234"/>
            <a:satOff val="-56951"/>
            <a:lumOff val="-235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Multidisciplinaire samenwerking</a:t>
          </a:r>
        </a:p>
      </dsp:txBody>
      <dsp:txXfrm>
        <a:off x="7413453" y="709483"/>
        <a:ext cx="1845682" cy="2000217"/>
      </dsp:txXfrm>
    </dsp:sp>
    <dsp:sp modelId="{DD7B957A-37D4-D846-8BE6-BC858651245A}">
      <dsp:nvSpPr>
        <dsp:cNvPr id="0" name=""/>
        <dsp:cNvSpPr/>
      </dsp:nvSpPr>
      <dsp:spPr>
        <a:xfrm rot="25261">
          <a:off x="9486145" y="1502990"/>
          <a:ext cx="359545" cy="4327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205645"/>
            <a:satOff val="-75935"/>
            <a:lumOff val="-3137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800" kern="1200"/>
        </a:p>
      </dsp:txBody>
      <dsp:txXfrm>
        <a:off x="9486146" y="1589143"/>
        <a:ext cx="251682" cy="259646"/>
      </dsp:txXfrm>
    </dsp:sp>
    <dsp:sp modelId="{BADFFA9D-44EE-474B-8E4C-41D136D8BD7A}">
      <dsp:nvSpPr>
        <dsp:cNvPr id="0" name=""/>
        <dsp:cNvSpPr/>
      </dsp:nvSpPr>
      <dsp:spPr>
        <a:xfrm>
          <a:off x="9994927" y="670661"/>
          <a:ext cx="1744939" cy="2115061"/>
        </a:xfrm>
        <a:prstGeom prst="roundRect">
          <a:avLst>
            <a:gd name="adj" fmla="val 10000"/>
          </a:avLst>
        </a:prstGeom>
        <a:solidFill>
          <a:schemeClr val="accent2">
            <a:hueOff val="4205645"/>
            <a:satOff val="-75935"/>
            <a:lumOff val="-313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Samenvatting</a:t>
          </a:r>
        </a:p>
      </dsp:txBody>
      <dsp:txXfrm>
        <a:off x="10046035" y="721769"/>
        <a:ext cx="1642723" cy="201284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08A4C5-E81A-B440-9CCE-35971A67D5CB}">
      <dsp:nvSpPr>
        <dsp:cNvPr id="0" name=""/>
        <dsp:cNvSpPr/>
      </dsp:nvSpPr>
      <dsp:spPr>
        <a:xfrm>
          <a:off x="1458162" y="1854206"/>
          <a:ext cx="1782198" cy="1782198"/>
        </a:xfrm>
        <a:prstGeom prst="gear9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Meer patiënt- en zorgverlener tevredenheid</a:t>
          </a:r>
        </a:p>
      </dsp:txBody>
      <dsp:txXfrm>
        <a:off x="1816463" y="2271677"/>
        <a:ext cx="1065596" cy="916087"/>
      </dsp:txXfrm>
    </dsp:sp>
    <dsp:sp modelId="{F783D3F0-B94B-8442-89F4-3549E6A76D19}">
      <dsp:nvSpPr>
        <dsp:cNvPr id="0" name=""/>
        <dsp:cNvSpPr/>
      </dsp:nvSpPr>
      <dsp:spPr>
        <a:xfrm>
          <a:off x="340691" y="1353998"/>
          <a:ext cx="1457254" cy="1454066"/>
        </a:xfrm>
        <a:prstGeom prst="gear6">
          <a:avLst/>
        </a:prstGeom>
        <a:solidFill>
          <a:schemeClr val="accent2">
            <a:shade val="80000"/>
            <a:hueOff val="180972"/>
            <a:satOff val="-24630"/>
            <a:lumOff val="181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Betere zorguitkomsten</a:t>
          </a:r>
        </a:p>
      </dsp:txBody>
      <dsp:txXfrm>
        <a:off x="707220" y="1722276"/>
        <a:ext cx="724196" cy="717510"/>
      </dsp:txXfrm>
    </dsp:sp>
    <dsp:sp modelId="{CF80657B-56FA-944A-8305-4961FC91E661}">
      <dsp:nvSpPr>
        <dsp:cNvPr id="0" name=""/>
        <dsp:cNvSpPr/>
      </dsp:nvSpPr>
      <dsp:spPr>
        <a:xfrm rot="20700000">
          <a:off x="1147219" y="538752"/>
          <a:ext cx="1269956" cy="1269956"/>
        </a:xfrm>
        <a:prstGeom prst="gear6">
          <a:avLst/>
        </a:prstGeom>
        <a:solidFill>
          <a:schemeClr val="accent2">
            <a:shade val="80000"/>
            <a:hueOff val="361945"/>
            <a:satOff val="-49261"/>
            <a:lumOff val="363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Minder fragmentatie van zorg</a:t>
          </a:r>
        </a:p>
      </dsp:txBody>
      <dsp:txXfrm rot="-20700000">
        <a:off x="1425758" y="817290"/>
        <a:ext cx="712879" cy="712879"/>
      </dsp:txXfrm>
    </dsp:sp>
    <dsp:sp modelId="{FD5023A8-EF69-A943-BBAD-A4546A16620D}">
      <dsp:nvSpPr>
        <dsp:cNvPr id="0" name=""/>
        <dsp:cNvSpPr/>
      </dsp:nvSpPr>
      <dsp:spPr>
        <a:xfrm>
          <a:off x="1310936" y="1591020"/>
          <a:ext cx="2281213" cy="2281213"/>
        </a:xfrm>
        <a:prstGeom prst="circularArrow">
          <a:avLst>
            <a:gd name="adj1" fmla="val 4688"/>
            <a:gd name="adj2" fmla="val 299029"/>
            <a:gd name="adj3" fmla="val 2488154"/>
            <a:gd name="adj4" fmla="val 15922994"/>
            <a:gd name="adj5" fmla="val 5469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06BAAC-44EF-2148-86E8-A4AE873F115E}">
      <dsp:nvSpPr>
        <dsp:cNvPr id="0" name=""/>
        <dsp:cNvSpPr/>
      </dsp:nvSpPr>
      <dsp:spPr>
        <a:xfrm>
          <a:off x="191702" y="1150265"/>
          <a:ext cx="1657444" cy="165744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shade val="90000"/>
            <a:hueOff val="181902"/>
            <a:satOff val="-24630"/>
            <a:lumOff val="1720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205A88-5392-4445-8733-2EB86CEC4324}">
      <dsp:nvSpPr>
        <dsp:cNvPr id="0" name=""/>
        <dsp:cNvSpPr/>
      </dsp:nvSpPr>
      <dsp:spPr>
        <a:xfrm>
          <a:off x="853465" y="264677"/>
          <a:ext cx="1787058" cy="178705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shade val="90000"/>
            <a:hueOff val="363805"/>
            <a:satOff val="-49261"/>
            <a:lumOff val="344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28096B-FD18-4510-AEE3-CBD729533F75}">
      <dsp:nvSpPr>
        <dsp:cNvPr id="0" name=""/>
        <dsp:cNvSpPr/>
      </dsp:nvSpPr>
      <dsp:spPr>
        <a:xfrm>
          <a:off x="26296" y="671282"/>
          <a:ext cx="1744939" cy="212125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Inleiding</a:t>
          </a:r>
        </a:p>
      </dsp:txBody>
      <dsp:txXfrm>
        <a:off x="77404" y="722390"/>
        <a:ext cx="1642723" cy="2019037"/>
      </dsp:txXfrm>
    </dsp:sp>
    <dsp:sp modelId="{3735EB4F-734A-4160-ADF8-78FC79F13213}">
      <dsp:nvSpPr>
        <dsp:cNvPr id="0" name=""/>
        <dsp:cNvSpPr/>
      </dsp:nvSpPr>
      <dsp:spPr>
        <a:xfrm rot="21594729">
          <a:off x="1941075" y="1513662"/>
          <a:ext cx="360061" cy="4327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800" kern="1200"/>
        </a:p>
      </dsp:txBody>
      <dsp:txXfrm>
        <a:off x="1941075" y="1600294"/>
        <a:ext cx="252043" cy="259646"/>
      </dsp:txXfrm>
    </dsp:sp>
    <dsp:sp modelId="{0993CCF3-7101-4863-887A-068CFA18AF90}">
      <dsp:nvSpPr>
        <dsp:cNvPr id="0" name=""/>
        <dsp:cNvSpPr/>
      </dsp:nvSpPr>
      <dsp:spPr>
        <a:xfrm>
          <a:off x="2450596" y="670661"/>
          <a:ext cx="1744939" cy="2115061"/>
        </a:xfrm>
        <a:prstGeom prst="roundRect">
          <a:avLst>
            <a:gd name="adj" fmla="val 10000"/>
          </a:avLst>
        </a:prstGeom>
        <a:solidFill>
          <a:schemeClr val="accent2">
            <a:hueOff val="1051411"/>
            <a:satOff val="-18984"/>
            <a:lumOff val="-78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Herkennen van patiënten voor integrale behandeling</a:t>
          </a:r>
        </a:p>
      </dsp:txBody>
      <dsp:txXfrm>
        <a:off x="2501704" y="721769"/>
        <a:ext cx="1642723" cy="2012845"/>
      </dsp:txXfrm>
    </dsp:sp>
    <dsp:sp modelId="{20B2E312-78E9-4FEB-929E-6A9085E51041}">
      <dsp:nvSpPr>
        <dsp:cNvPr id="0" name=""/>
        <dsp:cNvSpPr/>
      </dsp:nvSpPr>
      <dsp:spPr>
        <a:xfrm>
          <a:off x="4370029" y="1511819"/>
          <a:ext cx="369927" cy="4327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401882"/>
            <a:satOff val="-25312"/>
            <a:lumOff val="-104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800" kern="1200"/>
        </a:p>
      </dsp:txBody>
      <dsp:txXfrm>
        <a:off x="4370029" y="1598368"/>
        <a:ext cx="258949" cy="259646"/>
      </dsp:txXfrm>
    </dsp:sp>
    <dsp:sp modelId="{DDD93132-B226-43F7-B878-8DED323159BD}">
      <dsp:nvSpPr>
        <dsp:cNvPr id="0" name=""/>
        <dsp:cNvSpPr/>
      </dsp:nvSpPr>
      <dsp:spPr>
        <a:xfrm>
          <a:off x="4893510" y="670661"/>
          <a:ext cx="1744939" cy="2115061"/>
        </a:xfrm>
        <a:prstGeom prst="roundRect">
          <a:avLst>
            <a:gd name="adj" fmla="val 10000"/>
          </a:avLst>
        </a:prstGeom>
        <a:solidFill>
          <a:schemeClr val="accent2">
            <a:hueOff val="2102823"/>
            <a:satOff val="-37968"/>
            <a:lumOff val="-156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Behandeling op maat</a:t>
          </a:r>
        </a:p>
      </dsp:txBody>
      <dsp:txXfrm>
        <a:off x="4944618" y="721769"/>
        <a:ext cx="1642723" cy="2012845"/>
      </dsp:txXfrm>
    </dsp:sp>
    <dsp:sp modelId="{DEDED3BD-3BB9-4828-B5E3-398AF0CA0501}">
      <dsp:nvSpPr>
        <dsp:cNvPr id="0" name=""/>
        <dsp:cNvSpPr/>
      </dsp:nvSpPr>
      <dsp:spPr>
        <a:xfrm rot="21575124">
          <a:off x="6817840" y="1502832"/>
          <a:ext cx="380328" cy="4327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2803764"/>
            <a:satOff val="-50623"/>
            <a:lumOff val="-2091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800" kern="1200"/>
        </a:p>
      </dsp:txBody>
      <dsp:txXfrm>
        <a:off x="6817841" y="1589794"/>
        <a:ext cx="266230" cy="259646"/>
      </dsp:txXfrm>
    </dsp:sp>
    <dsp:sp modelId="{0E0BC18C-4363-4C04-A4AA-3FE3ACD2D2B0}">
      <dsp:nvSpPr>
        <dsp:cNvPr id="0" name=""/>
        <dsp:cNvSpPr/>
      </dsp:nvSpPr>
      <dsp:spPr>
        <a:xfrm>
          <a:off x="7356031" y="652061"/>
          <a:ext cx="1960526" cy="2115061"/>
        </a:xfrm>
        <a:prstGeom prst="roundRect">
          <a:avLst>
            <a:gd name="adj" fmla="val 10000"/>
          </a:avLst>
        </a:prstGeom>
        <a:solidFill>
          <a:schemeClr val="accent2">
            <a:hueOff val="3154234"/>
            <a:satOff val="-56951"/>
            <a:lumOff val="-235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Multidisciplinaire samenwerking</a:t>
          </a:r>
        </a:p>
      </dsp:txBody>
      <dsp:txXfrm>
        <a:off x="7413453" y="709483"/>
        <a:ext cx="1845682" cy="2000217"/>
      </dsp:txXfrm>
    </dsp:sp>
    <dsp:sp modelId="{DD7B957A-37D4-D846-8BE6-BC858651245A}">
      <dsp:nvSpPr>
        <dsp:cNvPr id="0" name=""/>
        <dsp:cNvSpPr/>
      </dsp:nvSpPr>
      <dsp:spPr>
        <a:xfrm rot="25261">
          <a:off x="9486145" y="1502990"/>
          <a:ext cx="359545" cy="4327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205645"/>
            <a:satOff val="-75935"/>
            <a:lumOff val="-3137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800" kern="1200"/>
        </a:p>
      </dsp:txBody>
      <dsp:txXfrm>
        <a:off x="9486146" y="1589143"/>
        <a:ext cx="251682" cy="259646"/>
      </dsp:txXfrm>
    </dsp:sp>
    <dsp:sp modelId="{BADFFA9D-44EE-474B-8E4C-41D136D8BD7A}">
      <dsp:nvSpPr>
        <dsp:cNvPr id="0" name=""/>
        <dsp:cNvSpPr/>
      </dsp:nvSpPr>
      <dsp:spPr>
        <a:xfrm>
          <a:off x="9994927" y="670661"/>
          <a:ext cx="1744939" cy="2115061"/>
        </a:xfrm>
        <a:prstGeom prst="roundRect">
          <a:avLst>
            <a:gd name="adj" fmla="val 10000"/>
          </a:avLst>
        </a:prstGeom>
        <a:solidFill>
          <a:schemeClr val="accent2">
            <a:hueOff val="4205645"/>
            <a:satOff val="-75935"/>
            <a:lumOff val="-313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Samenvatting</a:t>
          </a:r>
        </a:p>
      </dsp:txBody>
      <dsp:txXfrm>
        <a:off x="10046035" y="721769"/>
        <a:ext cx="1642723" cy="201284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6E9B56-B33D-4DE8-9065-F547BE73ADCB}">
      <dsp:nvSpPr>
        <dsp:cNvPr id="0" name=""/>
        <dsp:cNvSpPr/>
      </dsp:nvSpPr>
      <dsp:spPr>
        <a:xfrm>
          <a:off x="86513" y="0"/>
          <a:ext cx="2400400" cy="112422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noProof="0" dirty="0"/>
            <a:t>Herkennen van de patiënt</a:t>
          </a:r>
        </a:p>
      </dsp:txBody>
      <dsp:txXfrm>
        <a:off x="119440" y="32927"/>
        <a:ext cx="2334546" cy="1058373"/>
      </dsp:txXfrm>
    </dsp:sp>
    <dsp:sp modelId="{44A800B7-E40C-4855-973C-EC399B27A644}">
      <dsp:nvSpPr>
        <dsp:cNvPr id="0" name=""/>
        <dsp:cNvSpPr/>
      </dsp:nvSpPr>
      <dsp:spPr>
        <a:xfrm rot="5400000">
          <a:off x="1075920" y="1152332"/>
          <a:ext cx="421585" cy="5059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100" kern="1200"/>
        </a:p>
      </dsp:txBody>
      <dsp:txXfrm rot="-5400000">
        <a:off x="1134942" y="1194491"/>
        <a:ext cx="303542" cy="295110"/>
      </dsp:txXfrm>
    </dsp:sp>
    <dsp:sp modelId="{BC24ADCA-FD4F-4BDA-BE7E-EC3C1E2857E2}">
      <dsp:nvSpPr>
        <dsp:cNvPr id="0" name=""/>
        <dsp:cNvSpPr/>
      </dsp:nvSpPr>
      <dsp:spPr>
        <a:xfrm>
          <a:off x="86513" y="1686340"/>
          <a:ext cx="2400400" cy="112422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noProof="0" dirty="0"/>
            <a:t>Behandeling op maat</a:t>
          </a:r>
        </a:p>
      </dsp:txBody>
      <dsp:txXfrm>
        <a:off x="119440" y="1719267"/>
        <a:ext cx="2334546" cy="1058373"/>
      </dsp:txXfrm>
    </dsp:sp>
    <dsp:sp modelId="{3F25B8DC-CACF-41F2-A30B-59DA1FFF7801}">
      <dsp:nvSpPr>
        <dsp:cNvPr id="0" name=""/>
        <dsp:cNvSpPr/>
      </dsp:nvSpPr>
      <dsp:spPr>
        <a:xfrm rot="5400000">
          <a:off x="1075920" y="2838673"/>
          <a:ext cx="421585" cy="5059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100" kern="1200"/>
        </a:p>
      </dsp:txBody>
      <dsp:txXfrm rot="-5400000">
        <a:off x="1134942" y="2880832"/>
        <a:ext cx="303542" cy="295110"/>
      </dsp:txXfrm>
    </dsp:sp>
    <dsp:sp modelId="{A027F020-7609-4A4A-9241-208C5CB5888F}">
      <dsp:nvSpPr>
        <dsp:cNvPr id="0" name=""/>
        <dsp:cNvSpPr/>
      </dsp:nvSpPr>
      <dsp:spPr>
        <a:xfrm>
          <a:off x="86513" y="3372681"/>
          <a:ext cx="2400400" cy="112422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noProof="0" dirty="0"/>
            <a:t>Multidisciplinaire samenwerking</a:t>
          </a:r>
        </a:p>
      </dsp:txBody>
      <dsp:txXfrm>
        <a:off x="119440" y="3405608"/>
        <a:ext cx="2334546" cy="105837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28096B-FD18-4510-AEE3-CBD729533F75}">
      <dsp:nvSpPr>
        <dsp:cNvPr id="0" name=""/>
        <dsp:cNvSpPr/>
      </dsp:nvSpPr>
      <dsp:spPr>
        <a:xfrm>
          <a:off x="30417" y="694666"/>
          <a:ext cx="1776456" cy="207432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Inleiding</a:t>
          </a:r>
        </a:p>
      </dsp:txBody>
      <dsp:txXfrm>
        <a:off x="82448" y="746697"/>
        <a:ext cx="1672394" cy="1970260"/>
      </dsp:txXfrm>
    </dsp:sp>
    <dsp:sp modelId="{3735EB4F-734A-4160-ADF8-78FC79F13213}">
      <dsp:nvSpPr>
        <dsp:cNvPr id="0" name=""/>
        <dsp:cNvSpPr/>
      </dsp:nvSpPr>
      <dsp:spPr>
        <a:xfrm rot="21594937">
          <a:off x="1979782" y="1509713"/>
          <a:ext cx="366565" cy="4405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800" kern="1200"/>
        </a:p>
      </dsp:txBody>
      <dsp:txXfrm>
        <a:off x="1979782" y="1597906"/>
        <a:ext cx="256596" cy="264337"/>
      </dsp:txXfrm>
    </dsp:sp>
    <dsp:sp modelId="{0993CCF3-7101-4863-887A-068CFA18AF90}">
      <dsp:nvSpPr>
        <dsp:cNvPr id="0" name=""/>
        <dsp:cNvSpPr/>
      </dsp:nvSpPr>
      <dsp:spPr>
        <a:xfrm>
          <a:off x="2498506" y="694058"/>
          <a:ext cx="1776456" cy="2068267"/>
        </a:xfrm>
        <a:prstGeom prst="roundRect">
          <a:avLst>
            <a:gd name="adj" fmla="val 10000"/>
          </a:avLst>
        </a:prstGeom>
        <a:solidFill>
          <a:schemeClr val="accent2">
            <a:hueOff val="1051411"/>
            <a:satOff val="-18984"/>
            <a:lumOff val="-78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Herkennen van patiënten voor integrale behandeling</a:t>
          </a:r>
        </a:p>
      </dsp:txBody>
      <dsp:txXfrm>
        <a:off x="2550537" y="746089"/>
        <a:ext cx="1672394" cy="1964205"/>
      </dsp:txXfrm>
    </dsp:sp>
    <dsp:sp modelId="{20B2E312-78E9-4FEB-929E-6A9085E51041}">
      <dsp:nvSpPr>
        <dsp:cNvPr id="0" name=""/>
        <dsp:cNvSpPr/>
      </dsp:nvSpPr>
      <dsp:spPr>
        <a:xfrm>
          <a:off x="4452608" y="1507911"/>
          <a:ext cx="376608" cy="4405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401882"/>
            <a:satOff val="-25312"/>
            <a:lumOff val="-104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800" kern="1200"/>
        </a:p>
      </dsp:txBody>
      <dsp:txXfrm>
        <a:off x="4452608" y="1596023"/>
        <a:ext cx="263626" cy="264337"/>
      </dsp:txXfrm>
    </dsp:sp>
    <dsp:sp modelId="{DDD93132-B226-43F7-B878-8DED323159BD}">
      <dsp:nvSpPr>
        <dsp:cNvPr id="0" name=""/>
        <dsp:cNvSpPr/>
      </dsp:nvSpPr>
      <dsp:spPr>
        <a:xfrm>
          <a:off x="4985545" y="694058"/>
          <a:ext cx="1776456" cy="2068267"/>
        </a:xfrm>
        <a:prstGeom prst="roundRect">
          <a:avLst>
            <a:gd name="adj" fmla="val 10000"/>
          </a:avLst>
        </a:prstGeom>
        <a:solidFill>
          <a:schemeClr val="accent2">
            <a:hueOff val="2102823"/>
            <a:satOff val="-37968"/>
            <a:lumOff val="-156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Behandeling op maat</a:t>
          </a:r>
        </a:p>
      </dsp:txBody>
      <dsp:txXfrm>
        <a:off x="5037576" y="746089"/>
        <a:ext cx="1672394" cy="1964205"/>
      </dsp:txXfrm>
    </dsp:sp>
    <dsp:sp modelId="{DEDED3BD-3BB9-4828-B5E3-398AF0CA0501}">
      <dsp:nvSpPr>
        <dsp:cNvPr id="0" name=""/>
        <dsp:cNvSpPr/>
      </dsp:nvSpPr>
      <dsp:spPr>
        <a:xfrm rot="21575060">
          <a:off x="6944633" y="1498737"/>
          <a:ext cx="387197" cy="4405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2803764"/>
            <a:satOff val="-50623"/>
            <a:lumOff val="-2091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800" kern="1200"/>
        </a:p>
      </dsp:txBody>
      <dsp:txXfrm>
        <a:off x="6944635" y="1587270"/>
        <a:ext cx="271038" cy="264337"/>
      </dsp:txXfrm>
    </dsp:sp>
    <dsp:sp modelId="{0E0BC18C-4363-4C04-A4AA-3FE3ACD2D2B0}">
      <dsp:nvSpPr>
        <dsp:cNvPr id="0" name=""/>
        <dsp:cNvSpPr/>
      </dsp:nvSpPr>
      <dsp:spPr>
        <a:xfrm>
          <a:off x="7492545" y="675870"/>
          <a:ext cx="1776456" cy="2068267"/>
        </a:xfrm>
        <a:prstGeom prst="roundRect">
          <a:avLst>
            <a:gd name="adj" fmla="val 10000"/>
          </a:avLst>
        </a:prstGeom>
        <a:solidFill>
          <a:schemeClr val="accent2">
            <a:hueOff val="3154234"/>
            <a:satOff val="-56951"/>
            <a:lumOff val="-235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Multidisciplinaire samenwerking</a:t>
          </a:r>
        </a:p>
      </dsp:txBody>
      <dsp:txXfrm>
        <a:off x="7544576" y="727901"/>
        <a:ext cx="1672394" cy="1964205"/>
      </dsp:txXfrm>
    </dsp:sp>
    <dsp:sp modelId="{DD7B957A-37D4-D846-8BE6-BC858651245A}">
      <dsp:nvSpPr>
        <dsp:cNvPr id="0" name=""/>
        <dsp:cNvSpPr/>
      </dsp:nvSpPr>
      <dsp:spPr>
        <a:xfrm rot="25343">
          <a:off x="9441652" y="1498893"/>
          <a:ext cx="366039" cy="4405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205645"/>
            <a:satOff val="-75935"/>
            <a:lumOff val="-3137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800" kern="1200"/>
        </a:p>
      </dsp:txBody>
      <dsp:txXfrm>
        <a:off x="9441653" y="1586600"/>
        <a:ext cx="256227" cy="264337"/>
      </dsp:txXfrm>
    </dsp:sp>
    <dsp:sp modelId="{BADFFA9D-44EE-474B-8E4C-41D136D8BD7A}">
      <dsp:nvSpPr>
        <dsp:cNvPr id="0" name=""/>
        <dsp:cNvSpPr/>
      </dsp:nvSpPr>
      <dsp:spPr>
        <a:xfrm>
          <a:off x="9959624" y="694058"/>
          <a:ext cx="1776456" cy="2068267"/>
        </a:xfrm>
        <a:prstGeom prst="roundRect">
          <a:avLst>
            <a:gd name="adj" fmla="val 10000"/>
          </a:avLst>
        </a:prstGeom>
        <a:solidFill>
          <a:schemeClr val="accent2">
            <a:hueOff val="4205645"/>
            <a:satOff val="-75935"/>
            <a:lumOff val="-313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Samenvatting</a:t>
          </a:r>
        </a:p>
      </dsp:txBody>
      <dsp:txXfrm>
        <a:off x="10011655" y="746089"/>
        <a:ext cx="1672394" cy="19642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28096B-FD18-4510-AEE3-CBD729533F75}">
      <dsp:nvSpPr>
        <dsp:cNvPr id="0" name=""/>
        <dsp:cNvSpPr/>
      </dsp:nvSpPr>
      <dsp:spPr>
        <a:xfrm>
          <a:off x="26296" y="671282"/>
          <a:ext cx="1744939" cy="212125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Inleiding</a:t>
          </a:r>
        </a:p>
      </dsp:txBody>
      <dsp:txXfrm>
        <a:off x="77404" y="722390"/>
        <a:ext cx="1642723" cy="2019037"/>
      </dsp:txXfrm>
    </dsp:sp>
    <dsp:sp modelId="{3735EB4F-734A-4160-ADF8-78FC79F13213}">
      <dsp:nvSpPr>
        <dsp:cNvPr id="0" name=""/>
        <dsp:cNvSpPr/>
      </dsp:nvSpPr>
      <dsp:spPr>
        <a:xfrm rot="21594729">
          <a:off x="1941075" y="1513662"/>
          <a:ext cx="360061" cy="4327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800" kern="1200"/>
        </a:p>
      </dsp:txBody>
      <dsp:txXfrm>
        <a:off x="1941075" y="1600294"/>
        <a:ext cx="252043" cy="259646"/>
      </dsp:txXfrm>
    </dsp:sp>
    <dsp:sp modelId="{0993CCF3-7101-4863-887A-068CFA18AF90}">
      <dsp:nvSpPr>
        <dsp:cNvPr id="0" name=""/>
        <dsp:cNvSpPr/>
      </dsp:nvSpPr>
      <dsp:spPr>
        <a:xfrm>
          <a:off x="2450596" y="670661"/>
          <a:ext cx="1744939" cy="2115061"/>
        </a:xfrm>
        <a:prstGeom prst="roundRect">
          <a:avLst>
            <a:gd name="adj" fmla="val 10000"/>
          </a:avLst>
        </a:prstGeom>
        <a:solidFill>
          <a:schemeClr val="accent2">
            <a:hueOff val="1051411"/>
            <a:satOff val="-18984"/>
            <a:lumOff val="-78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Herkennen van patiënten voor integrale behandeling</a:t>
          </a:r>
        </a:p>
      </dsp:txBody>
      <dsp:txXfrm>
        <a:off x="2501704" y="721769"/>
        <a:ext cx="1642723" cy="2012845"/>
      </dsp:txXfrm>
    </dsp:sp>
    <dsp:sp modelId="{20B2E312-78E9-4FEB-929E-6A9085E51041}">
      <dsp:nvSpPr>
        <dsp:cNvPr id="0" name=""/>
        <dsp:cNvSpPr/>
      </dsp:nvSpPr>
      <dsp:spPr>
        <a:xfrm>
          <a:off x="4370029" y="1511819"/>
          <a:ext cx="369927" cy="4327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401882"/>
            <a:satOff val="-25312"/>
            <a:lumOff val="-104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800" kern="1200"/>
        </a:p>
      </dsp:txBody>
      <dsp:txXfrm>
        <a:off x="4370029" y="1598368"/>
        <a:ext cx="258949" cy="259646"/>
      </dsp:txXfrm>
    </dsp:sp>
    <dsp:sp modelId="{DDD93132-B226-43F7-B878-8DED323159BD}">
      <dsp:nvSpPr>
        <dsp:cNvPr id="0" name=""/>
        <dsp:cNvSpPr/>
      </dsp:nvSpPr>
      <dsp:spPr>
        <a:xfrm>
          <a:off x="4893510" y="670661"/>
          <a:ext cx="1744939" cy="2115061"/>
        </a:xfrm>
        <a:prstGeom prst="roundRect">
          <a:avLst>
            <a:gd name="adj" fmla="val 10000"/>
          </a:avLst>
        </a:prstGeom>
        <a:solidFill>
          <a:schemeClr val="accent2">
            <a:hueOff val="2102823"/>
            <a:satOff val="-37968"/>
            <a:lumOff val="-156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Behandeling op maat</a:t>
          </a:r>
        </a:p>
      </dsp:txBody>
      <dsp:txXfrm>
        <a:off x="4944618" y="721769"/>
        <a:ext cx="1642723" cy="2012845"/>
      </dsp:txXfrm>
    </dsp:sp>
    <dsp:sp modelId="{DEDED3BD-3BB9-4828-B5E3-398AF0CA0501}">
      <dsp:nvSpPr>
        <dsp:cNvPr id="0" name=""/>
        <dsp:cNvSpPr/>
      </dsp:nvSpPr>
      <dsp:spPr>
        <a:xfrm rot="21575124">
          <a:off x="6817840" y="1502832"/>
          <a:ext cx="380328" cy="4327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2803764"/>
            <a:satOff val="-50623"/>
            <a:lumOff val="-2091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800" kern="1200"/>
        </a:p>
      </dsp:txBody>
      <dsp:txXfrm>
        <a:off x="6817841" y="1589794"/>
        <a:ext cx="266230" cy="259646"/>
      </dsp:txXfrm>
    </dsp:sp>
    <dsp:sp modelId="{0E0BC18C-4363-4C04-A4AA-3FE3ACD2D2B0}">
      <dsp:nvSpPr>
        <dsp:cNvPr id="0" name=""/>
        <dsp:cNvSpPr/>
      </dsp:nvSpPr>
      <dsp:spPr>
        <a:xfrm>
          <a:off x="7356031" y="652061"/>
          <a:ext cx="1960526" cy="2115061"/>
        </a:xfrm>
        <a:prstGeom prst="roundRect">
          <a:avLst>
            <a:gd name="adj" fmla="val 10000"/>
          </a:avLst>
        </a:prstGeom>
        <a:solidFill>
          <a:schemeClr val="accent2">
            <a:hueOff val="3154234"/>
            <a:satOff val="-56951"/>
            <a:lumOff val="-235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Multidisciplinaire samenwerking</a:t>
          </a:r>
        </a:p>
      </dsp:txBody>
      <dsp:txXfrm>
        <a:off x="7413453" y="709483"/>
        <a:ext cx="1845682" cy="2000217"/>
      </dsp:txXfrm>
    </dsp:sp>
    <dsp:sp modelId="{DD7B957A-37D4-D846-8BE6-BC858651245A}">
      <dsp:nvSpPr>
        <dsp:cNvPr id="0" name=""/>
        <dsp:cNvSpPr/>
      </dsp:nvSpPr>
      <dsp:spPr>
        <a:xfrm rot="25261">
          <a:off x="9486145" y="1502990"/>
          <a:ext cx="359545" cy="4327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205645"/>
            <a:satOff val="-75935"/>
            <a:lumOff val="-3137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800" kern="1200"/>
        </a:p>
      </dsp:txBody>
      <dsp:txXfrm>
        <a:off x="9486146" y="1589143"/>
        <a:ext cx="251682" cy="259646"/>
      </dsp:txXfrm>
    </dsp:sp>
    <dsp:sp modelId="{BADFFA9D-44EE-474B-8E4C-41D136D8BD7A}">
      <dsp:nvSpPr>
        <dsp:cNvPr id="0" name=""/>
        <dsp:cNvSpPr/>
      </dsp:nvSpPr>
      <dsp:spPr>
        <a:xfrm>
          <a:off x="9994927" y="670661"/>
          <a:ext cx="1744939" cy="2115061"/>
        </a:xfrm>
        <a:prstGeom prst="roundRect">
          <a:avLst>
            <a:gd name="adj" fmla="val 10000"/>
          </a:avLst>
        </a:prstGeom>
        <a:solidFill>
          <a:schemeClr val="accent2">
            <a:hueOff val="4205645"/>
            <a:satOff val="-75935"/>
            <a:lumOff val="-313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Samenvatting</a:t>
          </a:r>
        </a:p>
      </dsp:txBody>
      <dsp:txXfrm>
        <a:off x="10046035" y="721769"/>
        <a:ext cx="1642723" cy="20128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28096B-FD18-4510-AEE3-CBD729533F75}">
      <dsp:nvSpPr>
        <dsp:cNvPr id="0" name=""/>
        <dsp:cNvSpPr/>
      </dsp:nvSpPr>
      <dsp:spPr>
        <a:xfrm>
          <a:off x="30417" y="694666"/>
          <a:ext cx="1776456" cy="207432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Inleiding</a:t>
          </a:r>
        </a:p>
      </dsp:txBody>
      <dsp:txXfrm>
        <a:off x="82448" y="746697"/>
        <a:ext cx="1672394" cy="1970260"/>
      </dsp:txXfrm>
    </dsp:sp>
    <dsp:sp modelId="{3735EB4F-734A-4160-ADF8-78FC79F13213}">
      <dsp:nvSpPr>
        <dsp:cNvPr id="0" name=""/>
        <dsp:cNvSpPr/>
      </dsp:nvSpPr>
      <dsp:spPr>
        <a:xfrm rot="21594937">
          <a:off x="1979782" y="1509713"/>
          <a:ext cx="366565" cy="4405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800" kern="1200"/>
        </a:p>
      </dsp:txBody>
      <dsp:txXfrm>
        <a:off x="1979782" y="1597906"/>
        <a:ext cx="256596" cy="264337"/>
      </dsp:txXfrm>
    </dsp:sp>
    <dsp:sp modelId="{0993CCF3-7101-4863-887A-068CFA18AF90}">
      <dsp:nvSpPr>
        <dsp:cNvPr id="0" name=""/>
        <dsp:cNvSpPr/>
      </dsp:nvSpPr>
      <dsp:spPr>
        <a:xfrm>
          <a:off x="2498506" y="694058"/>
          <a:ext cx="1776456" cy="2068267"/>
        </a:xfrm>
        <a:prstGeom prst="roundRect">
          <a:avLst>
            <a:gd name="adj" fmla="val 10000"/>
          </a:avLst>
        </a:prstGeom>
        <a:solidFill>
          <a:schemeClr val="accent2">
            <a:hueOff val="1051411"/>
            <a:satOff val="-18984"/>
            <a:lumOff val="-78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Herkennen van patiënten voor integrale behandeling</a:t>
          </a:r>
        </a:p>
      </dsp:txBody>
      <dsp:txXfrm>
        <a:off x="2550537" y="746089"/>
        <a:ext cx="1672394" cy="1964205"/>
      </dsp:txXfrm>
    </dsp:sp>
    <dsp:sp modelId="{20B2E312-78E9-4FEB-929E-6A9085E51041}">
      <dsp:nvSpPr>
        <dsp:cNvPr id="0" name=""/>
        <dsp:cNvSpPr/>
      </dsp:nvSpPr>
      <dsp:spPr>
        <a:xfrm>
          <a:off x="4452608" y="1507911"/>
          <a:ext cx="376608" cy="4405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401882"/>
            <a:satOff val="-25312"/>
            <a:lumOff val="-104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800" kern="1200"/>
        </a:p>
      </dsp:txBody>
      <dsp:txXfrm>
        <a:off x="4452608" y="1596023"/>
        <a:ext cx="263626" cy="264337"/>
      </dsp:txXfrm>
    </dsp:sp>
    <dsp:sp modelId="{DDD93132-B226-43F7-B878-8DED323159BD}">
      <dsp:nvSpPr>
        <dsp:cNvPr id="0" name=""/>
        <dsp:cNvSpPr/>
      </dsp:nvSpPr>
      <dsp:spPr>
        <a:xfrm>
          <a:off x="4985545" y="694058"/>
          <a:ext cx="1776456" cy="2068267"/>
        </a:xfrm>
        <a:prstGeom prst="roundRect">
          <a:avLst>
            <a:gd name="adj" fmla="val 10000"/>
          </a:avLst>
        </a:prstGeom>
        <a:solidFill>
          <a:schemeClr val="accent2">
            <a:hueOff val="2102823"/>
            <a:satOff val="-37968"/>
            <a:lumOff val="-156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Behandeling op maat</a:t>
          </a:r>
        </a:p>
      </dsp:txBody>
      <dsp:txXfrm>
        <a:off x="5037576" y="746089"/>
        <a:ext cx="1672394" cy="1964205"/>
      </dsp:txXfrm>
    </dsp:sp>
    <dsp:sp modelId="{DEDED3BD-3BB9-4828-B5E3-398AF0CA0501}">
      <dsp:nvSpPr>
        <dsp:cNvPr id="0" name=""/>
        <dsp:cNvSpPr/>
      </dsp:nvSpPr>
      <dsp:spPr>
        <a:xfrm rot="21575060">
          <a:off x="6944633" y="1498737"/>
          <a:ext cx="387197" cy="4405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2803764"/>
            <a:satOff val="-50623"/>
            <a:lumOff val="-2091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800" kern="1200"/>
        </a:p>
      </dsp:txBody>
      <dsp:txXfrm>
        <a:off x="6944635" y="1587270"/>
        <a:ext cx="271038" cy="264337"/>
      </dsp:txXfrm>
    </dsp:sp>
    <dsp:sp modelId="{0E0BC18C-4363-4C04-A4AA-3FE3ACD2D2B0}">
      <dsp:nvSpPr>
        <dsp:cNvPr id="0" name=""/>
        <dsp:cNvSpPr/>
      </dsp:nvSpPr>
      <dsp:spPr>
        <a:xfrm>
          <a:off x="7492545" y="675870"/>
          <a:ext cx="1776456" cy="2068267"/>
        </a:xfrm>
        <a:prstGeom prst="roundRect">
          <a:avLst>
            <a:gd name="adj" fmla="val 10000"/>
          </a:avLst>
        </a:prstGeom>
        <a:solidFill>
          <a:schemeClr val="accent2">
            <a:hueOff val="3154234"/>
            <a:satOff val="-56951"/>
            <a:lumOff val="-235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Multidisciplinaire samenwerking</a:t>
          </a:r>
        </a:p>
      </dsp:txBody>
      <dsp:txXfrm>
        <a:off x="7544576" y="727901"/>
        <a:ext cx="1672394" cy="1964205"/>
      </dsp:txXfrm>
    </dsp:sp>
    <dsp:sp modelId="{DD7B957A-37D4-D846-8BE6-BC858651245A}">
      <dsp:nvSpPr>
        <dsp:cNvPr id="0" name=""/>
        <dsp:cNvSpPr/>
      </dsp:nvSpPr>
      <dsp:spPr>
        <a:xfrm rot="25343">
          <a:off x="9441652" y="1498893"/>
          <a:ext cx="366039" cy="4405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205645"/>
            <a:satOff val="-75935"/>
            <a:lumOff val="-3137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800" kern="1200"/>
        </a:p>
      </dsp:txBody>
      <dsp:txXfrm>
        <a:off x="9441653" y="1586600"/>
        <a:ext cx="256227" cy="264337"/>
      </dsp:txXfrm>
    </dsp:sp>
    <dsp:sp modelId="{BADFFA9D-44EE-474B-8E4C-41D136D8BD7A}">
      <dsp:nvSpPr>
        <dsp:cNvPr id="0" name=""/>
        <dsp:cNvSpPr/>
      </dsp:nvSpPr>
      <dsp:spPr>
        <a:xfrm>
          <a:off x="9959624" y="694058"/>
          <a:ext cx="1776456" cy="2068267"/>
        </a:xfrm>
        <a:prstGeom prst="roundRect">
          <a:avLst>
            <a:gd name="adj" fmla="val 10000"/>
          </a:avLst>
        </a:prstGeom>
        <a:solidFill>
          <a:schemeClr val="accent2">
            <a:hueOff val="4205645"/>
            <a:satOff val="-75935"/>
            <a:lumOff val="-313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Samenvatting</a:t>
          </a:r>
        </a:p>
      </dsp:txBody>
      <dsp:txXfrm>
        <a:off x="10011655" y="746089"/>
        <a:ext cx="1672394" cy="19642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28096B-FD18-4510-AEE3-CBD729533F75}">
      <dsp:nvSpPr>
        <dsp:cNvPr id="0" name=""/>
        <dsp:cNvSpPr/>
      </dsp:nvSpPr>
      <dsp:spPr>
        <a:xfrm>
          <a:off x="26099" y="674753"/>
          <a:ext cx="1739208" cy="211428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Inleiding</a:t>
          </a:r>
        </a:p>
      </dsp:txBody>
      <dsp:txXfrm>
        <a:off x="77039" y="725693"/>
        <a:ext cx="1637328" cy="2012406"/>
      </dsp:txXfrm>
    </dsp:sp>
    <dsp:sp modelId="{3735EB4F-734A-4160-ADF8-78FC79F13213}">
      <dsp:nvSpPr>
        <dsp:cNvPr id="0" name=""/>
        <dsp:cNvSpPr/>
      </dsp:nvSpPr>
      <dsp:spPr>
        <a:xfrm rot="21594729">
          <a:off x="1934590" y="1514367"/>
          <a:ext cx="358879" cy="4313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800" kern="1200"/>
        </a:p>
      </dsp:txBody>
      <dsp:txXfrm>
        <a:off x="1934590" y="1600715"/>
        <a:ext cx="251215" cy="258793"/>
      </dsp:txXfrm>
    </dsp:sp>
    <dsp:sp modelId="{0993CCF3-7101-4863-887A-068CFA18AF90}">
      <dsp:nvSpPr>
        <dsp:cNvPr id="0" name=""/>
        <dsp:cNvSpPr/>
      </dsp:nvSpPr>
      <dsp:spPr>
        <a:xfrm>
          <a:off x="2442437" y="674134"/>
          <a:ext cx="1739208" cy="2108115"/>
        </a:xfrm>
        <a:prstGeom prst="roundRect">
          <a:avLst>
            <a:gd name="adj" fmla="val 10000"/>
          </a:avLst>
        </a:prstGeom>
        <a:solidFill>
          <a:schemeClr val="accent2">
            <a:hueOff val="1051411"/>
            <a:satOff val="-18984"/>
            <a:lumOff val="-78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Herkennen van patiënten voor integrale behandeling</a:t>
          </a:r>
        </a:p>
      </dsp:txBody>
      <dsp:txXfrm>
        <a:off x="2493377" y="725074"/>
        <a:ext cx="1637328" cy="2006235"/>
      </dsp:txXfrm>
    </dsp:sp>
    <dsp:sp modelId="{20B2E312-78E9-4FEB-929E-6A9085E51041}">
      <dsp:nvSpPr>
        <dsp:cNvPr id="0" name=""/>
        <dsp:cNvSpPr/>
      </dsp:nvSpPr>
      <dsp:spPr>
        <a:xfrm>
          <a:off x="4355566" y="1512530"/>
          <a:ext cx="368712" cy="4313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401882"/>
            <a:satOff val="-25312"/>
            <a:lumOff val="-104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800" kern="1200"/>
        </a:p>
      </dsp:txBody>
      <dsp:txXfrm>
        <a:off x="4355566" y="1598795"/>
        <a:ext cx="258098" cy="258793"/>
      </dsp:txXfrm>
    </dsp:sp>
    <dsp:sp modelId="{DDD93132-B226-43F7-B878-8DED323159BD}">
      <dsp:nvSpPr>
        <dsp:cNvPr id="0" name=""/>
        <dsp:cNvSpPr/>
      </dsp:nvSpPr>
      <dsp:spPr>
        <a:xfrm>
          <a:off x="4877329" y="674134"/>
          <a:ext cx="1739208" cy="2108115"/>
        </a:xfrm>
        <a:prstGeom prst="roundRect">
          <a:avLst>
            <a:gd name="adj" fmla="val 10000"/>
          </a:avLst>
        </a:prstGeom>
        <a:solidFill>
          <a:schemeClr val="accent2">
            <a:hueOff val="2102823"/>
            <a:satOff val="-37968"/>
            <a:lumOff val="-156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Behandeling op maat</a:t>
          </a:r>
        </a:p>
      </dsp:txBody>
      <dsp:txXfrm>
        <a:off x="4928269" y="725074"/>
        <a:ext cx="1637328" cy="2006235"/>
      </dsp:txXfrm>
    </dsp:sp>
    <dsp:sp modelId="{DEDED3BD-3BB9-4828-B5E3-398AF0CA0501}">
      <dsp:nvSpPr>
        <dsp:cNvPr id="0" name=""/>
        <dsp:cNvSpPr/>
      </dsp:nvSpPr>
      <dsp:spPr>
        <a:xfrm rot="21575311">
          <a:off x="6795339" y="1503639"/>
          <a:ext cx="379079" cy="4313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2803764"/>
            <a:satOff val="-50623"/>
            <a:lumOff val="-2091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800" kern="1200"/>
        </a:p>
      </dsp:txBody>
      <dsp:txXfrm>
        <a:off x="6795340" y="1590312"/>
        <a:ext cx="265355" cy="258793"/>
      </dsp:txXfrm>
    </dsp:sp>
    <dsp:sp modelId="{0E0BC18C-4363-4C04-A4AA-3FE3ACD2D2B0}">
      <dsp:nvSpPr>
        <dsp:cNvPr id="0" name=""/>
        <dsp:cNvSpPr/>
      </dsp:nvSpPr>
      <dsp:spPr>
        <a:xfrm>
          <a:off x="7331762" y="655595"/>
          <a:ext cx="1992889" cy="2108115"/>
        </a:xfrm>
        <a:prstGeom prst="roundRect">
          <a:avLst>
            <a:gd name="adj" fmla="val 10000"/>
          </a:avLst>
        </a:prstGeom>
        <a:solidFill>
          <a:schemeClr val="accent2">
            <a:hueOff val="3154234"/>
            <a:satOff val="-56951"/>
            <a:lumOff val="-235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Multidisciplinaire samenwerking</a:t>
          </a:r>
        </a:p>
      </dsp:txBody>
      <dsp:txXfrm>
        <a:off x="7390132" y="713965"/>
        <a:ext cx="1876149" cy="1991375"/>
      </dsp:txXfrm>
    </dsp:sp>
    <dsp:sp modelId="{DD7B957A-37D4-D846-8BE6-BC858651245A}">
      <dsp:nvSpPr>
        <dsp:cNvPr id="0" name=""/>
        <dsp:cNvSpPr/>
      </dsp:nvSpPr>
      <dsp:spPr>
        <a:xfrm rot="25068">
          <a:off x="9493683" y="1503797"/>
          <a:ext cx="358364" cy="4313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205645"/>
            <a:satOff val="-75935"/>
            <a:lumOff val="-3137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800" kern="1200"/>
        </a:p>
      </dsp:txBody>
      <dsp:txXfrm>
        <a:off x="9493684" y="1589670"/>
        <a:ext cx="250855" cy="258793"/>
      </dsp:txXfrm>
    </dsp:sp>
    <dsp:sp modelId="{BADFFA9D-44EE-474B-8E4C-41D136D8BD7A}">
      <dsp:nvSpPr>
        <dsp:cNvPr id="0" name=""/>
        <dsp:cNvSpPr/>
      </dsp:nvSpPr>
      <dsp:spPr>
        <a:xfrm>
          <a:off x="10000794" y="674134"/>
          <a:ext cx="1739208" cy="2108115"/>
        </a:xfrm>
        <a:prstGeom prst="roundRect">
          <a:avLst>
            <a:gd name="adj" fmla="val 10000"/>
          </a:avLst>
        </a:prstGeom>
        <a:solidFill>
          <a:schemeClr val="accent2">
            <a:hueOff val="4205645"/>
            <a:satOff val="-75935"/>
            <a:lumOff val="-313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Samenvatting</a:t>
          </a:r>
        </a:p>
      </dsp:txBody>
      <dsp:txXfrm>
        <a:off x="10051734" y="725074"/>
        <a:ext cx="1637328" cy="20062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3C7B91-FB51-D045-9898-C2B9264E97AF}">
      <dsp:nvSpPr>
        <dsp:cNvPr id="0" name=""/>
        <dsp:cNvSpPr/>
      </dsp:nvSpPr>
      <dsp:spPr>
        <a:xfrm>
          <a:off x="5285" y="1526521"/>
          <a:ext cx="1966140" cy="786456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1.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 Voorbereiding</a:t>
          </a:r>
        </a:p>
      </dsp:txBody>
      <dsp:txXfrm>
        <a:off x="398513" y="1526521"/>
        <a:ext cx="1179684" cy="786456"/>
      </dsp:txXfrm>
    </dsp:sp>
    <dsp:sp modelId="{BE114767-38B9-CD48-BDF0-88719224C6E2}">
      <dsp:nvSpPr>
        <dsp:cNvPr id="0" name=""/>
        <dsp:cNvSpPr/>
      </dsp:nvSpPr>
      <dsp:spPr>
        <a:xfrm>
          <a:off x="1774811" y="1526521"/>
          <a:ext cx="1966140" cy="786456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2.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Doelen</a:t>
          </a:r>
        </a:p>
      </dsp:txBody>
      <dsp:txXfrm>
        <a:off x="2168039" y="1526521"/>
        <a:ext cx="1179684" cy="786456"/>
      </dsp:txXfrm>
    </dsp:sp>
    <dsp:sp modelId="{A2E2CD5F-3D83-5843-8406-FF75DC76A59B}">
      <dsp:nvSpPr>
        <dsp:cNvPr id="0" name=""/>
        <dsp:cNvSpPr/>
      </dsp:nvSpPr>
      <dsp:spPr>
        <a:xfrm>
          <a:off x="3544337" y="1526521"/>
          <a:ext cx="1966140" cy="786456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3.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Keuze</a:t>
          </a:r>
        </a:p>
      </dsp:txBody>
      <dsp:txXfrm>
        <a:off x="3937565" y="1526521"/>
        <a:ext cx="1179684" cy="786456"/>
      </dsp:txXfrm>
    </dsp:sp>
    <dsp:sp modelId="{7DAE0D61-8066-6A4F-8BBE-FD6FCDB78B3E}">
      <dsp:nvSpPr>
        <dsp:cNvPr id="0" name=""/>
        <dsp:cNvSpPr/>
      </dsp:nvSpPr>
      <dsp:spPr>
        <a:xfrm>
          <a:off x="5313863" y="1526521"/>
          <a:ext cx="1966140" cy="786456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4.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Opties</a:t>
          </a:r>
        </a:p>
      </dsp:txBody>
      <dsp:txXfrm>
        <a:off x="5707091" y="1526521"/>
        <a:ext cx="1179684" cy="786456"/>
      </dsp:txXfrm>
    </dsp:sp>
    <dsp:sp modelId="{64C6E2B8-8CB6-514F-B4F2-FF9A09F99D36}">
      <dsp:nvSpPr>
        <dsp:cNvPr id="0" name=""/>
        <dsp:cNvSpPr/>
      </dsp:nvSpPr>
      <dsp:spPr>
        <a:xfrm>
          <a:off x="7083390" y="1526521"/>
          <a:ext cx="1966140" cy="786456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5.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Besluitvorming</a:t>
          </a:r>
        </a:p>
      </dsp:txBody>
      <dsp:txXfrm>
        <a:off x="7476618" y="1526521"/>
        <a:ext cx="1179684" cy="786456"/>
      </dsp:txXfrm>
    </dsp:sp>
    <dsp:sp modelId="{21CFFC86-F0A1-A247-9C7C-AA9BEA95C627}">
      <dsp:nvSpPr>
        <dsp:cNvPr id="0" name=""/>
        <dsp:cNvSpPr/>
      </dsp:nvSpPr>
      <dsp:spPr>
        <a:xfrm>
          <a:off x="8852916" y="1526521"/>
          <a:ext cx="1966140" cy="786456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6.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Evaluatie</a:t>
          </a:r>
        </a:p>
      </dsp:txBody>
      <dsp:txXfrm>
        <a:off x="9246144" y="1526521"/>
        <a:ext cx="1179684" cy="78645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3C7B91-FB51-D045-9898-C2B9264E97AF}">
      <dsp:nvSpPr>
        <dsp:cNvPr id="0" name=""/>
        <dsp:cNvSpPr/>
      </dsp:nvSpPr>
      <dsp:spPr>
        <a:xfrm>
          <a:off x="4224" y="0"/>
          <a:ext cx="1571500" cy="457200"/>
        </a:xfrm>
        <a:prstGeom prst="chevron">
          <a:avLst/>
        </a:prstGeom>
        <a:solidFill>
          <a:schemeClr val="accent3">
            <a:hueOff val="0"/>
            <a:satOff val="0"/>
            <a:lumOff val="0"/>
            <a:alpha val="59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1.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Voorbereiding</a:t>
          </a:r>
        </a:p>
      </dsp:txBody>
      <dsp:txXfrm>
        <a:off x="232824" y="0"/>
        <a:ext cx="1114300" cy="457200"/>
      </dsp:txXfrm>
    </dsp:sp>
    <dsp:sp modelId="{BE114767-38B9-CD48-BDF0-88719224C6E2}">
      <dsp:nvSpPr>
        <dsp:cNvPr id="0" name=""/>
        <dsp:cNvSpPr/>
      </dsp:nvSpPr>
      <dsp:spPr>
        <a:xfrm>
          <a:off x="1418574" y="0"/>
          <a:ext cx="1571500" cy="457200"/>
        </a:xfrm>
        <a:prstGeom prst="chevron">
          <a:avLst/>
        </a:prstGeom>
        <a:solidFill>
          <a:schemeClr val="accent3">
            <a:hueOff val="0"/>
            <a:satOff val="0"/>
            <a:lum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2.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Doelen</a:t>
          </a:r>
        </a:p>
      </dsp:txBody>
      <dsp:txXfrm>
        <a:off x="1647174" y="0"/>
        <a:ext cx="1114300" cy="457200"/>
      </dsp:txXfrm>
    </dsp:sp>
    <dsp:sp modelId="{A2E2CD5F-3D83-5843-8406-FF75DC76A59B}">
      <dsp:nvSpPr>
        <dsp:cNvPr id="0" name=""/>
        <dsp:cNvSpPr/>
      </dsp:nvSpPr>
      <dsp:spPr>
        <a:xfrm>
          <a:off x="2832924" y="0"/>
          <a:ext cx="1571500" cy="457200"/>
        </a:xfrm>
        <a:prstGeom prst="chevron">
          <a:avLst/>
        </a:prstGeom>
        <a:solidFill>
          <a:schemeClr val="accent3">
            <a:hueOff val="0"/>
            <a:satOff val="0"/>
            <a:lumOff val="0"/>
            <a:alpha val="59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3.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Keuze</a:t>
          </a:r>
        </a:p>
      </dsp:txBody>
      <dsp:txXfrm>
        <a:off x="3061524" y="0"/>
        <a:ext cx="1114300" cy="457200"/>
      </dsp:txXfrm>
    </dsp:sp>
    <dsp:sp modelId="{7DAE0D61-8066-6A4F-8BBE-FD6FCDB78B3E}">
      <dsp:nvSpPr>
        <dsp:cNvPr id="0" name=""/>
        <dsp:cNvSpPr/>
      </dsp:nvSpPr>
      <dsp:spPr>
        <a:xfrm>
          <a:off x="4247274" y="0"/>
          <a:ext cx="1571500" cy="457200"/>
        </a:xfrm>
        <a:prstGeom prst="chevron">
          <a:avLst/>
        </a:prstGeom>
        <a:solidFill>
          <a:schemeClr val="accent3">
            <a:hueOff val="0"/>
            <a:satOff val="0"/>
            <a:lumOff val="0"/>
            <a:alpha val="59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4.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Opties</a:t>
          </a:r>
        </a:p>
      </dsp:txBody>
      <dsp:txXfrm>
        <a:off x="4475874" y="0"/>
        <a:ext cx="1114300" cy="457200"/>
      </dsp:txXfrm>
    </dsp:sp>
    <dsp:sp modelId="{64C6E2B8-8CB6-514F-B4F2-FF9A09F99D36}">
      <dsp:nvSpPr>
        <dsp:cNvPr id="0" name=""/>
        <dsp:cNvSpPr/>
      </dsp:nvSpPr>
      <dsp:spPr>
        <a:xfrm>
          <a:off x="5661624" y="0"/>
          <a:ext cx="1571500" cy="457200"/>
        </a:xfrm>
        <a:prstGeom prst="chevron">
          <a:avLst/>
        </a:prstGeom>
        <a:solidFill>
          <a:schemeClr val="accent3">
            <a:hueOff val="0"/>
            <a:satOff val="0"/>
            <a:lumOff val="0"/>
            <a:alpha val="59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5. Besluitvorming</a:t>
          </a:r>
        </a:p>
      </dsp:txBody>
      <dsp:txXfrm>
        <a:off x="5890224" y="0"/>
        <a:ext cx="1114300" cy="457200"/>
      </dsp:txXfrm>
    </dsp:sp>
    <dsp:sp modelId="{21CFFC86-F0A1-A247-9C7C-AA9BEA95C627}">
      <dsp:nvSpPr>
        <dsp:cNvPr id="0" name=""/>
        <dsp:cNvSpPr/>
      </dsp:nvSpPr>
      <dsp:spPr>
        <a:xfrm>
          <a:off x="7075974" y="0"/>
          <a:ext cx="1571500" cy="457200"/>
        </a:xfrm>
        <a:prstGeom prst="chevron">
          <a:avLst/>
        </a:prstGeom>
        <a:solidFill>
          <a:schemeClr val="accent3">
            <a:hueOff val="0"/>
            <a:satOff val="0"/>
            <a:lumOff val="0"/>
            <a:alpha val="59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6.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Evaluatie</a:t>
          </a:r>
        </a:p>
      </dsp:txBody>
      <dsp:txXfrm>
        <a:off x="7304574" y="0"/>
        <a:ext cx="1114300" cy="4572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3C7B91-FB51-D045-9898-C2B9264E97AF}">
      <dsp:nvSpPr>
        <dsp:cNvPr id="0" name=""/>
        <dsp:cNvSpPr/>
      </dsp:nvSpPr>
      <dsp:spPr>
        <a:xfrm>
          <a:off x="4224" y="0"/>
          <a:ext cx="1571500" cy="457200"/>
        </a:xfrm>
        <a:prstGeom prst="chevron">
          <a:avLst/>
        </a:prstGeom>
        <a:solidFill>
          <a:schemeClr val="accent3">
            <a:hueOff val="0"/>
            <a:satOff val="0"/>
            <a:lumOff val="0"/>
            <a:alpha val="59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1.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Voorbereiding</a:t>
          </a:r>
        </a:p>
      </dsp:txBody>
      <dsp:txXfrm>
        <a:off x="232824" y="0"/>
        <a:ext cx="1114300" cy="457200"/>
      </dsp:txXfrm>
    </dsp:sp>
    <dsp:sp modelId="{BE114767-38B9-CD48-BDF0-88719224C6E2}">
      <dsp:nvSpPr>
        <dsp:cNvPr id="0" name=""/>
        <dsp:cNvSpPr/>
      </dsp:nvSpPr>
      <dsp:spPr>
        <a:xfrm>
          <a:off x="1418574" y="0"/>
          <a:ext cx="1571500" cy="457200"/>
        </a:xfrm>
        <a:prstGeom prst="chevron">
          <a:avLst/>
        </a:prstGeom>
        <a:solidFill>
          <a:schemeClr val="accent3">
            <a:hueOff val="0"/>
            <a:satOff val="0"/>
            <a:lumOff val="0"/>
            <a:alpha val="59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2.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Doelen</a:t>
          </a:r>
        </a:p>
      </dsp:txBody>
      <dsp:txXfrm>
        <a:off x="1647174" y="0"/>
        <a:ext cx="1114300" cy="457200"/>
      </dsp:txXfrm>
    </dsp:sp>
    <dsp:sp modelId="{A2E2CD5F-3D83-5843-8406-FF75DC76A59B}">
      <dsp:nvSpPr>
        <dsp:cNvPr id="0" name=""/>
        <dsp:cNvSpPr/>
      </dsp:nvSpPr>
      <dsp:spPr>
        <a:xfrm>
          <a:off x="2832924" y="0"/>
          <a:ext cx="1571500" cy="457200"/>
        </a:xfrm>
        <a:prstGeom prst="chevron">
          <a:avLst/>
        </a:prstGeom>
        <a:solidFill>
          <a:schemeClr val="accent3">
            <a:hueOff val="0"/>
            <a:satOff val="0"/>
            <a:lumOff val="0"/>
            <a:alpha val="59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3.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Keuze</a:t>
          </a:r>
        </a:p>
      </dsp:txBody>
      <dsp:txXfrm>
        <a:off x="3061524" y="0"/>
        <a:ext cx="1114300" cy="457200"/>
      </dsp:txXfrm>
    </dsp:sp>
    <dsp:sp modelId="{7DAE0D61-8066-6A4F-8BBE-FD6FCDB78B3E}">
      <dsp:nvSpPr>
        <dsp:cNvPr id="0" name=""/>
        <dsp:cNvSpPr/>
      </dsp:nvSpPr>
      <dsp:spPr>
        <a:xfrm>
          <a:off x="4247274" y="0"/>
          <a:ext cx="1571500" cy="457200"/>
        </a:xfrm>
        <a:prstGeom prst="chevron">
          <a:avLst/>
        </a:prstGeom>
        <a:solidFill>
          <a:schemeClr val="accent3">
            <a:hueOff val="0"/>
            <a:satOff val="0"/>
            <a:lum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4.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Opties</a:t>
          </a:r>
        </a:p>
      </dsp:txBody>
      <dsp:txXfrm>
        <a:off x="4475874" y="0"/>
        <a:ext cx="1114300" cy="457200"/>
      </dsp:txXfrm>
    </dsp:sp>
    <dsp:sp modelId="{64C6E2B8-8CB6-514F-B4F2-FF9A09F99D36}">
      <dsp:nvSpPr>
        <dsp:cNvPr id="0" name=""/>
        <dsp:cNvSpPr/>
      </dsp:nvSpPr>
      <dsp:spPr>
        <a:xfrm>
          <a:off x="5661624" y="0"/>
          <a:ext cx="1571500" cy="457200"/>
        </a:xfrm>
        <a:prstGeom prst="chevron">
          <a:avLst/>
        </a:prstGeom>
        <a:solidFill>
          <a:schemeClr val="accent3">
            <a:hueOff val="0"/>
            <a:satOff val="0"/>
            <a:lumOff val="0"/>
            <a:alpha val="59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5. Besluitvorming</a:t>
          </a:r>
        </a:p>
      </dsp:txBody>
      <dsp:txXfrm>
        <a:off x="5890224" y="0"/>
        <a:ext cx="1114300" cy="457200"/>
      </dsp:txXfrm>
    </dsp:sp>
    <dsp:sp modelId="{21CFFC86-F0A1-A247-9C7C-AA9BEA95C627}">
      <dsp:nvSpPr>
        <dsp:cNvPr id="0" name=""/>
        <dsp:cNvSpPr/>
      </dsp:nvSpPr>
      <dsp:spPr>
        <a:xfrm>
          <a:off x="7075974" y="0"/>
          <a:ext cx="1571500" cy="457200"/>
        </a:xfrm>
        <a:prstGeom prst="chevron">
          <a:avLst/>
        </a:prstGeom>
        <a:solidFill>
          <a:schemeClr val="accent3">
            <a:hueOff val="0"/>
            <a:satOff val="0"/>
            <a:lumOff val="0"/>
            <a:alpha val="59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6.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Evaluatie</a:t>
          </a:r>
        </a:p>
      </dsp:txBody>
      <dsp:txXfrm>
        <a:off x="7304574" y="0"/>
        <a:ext cx="1114300" cy="4572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446E17-27CD-4235-BB3A-162EAF7DAA09}">
      <dsp:nvSpPr>
        <dsp:cNvPr id="0" name=""/>
        <dsp:cNvSpPr/>
      </dsp:nvSpPr>
      <dsp:spPr>
        <a:xfrm rot="5400000">
          <a:off x="-149037" y="149094"/>
          <a:ext cx="993581" cy="695507"/>
        </a:xfrm>
        <a:prstGeom prst="chevron">
          <a:avLst/>
        </a:prstGeom>
        <a:solidFill>
          <a:srgbClr val="564774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1</a:t>
          </a:r>
          <a:endParaRPr lang="nl-NL" sz="1900" kern="1200" dirty="0"/>
        </a:p>
      </dsp:txBody>
      <dsp:txXfrm rot="-5400000">
        <a:off x="1" y="347811"/>
        <a:ext cx="695507" cy="298074"/>
      </dsp:txXfrm>
    </dsp:sp>
    <dsp:sp modelId="{E2B6799D-4F34-46AF-B64D-A7694F5A966B}">
      <dsp:nvSpPr>
        <dsp:cNvPr id="0" name=""/>
        <dsp:cNvSpPr/>
      </dsp:nvSpPr>
      <dsp:spPr>
        <a:xfrm rot="5400000">
          <a:off x="1985360" y="-1273462"/>
          <a:ext cx="645828" cy="32255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/>
            <a:t>Inventariseren</a:t>
          </a:r>
          <a:endParaRPr lang="nl-NL" sz="2400" kern="1200" dirty="0"/>
        </a:p>
      </dsp:txBody>
      <dsp:txXfrm rot="-5400000">
        <a:off x="695508" y="47917"/>
        <a:ext cx="3194006" cy="582774"/>
      </dsp:txXfrm>
    </dsp:sp>
    <dsp:sp modelId="{96DEFA3D-E4A2-4496-A4AF-4CE74454667C}">
      <dsp:nvSpPr>
        <dsp:cNvPr id="0" name=""/>
        <dsp:cNvSpPr/>
      </dsp:nvSpPr>
      <dsp:spPr>
        <a:xfrm rot="5400000">
          <a:off x="-149037" y="935257"/>
          <a:ext cx="993581" cy="695507"/>
        </a:xfrm>
        <a:prstGeom prst="chevron">
          <a:avLst/>
        </a:prstGeom>
        <a:solidFill>
          <a:srgbClr val="009BFA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2</a:t>
          </a:r>
          <a:endParaRPr lang="nl-NL" sz="1900" kern="1200" dirty="0"/>
        </a:p>
      </dsp:txBody>
      <dsp:txXfrm rot="-5400000">
        <a:off x="1" y="1133974"/>
        <a:ext cx="695507" cy="298074"/>
      </dsp:txXfrm>
    </dsp:sp>
    <dsp:sp modelId="{8CEEA752-2E23-47C2-BB78-428C00E570B8}">
      <dsp:nvSpPr>
        <dsp:cNvPr id="0" name=""/>
        <dsp:cNvSpPr/>
      </dsp:nvSpPr>
      <dsp:spPr>
        <a:xfrm rot="5400000">
          <a:off x="1985360" y="-503632"/>
          <a:ext cx="645828" cy="32255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/>
            <a:t>Simplificeren</a:t>
          </a:r>
          <a:endParaRPr lang="nl-NL" sz="2400" kern="1200" dirty="0"/>
        </a:p>
      </dsp:txBody>
      <dsp:txXfrm rot="-5400000">
        <a:off x="695508" y="817747"/>
        <a:ext cx="3194006" cy="582774"/>
      </dsp:txXfrm>
    </dsp:sp>
    <dsp:sp modelId="{271C1CD9-3092-4CD6-B435-293985C06D39}">
      <dsp:nvSpPr>
        <dsp:cNvPr id="0" name=""/>
        <dsp:cNvSpPr/>
      </dsp:nvSpPr>
      <dsp:spPr>
        <a:xfrm rot="5400000">
          <a:off x="-149037" y="1721420"/>
          <a:ext cx="993581" cy="695507"/>
        </a:xfrm>
        <a:prstGeom prst="chevron">
          <a:avLst/>
        </a:prstGeom>
        <a:solidFill>
          <a:srgbClr val="EA5184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3</a:t>
          </a:r>
          <a:endParaRPr lang="nl-NL" sz="1900" kern="1200" dirty="0"/>
        </a:p>
      </dsp:txBody>
      <dsp:txXfrm rot="-5400000">
        <a:off x="1" y="1920137"/>
        <a:ext cx="695507" cy="298074"/>
      </dsp:txXfrm>
    </dsp:sp>
    <dsp:sp modelId="{B35A53F0-9637-4A67-9CD4-BED49E14FDC1}">
      <dsp:nvSpPr>
        <dsp:cNvPr id="0" name=""/>
        <dsp:cNvSpPr/>
      </dsp:nvSpPr>
      <dsp:spPr>
        <a:xfrm rot="5400000">
          <a:off x="1985360" y="282530"/>
          <a:ext cx="645828" cy="32255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/>
            <a:t>Preventie</a:t>
          </a:r>
          <a:endParaRPr lang="nl-NL" sz="2400" kern="1200" dirty="0"/>
        </a:p>
      </dsp:txBody>
      <dsp:txXfrm rot="-5400000">
        <a:off x="695508" y="1603910"/>
        <a:ext cx="3194006" cy="58277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446E17-27CD-4235-BB3A-162EAF7DAA09}">
      <dsp:nvSpPr>
        <dsp:cNvPr id="0" name=""/>
        <dsp:cNvSpPr/>
      </dsp:nvSpPr>
      <dsp:spPr>
        <a:xfrm rot="5400000">
          <a:off x="-172819" y="172819"/>
          <a:ext cx="1152128" cy="806489"/>
        </a:xfrm>
        <a:prstGeom prst="chevron">
          <a:avLst/>
        </a:prstGeom>
        <a:solidFill>
          <a:srgbClr val="564774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1</a:t>
          </a:r>
          <a:endParaRPr lang="nl-NL" sz="2200" kern="1200" dirty="0"/>
        </a:p>
      </dsp:txBody>
      <dsp:txXfrm rot="-5400000">
        <a:off x="1" y="403245"/>
        <a:ext cx="806489" cy="345639"/>
      </dsp:txXfrm>
    </dsp:sp>
    <dsp:sp modelId="{E2B6799D-4F34-46AF-B64D-A7694F5A966B}">
      <dsp:nvSpPr>
        <dsp:cNvPr id="0" name=""/>
        <dsp:cNvSpPr/>
      </dsp:nvSpPr>
      <dsp:spPr>
        <a:xfrm rot="5400000">
          <a:off x="1648983" y="-842493"/>
          <a:ext cx="748883" cy="24338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/>
            <a:t>Inventariseren</a:t>
          </a:r>
          <a:endParaRPr lang="nl-NL" sz="2400" kern="1200" dirty="0"/>
        </a:p>
      </dsp:txBody>
      <dsp:txXfrm rot="-5400000">
        <a:off x="806490" y="36557"/>
        <a:ext cx="2397313" cy="6757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7757D0-0DA8-4B50-962C-F8908CCD91C6}" type="datetimeFigureOut">
              <a:rPr lang="en-GB" smtClean="0"/>
              <a:pPr/>
              <a:t>27/02/2025</a:t>
            </a:fld>
            <a:endParaRPr lang="en-GB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3B2BB-416B-4E85-A754-0B695991D3F5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7354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AC0B33-3943-42F1-973C-9CDD51C76BBD}" type="datetimeFigureOut">
              <a:rPr lang="en-GB" smtClean="0"/>
              <a:pPr/>
              <a:t>27/02/2025</a:t>
            </a:fld>
            <a:endParaRPr lang="en-GB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Vierde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Vijfde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381A9-0C9E-4D3A-A28B-AC4E168A57BC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5252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ernisten.nl/lopende-projecten/keuzehulp-voor-ouderen-met-meerdere-chronische-aandoeningen/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vilans.nl/kennis/samen-beslis-hulp" TargetMode="Externa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50928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55814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12875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85975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36956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82621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79452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06324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nl-NL" dirty="0">
                <a:solidFill>
                  <a:srgbClr val="EA5283"/>
                </a:solidFill>
              </a:rPr>
              <a:t>Hulpmiddelen:</a:t>
            </a:r>
          </a:p>
          <a:p>
            <a:r>
              <a:rPr lang="nl-NL" dirty="0">
                <a:hlinkClick r:id="rId3"/>
              </a:rPr>
              <a:t>Keuzehulp voor ouderen met meerdere chronische aandoeningen</a:t>
            </a:r>
            <a:endParaRPr lang="nl-NL" dirty="0"/>
          </a:p>
          <a:p>
            <a:pPr lvl="0"/>
            <a:r>
              <a:rPr lang="nl-NL" dirty="0">
                <a:hlinkClick r:id="rId4"/>
              </a:rPr>
              <a:t>Samen beslishulp</a:t>
            </a:r>
            <a:endParaRPr lang="nl-NL" dirty="0"/>
          </a:p>
          <a:p>
            <a:pPr marL="457200" lvl="0" indent="-457200">
              <a:buFont typeface="+mj-lt"/>
              <a:buAutoNum type="arabicPeriod"/>
            </a:pP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33811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2000" dirty="0"/>
              <a:t>Hulpmiddelen voor in kaart brengen:</a:t>
            </a:r>
          </a:p>
          <a:p>
            <a:pPr lvl="1"/>
            <a:r>
              <a:rPr lang="nl-NL" sz="2000" dirty="0"/>
              <a:t>(Comprehensive) </a:t>
            </a:r>
            <a:r>
              <a:rPr lang="nl-NL" sz="2000" dirty="0" err="1"/>
              <a:t>geriatric</a:t>
            </a:r>
            <a:r>
              <a:rPr lang="nl-NL" sz="2000" dirty="0"/>
              <a:t> assessment (ook voor jongere patiënten)</a:t>
            </a:r>
          </a:p>
          <a:p>
            <a:pPr lvl="1"/>
            <a:r>
              <a:rPr lang="nl-NL" sz="2000" dirty="0"/>
              <a:t>International </a:t>
            </a:r>
            <a:r>
              <a:rPr lang="nl-NL" sz="2000" dirty="0" err="1"/>
              <a:t>Classification</a:t>
            </a:r>
            <a:r>
              <a:rPr lang="nl-NL" sz="2000" dirty="0"/>
              <a:t> of </a:t>
            </a:r>
            <a:r>
              <a:rPr lang="nl-NL" sz="2000" dirty="0" err="1"/>
              <a:t>Functioning</a:t>
            </a:r>
            <a:r>
              <a:rPr lang="nl-NL" sz="2000" dirty="0"/>
              <a:t>, </a:t>
            </a:r>
            <a:r>
              <a:rPr lang="nl-NL" sz="2000" dirty="0" err="1"/>
              <a:t>Disability</a:t>
            </a:r>
            <a:r>
              <a:rPr lang="nl-NL" sz="2000" dirty="0"/>
              <a:t> </a:t>
            </a:r>
            <a:r>
              <a:rPr lang="nl-NL" sz="2000" dirty="0" err="1"/>
              <a:t>and</a:t>
            </a:r>
            <a:r>
              <a:rPr lang="nl-NL" sz="2000" dirty="0"/>
              <a:t> Health</a:t>
            </a:r>
          </a:p>
          <a:p>
            <a:endParaRPr lang="nl-NL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08353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6253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27683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9908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53628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72636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20929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40463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885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400" dirty="0"/>
              <a:t>Hulpmiddel voor timing: surprise question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27058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30439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97956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 </a:t>
            </a:r>
            <a:r>
              <a:rPr lang="en-US" dirty="0" err="1"/>
              <a:t>leidraad</a:t>
            </a:r>
            <a:r>
              <a:rPr lang="en-US" dirty="0"/>
              <a:t> MDB </a:t>
            </a:r>
            <a:r>
              <a:rPr lang="en-US" dirty="0" err="1"/>
              <a:t>beschrijft</a:t>
            </a:r>
            <a:r>
              <a:rPr lang="en-US" dirty="0"/>
              <a:t> </a:t>
            </a:r>
            <a:r>
              <a:rPr lang="en-US" dirty="0" err="1"/>
              <a:t>uitvoering</a:t>
            </a:r>
            <a:r>
              <a:rPr lang="en-US" dirty="0"/>
              <a:t> hoe op </a:t>
            </a:r>
            <a:r>
              <a:rPr lang="en-US" dirty="0" err="1"/>
              <a:t>multidisciplinaire</a:t>
            </a:r>
            <a:r>
              <a:rPr lang="en-US" dirty="0"/>
              <a:t> </a:t>
            </a:r>
            <a:r>
              <a:rPr lang="en-US" dirty="0" err="1"/>
              <a:t>wijze</a:t>
            </a:r>
            <a:r>
              <a:rPr lang="en-US" dirty="0"/>
              <a:t> tot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overkoepelend</a:t>
            </a:r>
            <a:r>
              <a:rPr lang="en-US" dirty="0"/>
              <a:t> </a:t>
            </a:r>
            <a:r>
              <a:rPr lang="en-US" dirty="0" err="1"/>
              <a:t>behandelplan</a:t>
            </a:r>
            <a:r>
              <a:rPr lang="en-US" dirty="0"/>
              <a:t> </a:t>
            </a:r>
            <a:r>
              <a:rPr lang="en-US" dirty="0" err="1"/>
              <a:t>gekomen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, </a:t>
            </a:r>
            <a:r>
              <a:rPr lang="nl-NL" sz="18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Mangal" panose="02040503050203030202" pitchFamily="18" charset="0"/>
              </a:rPr>
              <a:t>die zowel is afgestemd op de verschillende aandoeningen als de patiënt als geheel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25784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9224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 </a:t>
            </a:r>
            <a:r>
              <a:rPr lang="en-US" dirty="0" err="1"/>
              <a:t>kunt</a:t>
            </a:r>
            <a:r>
              <a:rPr lang="en-US" dirty="0"/>
              <a:t> de hele </a:t>
            </a:r>
            <a:r>
              <a:rPr lang="en-US" dirty="0" err="1"/>
              <a:t>presentatie</a:t>
            </a:r>
            <a:r>
              <a:rPr lang="en-US" dirty="0"/>
              <a:t> door op de </a:t>
            </a:r>
            <a:r>
              <a:rPr lang="en-US" dirty="0" err="1"/>
              <a:t>symbolen</a:t>
            </a:r>
            <a:r>
              <a:rPr lang="en-US" dirty="0"/>
              <a:t> </a:t>
            </a:r>
            <a:r>
              <a:rPr lang="en-US" dirty="0" err="1"/>
              <a:t>linksonder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klikken</a:t>
            </a:r>
            <a:r>
              <a:rPr lang="en-US" dirty="0"/>
              <a:t> om </a:t>
            </a:r>
            <a:r>
              <a:rPr lang="en-US" dirty="0" err="1"/>
              <a:t>terug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navigeren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de </a:t>
            </a:r>
            <a:r>
              <a:rPr lang="en-US" dirty="0" err="1"/>
              <a:t>inhoudsopgave</a:t>
            </a:r>
            <a:r>
              <a:rPr lang="en-US" dirty="0"/>
              <a:t>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29092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74942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39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88520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41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97868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9361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2E2E1A-1EC9-9D1A-72C6-941AFB3097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2CF6A8D6-81DA-CDC3-5170-D04A04A324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98F3A20C-EFD5-CAF8-9541-D1D8545CA4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 </a:t>
            </a:r>
            <a:r>
              <a:rPr lang="en-US" dirty="0" err="1"/>
              <a:t>kunt</a:t>
            </a:r>
            <a:r>
              <a:rPr lang="en-US" dirty="0"/>
              <a:t> de hele </a:t>
            </a:r>
            <a:r>
              <a:rPr lang="en-US" dirty="0" err="1"/>
              <a:t>presentatie</a:t>
            </a:r>
            <a:r>
              <a:rPr lang="en-US" dirty="0"/>
              <a:t> door op de </a:t>
            </a:r>
            <a:r>
              <a:rPr lang="en-US" dirty="0" err="1"/>
              <a:t>symbolen</a:t>
            </a:r>
            <a:r>
              <a:rPr lang="en-US" dirty="0"/>
              <a:t> </a:t>
            </a:r>
            <a:r>
              <a:rPr lang="en-US" dirty="0" err="1"/>
              <a:t>linksonder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klikken</a:t>
            </a:r>
            <a:r>
              <a:rPr lang="en-US" dirty="0"/>
              <a:t> om </a:t>
            </a:r>
            <a:r>
              <a:rPr lang="en-US" dirty="0" err="1"/>
              <a:t>terug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navigeren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de </a:t>
            </a:r>
            <a:r>
              <a:rPr lang="en-US" dirty="0" err="1"/>
              <a:t>inhoudsopgave</a:t>
            </a:r>
            <a:r>
              <a:rPr lang="en-US" dirty="0"/>
              <a:t>.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74D38F6-B89C-113C-8C71-866D8F2013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4274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4427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6768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 </a:t>
            </a:r>
            <a:r>
              <a:rPr lang="en-US" dirty="0" err="1"/>
              <a:t>richtlijnen</a:t>
            </a:r>
            <a:r>
              <a:rPr lang="en-US" dirty="0"/>
              <a:t>/</a:t>
            </a:r>
            <a:r>
              <a:rPr lang="en-US" dirty="0" err="1"/>
              <a:t>leidraden</a:t>
            </a:r>
            <a:r>
              <a:rPr lang="en-US" dirty="0"/>
              <a:t> van punt 1-3 </a:t>
            </a:r>
            <a:r>
              <a:rPr lang="en-US" dirty="0" err="1"/>
              <a:t>zijn</a:t>
            </a:r>
            <a:r>
              <a:rPr lang="en-US" dirty="0"/>
              <a:t> hyperlinks. </a:t>
            </a:r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hierop</a:t>
            </a:r>
            <a:r>
              <a:rPr lang="en-US" dirty="0"/>
              <a:t> om direct </a:t>
            </a:r>
            <a:r>
              <a:rPr lang="en-US" dirty="0" err="1"/>
              <a:t>naar</a:t>
            </a:r>
            <a:r>
              <a:rPr lang="en-US" dirty="0"/>
              <a:t> de websites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gaan</a:t>
            </a:r>
            <a:r>
              <a:rPr lang="en-US" dirty="0"/>
              <a:t>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023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885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6175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885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557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5.xml"/><Relationship Id="rId1" Type="http://schemas.openxmlformats.org/officeDocument/2006/relationships/customXml" Target="../../customXml/item4.xml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7.xml"/><Relationship Id="rId1" Type="http://schemas.openxmlformats.org/officeDocument/2006/relationships/customXml" Target="../../customXml/item6.xml"/><Relationship Id="rId5" Type="http://schemas.openxmlformats.org/officeDocument/2006/relationships/image" Target="../media/image2.jpg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9.xml"/><Relationship Id="rId1" Type="http://schemas.openxmlformats.org/officeDocument/2006/relationships/customXml" Target="../../customXml/item8.xml"/><Relationship Id="rId5" Type="http://schemas.openxmlformats.org/officeDocument/2006/relationships/image" Target="../media/image3.jpg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11.xml"/><Relationship Id="rId1" Type="http://schemas.openxmlformats.org/officeDocument/2006/relationships/customXml" Target="../../customXml/item10.xml"/><Relationship Id="rId5" Type="http://schemas.openxmlformats.org/officeDocument/2006/relationships/image" Target="../media/image4.jpg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13.xml"/><Relationship Id="rId1" Type="http://schemas.openxmlformats.org/officeDocument/2006/relationships/customXml" Target="../../customXml/item12.xml"/><Relationship Id="rId5" Type="http://schemas.openxmlformats.org/officeDocument/2006/relationships/image" Target="../media/image5.jpg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15.xml"/><Relationship Id="rId1" Type="http://schemas.openxmlformats.org/officeDocument/2006/relationships/customXml" Target="../../customXml/item14.xml"/><Relationship Id="rId5" Type="http://schemas.openxmlformats.org/officeDocument/2006/relationships/image" Target="../media/image6.jpg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17.xml"/><Relationship Id="rId1" Type="http://schemas.openxmlformats.org/officeDocument/2006/relationships/customXml" Target="../../customXml/item16.xml"/><Relationship Id="rId5" Type="http://schemas.openxmlformats.org/officeDocument/2006/relationships/image" Target="../media/image7.jpg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19.xml"/><Relationship Id="rId1" Type="http://schemas.openxmlformats.org/officeDocument/2006/relationships/customXml" Target="../../customXml/item18.xml"/><Relationship Id="rId5" Type="http://schemas.openxmlformats.org/officeDocument/2006/relationships/image" Target="../media/image8.jpg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Select="1"/>
          </p:cNvSpPr>
          <p:nvPr>
            <p:ph type="ctrTitle" hasCustomPrompt="1"/>
          </p:nvPr>
        </p:nvSpPr>
        <p:spPr bwMode="gray">
          <a:xfrm>
            <a:off x="434484" y="5085184"/>
            <a:ext cx="11304000" cy="682626"/>
          </a:xfrm>
        </p:spPr>
        <p:txBody>
          <a:bodyPr anchor="t" anchorCtr="0"/>
          <a:lstStyle>
            <a:lvl1pPr algn="l">
              <a:defRPr sz="4400"/>
            </a:lvl1pPr>
          </a:lstStyle>
          <a:p>
            <a:r>
              <a:rPr lang="en-GB" noProof="1"/>
              <a:t>[Titel]</a:t>
            </a:r>
          </a:p>
        </p:txBody>
      </p:sp>
      <p:sp>
        <p:nvSpPr>
          <p:cNvPr id="3" name="Ondertitel 2"/>
          <p:cNvSpPr>
            <a:spLocks noGrp="1" noSelect="1"/>
          </p:cNvSpPr>
          <p:nvPr>
            <p:ph type="subTitle" idx="1" hasCustomPrompt="1"/>
          </p:nvPr>
        </p:nvSpPr>
        <p:spPr bwMode="gray">
          <a:xfrm>
            <a:off x="434484" y="5646784"/>
            <a:ext cx="11304000" cy="6120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1"/>
              <a:t>[Subtitel/Naam]</a:t>
            </a:r>
          </a:p>
        </p:txBody>
      </p:sp>
      <p:sp>
        <p:nvSpPr>
          <p:cNvPr id="23" name="Tijdelijke aanduiding voor afbeelding 22">
            <a:extLst>
              <a:ext uri="{FF2B5EF4-FFF2-40B4-BE49-F238E27FC236}">
                <a16:creationId xmlns:a16="http://schemas.microsoft.com/office/drawing/2014/main" id="{E9970A44-637D-40A2-B684-0B424A94EB84}"/>
              </a:ext>
            </a:extLst>
          </p:cNvPr>
          <p:cNvSpPr>
            <a:spLocks noGrp="1" noSelect="1"/>
          </p:cNvSpPr>
          <p:nvPr>
            <p:ph type="pic" sz="quarter" idx="13" hasCustomPrompt="1"/>
          </p:nvPr>
        </p:nvSpPr>
        <p:spPr bwMode="gray">
          <a:xfrm>
            <a:off x="-3" y="1621461"/>
            <a:ext cx="12191999" cy="3160491"/>
          </a:xfrm>
          <a:prstGeom prst="rect">
            <a:avLst/>
          </a:prstGeom>
        </p:spPr>
        <p:txBody>
          <a:bodyPr/>
          <a:lstStyle>
            <a:lvl1pPr marL="270108" indent="-270108" algn="l" defTabSz="1088937" rtl="0" eaLnBrk="1" latinLnBrk="0" hangingPunct="1">
              <a:spcBef>
                <a:spcPts val="0"/>
              </a:spcBef>
              <a:buFont typeface="Arial" pitchFamily="34" charset="0"/>
              <a:buNone/>
              <a:defRPr/>
            </a:lvl1pPr>
          </a:lstStyle>
          <a:p>
            <a:r>
              <a:rPr lang="en-GB" dirty="0"/>
              <a:t>[</a:t>
            </a:r>
            <a:r>
              <a:rPr lang="en-GB" dirty="0" err="1"/>
              <a:t>Afbeelding</a:t>
            </a:r>
            <a:r>
              <a:rPr lang="en-GB" dirty="0"/>
              <a:t>]</a:t>
            </a:r>
          </a:p>
        </p:txBody>
      </p:sp>
      <p:grpSp>
        <p:nvGrpSpPr>
          <p:cNvPr id="1835" name="Group 832">
            <a:extLst>
              <a:ext uri="{FF2B5EF4-FFF2-40B4-BE49-F238E27FC236}">
                <a16:creationId xmlns:a16="http://schemas.microsoft.com/office/drawing/2014/main" id="{C731A30A-9D82-4361-B98D-733FF680F15E}"/>
              </a:ext>
            </a:extLst>
          </p:cNvPr>
          <p:cNvGrpSpPr>
            <a:grpSpLocks noSelect="1" noChangeAspect="1"/>
          </p:cNvGrpSpPr>
          <p:nvPr userDrawn="1"/>
        </p:nvGrpSpPr>
        <p:grpSpPr bwMode="gray">
          <a:xfrm>
            <a:off x="419100" y="434975"/>
            <a:ext cx="2114550" cy="827088"/>
            <a:chOff x="264" y="274"/>
            <a:chExt cx="1332" cy="521"/>
          </a:xfrm>
        </p:grpSpPr>
        <p:sp>
          <p:nvSpPr>
            <p:cNvPr id="1837" name="Freeform 833">
              <a:extLst>
                <a:ext uri="{FF2B5EF4-FFF2-40B4-BE49-F238E27FC236}">
                  <a16:creationId xmlns:a16="http://schemas.microsoft.com/office/drawing/2014/main" id="{65D81B6C-D6AD-432A-B914-3C761AF9F877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64" y="601"/>
              <a:ext cx="317" cy="194"/>
            </a:xfrm>
            <a:custGeom>
              <a:avLst/>
              <a:gdLst>
                <a:gd name="T0" fmla="*/ 1487 w 1587"/>
                <a:gd name="T1" fmla="*/ 692 h 972"/>
                <a:gd name="T2" fmla="*/ 1416 w 1587"/>
                <a:gd name="T3" fmla="*/ 695 h 972"/>
                <a:gd name="T4" fmla="*/ 1409 w 1587"/>
                <a:gd name="T5" fmla="*/ 695 h 972"/>
                <a:gd name="T6" fmla="*/ 959 w 1587"/>
                <a:gd name="T7" fmla="*/ 611 h 972"/>
                <a:gd name="T8" fmla="*/ 364 w 1587"/>
                <a:gd name="T9" fmla="*/ 112 h 972"/>
                <a:gd name="T10" fmla="*/ 364 w 1587"/>
                <a:gd name="T11" fmla="*/ 112 h 972"/>
                <a:gd name="T12" fmla="*/ 364 w 1587"/>
                <a:gd name="T13" fmla="*/ 112 h 972"/>
                <a:gd name="T14" fmla="*/ 246 w 1587"/>
                <a:gd name="T15" fmla="*/ 94 h 972"/>
                <a:gd name="T16" fmla="*/ 53 w 1587"/>
                <a:gd name="T17" fmla="*/ 32 h 972"/>
                <a:gd name="T18" fmla="*/ 0 w 1587"/>
                <a:gd name="T19" fmla="*/ 0 h 972"/>
                <a:gd name="T20" fmla="*/ 0 w 1587"/>
                <a:gd name="T21" fmla="*/ 321 h 972"/>
                <a:gd name="T22" fmla="*/ 1129 w 1587"/>
                <a:gd name="T23" fmla="*/ 972 h 972"/>
                <a:gd name="T24" fmla="*/ 1587 w 1587"/>
                <a:gd name="T25" fmla="*/ 708 h 972"/>
                <a:gd name="T26" fmla="*/ 1513 w 1587"/>
                <a:gd name="T27" fmla="*/ 691 h 972"/>
                <a:gd name="T28" fmla="*/ 1487 w 1587"/>
                <a:gd name="T29" fmla="*/ 692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87" h="972">
                  <a:moveTo>
                    <a:pt x="1487" y="692"/>
                  </a:moveTo>
                  <a:cubicBezTo>
                    <a:pt x="1463" y="694"/>
                    <a:pt x="1439" y="695"/>
                    <a:pt x="1416" y="695"/>
                  </a:cubicBezTo>
                  <a:cubicBezTo>
                    <a:pt x="1409" y="695"/>
                    <a:pt x="1409" y="695"/>
                    <a:pt x="1409" y="695"/>
                  </a:cubicBezTo>
                  <a:cubicBezTo>
                    <a:pt x="1250" y="694"/>
                    <a:pt x="1104" y="668"/>
                    <a:pt x="959" y="611"/>
                  </a:cubicBezTo>
                  <a:cubicBezTo>
                    <a:pt x="713" y="514"/>
                    <a:pt x="510" y="343"/>
                    <a:pt x="364" y="112"/>
                  </a:cubicBezTo>
                  <a:cubicBezTo>
                    <a:pt x="364" y="112"/>
                    <a:pt x="364" y="112"/>
                    <a:pt x="364" y="112"/>
                  </a:cubicBezTo>
                  <a:cubicBezTo>
                    <a:pt x="364" y="112"/>
                    <a:pt x="364" y="112"/>
                    <a:pt x="364" y="112"/>
                  </a:cubicBezTo>
                  <a:cubicBezTo>
                    <a:pt x="327" y="107"/>
                    <a:pt x="283" y="103"/>
                    <a:pt x="246" y="94"/>
                  </a:cubicBezTo>
                  <a:cubicBezTo>
                    <a:pt x="181" y="79"/>
                    <a:pt x="114" y="59"/>
                    <a:pt x="53" y="32"/>
                  </a:cubicBezTo>
                  <a:cubicBezTo>
                    <a:pt x="39" y="26"/>
                    <a:pt x="13" y="6"/>
                    <a:pt x="0" y="0"/>
                  </a:cubicBezTo>
                  <a:cubicBezTo>
                    <a:pt x="0" y="321"/>
                    <a:pt x="0" y="321"/>
                    <a:pt x="0" y="321"/>
                  </a:cubicBezTo>
                  <a:cubicBezTo>
                    <a:pt x="1129" y="972"/>
                    <a:pt x="1129" y="972"/>
                    <a:pt x="1129" y="972"/>
                  </a:cubicBezTo>
                  <a:cubicBezTo>
                    <a:pt x="1587" y="708"/>
                    <a:pt x="1587" y="708"/>
                    <a:pt x="1587" y="708"/>
                  </a:cubicBezTo>
                  <a:cubicBezTo>
                    <a:pt x="1572" y="686"/>
                    <a:pt x="1537" y="689"/>
                    <a:pt x="1513" y="691"/>
                  </a:cubicBezTo>
                  <a:cubicBezTo>
                    <a:pt x="1504" y="691"/>
                    <a:pt x="1495" y="692"/>
                    <a:pt x="1487" y="692"/>
                  </a:cubicBezTo>
                  <a:close/>
                </a:path>
              </a:pathLst>
            </a:custGeom>
            <a:solidFill>
              <a:srgbClr val="D9D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38" name="Freeform 834">
              <a:extLst>
                <a:ext uri="{FF2B5EF4-FFF2-40B4-BE49-F238E27FC236}">
                  <a16:creationId xmlns:a16="http://schemas.microsoft.com/office/drawing/2014/main" id="{E1944E5E-6869-4936-A10E-1A553CE68618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530" y="306"/>
              <a:ext cx="185" cy="435"/>
            </a:xfrm>
            <a:custGeom>
              <a:avLst/>
              <a:gdLst>
                <a:gd name="T0" fmla="*/ 76 w 928"/>
                <a:gd name="T1" fmla="*/ 0 h 2175"/>
                <a:gd name="T2" fmla="*/ 63 w 928"/>
                <a:gd name="T3" fmla="*/ 16 h 2175"/>
                <a:gd name="T4" fmla="*/ 95 w 928"/>
                <a:gd name="T5" fmla="*/ 90 h 2175"/>
                <a:gd name="T6" fmla="*/ 130 w 928"/>
                <a:gd name="T7" fmla="*/ 161 h 2175"/>
                <a:gd name="T8" fmla="*/ 145 w 928"/>
                <a:gd name="T9" fmla="*/ 203 h 2175"/>
                <a:gd name="T10" fmla="*/ 197 w 928"/>
                <a:gd name="T11" fmla="*/ 626 h 2175"/>
                <a:gd name="T12" fmla="*/ 0 w 928"/>
                <a:gd name="T13" fmla="*/ 1162 h 2175"/>
                <a:gd name="T14" fmla="*/ 0 w 928"/>
                <a:gd name="T15" fmla="*/ 1162 h 2175"/>
                <a:gd name="T16" fmla="*/ 0 w 928"/>
                <a:gd name="T17" fmla="*/ 1162 h 2175"/>
                <a:gd name="T18" fmla="*/ 207 w 928"/>
                <a:gd name="T19" fmla="*/ 1539 h 2175"/>
                <a:gd name="T20" fmla="*/ 263 w 928"/>
                <a:gd name="T21" fmla="*/ 2115 h 2175"/>
                <a:gd name="T22" fmla="*/ 270 w 928"/>
                <a:gd name="T23" fmla="*/ 2175 h 2175"/>
                <a:gd name="T24" fmla="*/ 404 w 928"/>
                <a:gd name="T25" fmla="*/ 2098 h 2175"/>
                <a:gd name="T26" fmla="*/ 928 w 928"/>
                <a:gd name="T27" fmla="*/ 1796 h 2175"/>
                <a:gd name="T28" fmla="*/ 928 w 928"/>
                <a:gd name="T29" fmla="*/ 492 h 2175"/>
                <a:gd name="T30" fmla="*/ 76 w 928"/>
                <a:gd name="T31" fmla="*/ 0 h 2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8" h="2175">
                  <a:moveTo>
                    <a:pt x="76" y="0"/>
                  </a:moveTo>
                  <a:cubicBezTo>
                    <a:pt x="79" y="5"/>
                    <a:pt x="60" y="11"/>
                    <a:pt x="63" y="16"/>
                  </a:cubicBezTo>
                  <a:cubicBezTo>
                    <a:pt x="75" y="39"/>
                    <a:pt x="84" y="66"/>
                    <a:pt x="95" y="90"/>
                  </a:cubicBezTo>
                  <a:cubicBezTo>
                    <a:pt x="106" y="113"/>
                    <a:pt x="121" y="136"/>
                    <a:pt x="130" y="161"/>
                  </a:cubicBezTo>
                  <a:cubicBezTo>
                    <a:pt x="136" y="174"/>
                    <a:pt x="141" y="189"/>
                    <a:pt x="145" y="203"/>
                  </a:cubicBezTo>
                  <a:cubicBezTo>
                    <a:pt x="193" y="346"/>
                    <a:pt x="208" y="485"/>
                    <a:pt x="197" y="626"/>
                  </a:cubicBezTo>
                  <a:cubicBezTo>
                    <a:pt x="181" y="819"/>
                    <a:pt x="111" y="1005"/>
                    <a:pt x="0" y="1162"/>
                  </a:cubicBezTo>
                  <a:cubicBezTo>
                    <a:pt x="0" y="1162"/>
                    <a:pt x="0" y="1162"/>
                    <a:pt x="0" y="1162"/>
                  </a:cubicBezTo>
                  <a:cubicBezTo>
                    <a:pt x="0" y="1162"/>
                    <a:pt x="0" y="1162"/>
                    <a:pt x="0" y="1162"/>
                  </a:cubicBezTo>
                  <a:cubicBezTo>
                    <a:pt x="85" y="1271"/>
                    <a:pt x="160" y="1400"/>
                    <a:pt x="207" y="1539"/>
                  </a:cubicBezTo>
                  <a:cubicBezTo>
                    <a:pt x="272" y="1733"/>
                    <a:pt x="290" y="1926"/>
                    <a:pt x="263" y="2115"/>
                  </a:cubicBezTo>
                  <a:cubicBezTo>
                    <a:pt x="260" y="2134"/>
                    <a:pt x="274" y="2156"/>
                    <a:pt x="270" y="2175"/>
                  </a:cubicBezTo>
                  <a:cubicBezTo>
                    <a:pt x="404" y="2098"/>
                    <a:pt x="404" y="2098"/>
                    <a:pt x="404" y="2098"/>
                  </a:cubicBezTo>
                  <a:cubicBezTo>
                    <a:pt x="928" y="1796"/>
                    <a:pt x="928" y="1796"/>
                    <a:pt x="928" y="1796"/>
                  </a:cubicBezTo>
                  <a:cubicBezTo>
                    <a:pt x="928" y="492"/>
                    <a:pt x="928" y="492"/>
                    <a:pt x="928" y="492"/>
                  </a:cubicBezTo>
                  <a:lnTo>
                    <a:pt x="76" y="0"/>
                  </a:lnTo>
                  <a:close/>
                </a:path>
              </a:pathLst>
            </a:custGeom>
            <a:solidFill>
              <a:srgbClr val="00AE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39" name="Freeform 835">
              <a:extLst>
                <a:ext uri="{FF2B5EF4-FFF2-40B4-BE49-F238E27FC236}">
                  <a16:creationId xmlns:a16="http://schemas.microsoft.com/office/drawing/2014/main" id="{5FBECA1D-49B9-4371-80E0-A3C50B2AAE11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64" y="274"/>
              <a:ext cx="331" cy="357"/>
            </a:xfrm>
            <a:custGeom>
              <a:avLst/>
              <a:gdLst>
                <a:gd name="T0" fmla="*/ 812 w 1657"/>
                <a:gd name="T1" fmla="*/ 1694 h 1789"/>
                <a:gd name="T2" fmla="*/ 1467 w 1657"/>
                <a:gd name="T3" fmla="*/ 367 h 1789"/>
                <a:gd name="T4" fmla="*/ 1379 w 1657"/>
                <a:gd name="T5" fmla="*/ 161 h 1789"/>
                <a:gd name="T6" fmla="*/ 1129 w 1657"/>
                <a:gd name="T7" fmla="*/ 0 h 1789"/>
                <a:gd name="T8" fmla="*/ 0 w 1657"/>
                <a:gd name="T9" fmla="*/ 652 h 1789"/>
                <a:gd name="T10" fmla="*/ 0 w 1657"/>
                <a:gd name="T11" fmla="*/ 1662 h 1789"/>
                <a:gd name="T12" fmla="*/ 812 w 1657"/>
                <a:gd name="T13" fmla="*/ 1694 h 1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7" h="1789">
                  <a:moveTo>
                    <a:pt x="812" y="1694"/>
                  </a:moveTo>
                  <a:cubicBezTo>
                    <a:pt x="1374" y="1505"/>
                    <a:pt x="1657" y="929"/>
                    <a:pt x="1467" y="367"/>
                  </a:cubicBezTo>
                  <a:cubicBezTo>
                    <a:pt x="1444" y="297"/>
                    <a:pt x="1415" y="223"/>
                    <a:pt x="1379" y="161"/>
                  </a:cubicBezTo>
                  <a:cubicBezTo>
                    <a:pt x="1129" y="0"/>
                    <a:pt x="1129" y="0"/>
                    <a:pt x="1129" y="0"/>
                  </a:cubicBezTo>
                  <a:cubicBezTo>
                    <a:pt x="0" y="652"/>
                    <a:pt x="0" y="652"/>
                    <a:pt x="0" y="652"/>
                  </a:cubicBezTo>
                  <a:cubicBezTo>
                    <a:pt x="0" y="1662"/>
                    <a:pt x="0" y="1662"/>
                    <a:pt x="0" y="1662"/>
                  </a:cubicBezTo>
                  <a:cubicBezTo>
                    <a:pt x="246" y="1785"/>
                    <a:pt x="530" y="1789"/>
                    <a:pt x="812" y="1694"/>
                  </a:cubicBezTo>
                  <a:close/>
                </a:path>
              </a:pathLst>
            </a:custGeom>
            <a:solidFill>
              <a:srgbClr val="E952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40" name="Freeform 836">
              <a:extLst>
                <a:ext uri="{FF2B5EF4-FFF2-40B4-BE49-F238E27FC236}">
                  <a16:creationId xmlns:a16="http://schemas.microsoft.com/office/drawing/2014/main" id="{4DC92723-800E-4A3D-91ED-46CD239677D7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92" y="274"/>
              <a:ext cx="284" cy="355"/>
            </a:xfrm>
            <a:custGeom>
              <a:avLst/>
              <a:gdLst>
                <a:gd name="T0" fmla="*/ 1354 w 1418"/>
                <a:gd name="T1" fmla="*/ 359 h 1775"/>
                <a:gd name="T2" fmla="*/ 1338 w 1418"/>
                <a:gd name="T3" fmla="*/ 317 h 1775"/>
                <a:gd name="T4" fmla="*/ 1308 w 1418"/>
                <a:gd name="T5" fmla="*/ 245 h 1775"/>
                <a:gd name="T6" fmla="*/ 1263 w 1418"/>
                <a:gd name="T7" fmla="*/ 160 h 1775"/>
                <a:gd name="T8" fmla="*/ 986 w 1418"/>
                <a:gd name="T9" fmla="*/ 0 h 1775"/>
                <a:gd name="T10" fmla="*/ 154 w 1418"/>
                <a:gd name="T11" fmla="*/ 480 h 1775"/>
                <a:gd name="T12" fmla="*/ 17 w 1418"/>
                <a:gd name="T13" fmla="*/ 872 h 1775"/>
                <a:gd name="T14" fmla="*/ 19 w 1418"/>
                <a:gd name="T15" fmla="*/ 872 h 1775"/>
                <a:gd name="T16" fmla="*/ 0 w 1418"/>
                <a:gd name="T17" fmla="*/ 1081 h 1775"/>
                <a:gd name="T18" fmla="*/ 0 w 1418"/>
                <a:gd name="T19" fmla="*/ 1090 h 1775"/>
                <a:gd name="T20" fmla="*/ 7 w 1418"/>
                <a:gd name="T21" fmla="*/ 1208 h 1775"/>
                <a:gd name="T22" fmla="*/ 48 w 1418"/>
                <a:gd name="T23" fmla="*/ 1426 h 1775"/>
                <a:gd name="T24" fmla="*/ 67 w 1418"/>
                <a:gd name="T25" fmla="*/ 1491 h 1775"/>
                <a:gd name="T26" fmla="*/ 198 w 1418"/>
                <a:gd name="T27" fmla="*/ 1766 h 1775"/>
                <a:gd name="T28" fmla="*/ 336 w 1418"/>
                <a:gd name="T29" fmla="*/ 1775 h 1775"/>
                <a:gd name="T30" fmla="*/ 679 w 1418"/>
                <a:gd name="T31" fmla="*/ 1719 h 1775"/>
                <a:gd name="T32" fmla="*/ 1212 w 1418"/>
                <a:gd name="T33" fmla="*/ 1323 h 1775"/>
                <a:gd name="T34" fmla="*/ 1200 w 1418"/>
                <a:gd name="T35" fmla="*/ 1309 h 1775"/>
                <a:gd name="T36" fmla="*/ 1212 w 1418"/>
                <a:gd name="T37" fmla="*/ 1323 h 1775"/>
                <a:gd name="T38" fmla="*/ 1406 w 1418"/>
                <a:gd name="T39" fmla="*/ 788 h 1775"/>
                <a:gd name="T40" fmla="*/ 1354 w 1418"/>
                <a:gd name="T41" fmla="*/ 359 h 1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18" h="1775">
                  <a:moveTo>
                    <a:pt x="1354" y="359"/>
                  </a:moveTo>
                  <a:cubicBezTo>
                    <a:pt x="1349" y="344"/>
                    <a:pt x="1344" y="331"/>
                    <a:pt x="1338" y="317"/>
                  </a:cubicBezTo>
                  <a:cubicBezTo>
                    <a:pt x="1329" y="292"/>
                    <a:pt x="1319" y="269"/>
                    <a:pt x="1308" y="245"/>
                  </a:cubicBezTo>
                  <a:cubicBezTo>
                    <a:pt x="1294" y="216"/>
                    <a:pt x="1279" y="187"/>
                    <a:pt x="1263" y="160"/>
                  </a:cubicBezTo>
                  <a:cubicBezTo>
                    <a:pt x="986" y="0"/>
                    <a:pt x="986" y="0"/>
                    <a:pt x="986" y="0"/>
                  </a:cubicBezTo>
                  <a:cubicBezTo>
                    <a:pt x="154" y="480"/>
                    <a:pt x="154" y="480"/>
                    <a:pt x="154" y="480"/>
                  </a:cubicBezTo>
                  <a:cubicBezTo>
                    <a:pt x="92" y="594"/>
                    <a:pt x="42" y="743"/>
                    <a:pt x="17" y="872"/>
                  </a:cubicBezTo>
                  <a:cubicBezTo>
                    <a:pt x="18" y="872"/>
                    <a:pt x="18" y="872"/>
                    <a:pt x="19" y="872"/>
                  </a:cubicBezTo>
                  <a:cubicBezTo>
                    <a:pt x="7" y="940"/>
                    <a:pt x="0" y="1010"/>
                    <a:pt x="0" y="1081"/>
                  </a:cubicBezTo>
                  <a:cubicBezTo>
                    <a:pt x="0" y="1090"/>
                    <a:pt x="0" y="1090"/>
                    <a:pt x="0" y="1090"/>
                  </a:cubicBezTo>
                  <a:cubicBezTo>
                    <a:pt x="0" y="1129"/>
                    <a:pt x="3" y="1168"/>
                    <a:pt x="7" y="1208"/>
                  </a:cubicBezTo>
                  <a:cubicBezTo>
                    <a:pt x="14" y="1281"/>
                    <a:pt x="28" y="1354"/>
                    <a:pt x="48" y="1426"/>
                  </a:cubicBezTo>
                  <a:cubicBezTo>
                    <a:pt x="54" y="1448"/>
                    <a:pt x="60" y="1469"/>
                    <a:pt x="67" y="1491"/>
                  </a:cubicBezTo>
                  <a:cubicBezTo>
                    <a:pt x="100" y="1590"/>
                    <a:pt x="145" y="1682"/>
                    <a:pt x="198" y="1766"/>
                  </a:cubicBezTo>
                  <a:cubicBezTo>
                    <a:pt x="244" y="1772"/>
                    <a:pt x="290" y="1775"/>
                    <a:pt x="336" y="1775"/>
                  </a:cubicBezTo>
                  <a:cubicBezTo>
                    <a:pt x="450" y="1775"/>
                    <a:pt x="566" y="1757"/>
                    <a:pt x="679" y="1719"/>
                  </a:cubicBezTo>
                  <a:cubicBezTo>
                    <a:pt x="903" y="1643"/>
                    <a:pt x="1085" y="1502"/>
                    <a:pt x="1212" y="1323"/>
                  </a:cubicBezTo>
                  <a:cubicBezTo>
                    <a:pt x="1208" y="1318"/>
                    <a:pt x="1204" y="1314"/>
                    <a:pt x="1200" y="1309"/>
                  </a:cubicBezTo>
                  <a:cubicBezTo>
                    <a:pt x="1204" y="1314"/>
                    <a:pt x="1208" y="1318"/>
                    <a:pt x="1212" y="1323"/>
                  </a:cubicBezTo>
                  <a:cubicBezTo>
                    <a:pt x="1323" y="1167"/>
                    <a:pt x="1390" y="982"/>
                    <a:pt x="1406" y="788"/>
                  </a:cubicBezTo>
                  <a:cubicBezTo>
                    <a:pt x="1418" y="647"/>
                    <a:pt x="1402" y="501"/>
                    <a:pt x="1354" y="359"/>
                  </a:cubicBezTo>
                  <a:close/>
                </a:path>
              </a:pathLst>
            </a:custGeom>
            <a:solidFill>
              <a:srgbClr val="5647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41" name="Freeform 837">
              <a:extLst>
                <a:ext uri="{FF2B5EF4-FFF2-40B4-BE49-F238E27FC236}">
                  <a16:creationId xmlns:a16="http://schemas.microsoft.com/office/drawing/2014/main" id="{3BC2CEF9-795B-4CDE-BB1D-9B7968DEB954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64" y="443"/>
              <a:ext cx="68" cy="184"/>
            </a:xfrm>
            <a:custGeom>
              <a:avLst/>
              <a:gdLst>
                <a:gd name="T0" fmla="*/ 40 w 341"/>
                <a:gd name="T1" fmla="*/ 833 h 919"/>
                <a:gd name="T2" fmla="*/ 0 w 341"/>
                <a:gd name="T3" fmla="*/ 815 h 919"/>
                <a:gd name="T4" fmla="*/ 0 w 341"/>
                <a:gd name="T5" fmla="*/ 36 h 919"/>
                <a:gd name="T6" fmla="*/ 166 w 341"/>
                <a:gd name="T7" fmla="*/ 0 h 919"/>
                <a:gd name="T8" fmla="*/ 143 w 341"/>
                <a:gd name="T9" fmla="*/ 234 h 919"/>
                <a:gd name="T10" fmla="*/ 143 w 341"/>
                <a:gd name="T11" fmla="*/ 243 h 919"/>
                <a:gd name="T12" fmla="*/ 150 w 341"/>
                <a:gd name="T13" fmla="*/ 361 h 919"/>
                <a:gd name="T14" fmla="*/ 191 w 341"/>
                <a:gd name="T15" fmla="*/ 579 h 919"/>
                <a:gd name="T16" fmla="*/ 210 w 341"/>
                <a:gd name="T17" fmla="*/ 644 h 919"/>
                <a:gd name="T18" fmla="*/ 341 w 341"/>
                <a:gd name="T19" fmla="*/ 919 h 919"/>
                <a:gd name="T20" fmla="*/ 231 w 341"/>
                <a:gd name="T21" fmla="*/ 898 h 919"/>
                <a:gd name="T22" fmla="*/ 40 w 341"/>
                <a:gd name="T23" fmla="*/ 833 h 919"/>
                <a:gd name="T24" fmla="*/ 0 w 341"/>
                <a:gd name="T25" fmla="*/ 815 h 919"/>
                <a:gd name="T26" fmla="*/ 0 w 341"/>
                <a:gd name="T27" fmla="*/ 815 h 919"/>
                <a:gd name="T28" fmla="*/ 40 w 341"/>
                <a:gd name="T29" fmla="*/ 833 h 919"/>
                <a:gd name="T30" fmla="*/ 0 w 341"/>
                <a:gd name="T31" fmla="*/ 815 h 919"/>
                <a:gd name="T32" fmla="*/ 341 w 341"/>
                <a:gd name="T33" fmla="*/ 919 h 919"/>
                <a:gd name="T34" fmla="*/ 341 w 341"/>
                <a:gd name="T35" fmla="*/ 919 h 919"/>
                <a:gd name="T36" fmla="*/ 231 w 341"/>
                <a:gd name="T37" fmla="*/ 898 h 919"/>
                <a:gd name="T38" fmla="*/ 341 w 341"/>
                <a:gd name="T39" fmla="*/ 919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1" h="919">
                  <a:moveTo>
                    <a:pt x="40" y="833"/>
                  </a:moveTo>
                  <a:cubicBezTo>
                    <a:pt x="26" y="827"/>
                    <a:pt x="13" y="821"/>
                    <a:pt x="0" y="815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55" y="20"/>
                    <a:pt x="110" y="8"/>
                    <a:pt x="166" y="0"/>
                  </a:cubicBezTo>
                  <a:cubicBezTo>
                    <a:pt x="151" y="76"/>
                    <a:pt x="143" y="155"/>
                    <a:pt x="143" y="234"/>
                  </a:cubicBezTo>
                  <a:cubicBezTo>
                    <a:pt x="143" y="243"/>
                    <a:pt x="143" y="243"/>
                    <a:pt x="143" y="243"/>
                  </a:cubicBezTo>
                  <a:cubicBezTo>
                    <a:pt x="143" y="282"/>
                    <a:pt x="146" y="321"/>
                    <a:pt x="150" y="361"/>
                  </a:cubicBezTo>
                  <a:cubicBezTo>
                    <a:pt x="157" y="434"/>
                    <a:pt x="171" y="507"/>
                    <a:pt x="191" y="579"/>
                  </a:cubicBezTo>
                  <a:cubicBezTo>
                    <a:pt x="197" y="601"/>
                    <a:pt x="203" y="622"/>
                    <a:pt x="210" y="644"/>
                  </a:cubicBezTo>
                  <a:cubicBezTo>
                    <a:pt x="243" y="743"/>
                    <a:pt x="288" y="835"/>
                    <a:pt x="341" y="919"/>
                  </a:cubicBezTo>
                  <a:cubicBezTo>
                    <a:pt x="304" y="914"/>
                    <a:pt x="267" y="907"/>
                    <a:pt x="231" y="898"/>
                  </a:cubicBezTo>
                  <a:cubicBezTo>
                    <a:pt x="165" y="882"/>
                    <a:pt x="101" y="860"/>
                    <a:pt x="40" y="833"/>
                  </a:cubicBezTo>
                  <a:close/>
                  <a:moveTo>
                    <a:pt x="0" y="815"/>
                  </a:moveTo>
                  <a:cubicBezTo>
                    <a:pt x="0" y="815"/>
                    <a:pt x="0" y="815"/>
                    <a:pt x="0" y="815"/>
                  </a:cubicBezTo>
                  <a:cubicBezTo>
                    <a:pt x="13" y="821"/>
                    <a:pt x="26" y="827"/>
                    <a:pt x="40" y="833"/>
                  </a:cubicBezTo>
                  <a:cubicBezTo>
                    <a:pt x="26" y="827"/>
                    <a:pt x="13" y="821"/>
                    <a:pt x="0" y="815"/>
                  </a:cubicBezTo>
                  <a:close/>
                  <a:moveTo>
                    <a:pt x="341" y="919"/>
                  </a:moveTo>
                  <a:cubicBezTo>
                    <a:pt x="341" y="919"/>
                    <a:pt x="341" y="919"/>
                    <a:pt x="341" y="919"/>
                  </a:cubicBezTo>
                  <a:cubicBezTo>
                    <a:pt x="304" y="914"/>
                    <a:pt x="267" y="907"/>
                    <a:pt x="231" y="898"/>
                  </a:cubicBezTo>
                  <a:cubicBezTo>
                    <a:pt x="267" y="907"/>
                    <a:pt x="304" y="914"/>
                    <a:pt x="341" y="919"/>
                  </a:cubicBezTo>
                  <a:close/>
                </a:path>
              </a:pathLst>
            </a:custGeom>
            <a:solidFill>
              <a:srgbClr val="C84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42" name="Freeform 838">
              <a:extLst>
                <a:ext uri="{FF2B5EF4-FFF2-40B4-BE49-F238E27FC236}">
                  <a16:creationId xmlns:a16="http://schemas.microsoft.com/office/drawing/2014/main" id="{E4917279-6B9E-4E41-BD8F-8A5B32E18B04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332" y="538"/>
              <a:ext cx="256" cy="207"/>
            </a:xfrm>
            <a:custGeom>
              <a:avLst/>
              <a:gdLst>
                <a:gd name="T0" fmla="*/ 1281 w 1281"/>
                <a:gd name="T1" fmla="*/ 776 h 1032"/>
                <a:gd name="T2" fmla="*/ 1259 w 1281"/>
                <a:gd name="T3" fmla="*/ 1012 h 1032"/>
                <a:gd name="T4" fmla="*/ 1246 w 1281"/>
                <a:gd name="T5" fmla="*/ 1020 h 1032"/>
                <a:gd name="T6" fmla="*/ 1172 w 1281"/>
                <a:gd name="T7" fmla="*/ 1028 h 1032"/>
                <a:gd name="T8" fmla="*/ 1146 w 1281"/>
                <a:gd name="T9" fmla="*/ 1029 h 1032"/>
                <a:gd name="T10" fmla="*/ 1075 w 1281"/>
                <a:gd name="T11" fmla="*/ 1032 h 1032"/>
                <a:gd name="T12" fmla="*/ 1068 w 1281"/>
                <a:gd name="T13" fmla="*/ 1032 h 1032"/>
                <a:gd name="T14" fmla="*/ 608 w 1281"/>
                <a:gd name="T15" fmla="*/ 944 h 1032"/>
                <a:gd name="T16" fmla="*/ 0 w 1281"/>
                <a:gd name="T17" fmla="*/ 443 h 1032"/>
                <a:gd name="T18" fmla="*/ 138 w 1281"/>
                <a:gd name="T19" fmla="*/ 452 h 1032"/>
                <a:gd name="T20" fmla="*/ 481 w 1281"/>
                <a:gd name="T21" fmla="*/ 396 h 1032"/>
                <a:gd name="T22" fmla="*/ 1014 w 1281"/>
                <a:gd name="T23" fmla="*/ 0 h 1032"/>
                <a:gd name="T24" fmla="*/ 1214 w 1281"/>
                <a:gd name="T25" fmla="*/ 374 h 1032"/>
                <a:gd name="T26" fmla="*/ 1281 w 1281"/>
                <a:gd name="T27" fmla="*/ 775 h 1032"/>
                <a:gd name="T28" fmla="*/ 1281 w 1281"/>
                <a:gd name="T29" fmla="*/ 776 h 1032"/>
                <a:gd name="T30" fmla="*/ 1075 w 1281"/>
                <a:gd name="T31" fmla="*/ 1032 h 1032"/>
                <a:gd name="T32" fmla="*/ 1146 w 1281"/>
                <a:gd name="T33" fmla="*/ 1029 h 1032"/>
                <a:gd name="T34" fmla="*/ 1075 w 1281"/>
                <a:gd name="T35" fmla="*/ 1032 h 1032"/>
                <a:gd name="T36" fmla="*/ 1068 w 1281"/>
                <a:gd name="T37" fmla="*/ 1032 h 1032"/>
                <a:gd name="T38" fmla="*/ 608 w 1281"/>
                <a:gd name="T39" fmla="*/ 944 h 1032"/>
                <a:gd name="T40" fmla="*/ 1068 w 1281"/>
                <a:gd name="T41" fmla="*/ 1032 h 1032"/>
                <a:gd name="T42" fmla="*/ 1075 w 1281"/>
                <a:gd name="T43" fmla="*/ 1032 h 1032"/>
                <a:gd name="T44" fmla="*/ 1246 w 1281"/>
                <a:gd name="T45" fmla="*/ 1020 h 1032"/>
                <a:gd name="T46" fmla="*/ 1246 w 1281"/>
                <a:gd name="T47" fmla="*/ 1020 h 1032"/>
                <a:gd name="T48" fmla="*/ 1172 w 1281"/>
                <a:gd name="T49" fmla="*/ 1028 h 1032"/>
                <a:gd name="T50" fmla="*/ 1246 w 1281"/>
                <a:gd name="T51" fmla="*/ 1020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81" h="1032">
                  <a:moveTo>
                    <a:pt x="1281" y="776"/>
                  </a:moveTo>
                  <a:cubicBezTo>
                    <a:pt x="1281" y="856"/>
                    <a:pt x="1274" y="935"/>
                    <a:pt x="1259" y="1012"/>
                  </a:cubicBezTo>
                  <a:cubicBezTo>
                    <a:pt x="1246" y="1020"/>
                    <a:pt x="1246" y="1020"/>
                    <a:pt x="1246" y="1020"/>
                  </a:cubicBezTo>
                  <a:cubicBezTo>
                    <a:pt x="1221" y="1023"/>
                    <a:pt x="1196" y="1026"/>
                    <a:pt x="1172" y="1028"/>
                  </a:cubicBezTo>
                  <a:cubicBezTo>
                    <a:pt x="1163" y="1028"/>
                    <a:pt x="1154" y="1029"/>
                    <a:pt x="1146" y="1029"/>
                  </a:cubicBezTo>
                  <a:cubicBezTo>
                    <a:pt x="1122" y="1031"/>
                    <a:pt x="1098" y="1032"/>
                    <a:pt x="1075" y="1032"/>
                  </a:cubicBezTo>
                  <a:cubicBezTo>
                    <a:pt x="1068" y="1032"/>
                    <a:pt x="1068" y="1032"/>
                    <a:pt x="1068" y="1032"/>
                  </a:cubicBezTo>
                  <a:cubicBezTo>
                    <a:pt x="909" y="1032"/>
                    <a:pt x="753" y="1001"/>
                    <a:pt x="608" y="944"/>
                  </a:cubicBezTo>
                  <a:cubicBezTo>
                    <a:pt x="361" y="847"/>
                    <a:pt x="146" y="674"/>
                    <a:pt x="0" y="443"/>
                  </a:cubicBezTo>
                  <a:cubicBezTo>
                    <a:pt x="46" y="449"/>
                    <a:pt x="92" y="452"/>
                    <a:pt x="138" y="452"/>
                  </a:cubicBezTo>
                  <a:cubicBezTo>
                    <a:pt x="252" y="452"/>
                    <a:pt x="368" y="434"/>
                    <a:pt x="481" y="396"/>
                  </a:cubicBezTo>
                  <a:cubicBezTo>
                    <a:pt x="705" y="320"/>
                    <a:pt x="887" y="179"/>
                    <a:pt x="1014" y="0"/>
                  </a:cubicBezTo>
                  <a:cubicBezTo>
                    <a:pt x="1099" y="110"/>
                    <a:pt x="1167" y="235"/>
                    <a:pt x="1214" y="374"/>
                  </a:cubicBezTo>
                  <a:cubicBezTo>
                    <a:pt x="1259" y="507"/>
                    <a:pt x="1281" y="642"/>
                    <a:pt x="1281" y="775"/>
                  </a:cubicBezTo>
                  <a:lnTo>
                    <a:pt x="1281" y="776"/>
                  </a:lnTo>
                  <a:close/>
                  <a:moveTo>
                    <a:pt x="1075" y="1032"/>
                  </a:moveTo>
                  <a:cubicBezTo>
                    <a:pt x="1098" y="1032"/>
                    <a:pt x="1122" y="1031"/>
                    <a:pt x="1146" y="1029"/>
                  </a:cubicBezTo>
                  <a:cubicBezTo>
                    <a:pt x="1122" y="1031"/>
                    <a:pt x="1098" y="1032"/>
                    <a:pt x="1075" y="1032"/>
                  </a:cubicBezTo>
                  <a:cubicBezTo>
                    <a:pt x="1068" y="1032"/>
                    <a:pt x="1068" y="1032"/>
                    <a:pt x="1068" y="1032"/>
                  </a:cubicBezTo>
                  <a:cubicBezTo>
                    <a:pt x="909" y="1032"/>
                    <a:pt x="753" y="1001"/>
                    <a:pt x="608" y="944"/>
                  </a:cubicBezTo>
                  <a:cubicBezTo>
                    <a:pt x="753" y="1001"/>
                    <a:pt x="909" y="1032"/>
                    <a:pt x="1068" y="1032"/>
                  </a:cubicBezTo>
                  <a:lnTo>
                    <a:pt x="1075" y="1032"/>
                  </a:lnTo>
                  <a:close/>
                  <a:moveTo>
                    <a:pt x="1246" y="1020"/>
                  </a:moveTo>
                  <a:cubicBezTo>
                    <a:pt x="1246" y="1020"/>
                    <a:pt x="1246" y="1020"/>
                    <a:pt x="1246" y="1020"/>
                  </a:cubicBezTo>
                  <a:cubicBezTo>
                    <a:pt x="1221" y="1023"/>
                    <a:pt x="1196" y="1026"/>
                    <a:pt x="1172" y="1028"/>
                  </a:cubicBezTo>
                  <a:cubicBezTo>
                    <a:pt x="1196" y="1026"/>
                    <a:pt x="1221" y="1023"/>
                    <a:pt x="1246" y="1020"/>
                  </a:cubicBezTo>
                  <a:close/>
                </a:path>
              </a:pathLst>
            </a:custGeom>
            <a:solidFill>
              <a:srgbClr val="009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43" name="Freeform 839">
              <a:extLst>
                <a:ext uri="{FF2B5EF4-FFF2-40B4-BE49-F238E27FC236}">
                  <a16:creationId xmlns:a16="http://schemas.microsoft.com/office/drawing/2014/main" id="{523B0A90-C122-4C60-8BE8-23109F03DEF4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92" y="440"/>
              <a:ext cx="243" cy="189"/>
            </a:xfrm>
            <a:custGeom>
              <a:avLst/>
              <a:gdLst>
                <a:gd name="T0" fmla="*/ 1212 w 1212"/>
                <a:gd name="T1" fmla="*/ 490 h 942"/>
                <a:gd name="T2" fmla="*/ 679 w 1212"/>
                <a:gd name="T3" fmla="*/ 886 h 942"/>
                <a:gd name="T4" fmla="*/ 336 w 1212"/>
                <a:gd name="T5" fmla="*/ 942 h 942"/>
                <a:gd name="T6" fmla="*/ 198 w 1212"/>
                <a:gd name="T7" fmla="*/ 933 h 942"/>
                <a:gd name="T8" fmla="*/ 67 w 1212"/>
                <a:gd name="T9" fmla="*/ 658 h 942"/>
                <a:gd name="T10" fmla="*/ 48 w 1212"/>
                <a:gd name="T11" fmla="*/ 593 h 942"/>
                <a:gd name="T12" fmla="*/ 7 w 1212"/>
                <a:gd name="T13" fmla="*/ 375 h 942"/>
                <a:gd name="T14" fmla="*/ 0 w 1212"/>
                <a:gd name="T15" fmla="*/ 257 h 942"/>
                <a:gd name="T16" fmla="*/ 0 w 1212"/>
                <a:gd name="T17" fmla="*/ 248 h 942"/>
                <a:gd name="T18" fmla="*/ 23 w 1212"/>
                <a:gd name="T19" fmla="*/ 14 h 942"/>
                <a:gd name="T20" fmla="*/ 206 w 1212"/>
                <a:gd name="T21" fmla="*/ 0 h 942"/>
                <a:gd name="T22" fmla="*/ 214 w 1212"/>
                <a:gd name="T23" fmla="*/ 0 h 942"/>
                <a:gd name="T24" fmla="*/ 1212 w 1212"/>
                <a:gd name="T25" fmla="*/ 490 h 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2" h="942">
                  <a:moveTo>
                    <a:pt x="1212" y="490"/>
                  </a:moveTo>
                  <a:cubicBezTo>
                    <a:pt x="1085" y="669"/>
                    <a:pt x="903" y="810"/>
                    <a:pt x="679" y="886"/>
                  </a:cubicBezTo>
                  <a:cubicBezTo>
                    <a:pt x="566" y="924"/>
                    <a:pt x="450" y="942"/>
                    <a:pt x="336" y="942"/>
                  </a:cubicBezTo>
                  <a:cubicBezTo>
                    <a:pt x="290" y="942"/>
                    <a:pt x="244" y="939"/>
                    <a:pt x="198" y="933"/>
                  </a:cubicBezTo>
                  <a:cubicBezTo>
                    <a:pt x="145" y="849"/>
                    <a:pt x="100" y="757"/>
                    <a:pt x="67" y="658"/>
                  </a:cubicBezTo>
                  <a:cubicBezTo>
                    <a:pt x="60" y="636"/>
                    <a:pt x="54" y="615"/>
                    <a:pt x="48" y="593"/>
                  </a:cubicBezTo>
                  <a:cubicBezTo>
                    <a:pt x="28" y="521"/>
                    <a:pt x="14" y="448"/>
                    <a:pt x="7" y="375"/>
                  </a:cubicBezTo>
                  <a:cubicBezTo>
                    <a:pt x="3" y="335"/>
                    <a:pt x="0" y="296"/>
                    <a:pt x="0" y="257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169"/>
                    <a:pt x="8" y="90"/>
                    <a:pt x="23" y="14"/>
                  </a:cubicBezTo>
                  <a:cubicBezTo>
                    <a:pt x="84" y="5"/>
                    <a:pt x="145" y="0"/>
                    <a:pt x="206" y="0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603" y="1"/>
                    <a:pt x="973" y="183"/>
                    <a:pt x="1212" y="490"/>
                  </a:cubicBezTo>
                  <a:close/>
                </a:path>
              </a:pathLst>
            </a:custGeom>
            <a:solidFill>
              <a:srgbClr val="4B3F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44" name="Freeform 840">
              <a:extLst>
                <a:ext uri="{FF2B5EF4-FFF2-40B4-BE49-F238E27FC236}">
                  <a16:creationId xmlns:a16="http://schemas.microsoft.com/office/drawing/2014/main" id="{4FA26726-7DF3-4D2F-A3A9-3E0FE886B6A9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820" y="332"/>
              <a:ext cx="776" cy="430"/>
            </a:xfrm>
            <a:custGeom>
              <a:avLst/>
              <a:gdLst>
                <a:gd name="T0" fmla="*/ 108 w 3880"/>
                <a:gd name="T1" fmla="*/ 253 h 2151"/>
                <a:gd name="T2" fmla="*/ 735 w 3880"/>
                <a:gd name="T3" fmla="*/ 366 h 2151"/>
                <a:gd name="T4" fmla="*/ 411 w 3880"/>
                <a:gd name="T5" fmla="*/ 367 h 2151"/>
                <a:gd name="T6" fmla="*/ 1092 w 3880"/>
                <a:gd name="T7" fmla="*/ 250 h 2151"/>
                <a:gd name="T8" fmla="*/ 1092 w 3880"/>
                <a:gd name="T9" fmla="*/ 473 h 2151"/>
                <a:gd name="T10" fmla="*/ 860 w 3880"/>
                <a:gd name="T11" fmla="*/ 366 h 2151"/>
                <a:gd name="T12" fmla="*/ 1501 w 3880"/>
                <a:gd name="T13" fmla="*/ 439 h 2151"/>
                <a:gd name="T14" fmla="*/ 1289 w 3880"/>
                <a:gd name="T15" fmla="*/ 337 h 2151"/>
                <a:gd name="T16" fmla="*/ 1801 w 3880"/>
                <a:gd name="T17" fmla="*/ 194 h 2151"/>
                <a:gd name="T18" fmla="*/ 2096 w 3880"/>
                <a:gd name="T19" fmla="*/ 326 h 2151"/>
                <a:gd name="T20" fmla="*/ 2151 w 3880"/>
                <a:gd name="T21" fmla="*/ 474 h 2151"/>
                <a:gd name="T22" fmla="*/ 2075 w 3880"/>
                <a:gd name="T23" fmla="*/ 326 h 2151"/>
                <a:gd name="T24" fmla="*/ 2096 w 3880"/>
                <a:gd name="T25" fmla="*/ 373 h 2151"/>
                <a:gd name="T26" fmla="*/ 2335 w 3880"/>
                <a:gd name="T27" fmla="*/ 248 h 2151"/>
                <a:gd name="T28" fmla="*/ 2208 w 3880"/>
                <a:gd name="T29" fmla="*/ 202 h 2151"/>
                <a:gd name="T30" fmla="*/ 2504 w 3880"/>
                <a:gd name="T31" fmla="*/ 202 h 2151"/>
                <a:gd name="T32" fmla="*/ 2815 w 3880"/>
                <a:gd name="T33" fmla="*/ 539 h 2151"/>
                <a:gd name="T34" fmla="*/ 2920 w 3880"/>
                <a:gd name="T35" fmla="*/ 439 h 2151"/>
                <a:gd name="T36" fmla="*/ 147 w 3880"/>
                <a:gd name="T37" fmla="*/ 880 h 2151"/>
                <a:gd name="T38" fmla="*/ 600 w 3880"/>
                <a:gd name="T39" fmla="*/ 1261 h 2151"/>
                <a:gd name="T40" fmla="*/ 38 w 3880"/>
                <a:gd name="T41" fmla="*/ 1261 h 2151"/>
                <a:gd name="T42" fmla="*/ 1011 w 3880"/>
                <a:gd name="T43" fmla="*/ 1202 h 2151"/>
                <a:gd name="T44" fmla="*/ 857 w 3880"/>
                <a:gd name="T45" fmla="*/ 987 h 2151"/>
                <a:gd name="T46" fmla="*/ 1343 w 3880"/>
                <a:gd name="T47" fmla="*/ 956 h 2151"/>
                <a:gd name="T48" fmla="*/ 1246 w 3880"/>
                <a:gd name="T49" fmla="*/ 1269 h 2151"/>
                <a:gd name="T50" fmla="*/ 1587 w 3880"/>
                <a:gd name="T51" fmla="*/ 873 h 2151"/>
                <a:gd name="T52" fmla="*/ 1535 w 3880"/>
                <a:gd name="T53" fmla="*/ 920 h 2151"/>
                <a:gd name="T54" fmla="*/ 1830 w 3880"/>
                <a:gd name="T55" fmla="*/ 1269 h 2151"/>
                <a:gd name="T56" fmla="*/ 1704 w 3880"/>
                <a:gd name="T57" fmla="*/ 1026 h 2151"/>
                <a:gd name="T58" fmla="*/ 2342 w 3880"/>
                <a:gd name="T59" fmla="*/ 1224 h 2151"/>
                <a:gd name="T60" fmla="*/ 2708 w 3880"/>
                <a:gd name="T61" fmla="*/ 1261 h 2151"/>
                <a:gd name="T62" fmla="*/ 2380 w 3880"/>
                <a:gd name="T63" fmla="*/ 1261 h 2151"/>
                <a:gd name="T64" fmla="*/ 283 w 3880"/>
                <a:gd name="T65" fmla="*/ 1615 h 2151"/>
                <a:gd name="T66" fmla="*/ 0 w 3880"/>
                <a:gd name="T67" fmla="*/ 1941 h 2151"/>
                <a:gd name="T68" fmla="*/ 543 w 3880"/>
                <a:gd name="T69" fmla="*/ 1955 h 2151"/>
                <a:gd name="T70" fmla="*/ 640 w 3880"/>
                <a:gd name="T71" fmla="*/ 1641 h 2151"/>
                <a:gd name="T72" fmla="*/ 1209 w 3880"/>
                <a:gd name="T73" fmla="*/ 1820 h 2151"/>
                <a:gd name="T74" fmla="*/ 860 w 3880"/>
                <a:gd name="T75" fmla="*/ 1820 h 2151"/>
                <a:gd name="T76" fmla="*/ 1452 w 3880"/>
                <a:gd name="T77" fmla="*/ 1734 h 2151"/>
                <a:gd name="T78" fmla="*/ 1504 w 3880"/>
                <a:gd name="T79" fmla="*/ 1881 h 2151"/>
                <a:gd name="T80" fmla="*/ 1727 w 3880"/>
                <a:gd name="T81" fmla="*/ 1542 h 2151"/>
                <a:gd name="T82" fmla="*/ 2106 w 3880"/>
                <a:gd name="T83" fmla="*/ 1818 h 2151"/>
                <a:gd name="T84" fmla="*/ 2009 w 3880"/>
                <a:gd name="T85" fmla="*/ 1774 h 2151"/>
                <a:gd name="T86" fmla="*/ 1983 w 3880"/>
                <a:gd name="T87" fmla="*/ 1842 h 2151"/>
                <a:gd name="T88" fmla="*/ 2278 w 3880"/>
                <a:gd name="T89" fmla="*/ 1460 h 2151"/>
                <a:gd name="T90" fmla="*/ 2408 w 3880"/>
                <a:gd name="T91" fmla="*/ 1481 h 2151"/>
                <a:gd name="T92" fmla="*/ 2669 w 3880"/>
                <a:gd name="T93" fmla="*/ 1721 h 2151"/>
                <a:gd name="T94" fmla="*/ 2580 w 3880"/>
                <a:gd name="T95" fmla="*/ 1882 h 2151"/>
                <a:gd name="T96" fmla="*/ 2897 w 3880"/>
                <a:gd name="T97" fmla="*/ 1650 h 2151"/>
                <a:gd name="T98" fmla="*/ 3095 w 3880"/>
                <a:gd name="T99" fmla="*/ 1901 h 2151"/>
                <a:gd name="T100" fmla="*/ 3002 w 3880"/>
                <a:gd name="T101" fmla="*/ 1549 h 2151"/>
                <a:gd name="T102" fmla="*/ 3327 w 3880"/>
                <a:gd name="T103" fmla="*/ 2000 h 2151"/>
                <a:gd name="T104" fmla="*/ 3382 w 3880"/>
                <a:gd name="T105" fmla="*/ 1782 h 2151"/>
                <a:gd name="T106" fmla="*/ 3657 w 3880"/>
                <a:gd name="T107" fmla="*/ 1991 h 2151"/>
                <a:gd name="T108" fmla="*/ 3754 w 3880"/>
                <a:gd name="T109" fmla="*/ 1641 h 2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80" h="2151">
                  <a:moveTo>
                    <a:pt x="108" y="531"/>
                  </a:moveTo>
                  <a:cubicBezTo>
                    <a:pt x="49" y="531"/>
                    <a:pt x="49" y="531"/>
                    <a:pt x="49" y="531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357" y="34"/>
                    <a:pt x="357" y="34"/>
                    <a:pt x="357" y="34"/>
                  </a:cubicBezTo>
                  <a:cubicBezTo>
                    <a:pt x="357" y="88"/>
                    <a:pt x="357" y="88"/>
                    <a:pt x="357" y="88"/>
                  </a:cubicBezTo>
                  <a:cubicBezTo>
                    <a:pt x="108" y="88"/>
                    <a:pt x="108" y="88"/>
                    <a:pt x="108" y="88"/>
                  </a:cubicBezTo>
                  <a:cubicBezTo>
                    <a:pt x="108" y="253"/>
                    <a:pt x="108" y="253"/>
                    <a:pt x="108" y="253"/>
                  </a:cubicBezTo>
                  <a:cubicBezTo>
                    <a:pt x="340" y="253"/>
                    <a:pt x="340" y="253"/>
                    <a:pt x="340" y="253"/>
                  </a:cubicBezTo>
                  <a:cubicBezTo>
                    <a:pt x="340" y="308"/>
                    <a:pt x="340" y="308"/>
                    <a:pt x="340" y="308"/>
                  </a:cubicBezTo>
                  <a:cubicBezTo>
                    <a:pt x="108" y="308"/>
                    <a:pt x="108" y="308"/>
                    <a:pt x="108" y="308"/>
                  </a:cubicBezTo>
                  <a:lnTo>
                    <a:pt x="108" y="531"/>
                  </a:lnTo>
                  <a:close/>
                  <a:moveTo>
                    <a:pt x="411" y="367"/>
                  </a:moveTo>
                  <a:cubicBezTo>
                    <a:pt x="411" y="265"/>
                    <a:pt x="482" y="194"/>
                    <a:pt x="579" y="194"/>
                  </a:cubicBezTo>
                  <a:cubicBezTo>
                    <a:pt x="672" y="194"/>
                    <a:pt x="735" y="257"/>
                    <a:pt x="735" y="366"/>
                  </a:cubicBezTo>
                  <a:cubicBezTo>
                    <a:pt x="735" y="383"/>
                    <a:pt x="735" y="383"/>
                    <a:pt x="735" y="383"/>
                  </a:cubicBezTo>
                  <a:cubicBezTo>
                    <a:pt x="470" y="383"/>
                    <a:pt x="470" y="383"/>
                    <a:pt x="470" y="383"/>
                  </a:cubicBezTo>
                  <a:cubicBezTo>
                    <a:pt x="474" y="440"/>
                    <a:pt x="517" y="489"/>
                    <a:pt x="577" y="489"/>
                  </a:cubicBezTo>
                  <a:cubicBezTo>
                    <a:pt x="624" y="489"/>
                    <a:pt x="656" y="472"/>
                    <a:pt x="682" y="439"/>
                  </a:cubicBezTo>
                  <a:cubicBezTo>
                    <a:pt x="723" y="471"/>
                    <a:pt x="723" y="471"/>
                    <a:pt x="723" y="471"/>
                  </a:cubicBezTo>
                  <a:cubicBezTo>
                    <a:pt x="685" y="521"/>
                    <a:pt x="638" y="539"/>
                    <a:pt x="577" y="539"/>
                  </a:cubicBezTo>
                  <a:cubicBezTo>
                    <a:pt x="474" y="539"/>
                    <a:pt x="411" y="462"/>
                    <a:pt x="411" y="367"/>
                  </a:cubicBezTo>
                  <a:close/>
                  <a:moveTo>
                    <a:pt x="470" y="337"/>
                  </a:moveTo>
                  <a:cubicBezTo>
                    <a:pt x="676" y="337"/>
                    <a:pt x="676" y="337"/>
                    <a:pt x="676" y="337"/>
                  </a:cubicBezTo>
                  <a:cubicBezTo>
                    <a:pt x="674" y="282"/>
                    <a:pt x="637" y="244"/>
                    <a:pt x="577" y="244"/>
                  </a:cubicBezTo>
                  <a:cubicBezTo>
                    <a:pt x="517" y="244"/>
                    <a:pt x="477" y="282"/>
                    <a:pt x="470" y="337"/>
                  </a:cubicBezTo>
                  <a:close/>
                  <a:moveTo>
                    <a:pt x="801" y="366"/>
                  </a:moveTo>
                  <a:cubicBezTo>
                    <a:pt x="801" y="267"/>
                    <a:pt x="871" y="194"/>
                    <a:pt x="974" y="194"/>
                  </a:cubicBezTo>
                  <a:cubicBezTo>
                    <a:pt x="1022" y="194"/>
                    <a:pt x="1062" y="215"/>
                    <a:pt x="1092" y="250"/>
                  </a:cubicBezTo>
                  <a:cubicBezTo>
                    <a:pt x="1093" y="250"/>
                    <a:pt x="1093" y="250"/>
                    <a:pt x="1093" y="250"/>
                  </a:cubicBezTo>
                  <a:cubicBezTo>
                    <a:pt x="1093" y="0"/>
                    <a:pt x="1093" y="0"/>
                    <a:pt x="1093" y="0"/>
                  </a:cubicBezTo>
                  <a:cubicBezTo>
                    <a:pt x="1148" y="0"/>
                    <a:pt x="1148" y="0"/>
                    <a:pt x="1148" y="0"/>
                  </a:cubicBezTo>
                  <a:cubicBezTo>
                    <a:pt x="1148" y="531"/>
                    <a:pt x="1148" y="531"/>
                    <a:pt x="1148" y="531"/>
                  </a:cubicBezTo>
                  <a:cubicBezTo>
                    <a:pt x="1093" y="531"/>
                    <a:pt x="1093" y="531"/>
                    <a:pt x="1093" y="531"/>
                  </a:cubicBezTo>
                  <a:cubicBezTo>
                    <a:pt x="1093" y="473"/>
                    <a:pt x="1093" y="473"/>
                    <a:pt x="1093" y="473"/>
                  </a:cubicBezTo>
                  <a:cubicBezTo>
                    <a:pt x="1092" y="473"/>
                    <a:pt x="1092" y="473"/>
                    <a:pt x="1092" y="473"/>
                  </a:cubicBezTo>
                  <a:cubicBezTo>
                    <a:pt x="1072" y="510"/>
                    <a:pt x="1025" y="539"/>
                    <a:pt x="966" y="539"/>
                  </a:cubicBezTo>
                  <a:cubicBezTo>
                    <a:pt x="874" y="539"/>
                    <a:pt x="801" y="465"/>
                    <a:pt x="801" y="366"/>
                  </a:cubicBezTo>
                  <a:close/>
                  <a:moveTo>
                    <a:pt x="860" y="366"/>
                  </a:moveTo>
                  <a:cubicBezTo>
                    <a:pt x="860" y="435"/>
                    <a:pt x="906" y="489"/>
                    <a:pt x="977" y="489"/>
                  </a:cubicBezTo>
                  <a:cubicBezTo>
                    <a:pt x="1048" y="489"/>
                    <a:pt x="1093" y="435"/>
                    <a:pt x="1093" y="366"/>
                  </a:cubicBezTo>
                  <a:cubicBezTo>
                    <a:pt x="1093" y="298"/>
                    <a:pt x="1048" y="244"/>
                    <a:pt x="977" y="244"/>
                  </a:cubicBezTo>
                  <a:cubicBezTo>
                    <a:pt x="906" y="244"/>
                    <a:pt x="860" y="298"/>
                    <a:pt x="860" y="366"/>
                  </a:cubicBezTo>
                  <a:close/>
                  <a:moveTo>
                    <a:pt x="1230" y="367"/>
                  </a:moveTo>
                  <a:cubicBezTo>
                    <a:pt x="1230" y="265"/>
                    <a:pt x="1302" y="194"/>
                    <a:pt x="1399" y="194"/>
                  </a:cubicBezTo>
                  <a:cubicBezTo>
                    <a:pt x="1492" y="194"/>
                    <a:pt x="1555" y="257"/>
                    <a:pt x="1555" y="366"/>
                  </a:cubicBezTo>
                  <a:cubicBezTo>
                    <a:pt x="1555" y="383"/>
                    <a:pt x="1555" y="383"/>
                    <a:pt x="1555" y="383"/>
                  </a:cubicBezTo>
                  <a:cubicBezTo>
                    <a:pt x="1289" y="383"/>
                    <a:pt x="1289" y="383"/>
                    <a:pt x="1289" y="383"/>
                  </a:cubicBezTo>
                  <a:cubicBezTo>
                    <a:pt x="1294" y="440"/>
                    <a:pt x="1337" y="489"/>
                    <a:pt x="1397" y="489"/>
                  </a:cubicBezTo>
                  <a:cubicBezTo>
                    <a:pt x="1444" y="489"/>
                    <a:pt x="1476" y="472"/>
                    <a:pt x="1501" y="439"/>
                  </a:cubicBezTo>
                  <a:cubicBezTo>
                    <a:pt x="1543" y="471"/>
                    <a:pt x="1543" y="471"/>
                    <a:pt x="1543" y="471"/>
                  </a:cubicBezTo>
                  <a:cubicBezTo>
                    <a:pt x="1504" y="521"/>
                    <a:pt x="1458" y="539"/>
                    <a:pt x="1397" y="539"/>
                  </a:cubicBezTo>
                  <a:cubicBezTo>
                    <a:pt x="1294" y="539"/>
                    <a:pt x="1230" y="462"/>
                    <a:pt x="1230" y="367"/>
                  </a:cubicBezTo>
                  <a:close/>
                  <a:moveTo>
                    <a:pt x="1289" y="337"/>
                  </a:moveTo>
                  <a:cubicBezTo>
                    <a:pt x="1496" y="337"/>
                    <a:pt x="1496" y="337"/>
                    <a:pt x="1496" y="337"/>
                  </a:cubicBezTo>
                  <a:cubicBezTo>
                    <a:pt x="1494" y="282"/>
                    <a:pt x="1457" y="244"/>
                    <a:pt x="1397" y="244"/>
                  </a:cubicBezTo>
                  <a:cubicBezTo>
                    <a:pt x="1336" y="244"/>
                    <a:pt x="1296" y="282"/>
                    <a:pt x="1289" y="337"/>
                  </a:cubicBezTo>
                  <a:close/>
                  <a:moveTo>
                    <a:pt x="1640" y="531"/>
                  </a:moveTo>
                  <a:cubicBezTo>
                    <a:pt x="1695" y="531"/>
                    <a:pt x="1695" y="531"/>
                    <a:pt x="1695" y="531"/>
                  </a:cubicBezTo>
                  <a:cubicBezTo>
                    <a:pt x="1695" y="371"/>
                    <a:pt x="1695" y="371"/>
                    <a:pt x="1695" y="371"/>
                  </a:cubicBezTo>
                  <a:cubicBezTo>
                    <a:pt x="1695" y="296"/>
                    <a:pt x="1724" y="249"/>
                    <a:pt x="1791" y="249"/>
                  </a:cubicBezTo>
                  <a:cubicBezTo>
                    <a:pt x="1801" y="249"/>
                    <a:pt x="1811" y="250"/>
                    <a:pt x="1820" y="253"/>
                  </a:cubicBezTo>
                  <a:cubicBezTo>
                    <a:pt x="1824" y="197"/>
                    <a:pt x="1824" y="197"/>
                    <a:pt x="1824" y="197"/>
                  </a:cubicBezTo>
                  <a:cubicBezTo>
                    <a:pt x="1816" y="194"/>
                    <a:pt x="1809" y="194"/>
                    <a:pt x="1801" y="194"/>
                  </a:cubicBezTo>
                  <a:cubicBezTo>
                    <a:pt x="1747" y="194"/>
                    <a:pt x="1707" y="224"/>
                    <a:pt x="1692" y="256"/>
                  </a:cubicBezTo>
                  <a:cubicBezTo>
                    <a:pt x="1690" y="256"/>
                    <a:pt x="1690" y="256"/>
                    <a:pt x="1690" y="256"/>
                  </a:cubicBezTo>
                  <a:cubicBezTo>
                    <a:pt x="1690" y="238"/>
                    <a:pt x="1689" y="220"/>
                    <a:pt x="1689" y="202"/>
                  </a:cubicBezTo>
                  <a:cubicBezTo>
                    <a:pt x="1637" y="202"/>
                    <a:pt x="1637" y="202"/>
                    <a:pt x="1637" y="202"/>
                  </a:cubicBezTo>
                  <a:cubicBezTo>
                    <a:pt x="1637" y="224"/>
                    <a:pt x="1640" y="250"/>
                    <a:pt x="1640" y="280"/>
                  </a:cubicBezTo>
                  <a:lnTo>
                    <a:pt x="1640" y="531"/>
                  </a:lnTo>
                  <a:close/>
                  <a:moveTo>
                    <a:pt x="2096" y="326"/>
                  </a:moveTo>
                  <a:cubicBezTo>
                    <a:pt x="2096" y="317"/>
                    <a:pt x="2096" y="317"/>
                    <a:pt x="2096" y="317"/>
                  </a:cubicBezTo>
                  <a:cubicBezTo>
                    <a:pt x="2096" y="269"/>
                    <a:pt x="2066" y="244"/>
                    <a:pt x="2015" y="244"/>
                  </a:cubicBezTo>
                  <a:cubicBezTo>
                    <a:pt x="1980" y="244"/>
                    <a:pt x="1943" y="256"/>
                    <a:pt x="1917" y="280"/>
                  </a:cubicBezTo>
                  <a:cubicBezTo>
                    <a:pt x="1883" y="244"/>
                    <a:pt x="1883" y="244"/>
                    <a:pt x="1883" y="244"/>
                  </a:cubicBezTo>
                  <a:cubicBezTo>
                    <a:pt x="1917" y="210"/>
                    <a:pt x="1966" y="194"/>
                    <a:pt x="2014" y="194"/>
                  </a:cubicBezTo>
                  <a:cubicBezTo>
                    <a:pt x="2111" y="194"/>
                    <a:pt x="2151" y="240"/>
                    <a:pt x="2151" y="333"/>
                  </a:cubicBezTo>
                  <a:cubicBezTo>
                    <a:pt x="2151" y="474"/>
                    <a:pt x="2151" y="474"/>
                    <a:pt x="2151" y="474"/>
                  </a:cubicBezTo>
                  <a:cubicBezTo>
                    <a:pt x="2151" y="493"/>
                    <a:pt x="2153" y="514"/>
                    <a:pt x="2156" y="531"/>
                  </a:cubicBezTo>
                  <a:cubicBezTo>
                    <a:pt x="2103" y="531"/>
                    <a:pt x="2103" y="531"/>
                    <a:pt x="2103" y="531"/>
                  </a:cubicBezTo>
                  <a:cubicBezTo>
                    <a:pt x="2100" y="516"/>
                    <a:pt x="2100" y="496"/>
                    <a:pt x="2100" y="482"/>
                  </a:cubicBezTo>
                  <a:cubicBezTo>
                    <a:pt x="2099" y="482"/>
                    <a:pt x="2099" y="482"/>
                    <a:pt x="2099" y="482"/>
                  </a:cubicBezTo>
                  <a:cubicBezTo>
                    <a:pt x="2077" y="515"/>
                    <a:pt x="2040" y="539"/>
                    <a:pt x="1990" y="539"/>
                  </a:cubicBezTo>
                  <a:cubicBezTo>
                    <a:pt x="1924" y="539"/>
                    <a:pt x="1868" y="506"/>
                    <a:pt x="1868" y="442"/>
                  </a:cubicBezTo>
                  <a:cubicBezTo>
                    <a:pt x="1868" y="333"/>
                    <a:pt x="1995" y="326"/>
                    <a:pt x="2075" y="326"/>
                  </a:cubicBezTo>
                  <a:lnTo>
                    <a:pt x="2096" y="326"/>
                  </a:lnTo>
                  <a:close/>
                  <a:moveTo>
                    <a:pt x="2096" y="373"/>
                  </a:moveTo>
                  <a:cubicBezTo>
                    <a:pt x="2042" y="373"/>
                    <a:pt x="2042" y="373"/>
                    <a:pt x="2042" y="373"/>
                  </a:cubicBezTo>
                  <a:cubicBezTo>
                    <a:pt x="1972" y="373"/>
                    <a:pt x="1927" y="392"/>
                    <a:pt x="1927" y="436"/>
                  </a:cubicBezTo>
                  <a:cubicBezTo>
                    <a:pt x="1927" y="478"/>
                    <a:pt x="1958" y="493"/>
                    <a:pt x="2000" y="493"/>
                  </a:cubicBezTo>
                  <a:cubicBezTo>
                    <a:pt x="2063" y="493"/>
                    <a:pt x="2095" y="447"/>
                    <a:pt x="2096" y="394"/>
                  </a:cubicBezTo>
                  <a:lnTo>
                    <a:pt x="2096" y="373"/>
                  </a:lnTo>
                  <a:close/>
                  <a:moveTo>
                    <a:pt x="2280" y="429"/>
                  </a:moveTo>
                  <a:cubicBezTo>
                    <a:pt x="2280" y="497"/>
                    <a:pt x="2292" y="539"/>
                    <a:pt x="2370" y="539"/>
                  </a:cubicBezTo>
                  <a:cubicBezTo>
                    <a:pt x="2391" y="539"/>
                    <a:pt x="2415" y="536"/>
                    <a:pt x="2434" y="527"/>
                  </a:cubicBezTo>
                  <a:cubicBezTo>
                    <a:pt x="2432" y="477"/>
                    <a:pt x="2432" y="477"/>
                    <a:pt x="2432" y="477"/>
                  </a:cubicBezTo>
                  <a:cubicBezTo>
                    <a:pt x="2418" y="485"/>
                    <a:pt x="2400" y="489"/>
                    <a:pt x="2384" y="489"/>
                  </a:cubicBezTo>
                  <a:cubicBezTo>
                    <a:pt x="2335" y="489"/>
                    <a:pt x="2335" y="455"/>
                    <a:pt x="2335" y="413"/>
                  </a:cubicBezTo>
                  <a:cubicBezTo>
                    <a:pt x="2335" y="248"/>
                    <a:pt x="2335" y="248"/>
                    <a:pt x="2335" y="248"/>
                  </a:cubicBezTo>
                  <a:cubicBezTo>
                    <a:pt x="2432" y="248"/>
                    <a:pt x="2432" y="248"/>
                    <a:pt x="2432" y="248"/>
                  </a:cubicBezTo>
                  <a:cubicBezTo>
                    <a:pt x="2432" y="202"/>
                    <a:pt x="2432" y="202"/>
                    <a:pt x="2432" y="202"/>
                  </a:cubicBezTo>
                  <a:cubicBezTo>
                    <a:pt x="2335" y="202"/>
                    <a:pt x="2335" y="202"/>
                    <a:pt x="2335" y="202"/>
                  </a:cubicBezTo>
                  <a:cubicBezTo>
                    <a:pt x="2335" y="109"/>
                    <a:pt x="2335" y="109"/>
                    <a:pt x="2335" y="109"/>
                  </a:cubicBezTo>
                  <a:cubicBezTo>
                    <a:pt x="2280" y="109"/>
                    <a:pt x="2280" y="109"/>
                    <a:pt x="2280" y="109"/>
                  </a:cubicBezTo>
                  <a:cubicBezTo>
                    <a:pt x="2280" y="202"/>
                    <a:pt x="2280" y="202"/>
                    <a:pt x="2280" y="202"/>
                  </a:cubicBezTo>
                  <a:cubicBezTo>
                    <a:pt x="2208" y="202"/>
                    <a:pt x="2208" y="202"/>
                    <a:pt x="2208" y="202"/>
                  </a:cubicBezTo>
                  <a:cubicBezTo>
                    <a:pt x="2208" y="248"/>
                    <a:pt x="2208" y="248"/>
                    <a:pt x="2208" y="248"/>
                  </a:cubicBezTo>
                  <a:cubicBezTo>
                    <a:pt x="2280" y="248"/>
                    <a:pt x="2280" y="248"/>
                    <a:pt x="2280" y="248"/>
                  </a:cubicBezTo>
                  <a:lnTo>
                    <a:pt x="2280" y="429"/>
                  </a:lnTo>
                  <a:close/>
                  <a:moveTo>
                    <a:pt x="2504" y="531"/>
                  </a:moveTo>
                  <a:cubicBezTo>
                    <a:pt x="2559" y="531"/>
                    <a:pt x="2559" y="531"/>
                    <a:pt x="2559" y="531"/>
                  </a:cubicBezTo>
                  <a:cubicBezTo>
                    <a:pt x="2559" y="202"/>
                    <a:pt x="2559" y="202"/>
                    <a:pt x="2559" y="202"/>
                  </a:cubicBezTo>
                  <a:cubicBezTo>
                    <a:pt x="2504" y="202"/>
                    <a:pt x="2504" y="202"/>
                    <a:pt x="2504" y="202"/>
                  </a:cubicBezTo>
                  <a:lnTo>
                    <a:pt x="2504" y="531"/>
                  </a:lnTo>
                  <a:close/>
                  <a:moveTo>
                    <a:pt x="2531" y="114"/>
                  </a:moveTo>
                  <a:cubicBezTo>
                    <a:pt x="2554" y="114"/>
                    <a:pt x="2571" y="97"/>
                    <a:pt x="2571" y="74"/>
                  </a:cubicBezTo>
                  <a:cubicBezTo>
                    <a:pt x="2571" y="52"/>
                    <a:pt x="2554" y="34"/>
                    <a:pt x="2531" y="34"/>
                  </a:cubicBezTo>
                  <a:cubicBezTo>
                    <a:pt x="2509" y="34"/>
                    <a:pt x="2491" y="52"/>
                    <a:pt x="2491" y="74"/>
                  </a:cubicBezTo>
                  <a:cubicBezTo>
                    <a:pt x="2491" y="97"/>
                    <a:pt x="2508" y="114"/>
                    <a:pt x="2531" y="114"/>
                  </a:cubicBezTo>
                  <a:close/>
                  <a:moveTo>
                    <a:pt x="2815" y="539"/>
                  </a:moveTo>
                  <a:cubicBezTo>
                    <a:pt x="2712" y="539"/>
                    <a:pt x="2649" y="462"/>
                    <a:pt x="2649" y="367"/>
                  </a:cubicBezTo>
                  <a:cubicBezTo>
                    <a:pt x="2649" y="265"/>
                    <a:pt x="2720" y="194"/>
                    <a:pt x="2817" y="194"/>
                  </a:cubicBezTo>
                  <a:cubicBezTo>
                    <a:pt x="2910" y="194"/>
                    <a:pt x="2973" y="257"/>
                    <a:pt x="2973" y="366"/>
                  </a:cubicBezTo>
                  <a:cubicBezTo>
                    <a:pt x="2973" y="383"/>
                    <a:pt x="2973" y="383"/>
                    <a:pt x="2973" y="383"/>
                  </a:cubicBezTo>
                  <a:cubicBezTo>
                    <a:pt x="2708" y="383"/>
                    <a:pt x="2708" y="383"/>
                    <a:pt x="2708" y="383"/>
                  </a:cubicBezTo>
                  <a:cubicBezTo>
                    <a:pt x="2712" y="440"/>
                    <a:pt x="2755" y="489"/>
                    <a:pt x="2815" y="489"/>
                  </a:cubicBezTo>
                  <a:cubicBezTo>
                    <a:pt x="2862" y="489"/>
                    <a:pt x="2894" y="472"/>
                    <a:pt x="2920" y="439"/>
                  </a:cubicBezTo>
                  <a:cubicBezTo>
                    <a:pt x="2961" y="471"/>
                    <a:pt x="2961" y="471"/>
                    <a:pt x="2961" y="471"/>
                  </a:cubicBezTo>
                  <a:cubicBezTo>
                    <a:pt x="2923" y="521"/>
                    <a:pt x="2876" y="539"/>
                    <a:pt x="2815" y="539"/>
                  </a:cubicBezTo>
                  <a:close/>
                  <a:moveTo>
                    <a:pt x="2708" y="337"/>
                  </a:moveTo>
                  <a:cubicBezTo>
                    <a:pt x="2914" y="337"/>
                    <a:pt x="2914" y="337"/>
                    <a:pt x="2914" y="337"/>
                  </a:cubicBezTo>
                  <a:cubicBezTo>
                    <a:pt x="2912" y="282"/>
                    <a:pt x="2875" y="244"/>
                    <a:pt x="2815" y="244"/>
                  </a:cubicBezTo>
                  <a:cubicBezTo>
                    <a:pt x="2755" y="244"/>
                    <a:pt x="2715" y="282"/>
                    <a:pt x="2708" y="337"/>
                  </a:cubicBezTo>
                  <a:close/>
                  <a:moveTo>
                    <a:pt x="147" y="880"/>
                  </a:moveTo>
                  <a:cubicBezTo>
                    <a:pt x="149" y="880"/>
                    <a:pt x="149" y="880"/>
                    <a:pt x="149" y="880"/>
                  </a:cubicBezTo>
                  <a:cubicBezTo>
                    <a:pt x="274" y="1261"/>
                    <a:pt x="274" y="1261"/>
                    <a:pt x="274" y="1261"/>
                  </a:cubicBezTo>
                  <a:cubicBezTo>
                    <a:pt x="358" y="1261"/>
                    <a:pt x="358" y="1261"/>
                    <a:pt x="358" y="1261"/>
                  </a:cubicBezTo>
                  <a:cubicBezTo>
                    <a:pt x="489" y="880"/>
                    <a:pt x="489" y="880"/>
                    <a:pt x="489" y="880"/>
                  </a:cubicBezTo>
                  <a:cubicBezTo>
                    <a:pt x="490" y="880"/>
                    <a:pt x="490" y="880"/>
                    <a:pt x="490" y="880"/>
                  </a:cubicBezTo>
                  <a:cubicBezTo>
                    <a:pt x="490" y="1261"/>
                    <a:pt x="490" y="1261"/>
                    <a:pt x="490" y="1261"/>
                  </a:cubicBezTo>
                  <a:cubicBezTo>
                    <a:pt x="600" y="1261"/>
                    <a:pt x="600" y="1261"/>
                    <a:pt x="600" y="1261"/>
                  </a:cubicBezTo>
                  <a:cubicBezTo>
                    <a:pt x="600" y="764"/>
                    <a:pt x="600" y="764"/>
                    <a:pt x="600" y="764"/>
                  </a:cubicBezTo>
                  <a:cubicBezTo>
                    <a:pt x="434" y="764"/>
                    <a:pt x="434" y="764"/>
                    <a:pt x="434" y="764"/>
                  </a:cubicBezTo>
                  <a:cubicBezTo>
                    <a:pt x="319" y="1088"/>
                    <a:pt x="319" y="1088"/>
                    <a:pt x="319" y="1088"/>
                  </a:cubicBezTo>
                  <a:cubicBezTo>
                    <a:pt x="318" y="1088"/>
                    <a:pt x="318" y="1088"/>
                    <a:pt x="318" y="1088"/>
                  </a:cubicBezTo>
                  <a:cubicBezTo>
                    <a:pt x="203" y="764"/>
                    <a:pt x="203" y="764"/>
                    <a:pt x="203" y="764"/>
                  </a:cubicBezTo>
                  <a:cubicBezTo>
                    <a:pt x="38" y="764"/>
                    <a:pt x="38" y="764"/>
                    <a:pt x="38" y="764"/>
                  </a:cubicBezTo>
                  <a:cubicBezTo>
                    <a:pt x="38" y="1261"/>
                    <a:pt x="38" y="1261"/>
                    <a:pt x="38" y="1261"/>
                  </a:cubicBezTo>
                  <a:cubicBezTo>
                    <a:pt x="147" y="1261"/>
                    <a:pt x="147" y="1261"/>
                    <a:pt x="147" y="1261"/>
                  </a:cubicBezTo>
                  <a:lnTo>
                    <a:pt x="147" y="880"/>
                  </a:lnTo>
                  <a:close/>
                  <a:moveTo>
                    <a:pt x="1027" y="1123"/>
                  </a:moveTo>
                  <a:cubicBezTo>
                    <a:pt x="782" y="1123"/>
                    <a:pt x="782" y="1123"/>
                    <a:pt x="782" y="1123"/>
                  </a:cubicBezTo>
                  <a:cubicBezTo>
                    <a:pt x="791" y="1163"/>
                    <a:pt x="821" y="1189"/>
                    <a:pt x="862" y="1189"/>
                  </a:cubicBezTo>
                  <a:cubicBezTo>
                    <a:pt x="896" y="1189"/>
                    <a:pt x="919" y="1172"/>
                    <a:pt x="937" y="1148"/>
                  </a:cubicBezTo>
                  <a:cubicBezTo>
                    <a:pt x="1011" y="1202"/>
                    <a:pt x="1011" y="1202"/>
                    <a:pt x="1011" y="1202"/>
                  </a:cubicBezTo>
                  <a:cubicBezTo>
                    <a:pt x="977" y="1245"/>
                    <a:pt x="921" y="1269"/>
                    <a:pt x="867" y="1269"/>
                  </a:cubicBezTo>
                  <a:cubicBezTo>
                    <a:pt x="761" y="1269"/>
                    <a:pt x="677" y="1199"/>
                    <a:pt x="677" y="1090"/>
                  </a:cubicBezTo>
                  <a:cubicBezTo>
                    <a:pt x="677" y="981"/>
                    <a:pt x="761" y="911"/>
                    <a:pt x="867" y="911"/>
                  </a:cubicBezTo>
                  <a:cubicBezTo>
                    <a:pt x="965" y="911"/>
                    <a:pt x="1027" y="981"/>
                    <a:pt x="1027" y="1090"/>
                  </a:cubicBezTo>
                  <a:lnTo>
                    <a:pt x="1027" y="1123"/>
                  </a:lnTo>
                  <a:close/>
                  <a:moveTo>
                    <a:pt x="921" y="1052"/>
                  </a:moveTo>
                  <a:cubicBezTo>
                    <a:pt x="922" y="1017"/>
                    <a:pt x="895" y="987"/>
                    <a:pt x="857" y="987"/>
                  </a:cubicBezTo>
                  <a:cubicBezTo>
                    <a:pt x="810" y="987"/>
                    <a:pt x="785" y="1019"/>
                    <a:pt x="782" y="1052"/>
                  </a:cubicBezTo>
                  <a:lnTo>
                    <a:pt x="921" y="1052"/>
                  </a:lnTo>
                  <a:close/>
                  <a:moveTo>
                    <a:pt x="1246" y="1269"/>
                  </a:moveTo>
                  <a:cubicBezTo>
                    <a:pt x="1145" y="1269"/>
                    <a:pt x="1078" y="1196"/>
                    <a:pt x="1078" y="1093"/>
                  </a:cubicBezTo>
                  <a:cubicBezTo>
                    <a:pt x="1078" y="998"/>
                    <a:pt x="1137" y="911"/>
                    <a:pt x="1234" y="911"/>
                  </a:cubicBezTo>
                  <a:cubicBezTo>
                    <a:pt x="1277" y="911"/>
                    <a:pt x="1318" y="923"/>
                    <a:pt x="1342" y="956"/>
                  </a:cubicBezTo>
                  <a:cubicBezTo>
                    <a:pt x="1343" y="956"/>
                    <a:pt x="1343" y="956"/>
                    <a:pt x="1343" y="956"/>
                  </a:cubicBezTo>
                  <a:cubicBezTo>
                    <a:pt x="1343" y="730"/>
                    <a:pt x="1343" y="730"/>
                    <a:pt x="1343" y="730"/>
                  </a:cubicBezTo>
                  <a:cubicBezTo>
                    <a:pt x="1449" y="730"/>
                    <a:pt x="1449" y="730"/>
                    <a:pt x="1449" y="730"/>
                  </a:cubicBezTo>
                  <a:cubicBezTo>
                    <a:pt x="1449" y="1261"/>
                    <a:pt x="1449" y="1261"/>
                    <a:pt x="1449" y="1261"/>
                  </a:cubicBezTo>
                  <a:cubicBezTo>
                    <a:pt x="1352" y="1261"/>
                    <a:pt x="1352" y="1261"/>
                    <a:pt x="1352" y="1261"/>
                  </a:cubicBezTo>
                  <a:cubicBezTo>
                    <a:pt x="1352" y="1216"/>
                    <a:pt x="1352" y="1216"/>
                    <a:pt x="1352" y="1216"/>
                  </a:cubicBezTo>
                  <a:cubicBezTo>
                    <a:pt x="1350" y="1216"/>
                    <a:pt x="1350" y="1216"/>
                    <a:pt x="1350" y="1216"/>
                  </a:cubicBezTo>
                  <a:cubicBezTo>
                    <a:pt x="1334" y="1241"/>
                    <a:pt x="1294" y="1269"/>
                    <a:pt x="1246" y="1269"/>
                  </a:cubicBezTo>
                  <a:close/>
                  <a:moveTo>
                    <a:pt x="1352" y="1090"/>
                  </a:moveTo>
                  <a:cubicBezTo>
                    <a:pt x="1352" y="1039"/>
                    <a:pt x="1320" y="1004"/>
                    <a:pt x="1268" y="1004"/>
                  </a:cubicBezTo>
                  <a:cubicBezTo>
                    <a:pt x="1215" y="1004"/>
                    <a:pt x="1183" y="1039"/>
                    <a:pt x="1183" y="1090"/>
                  </a:cubicBezTo>
                  <a:cubicBezTo>
                    <a:pt x="1183" y="1142"/>
                    <a:pt x="1215" y="1177"/>
                    <a:pt x="1268" y="1177"/>
                  </a:cubicBezTo>
                  <a:cubicBezTo>
                    <a:pt x="1320" y="1177"/>
                    <a:pt x="1352" y="1142"/>
                    <a:pt x="1352" y="1090"/>
                  </a:cubicBezTo>
                  <a:close/>
                  <a:moveTo>
                    <a:pt x="1526" y="812"/>
                  </a:moveTo>
                  <a:cubicBezTo>
                    <a:pt x="1526" y="846"/>
                    <a:pt x="1554" y="873"/>
                    <a:pt x="1587" y="873"/>
                  </a:cubicBezTo>
                  <a:cubicBezTo>
                    <a:pt x="1621" y="873"/>
                    <a:pt x="1648" y="846"/>
                    <a:pt x="1648" y="812"/>
                  </a:cubicBezTo>
                  <a:cubicBezTo>
                    <a:pt x="1648" y="778"/>
                    <a:pt x="1621" y="751"/>
                    <a:pt x="1587" y="751"/>
                  </a:cubicBezTo>
                  <a:cubicBezTo>
                    <a:pt x="1554" y="751"/>
                    <a:pt x="1526" y="778"/>
                    <a:pt x="1526" y="812"/>
                  </a:cubicBezTo>
                  <a:close/>
                  <a:moveTo>
                    <a:pt x="1535" y="1261"/>
                  </a:moveTo>
                  <a:cubicBezTo>
                    <a:pt x="1640" y="1261"/>
                    <a:pt x="1640" y="1261"/>
                    <a:pt x="1640" y="1261"/>
                  </a:cubicBezTo>
                  <a:cubicBezTo>
                    <a:pt x="1640" y="920"/>
                    <a:pt x="1640" y="920"/>
                    <a:pt x="1640" y="920"/>
                  </a:cubicBezTo>
                  <a:cubicBezTo>
                    <a:pt x="1535" y="920"/>
                    <a:pt x="1535" y="920"/>
                    <a:pt x="1535" y="920"/>
                  </a:cubicBezTo>
                  <a:lnTo>
                    <a:pt x="1535" y="1261"/>
                  </a:lnTo>
                  <a:close/>
                  <a:moveTo>
                    <a:pt x="1704" y="1026"/>
                  </a:moveTo>
                  <a:cubicBezTo>
                    <a:pt x="1704" y="1156"/>
                    <a:pt x="1882" y="1110"/>
                    <a:pt x="1882" y="1165"/>
                  </a:cubicBezTo>
                  <a:cubicBezTo>
                    <a:pt x="1882" y="1183"/>
                    <a:pt x="1858" y="1189"/>
                    <a:pt x="1834" y="1189"/>
                  </a:cubicBezTo>
                  <a:cubicBezTo>
                    <a:pt x="1802" y="1189"/>
                    <a:pt x="1779" y="1176"/>
                    <a:pt x="1759" y="1152"/>
                  </a:cubicBezTo>
                  <a:cubicBezTo>
                    <a:pt x="1695" y="1223"/>
                    <a:pt x="1695" y="1223"/>
                    <a:pt x="1695" y="1223"/>
                  </a:cubicBezTo>
                  <a:cubicBezTo>
                    <a:pt x="1729" y="1258"/>
                    <a:pt x="1782" y="1269"/>
                    <a:pt x="1830" y="1269"/>
                  </a:cubicBezTo>
                  <a:cubicBezTo>
                    <a:pt x="1903" y="1269"/>
                    <a:pt x="1987" y="1244"/>
                    <a:pt x="1987" y="1157"/>
                  </a:cubicBezTo>
                  <a:cubicBezTo>
                    <a:pt x="1987" y="1027"/>
                    <a:pt x="1809" y="1070"/>
                    <a:pt x="1809" y="1019"/>
                  </a:cubicBezTo>
                  <a:cubicBezTo>
                    <a:pt x="1809" y="999"/>
                    <a:pt x="1830" y="991"/>
                    <a:pt x="1848" y="991"/>
                  </a:cubicBezTo>
                  <a:cubicBezTo>
                    <a:pt x="1873" y="991"/>
                    <a:pt x="1894" y="1001"/>
                    <a:pt x="1909" y="1020"/>
                  </a:cubicBezTo>
                  <a:cubicBezTo>
                    <a:pt x="1974" y="956"/>
                    <a:pt x="1974" y="956"/>
                    <a:pt x="1974" y="956"/>
                  </a:cubicBezTo>
                  <a:cubicBezTo>
                    <a:pt x="1942" y="922"/>
                    <a:pt x="1892" y="911"/>
                    <a:pt x="1847" y="911"/>
                  </a:cubicBezTo>
                  <a:cubicBezTo>
                    <a:pt x="1776" y="911"/>
                    <a:pt x="1704" y="946"/>
                    <a:pt x="1704" y="1026"/>
                  </a:cubicBezTo>
                  <a:close/>
                  <a:moveTo>
                    <a:pt x="2220" y="1004"/>
                  </a:moveTo>
                  <a:cubicBezTo>
                    <a:pt x="2242" y="1004"/>
                    <a:pt x="2262" y="1015"/>
                    <a:pt x="2272" y="1030"/>
                  </a:cubicBezTo>
                  <a:cubicBezTo>
                    <a:pt x="2342" y="957"/>
                    <a:pt x="2342" y="957"/>
                    <a:pt x="2342" y="957"/>
                  </a:cubicBezTo>
                  <a:cubicBezTo>
                    <a:pt x="2309" y="923"/>
                    <a:pt x="2260" y="911"/>
                    <a:pt x="2220" y="911"/>
                  </a:cubicBezTo>
                  <a:cubicBezTo>
                    <a:pt x="2115" y="911"/>
                    <a:pt x="2030" y="981"/>
                    <a:pt x="2030" y="1090"/>
                  </a:cubicBezTo>
                  <a:cubicBezTo>
                    <a:pt x="2030" y="1199"/>
                    <a:pt x="2115" y="1269"/>
                    <a:pt x="2220" y="1269"/>
                  </a:cubicBezTo>
                  <a:cubicBezTo>
                    <a:pt x="2260" y="1269"/>
                    <a:pt x="2309" y="1258"/>
                    <a:pt x="2342" y="1224"/>
                  </a:cubicBezTo>
                  <a:cubicBezTo>
                    <a:pt x="2272" y="1151"/>
                    <a:pt x="2272" y="1151"/>
                    <a:pt x="2272" y="1151"/>
                  </a:cubicBezTo>
                  <a:cubicBezTo>
                    <a:pt x="2260" y="1165"/>
                    <a:pt x="2243" y="1177"/>
                    <a:pt x="2220" y="1177"/>
                  </a:cubicBezTo>
                  <a:cubicBezTo>
                    <a:pt x="2167" y="1177"/>
                    <a:pt x="2136" y="1142"/>
                    <a:pt x="2136" y="1090"/>
                  </a:cubicBezTo>
                  <a:cubicBezTo>
                    <a:pt x="2136" y="1039"/>
                    <a:pt x="2167" y="1004"/>
                    <a:pt x="2220" y="1004"/>
                  </a:cubicBezTo>
                  <a:close/>
                  <a:moveTo>
                    <a:pt x="2603" y="1094"/>
                  </a:moveTo>
                  <a:cubicBezTo>
                    <a:pt x="2603" y="1261"/>
                    <a:pt x="2603" y="1261"/>
                    <a:pt x="2603" y="1261"/>
                  </a:cubicBezTo>
                  <a:cubicBezTo>
                    <a:pt x="2708" y="1261"/>
                    <a:pt x="2708" y="1261"/>
                    <a:pt x="2708" y="1261"/>
                  </a:cubicBezTo>
                  <a:cubicBezTo>
                    <a:pt x="2708" y="1073"/>
                    <a:pt x="2708" y="1073"/>
                    <a:pt x="2708" y="1073"/>
                  </a:cubicBezTo>
                  <a:cubicBezTo>
                    <a:pt x="2708" y="981"/>
                    <a:pt x="2689" y="911"/>
                    <a:pt x="2582" y="911"/>
                  </a:cubicBezTo>
                  <a:cubicBezTo>
                    <a:pt x="2531" y="911"/>
                    <a:pt x="2496" y="939"/>
                    <a:pt x="2486" y="966"/>
                  </a:cubicBezTo>
                  <a:cubicBezTo>
                    <a:pt x="2485" y="966"/>
                    <a:pt x="2485" y="966"/>
                    <a:pt x="2485" y="966"/>
                  </a:cubicBezTo>
                  <a:cubicBezTo>
                    <a:pt x="2485" y="730"/>
                    <a:pt x="2485" y="730"/>
                    <a:pt x="2485" y="730"/>
                  </a:cubicBezTo>
                  <a:cubicBezTo>
                    <a:pt x="2380" y="730"/>
                    <a:pt x="2380" y="730"/>
                    <a:pt x="2380" y="730"/>
                  </a:cubicBezTo>
                  <a:cubicBezTo>
                    <a:pt x="2380" y="1261"/>
                    <a:pt x="2380" y="1261"/>
                    <a:pt x="2380" y="1261"/>
                  </a:cubicBezTo>
                  <a:cubicBezTo>
                    <a:pt x="2485" y="1261"/>
                    <a:pt x="2485" y="1261"/>
                    <a:pt x="2485" y="1261"/>
                  </a:cubicBezTo>
                  <a:cubicBezTo>
                    <a:pt x="2485" y="1091"/>
                    <a:pt x="2485" y="1091"/>
                    <a:pt x="2485" y="1091"/>
                  </a:cubicBezTo>
                  <a:cubicBezTo>
                    <a:pt x="2485" y="1047"/>
                    <a:pt x="2493" y="1004"/>
                    <a:pt x="2548" y="1004"/>
                  </a:cubicBezTo>
                  <a:cubicBezTo>
                    <a:pt x="2602" y="1004"/>
                    <a:pt x="2603" y="1054"/>
                    <a:pt x="2603" y="1094"/>
                  </a:cubicBezTo>
                  <a:close/>
                  <a:moveTo>
                    <a:pt x="130" y="1634"/>
                  </a:moveTo>
                  <a:cubicBezTo>
                    <a:pt x="130" y="1596"/>
                    <a:pt x="173" y="1582"/>
                    <a:pt x="204" y="1582"/>
                  </a:cubicBezTo>
                  <a:cubicBezTo>
                    <a:pt x="231" y="1582"/>
                    <a:pt x="266" y="1593"/>
                    <a:pt x="283" y="1615"/>
                  </a:cubicBezTo>
                  <a:cubicBezTo>
                    <a:pt x="359" y="1533"/>
                    <a:pt x="359" y="1533"/>
                    <a:pt x="359" y="1533"/>
                  </a:cubicBezTo>
                  <a:cubicBezTo>
                    <a:pt x="317" y="1496"/>
                    <a:pt x="262" y="1481"/>
                    <a:pt x="206" y="1481"/>
                  </a:cubicBezTo>
                  <a:cubicBezTo>
                    <a:pt x="109" y="1481"/>
                    <a:pt x="17" y="1537"/>
                    <a:pt x="17" y="1643"/>
                  </a:cubicBezTo>
                  <a:cubicBezTo>
                    <a:pt x="17" y="1809"/>
                    <a:pt x="250" y="1759"/>
                    <a:pt x="250" y="1851"/>
                  </a:cubicBezTo>
                  <a:cubicBezTo>
                    <a:pt x="250" y="1886"/>
                    <a:pt x="210" y="1903"/>
                    <a:pt x="174" y="1903"/>
                  </a:cubicBezTo>
                  <a:cubicBezTo>
                    <a:pt x="137" y="1903"/>
                    <a:pt x="101" y="1885"/>
                    <a:pt x="78" y="1856"/>
                  </a:cubicBezTo>
                  <a:cubicBezTo>
                    <a:pt x="0" y="1941"/>
                    <a:pt x="0" y="1941"/>
                    <a:pt x="0" y="1941"/>
                  </a:cubicBezTo>
                  <a:cubicBezTo>
                    <a:pt x="47" y="1985"/>
                    <a:pt x="104" y="2004"/>
                    <a:pt x="168" y="2004"/>
                  </a:cubicBezTo>
                  <a:cubicBezTo>
                    <a:pt x="270" y="2004"/>
                    <a:pt x="359" y="1951"/>
                    <a:pt x="359" y="1840"/>
                  </a:cubicBezTo>
                  <a:cubicBezTo>
                    <a:pt x="359" y="1666"/>
                    <a:pt x="130" y="1724"/>
                    <a:pt x="130" y="1634"/>
                  </a:cubicBezTo>
                  <a:close/>
                  <a:moveTo>
                    <a:pt x="808" y="1818"/>
                  </a:moveTo>
                  <a:cubicBezTo>
                    <a:pt x="808" y="1912"/>
                    <a:pt x="749" y="2000"/>
                    <a:pt x="652" y="2000"/>
                  </a:cubicBezTo>
                  <a:cubicBezTo>
                    <a:pt x="609" y="2000"/>
                    <a:pt x="568" y="1988"/>
                    <a:pt x="544" y="1955"/>
                  </a:cubicBezTo>
                  <a:cubicBezTo>
                    <a:pt x="543" y="1955"/>
                    <a:pt x="543" y="1955"/>
                    <a:pt x="543" y="1955"/>
                  </a:cubicBezTo>
                  <a:cubicBezTo>
                    <a:pt x="543" y="2151"/>
                    <a:pt x="543" y="2151"/>
                    <a:pt x="543" y="2151"/>
                  </a:cubicBezTo>
                  <a:cubicBezTo>
                    <a:pt x="437" y="2151"/>
                    <a:pt x="437" y="2151"/>
                    <a:pt x="437" y="2151"/>
                  </a:cubicBezTo>
                  <a:cubicBezTo>
                    <a:pt x="437" y="1650"/>
                    <a:pt x="437" y="1650"/>
                    <a:pt x="437" y="1650"/>
                  </a:cubicBezTo>
                  <a:cubicBezTo>
                    <a:pt x="534" y="1650"/>
                    <a:pt x="534" y="1650"/>
                    <a:pt x="534" y="1650"/>
                  </a:cubicBezTo>
                  <a:cubicBezTo>
                    <a:pt x="534" y="1695"/>
                    <a:pt x="534" y="1695"/>
                    <a:pt x="534" y="1695"/>
                  </a:cubicBezTo>
                  <a:cubicBezTo>
                    <a:pt x="536" y="1695"/>
                    <a:pt x="536" y="1695"/>
                    <a:pt x="536" y="1695"/>
                  </a:cubicBezTo>
                  <a:cubicBezTo>
                    <a:pt x="552" y="1670"/>
                    <a:pt x="593" y="1641"/>
                    <a:pt x="640" y="1641"/>
                  </a:cubicBezTo>
                  <a:cubicBezTo>
                    <a:pt x="741" y="1641"/>
                    <a:pt x="808" y="1714"/>
                    <a:pt x="808" y="1818"/>
                  </a:cubicBezTo>
                  <a:close/>
                  <a:moveTo>
                    <a:pt x="703" y="1820"/>
                  </a:moveTo>
                  <a:cubicBezTo>
                    <a:pt x="703" y="1769"/>
                    <a:pt x="671" y="1734"/>
                    <a:pt x="619" y="1734"/>
                  </a:cubicBezTo>
                  <a:cubicBezTo>
                    <a:pt x="566" y="1734"/>
                    <a:pt x="534" y="1769"/>
                    <a:pt x="534" y="1820"/>
                  </a:cubicBezTo>
                  <a:cubicBezTo>
                    <a:pt x="534" y="1872"/>
                    <a:pt x="566" y="1907"/>
                    <a:pt x="619" y="1907"/>
                  </a:cubicBezTo>
                  <a:cubicBezTo>
                    <a:pt x="671" y="1907"/>
                    <a:pt x="703" y="1872"/>
                    <a:pt x="703" y="1820"/>
                  </a:cubicBezTo>
                  <a:close/>
                  <a:moveTo>
                    <a:pt x="1209" y="1820"/>
                  </a:moveTo>
                  <a:cubicBezTo>
                    <a:pt x="1209" y="1853"/>
                    <a:pt x="1209" y="1853"/>
                    <a:pt x="1209" y="1853"/>
                  </a:cubicBezTo>
                  <a:cubicBezTo>
                    <a:pt x="965" y="1853"/>
                    <a:pt x="965" y="1853"/>
                    <a:pt x="965" y="1853"/>
                  </a:cubicBezTo>
                  <a:cubicBezTo>
                    <a:pt x="973" y="1894"/>
                    <a:pt x="1004" y="1920"/>
                    <a:pt x="1044" y="1920"/>
                  </a:cubicBezTo>
                  <a:cubicBezTo>
                    <a:pt x="1079" y="1920"/>
                    <a:pt x="1102" y="1902"/>
                    <a:pt x="1119" y="1878"/>
                  </a:cubicBezTo>
                  <a:cubicBezTo>
                    <a:pt x="1193" y="1932"/>
                    <a:pt x="1193" y="1932"/>
                    <a:pt x="1193" y="1932"/>
                  </a:cubicBezTo>
                  <a:cubicBezTo>
                    <a:pt x="1159" y="1975"/>
                    <a:pt x="1104" y="2000"/>
                    <a:pt x="1049" y="2000"/>
                  </a:cubicBezTo>
                  <a:cubicBezTo>
                    <a:pt x="944" y="2000"/>
                    <a:pt x="860" y="1929"/>
                    <a:pt x="860" y="1820"/>
                  </a:cubicBezTo>
                  <a:cubicBezTo>
                    <a:pt x="860" y="1712"/>
                    <a:pt x="944" y="1641"/>
                    <a:pt x="1049" y="1641"/>
                  </a:cubicBezTo>
                  <a:cubicBezTo>
                    <a:pt x="1148" y="1641"/>
                    <a:pt x="1209" y="1712"/>
                    <a:pt x="1209" y="1820"/>
                  </a:cubicBezTo>
                  <a:close/>
                  <a:moveTo>
                    <a:pt x="1104" y="1782"/>
                  </a:moveTo>
                  <a:cubicBezTo>
                    <a:pt x="1105" y="1747"/>
                    <a:pt x="1077" y="1717"/>
                    <a:pt x="1039" y="1717"/>
                  </a:cubicBezTo>
                  <a:cubicBezTo>
                    <a:pt x="993" y="1717"/>
                    <a:pt x="968" y="1749"/>
                    <a:pt x="965" y="1782"/>
                  </a:cubicBezTo>
                  <a:lnTo>
                    <a:pt x="1104" y="1782"/>
                  </a:lnTo>
                  <a:close/>
                  <a:moveTo>
                    <a:pt x="1452" y="1734"/>
                  </a:moveTo>
                  <a:cubicBezTo>
                    <a:pt x="1474" y="1734"/>
                    <a:pt x="1494" y="1745"/>
                    <a:pt x="1504" y="1760"/>
                  </a:cubicBezTo>
                  <a:cubicBezTo>
                    <a:pt x="1574" y="1687"/>
                    <a:pt x="1574" y="1687"/>
                    <a:pt x="1574" y="1687"/>
                  </a:cubicBezTo>
                  <a:cubicBezTo>
                    <a:pt x="1541" y="1653"/>
                    <a:pt x="1492" y="1641"/>
                    <a:pt x="1452" y="1641"/>
                  </a:cubicBezTo>
                  <a:cubicBezTo>
                    <a:pt x="1347" y="1641"/>
                    <a:pt x="1263" y="1712"/>
                    <a:pt x="1263" y="1820"/>
                  </a:cubicBezTo>
                  <a:cubicBezTo>
                    <a:pt x="1263" y="1929"/>
                    <a:pt x="1347" y="2000"/>
                    <a:pt x="1452" y="2000"/>
                  </a:cubicBezTo>
                  <a:cubicBezTo>
                    <a:pt x="1492" y="2000"/>
                    <a:pt x="1541" y="1988"/>
                    <a:pt x="1574" y="1954"/>
                  </a:cubicBezTo>
                  <a:cubicBezTo>
                    <a:pt x="1504" y="1881"/>
                    <a:pt x="1504" y="1881"/>
                    <a:pt x="1504" y="1881"/>
                  </a:cubicBezTo>
                  <a:cubicBezTo>
                    <a:pt x="1492" y="1895"/>
                    <a:pt x="1476" y="1907"/>
                    <a:pt x="1452" y="1907"/>
                  </a:cubicBezTo>
                  <a:cubicBezTo>
                    <a:pt x="1400" y="1907"/>
                    <a:pt x="1368" y="1872"/>
                    <a:pt x="1368" y="1820"/>
                  </a:cubicBezTo>
                  <a:cubicBezTo>
                    <a:pt x="1368" y="1769"/>
                    <a:pt x="1400" y="1734"/>
                    <a:pt x="1452" y="1734"/>
                  </a:cubicBezTo>
                  <a:close/>
                  <a:moveTo>
                    <a:pt x="1666" y="1481"/>
                  </a:moveTo>
                  <a:cubicBezTo>
                    <a:pt x="1632" y="1481"/>
                    <a:pt x="1605" y="1509"/>
                    <a:pt x="1605" y="1542"/>
                  </a:cubicBezTo>
                  <a:cubicBezTo>
                    <a:pt x="1605" y="1576"/>
                    <a:pt x="1632" y="1603"/>
                    <a:pt x="1666" y="1603"/>
                  </a:cubicBezTo>
                  <a:cubicBezTo>
                    <a:pt x="1700" y="1603"/>
                    <a:pt x="1727" y="1576"/>
                    <a:pt x="1727" y="1542"/>
                  </a:cubicBezTo>
                  <a:cubicBezTo>
                    <a:pt x="1727" y="1509"/>
                    <a:pt x="1700" y="1481"/>
                    <a:pt x="1666" y="1481"/>
                  </a:cubicBezTo>
                  <a:close/>
                  <a:moveTo>
                    <a:pt x="1613" y="1991"/>
                  </a:moveTo>
                  <a:cubicBezTo>
                    <a:pt x="1719" y="1991"/>
                    <a:pt x="1719" y="1991"/>
                    <a:pt x="1719" y="1991"/>
                  </a:cubicBezTo>
                  <a:cubicBezTo>
                    <a:pt x="1719" y="1650"/>
                    <a:pt x="1719" y="1650"/>
                    <a:pt x="1719" y="1650"/>
                  </a:cubicBezTo>
                  <a:cubicBezTo>
                    <a:pt x="1613" y="1650"/>
                    <a:pt x="1613" y="1650"/>
                    <a:pt x="1613" y="1650"/>
                  </a:cubicBezTo>
                  <a:lnTo>
                    <a:pt x="1613" y="1991"/>
                  </a:lnTo>
                  <a:close/>
                  <a:moveTo>
                    <a:pt x="2106" y="1818"/>
                  </a:moveTo>
                  <a:cubicBezTo>
                    <a:pt x="2106" y="1991"/>
                    <a:pt x="2106" y="1991"/>
                    <a:pt x="2106" y="1991"/>
                  </a:cubicBezTo>
                  <a:cubicBezTo>
                    <a:pt x="2009" y="1991"/>
                    <a:pt x="2009" y="1991"/>
                    <a:pt x="2009" y="1991"/>
                  </a:cubicBezTo>
                  <a:cubicBezTo>
                    <a:pt x="2009" y="1948"/>
                    <a:pt x="2009" y="1948"/>
                    <a:pt x="2009" y="1948"/>
                  </a:cubicBezTo>
                  <a:cubicBezTo>
                    <a:pt x="2007" y="1948"/>
                    <a:pt x="2007" y="1948"/>
                    <a:pt x="2007" y="1948"/>
                  </a:cubicBezTo>
                  <a:cubicBezTo>
                    <a:pt x="1984" y="1985"/>
                    <a:pt x="1942" y="2000"/>
                    <a:pt x="1899" y="2000"/>
                  </a:cubicBezTo>
                  <a:cubicBezTo>
                    <a:pt x="1835" y="2000"/>
                    <a:pt x="1778" y="1963"/>
                    <a:pt x="1778" y="1894"/>
                  </a:cubicBezTo>
                  <a:cubicBezTo>
                    <a:pt x="1778" y="1776"/>
                    <a:pt x="1921" y="1774"/>
                    <a:pt x="2009" y="1774"/>
                  </a:cubicBezTo>
                  <a:cubicBezTo>
                    <a:pt x="2009" y="1737"/>
                    <a:pt x="1978" y="1713"/>
                    <a:pt x="1941" y="1713"/>
                  </a:cubicBezTo>
                  <a:cubicBezTo>
                    <a:pt x="1907" y="1713"/>
                    <a:pt x="1878" y="1728"/>
                    <a:pt x="1856" y="1754"/>
                  </a:cubicBezTo>
                  <a:cubicBezTo>
                    <a:pt x="1799" y="1696"/>
                    <a:pt x="1799" y="1696"/>
                    <a:pt x="1799" y="1696"/>
                  </a:cubicBezTo>
                  <a:cubicBezTo>
                    <a:pt x="1838" y="1660"/>
                    <a:pt x="1894" y="1641"/>
                    <a:pt x="1950" y="1641"/>
                  </a:cubicBezTo>
                  <a:cubicBezTo>
                    <a:pt x="2073" y="1641"/>
                    <a:pt x="2106" y="1704"/>
                    <a:pt x="2106" y="1818"/>
                  </a:cubicBezTo>
                  <a:close/>
                  <a:moveTo>
                    <a:pt x="2009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50" y="1842"/>
                    <a:pt x="1879" y="1844"/>
                    <a:pt x="1879" y="1891"/>
                  </a:cubicBezTo>
                  <a:cubicBezTo>
                    <a:pt x="1879" y="1916"/>
                    <a:pt x="1905" y="1928"/>
                    <a:pt x="1929" y="1928"/>
                  </a:cubicBezTo>
                  <a:cubicBezTo>
                    <a:pt x="1970" y="1928"/>
                    <a:pt x="2009" y="1906"/>
                    <a:pt x="2009" y="1864"/>
                  </a:cubicBezTo>
                  <a:lnTo>
                    <a:pt x="2009" y="1842"/>
                  </a:lnTo>
                  <a:close/>
                  <a:moveTo>
                    <a:pt x="2173" y="1991"/>
                  </a:moveTo>
                  <a:cubicBezTo>
                    <a:pt x="2278" y="1991"/>
                    <a:pt x="2278" y="1991"/>
                    <a:pt x="2278" y="1991"/>
                  </a:cubicBezTo>
                  <a:cubicBezTo>
                    <a:pt x="2278" y="1460"/>
                    <a:pt x="2278" y="1460"/>
                    <a:pt x="2278" y="1460"/>
                  </a:cubicBezTo>
                  <a:cubicBezTo>
                    <a:pt x="2173" y="1460"/>
                    <a:pt x="2173" y="1460"/>
                    <a:pt x="2173" y="1460"/>
                  </a:cubicBezTo>
                  <a:lnTo>
                    <a:pt x="2173" y="1991"/>
                  </a:lnTo>
                  <a:close/>
                  <a:moveTo>
                    <a:pt x="2408" y="1481"/>
                  </a:moveTo>
                  <a:cubicBezTo>
                    <a:pt x="2375" y="1481"/>
                    <a:pt x="2347" y="1509"/>
                    <a:pt x="2347" y="1542"/>
                  </a:cubicBezTo>
                  <a:cubicBezTo>
                    <a:pt x="2347" y="1576"/>
                    <a:pt x="2375" y="1603"/>
                    <a:pt x="2408" y="1603"/>
                  </a:cubicBezTo>
                  <a:cubicBezTo>
                    <a:pt x="2442" y="1603"/>
                    <a:pt x="2469" y="1576"/>
                    <a:pt x="2469" y="1542"/>
                  </a:cubicBezTo>
                  <a:cubicBezTo>
                    <a:pt x="2469" y="1509"/>
                    <a:pt x="2442" y="1481"/>
                    <a:pt x="2408" y="1481"/>
                  </a:cubicBezTo>
                  <a:close/>
                  <a:moveTo>
                    <a:pt x="2356" y="1991"/>
                  </a:moveTo>
                  <a:cubicBezTo>
                    <a:pt x="2461" y="1991"/>
                    <a:pt x="2461" y="1991"/>
                    <a:pt x="2461" y="1991"/>
                  </a:cubicBezTo>
                  <a:cubicBezTo>
                    <a:pt x="2461" y="1650"/>
                    <a:pt x="2461" y="1650"/>
                    <a:pt x="2461" y="1650"/>
                  </a:cubicBezTo>
                  <a:cubicBezTo>
                    <a:pt x="2356" y="1650"/>
                    <a:pt x="2356" y="1650"/>
                    <a:pt x="2356" y="1650"/>
                  </a:cubicBezTo>
                  <a:lnTo>
                    <a:pt x="2356" y="1991"/>
                  </a:lnTo>
                  <a:close/>
                  <a:moveTo>
                    <a:pt x="2630" y="1750"/>
                  </a:moveTo>
                  <a:cubicBezTo>
                    <a:pt x="2630" y="1729"/>
                    <a:pt x="2651" y="1721"/>
                    <a:pt x="2669" y="1721"/>
                  </a:cubicBezTo>
                  <a:cubicBezTo>
                    <a:pt x="2694" y="1721"/>
                    <a:pt x="2715" y="1731"/>
                    <a:pt x="2730" y="1750"/>
                  </a:cubicBezTo>
                  <a:cubicBezTo>
                    <a:pt x="2795" y="1686"/>
                    <a:pt x="2795" y="1686"/>
                    <a:pt x="2795" y="1686"/>
                  </a:cubicBezTo>
                  <a:cubicBezTo>
                    <a:pt x="2763" y="1653"/>
                    <a:pt x="2713" y="1641"/>
                    <a:pt x="2668" y="1641"/>
                  </a:cubicBezTo>
                  <a:cubicBezTo>
                    <a:pt x="2597" y="1641"/>
                    <a:pt x="2525" y="1676"/>
                    <a:pt x="2525" y="1757"/>
                  </a:cubicBezTo>
                  <a:cubicBezTo>
                    <a:pt x="2525" y="1887"/>
                    <a:pt x="2703" y="1840"/>
                    <a:pt x="2703" y="1895"/>
                  </a:cubicBezTo>
                  <a:cubicBezTo>
                    <a:pt x="2703" y="1913"/>
                    <a:pt x="2679" y="1920"/>
                    <a:pt x="2655" y="1920"/>
                  </a:cubicBezTo>
                  <a:cubicBezTo>
                    <a:pt x="2623" y="1920"/>
                    <a:pt x="2600" y="1906"/>
                    <a:pt x="2580" y="1882"/>
                  </a:cubicBezTo>
                  <a:cubicBezTo>
                    <a:pt x="2517" y="1953"/>
                    <a:pt x="2517" y="1953"/>
                    <a:pt x="2517" y="1953"/>
                  </a:cubicBezTo>
                  <a:cubicBezTo>
                    <a:pt x="2550" y="1988"/>
                    <a:pt x="2603" y="2000"/>
                    <a:pt x="2651" y="2000"/>
                  </a:cubicBezTo>
                  <a:cubicBezTo>
                    <a:pt x="2724" y="2000"/>
                    <a:pt x="2808" y="1974"/>
                    <a:pt x="2808" y="1887"/>
                  </a:cubicBezTo>
                  <a:cubicBezTo>
                    <a:pt x="2808" y="1757"/>
                    <a:pt x="2630" y="1800"/>
                    <a:pt x="2630" y="1750"/>
                  </a:cubicBezTo>
                  <a:close/>
                  <a:moveTo>
                    <a:pt x="3002" y="1549"/>
                  </a:moveTo>
                  <a:cubicBezTo>
                    <a:pt x="2897" y="1549"/>
                    <a:pt x="2897" y="1549"/>
                    <a:pt x="2897" y="1549"/>
                  </a:cubicBezTo>
                  <a:cubicBezTo>
                    <a:pt x="2897" y="1650"/>
                    <a:pt x="2897" y="1650"/>
                    <a:pt x="2897" y="1650"/>
                  </a:cubicBezTo>
                  <a:cubicBezTo>
                    <a:pt x="2829" y="1650"/>
                    <a:pt x="2829" y="1650"/>
                    <a:pt x="2829" y="1650"/>
                  </a:cubicBezTo>
                  <a:cubicBezTo>
                    <a:pt x="2829" y="1734"/>
                    <a:pt x="2829" y="1734"/>
                    <a:pt x="2829" y="1734"/>
                  </a:cubicBezTo>
                  <a:cubicBezTo>
                    <a:pt x="2897" y="1734"/>
                    <a:pt x="2897" y="1734"/>
                    <a:pt x="2897" y="1734"/>
                  </a:cubicBezTo>
                  <a:cubicBezTo>
                    <a:pt x="2897" y="1896"/>
                    <a:pt x="2897" y="1896"/>
                    <a:pt x="2897" y="1896"/>
                  </a:cubicBezTo>
                  <a:cubicBezTo>
                    <a:pt x="2897" y="1971"/>
                    <a:pt x="2951" y="2000"/>
                    <a:pt x="3021" y="2000"/>
                  </a:cubicBezTo>
                  <a:cubicBezTo>
                    <a:pt x="3046" y="2000"/>
                    <a:pt x="3072" y="1997"/>
                    <a:pt x="3095" y="1989"/>
                  </a:cubicBezTo>
                  <a:cubicBezTo>
                    <a:pt x="3095" y="1901"/>
                    <a:pt x="3095" y="1901"/>
                    <a:pt x="3095" y="1901"/>
                  </a:cubicBezTo>
                  <a:cubicBezTo>
                    <a:pt x="3086" y="1910"/>
                    <a:pt x="3063" y="1911"/>
                    <a:pt x="3052" y="1911"/>
                  </a:cubicBezTo>
                  <a:cubicBezTo>
                    <a:pt x="3006" y="1911"/>
                    <a:pt x="3002" y="1884"/>
                    <a:pt x="3002" y="1848"/>
                  </a:cubicBezTo>
                  <a:cubicBezTo>
                    <a:pt x="3002" y="1734"/>
                    <a:pt x="3002" y="1734"/>
                    <a:pt x="3002" y="1734"/>
                  </a:cubicBezTo>
                  <a:cubicBezTo>
                    <a:pt x="3095" y="1734"/>
                    <a:pt x="3095" y="1734"/>
                    <a:pt x="3095" y="1734"/>
                  </a:cubicBezTo>
                  <a:cubicBezTo>
                    <a:pt x="3095" y="1650"/>
                    <a:pt x="3095" y="1650"/>
                    <a:pt x="3095" y="1650"/>
                  </a:cubicBezTo>
                  <a:cubicBezTo>
                    <a:pt x="3002" y="1650"/>
                    <a:pt x="3002" y="1650"/>
                    <a:pt x="3002" y="1650"/>
                  </a:cubicBezTo>
                  <a:lnTo>
                    <a:pt x="3002" y="1549"/>
                  </a:lnTo>
                  <a:close/>
                  <a:moveTo>
                    <a:pt x="3487" y="1820"/>
                  </a:moveTo>
                  <a:cubicBezTo>
                    <a:pt x="3487" y="1853"/>
                    <a:pt x="3487" y="1853"/>
                    <a:pt x="3487" y="1853"/>
                  </a:cubicBezTo>
                  <a:cubicBezTo>
                    <a:pt x="3243" y="1853"/>
                    <a:pt x="3243" y="1853"/>
                    <a:pt x="3243" y="1853"/>
                  </a:cubicBezTo>
                  <a:cubicBezTo>
                    <a:pt x="3251" y="1894"/>
                    <a:pt x="3282" y="1920"/>
                    <a:pt x="3322" y="1920"/>
                  </a:cubicBezTo>
                  <a:cubicBezTo>
                    <a:pt x="3357" y="1920"/>
                    <a:pt x="3380" y="1902"/>
                    <a:pt x="3397" y="1878"/>
                  </a:cubicBezTo>
                  <a:cubicBezTo>
                    <a:pt x="3471" y="1932"/>
                    <a:pt x="3471" y="1932"/>
                    <a:pt x="3471" y="1932"/>
                  </a:cubicBezTo>
                  <a:cubicBezTo>
                    <a:pt x="3437" y="1975"/>
                    <a:pt x="3382" y="2000"/>
                    <a:pt x="3327" y="2000"/>
                  </a:cubicBezTo>
                  <a:cubicBezTo>
                    <a:pt x="3222" y="2000"/>
                    <a:pt x="3138" y="1929"/>
                    <a:pt x="3138" y="1820"/>
                  </a:cubicBezTo>
                  <a:cubicBezTo>
                    <a:pt x="3138" y="1712"/>
                    <a:pt x="3222" y="1641"/>
                    <a:pt x="3327" y="1641"/>
                  </a:cubicBezTo>
                  <a:cubicBezTo>
                    <a:pt x="3426" y="1641"/>
                    <a:pt x="3487" y="1712"/>
                    <a:pt x="3487" y="1820"/>
                  </a:cubicBezTo>
                  <a:close/>
                  <a:moveTo>
                    <a:pt x="3382" y="1782"/>
                  </a:moveTo>
                  <a:cubicBezTo>
                    <a:pt x="3383" y="1747"/>
                    <a:pt x="3355" y="1717"/>
                    <a:pt x="3317" y="1717"/>
                  </a:cubicBezTo>
                  <a:cubicBezTo>
                    <a:pt x="3271" y="1717"/>
                    <a:pt x="3246" y="1749"/>
                    <a:pt x="3243" y="1782"/>
                  </a:cubicBezTo>
                  <a:lnTo>
                    <a:pt x="3382" y="1782"/>
                  </a:lnTo>
                  <a:close/>
                  <a:moveTo>
                    <a:pt x="3754" y="1641"/>
                  </a:moveTo>
                  <a:cubicBezTo>
                    <a:pt x="3702" y="1641"/>
                    <a:pt x="3668" y="1669"/>
                    <a:pt x="3654" y="1696"/>
                  </a:cubicBezTo>
                  <a:cubicBezTo>
                    <a:pt x="3652" y="1696"/>
                    <a:pt x="3652" y="1696"/>
                    <a:pt x="3652" y="1696"/>
                  </a:cubicBezTo>
                  <a:cubicBezTo>
                    <a:pt x="3652" y="1650"/>
                    <a:pt x="3652" y="1650"/>
                    <a:pt x="3652" y="1650"/>
                  </a:cubicBezTo>
                  <a:cubicBezTo>
                    <a:pt x="3551" y="1650"/>
                    <a:pt x="3551" y="1650"/>
                    <a:pt x="3551" y="1650"/>
                  </a:cubicBezTo>
                  <a:cubicBezTo>
                    <a:pt x="3551" y="1991"/>
                    <a:pt x="3551" y="1991"/>
                    <a:pt x="3551" y="1991"/>
                  </a:cubicBezTo>
                  <a:cubicBezTo>
                    <a:pt x="3657" y="1991"/>
                    <a:pt x="3657" y="1991"/>
                    <a:pt x="3657" y="1991"/>
                  </a:cubicBezTo>
                  <a:cubicBezTo>
                    <a:pt x="3657" y="1821"/>
                    <a:pt x="3657" y="1821"/>
                    <a:pt x="3657" y="1821"/>
                  </a:cubicBezTo>
                  <a:cubicBezTo>
                    <a:pt x="3657" y="1777"/>
                    <a:pt x="3665" y="1734"/>
                    <a:pt x="3720" y="1734"/>
                  </a:cubicBezTo>
                  <a:cubicBezTo>
                    <a:pt x="3774" y="1734"/>
                    <a:pt x="3775" y="1785"/>
                    <a:pt x="3775" y="1824"/>
                  </a:cubicBezTo>
                  <a:cubicBezTo>
                    <a:pt x="3775" y="1991"/>
                    <a:pt x="3775" y="1991"/>
                    <a:pt x="3775" y="1991"/>
                  </a:cubicBezTo>
                  <a:cubicBezTo>
                    <a:pt x="3880" y="1991"/>
                    <a:pt x="3880" y="1991"/>
                    <a:pt x="3880" y="1991"/>
                  </a:cubicBezTo>
                  <a:cubicBezTo>
                    <a:pt x="3880" y="1803"/>
                    <a:pt x="3880" y="1803"/>
                    <a:pt x="3880" y="1803"/>
                  </a:cubicBezTo>
                  <a:cubicBezTo>
                    <a:pt x="3880" y="1712"/>
                    <a:pt x="3860" y="1641"/>
                    <a:pt x="3754" y="1641"/>
                  </a:cubicBezTo>
                  <a:close/>
                </a:path>
              </a:pathLst>
            </a:custGeom>
            <a:solidFill>
              <a:srgbClr val="0027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9" name="Text Placeholder Gradient (PHJU)">
            <a:extLst>
              <a:ext uri="{FF2B5EF4-FFF2-40B4-BE49-F238E27FC236}">
                <a16:creationId xmlns:a16="http://schemas.microsoft.com/office/drawing/2014/main" id="{3A0369B1-2AE7-402B-8EE5-7047A0A99856}"/>
              </a:ext>
            </a:extLst>
          </p:cNvPr>
          <p:cNvSpPr>
            <a:spLocks noGrp="1" noSelect="1"/>
          </p:cNvSpPr>
          <p:nvPr>
            <p:ph type="body" sz="quarter" idx="16" hasCustomPrompt="1"/>
            <p:custDataLst>
              <p:custData r:id="rId1"/>
            </p:custDataLst>
          </p:nvPr>
        </p:nvSpPr>
        <p:spPr bwMode="gray">
          <a:xfrm>
            <a:off x="8739562" y="0"/>
            <a:ext cx="3452668" cy="4928318"/>
          </a:xfrm>
          <a:gradFill>
            <a:gsLst>
              <a:gs pos="14000">
                <a:srgbClr val="FFFFFF">
                  <a:alpha val="50000"/>
                </a:srgbClr>
              </a:gs>
              <a:gs pos="28000">
                <a:srgbClr val="FFFFFF">
                  <a:alpha val="75000"/>
                </a:srgbClr>
              </a:gs>
              <a:gs pos="2000">
                <a:srgbClr val="FFFFFF">
                  <a:alpha val="2000"/>
                </a:srgbClr>
              </a:gs>
              <a:gs pos="0">
                <a:srgbClr val="FFFFFF">
                  <a:alpha val="1000"/>
                </a:srgbClr>
              </a:gs>
              <a:gs pos="72000">
                <a:srgbClr val="FFFFFF"/>
              </a:gs>
              <a:gs pos="40000">
                <a:srgbClr val="FFFFFF">
                  <a:alpha val="90000"/>
                </a:srgbClr>
              </a:gs>
              <a:gs pos="54000">
                <a:srgbClr val="FFFFFF"/>
              </a:gs>
            </a:gsLst>
            <a:lin ang="0" scaled="1"/>
          </a:gra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marL="0" lvl="0" indent="0" algn="l" defTabSz="1088937" rtl="0" eaLnBrk="1" latinLnBrk="0" hangingPunct="1">
              <a:spcBef>
                <a:spcPts val="0"/>
              </a:spcBef>
              <a:buFontTx/>
              <a:buNone/>
            </a:pPr>
            <a:r>
              <a:rPr lang="en-GB" dirty="0"/>
              <a:t> </a:t>
            </a:r>
          </a:p>
        </p:txBody>
      </p:sp>
      <p:sp>
        <p:nvSpPr>
          <p:cNvPr id="1847" name="Text Placeholder 1846 (PHJU)">
            <a:extLst>
              <a:ext uri="{FF2B5EF4-FFF2-40B4-BE49-F238E27FC236}">
                <a16:creationId xmlns:a16="http://schemas.microsoft.com/office/drawing/2014/main" id="{6261FB7D-5C61-4BEC-BA95-3BD641221814}"/>
              </a:ext>
            </a:extLst>
          </p:cNvPr>
          <p:cNvSpPr>
            <a:spLocks noGrp="1" noSelect="1"/>
          </p:cNvSpPr>
          <p:nvPr>
            <p:ph type="body" sz="quarter" idx="15" hasCustomPrompt="1"/>
            <p:custDataLst>
              <p:custData r:id="rId2"/>
            </p:custDataLst>
          </p:nvPr>
        </p:nvSpPr>
        <p:spPr bwMode="gray">
          <a:xfrm>
            <a:off x="7619185" y="-6480"/>
            <a:ext cx="4586400" cy="3366000"/>
          </a:xfrm>
          <a:blipFill dpi="0" rotWithShape="1">
            <a:blip r:embed="rId4"/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marL="0" lvl="0" indent="0" algn="l" defTabSz="1088937" rtl="0" eaLnBrk="1" latinLnBrk="0" hangingPunct="1">
              <a:spcBef>
                <a:spcPts val="0"/>
              </a:spcBef>
              <a:buFontTx/>
              <a:buNone/>
            </a:pPr>
            <a:r>
              <a:rPr lang="en-GB" dirty="0"/>
              <a:t> 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9752E498-790C-4AFD-9524-04A7E660E3D2}"/>
              </a:ext>
            </a:extLst>
          </p:cNvPr>
          <p:cNvSpPr>
            <a:spLocks noSelect="1"/>
          </p:cNvSpPr>
          <p:nvPr userDrawn="1"/>
        </p:nvSpPr>
        <p:spPr bwMode="auto">
          <a:xfrm>
            <a:off x="452438" y="6273316"/>
            <a:ext cx="2200275" cy="239713"/>
          </a:xfrm>
          <a:custGeom>
            <a:avLst/>
            <a:gdLst>
              <a:gd name="T0" fmla="*/ 141 w 6931"/>
              <a:gd name="T1" fmla="*/ 732 h 755"/>
              <a:gd name="T2" fmla="*/ 38 w 6931"/>
              <a:gd name="T3" fmla="*/ 33 h 755"/>
              <a:gd name="T4" fmla="*/ 432 w 6931"/>
              <a:gd name="T5" fmla="*/ 31 h 755"/>
              <a:gd name="T6" fmla="*/ 1035 w 6931"/>
              <a:gd name="T7" fmla="*/ 466 h 755"/>
              <a:gd name="T8" fmla="*/ 994 w 6931"/>
              <a:gd name="T9" fmla="*/ 618 h 755"/>
              <a:gd name="T10" fmla="*/ 884 w 6931"/>
              <a:gd name="T11" fmla="*/ 750 h 755"/>
              <a:gd name="T12" fmla="*/ 981 w 6931"/>
              <a:gd name="T13" fmla="*/ 273 h 755"/>
              <a:gd name="T14" fmla="*/ 901 w 6931"/>
              <a:gd name="T15" fmla="*/ 426 h 755"/>
              <a:gd name="T16" fmla="*/ 1471 w 6931"/>
              <a:gd name="T17" fmla="*/ 390 h 755"/>
              <a:gd name="T18" fmla="*/ 1184 w 6931"/>
              <a:gd name="T19" fmla="*/ 744 h 755"/>
              <a:gd name="T20" fmla="*/ 1263 w 6931"/>
              <a:gd name="T21" fmla="*/ 226 h 755"/>
              <a:gd name="T22" fmla="*/ 2212 w 6931"/>
              <a:gd name="T23" fmla="*/ 733 h 755"/>
              <a:gd name="T24" fmla="*/ 2032 w 6931"/>
              <a:gd name="T25" fmla="*/ 332 h 755"/>
              <a:gd name="T26" fmla="*/ 1752 w 6931"/>
              <a:gd name="T27" fmla="*/ 733 h 755"/>
              <a:gd name="T28" fmla="*/ 1867 w 6931"/>
              <a:gd name="T29" fmla="*/ 292 h 755"/>
              <a:gd name="T30" fmla="*/ 2356 w 6931"/>
              <a:gd name="T31" fmla="*/ 129 h 755"/>
              <a:gd name="T32" fmla="*/ 2386 w 6931"/>
              <a:gd name="T33" fmla="*/ 744 h 755"/>
              <a:gd name="T34" fmla="*/ 2485 w 6931"/>
              <a:gd name="T35" fmla="*/ 227 h 755"/>
              <a:gd name="T36" fmla="*/ 2609 w 6931"/>
              <a:gd name="T37" fmla="*/ 715 h 755"/>
              <a:gd name="T38" fmla="*/ 2788 w 6931"/>
              <a:gd name="T39" fmla="*/ 651 h 755"/>
              <a:gd name="T40" fmla="*/ 2599 w 6931"/>
              <a:gd name="T41" fmla="*/ 363 h 755"/>
              <a:gd name="T42" fmla="*/ 2940 w 6931"/>
              <a:gd name="T43" fmla="*/ 269 h 755"/>
              <a:gd name="T44" fmla="*/ 2746 w 6931"/>
              <a:gd name="T45" fmla="*/ 317 h 755"/>
              <a:gd name="T46" fmla="*/ 3220 w 6931"/>
              <a:gd name="T47" fmla="*/ 71 h 755"/>
              <a:gd name="T48" fmla="*/ 3195 w 6931"/>
              <a:gd name="T49" fmla="*/ 740 h 755"/>
              <a:gd name="T50" fmla="*/ 3141 w 6931"/>
              <a:gd name="T51" fmla="*/ 214 h 755"/>
              <a:gd name="T52" fmla="*/ 3711 w 6931"/>
              <a:gd name="T53" fmla="*/ 744 h 755"/>
              <a:gd name="T54" fmla="*/ 3485 w 6931"/>
              <a:gd name="T55" fmla="*/ 724 h 755"/>
              <a:gd name="T56" fmla="*/ 3360 w 6931"/>
              <a:gd name="T57" fmla="*/ 220 h 755"/>
              <a:gd name="T58" fmla="*/ 3773 w 6931"/>
              <a:gd name="T59" fmla="*/ 266 h 755"/>
              <a:gd name="T60" fmla="*/ 3951 w 6931"/>
              <a:gd name="T61" fmla="*/ 728 h 755"/>
              <a:gd name="T62" fmla="*/ 4078 w 6931"/>
              <a:gd name="T63" fmla="*/ 655 h 755"/>
              <a:gd name="T64" fmla="*/ 3932 w 6931"/>
              <a:gd name="T65" fmla="*/ 422 h 755"/>
              <a:gd name="T66" fmla="*/ 4261 w 6931"/>
              <a:gd name="T67" fmla="*/ 255 h 755"/>
              <a:gd name="T68" fmla="*/ 4091 w 6931"/>
              <a:gd name="T69" fmla="*/ 306 h 755"/>
              <a:gd name="T70" fmla="*/ 4291 w 6931"/>
              <a:gd name="T71" fmla="*/ 586 h 755"/>
              <a:gd name="T72" fmla="*/ 4406 w 6931"/>
              <a:gd name="T73" fmla="*/ 579 h 755"/>
              <a:gd name="T74" fmla="*/ 4409 w 6931"/>
              <a:gd name="T75" fmla="*/ 99 h 755"/>
              <a:gd name="T76" fmla="*/ 4665 w 6931"/>
              <a:gd name="T77" fmla="*/ 229 h 755"/>
              <a:gd name="T78" fmla="*/ 4647 w 6931"/>
              <a:gd name="T79" fmla="*/ 627 h 755"/>
              <a:gd name="T80" fmla="*/ 4784 w 6931"/>
              <a:gd name="T81" fmla="*/ 16 h 755"/>
              <a:gd name="T82" fmla="*/ 4781 w 6931"/>
              <a:gd name="T83" fmla="*/ 733 h 755"/>
              <a:gd name="T84" fmla="*/ 4915 w 6931"/>
              <a:gd name="T85" fmla="*/ 724 h 755"/>
              <a:gd name="T86" fmla="*/ 5076 w 6931"/>
              <a:gd name="T87" fmla="*/ 579 h 755"/>
              <a:gd name="T88" fmla="*/ 5079 w 6931"/>
              <a:gd name="T89" fmla="*/ 99 h 755"/>
              <a:gd name="T90" fmla="*/ 5336 w 6931"/>
              <a:gd name="T91" fmla="*/ 229 h 755"/>
              <a:gd name="T92" fmla="*/ 5317 w 6931"/>
              <a:gd name="T93" fmla="*/ 627 h 755"/>
              <a:gd name="T94" fmla="*/ 5815 w 6931"/>
              <a:gd name="T95" fmla="*/ 744 h 755"/>
              <a:gd name="T96" fmla="*/ 5438 w 6931"/>
              <a:gd name="T97" fmla="*/ 236 h 755"/>
              <a:gd name="T98" fmla="*/ 5595 w 6931"/>
              <a:gd name="T99" fmla="*/ 605 h 755"/>
              <a:gd name="T100" fmla="*/ 5889 w 6931"/>
              <a:gd name="T101" fmla="*/ 220 h 755"/>
              <a:gd name="T102" fmla="*/ 6389 w 6931"/>
              <a:gd name="T103" fmla="*/ 733 h 755"/>
              <a:gd name="T104" fmla="*/ 6053 w 6931"/>
              <a:gd name="T105" fmla="*/ 220 h 755"/>
              <a:gd name="T106" fmla="*/ 6258 w 6931"/>
              <a:gd name="T107" fmla="*/ 635 h 755"/>
              <a:gd name="T108" fmla="*/ 6504 w 6931"/>
              <a:gd name="T109" fmla="*/ 236 h 755"/>
              <a:gd name="T110" fmla="*/ 6675 w 6931"/>
              <a:gd name="T111" fmla="*/ 656 h 755"/>
              <a:gd name="T112" fmla="*/ 6666 w 6931"/>
              <a:gd name="T113" fmla="*/ 109 h 755"/>
              <a:gd name="T114" fmla="*/ 6919 w 6931"/>
              <a:gd name="T115" fmla="*/ 220 h 755"/>
              <a:gd name="T116" fmla="*/ 6896 w 6931"/>
              <a:gd name="T117" fmla="*/ 632 h 7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931" h="755">
                <a:moveTo>
                  <a:pt x="517" y="721"/>
                </a:moveTo>
                <a:cubicBezTo>
                  <a:pt x="517" y="725"/>
                  <a:pt x="516" y="729"/>
                  <a:pt x="514" y="732"/>
                </a:cubicBezTo>
                <a:cubicBezTo>
                  <a:pt x="512" y="735"/>
                  <a:pt x="508" y="737"/>
                  <a:pt x="502" y="739"/>
                </a:cubicBezTo>
                <a:cubicBezTo>
                  <a:pt x="497" y="741"/>
                  <a:pt x="489" y="743"/>
                  <a:pt x="479" y="744"/>
                </a:cubicBezTo>
                <a:cubicBezTo>
                  <a:pt x="469" y="745"/>
                  <a:pt x="457" y="746"/>
                  <a:pt x="442" y="746"/>
                </a:cubicBezTo>
                <a:cubicBezTo>
                  <a:pt x="418" y="746"/>
                  <a:pt x="401" y="745"/>
                  <a:pt x="391" y="743"/>
                </a:cubicBezTo>
                <a:cubicBezTo>
                  <a:pt x="380" y="741"/>
                  <a:pt x="373" y="738"/>
                  <a:pt x="368" y="735"/>
                </a:cubicBezTo>
                <a:cubicBezTo>
                  <a:pt x="364" y="731"/>
                  <a:pt x="360" y="727"/>
                  <a:pt x="358" y="722"/>
                </a:cubicBezTo>
                <a:cubicBezTo>
                  <a:pt x="144" y="386"/>
                  <a:pt x="144" y="386"/>
                  <a:pt x="144" y="386"/>
                </a:cubicBezTo>
                <a:cubicBezTo>
                  <a:pt x="144" y="722"/>
                  <a:pt x="144" y="722"/>
                  <a:pt x="144" y="722"/>
                </a:cubicBezTo>
                <a:cubicBezTo>
                  <a:pt x="144" y="726"/>
                  <a:pt x="143" y="729"/>
                  <a:pt x="141" y="732"/>
                </a:cubicBezTo>
                <a:cubicBezTo>
                  <a:pt x="138" y="735"/>
                  <a:pt x="135" y="737"/>
                  <a:pt x="129" y="739"/>
                </a:cubicBezTo>
                <a:cubicBezTo>
                  <a:pt x="124" y="741"/>
                  <a:pt x="116" y="743"/>
                  <a:pt x="107" y="744"/>
                </a:cubicBezTo>
                <a:cubicBezTo>
                  <a:pt x="98" y="745"/>
                  <a:pt x="86" y="746"/>
                  <a:pt x="72" y="746"/>
                </a:cubicBezTo>
                <a:cubicBezTo>
                  <a:pt x="58" y="746"/>
                  <a:pt x="47" y="745"/>
                  <a:pt x="38" y="744"/>
                </a:cubicBezTo>
                <a:cubicBezTo>
                  <a:pt x="28" y="743"/>
                  <a:pt x="21" y="741"/>
                  <a:pt x="15" y="739"/>
                </a:cubicBezTo>
                <a:cubicBezTo>
                  <a:pt x="10" y="737"/>
                  <a:pt x="6" y="735"/>
                  <a:pt x="4" y="732"/>
                </a:cubicBezTo>
                <a:cubicBezTo>
                  <a:pt x="1" y="729"/>
                  <a:pt x="0" y="726"/>
                  <a:pt x="0" y="722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51"/>
                  <a:pt x="1" y="47"/>
                  <a:pt x="4" y="45"/>
                </a:cubicBezTo>
                <a:cubicBezTo>
                  <a:pt x="6" y="42"/>
                  <a:pt x="10" y="39"/>
                  <a:pt x="15" y="37"/>
                </a:cubicBezTo>
                <a:cubicBezTo>
                  <a:pt x="21" y="36"/>
                  <a:pt x="28" y="34"/>
                  <a:pt x="38" y="33"/>
                </a:cubicBezTo>
                <a:cubicBezTo>
                  <a:pt x="47" y="32"/>
                  <a:pt x="58" y="31"/>
                  <a:pt x="72" y="31"/>
                </a:cubicBezTo>
                <a:cubicBezTo>
                  <a:pt x="86" y="31"/>
                  <a:pt x="98" y="32"/>
                  <a:pt x="107" y="33"/>
                </a:cubicBezTo>
                <a:cubicBezTo>
                  <a:pt x="116" y="34"/>
                  <a:pt x="124" y="36"/>
                  <a:pt x="129" y="37"/>
                </a:cubicBezTo>
                <a:cubicBezTo>
                  <a:pt x="135" y="39"/>
                  <a:pt x="138" y="42"/>
                  <a:pt x="141" y="45"/>
                </a:cubicBezTo>
                <a:cubicBezTo>
                  <a:pt x="143" y="47"/>
                  <a:pt x="144" y="51"/>
                  <a:pt x="144" y="55"/>
                </a:cubicBezTo>
                <a:cubicBezTo>
                  <a:pt x="144" y="356"/>
                  <a:pt x="144" y="356"/>
                  <a:pt x="144" y="356"/>
                </a:cubicBezTo>
                <a:cubicBezTo>
                  <a:pt x="351" y="55"/>
                  <a:pt x="351" y="55"/>
                  <a:pt x="351" y="55"/>
                </a:cubicBezTo>
                <a:cubicBezTo>
                  <a:pt x="354" y="51"/>
                  <a:pt x="357" y="47"/>
                  <a:pt x="360" y="44"/>
                </a:cubicBezTo>
                <a:cubicBezTo>
                  <a:pt x="364" y="41"/>
                  <a:pt x="369" y="38"/>
                  <a:pt x="375" y="36"/>
                </a:cubicBezTo>
                <a:cubicBezTo>
                  <a:pt x="380" y="34"/>
                  <a:pt x="388" y="33"/>
                  <a:pt x="397" y="32"/>
                </a:cubicBezTo>
                <a:cubicBezTo>
                  <a:pt x="406" y="32"/>
                  <a:pt x="418" y="31"/>
                  <a:pt x="432" y="31"/>
                </a:cubicBezTo>
                <a:cubicBezTo>
                  <a:pt x="447" y="31"/>
                  <a:pt x="459" y="32"/>
                  <a:pt x="468" y="33"/>
                </a:cubicBezTo>
                <a:cubicBezTo>
                  <a:pt x="478" y="34"/>
                  <a:pt x="485" y="36"/>
                  <a:pt x="491" y="38"/>
                </a:cubicBezTo>
                <a:cubicBezTo>
                  <a:pt x="497" y="40"/>
                  <a:pt x="500" y="42"/>
                  <a:pt x="503" y="45"/>
                </a:cubicBezTo>
                <a:cubicBezTo>
                  <a:pt x="505" y="48"/>
                  <a:pt x="506" y="51"/>
                  <a:pt x="506" y="55"/>
                </a:cubicBezTo>
                <a:cubicBezTo>
                  <a:pt x="506" y="61"/>
                  <a:pt x="504" y="67"/>
                  <a:pt x="501" y="74"/>
                </a:cubicBezTo>
                <a:cubicBezTo>
                  <a:pt x="498" y="81"/>
                  <a:pt x="492" y="91"/>
                  <a:pt x="482" y="105"/>
                </a:cubicBezTo>
                <a:cubicBezTo>
                  <a:pt x="288" y="360"/>
                  <a:pt x="288" y="360"/>
                  <a:pt x="288" y="360"/>
                </a:cubicBezTo>
                <a:cubicBezTo>
                  <a:pt x="500" y="679"/>
                  <a:pt x="500" y="679"/>
                  <a:pt x="500" y="679"/>
                </a:cubicBezTo>
                <a:cubicBezTo>
                  <a:pt x="508" y="694"/>
                  <a:pt x="513" y="704"/>
                  <a:pt x="514" y="709"/>
                </a:cubicBezTo>
                <a:cubicBezTo>
                  <a:pt x="516" y="714"/>
                  <a:pt x="517" y="718"/>
                  <a:pt x="517" y="721"/>
                </a:cubicBezTo>
                <a:close/>
                <a:moveTo>
                  <a:pt x="1035" y="466"/>
                </a:moveTo>
                <a:cubicBezTo>
                  <a:pt x="1035" y="482"/>
                  <a:pt x="1031" y="495"/>
                  <a:pt x="1024" y="503"/>
                </a:cubicBezTo>
                <a:cubicBezTo>
                  <a:pt x="1016" y="511"/>
                  <a:pt x="1006" y="515"/>
                  <a:pt x="993" y="515"/>
                </a:cubicBezTo>
                <a:cubicBezTo>
                  <a:pt x="696" y="515"/>
                  <a:pt x="696" y="515"/>
                  <a:pt x="696" y="515"/>
                </a:cubicBezTo>
                <a:cubicBezTo>
                  <a:pt x="696" y="536"/>
                  <a:pt x="698" y="554"/>
                  <a:pt x="703" y="571"/>
                </a:cubicBezTo>
                <a:cubicBezTo>
                  <a:pt x="708" y="588"/>
                  <a:pt x="716" y="603"/>
                  <a:pt x="727" y="615"/>
                </a:cubicBezTo>
                <a:cubicBezTo>
                  <a:pt x="737" y="626"/>
                  <a:pt x="751" y="636"/>
                  <a:pt x="768" y="642"/>
                </a:cubicBezTo>
                <a:cubicBezTo>
                  <a:pt x="785" y="648"/>
                  <a:pt x="805" y="651"/>
                  <a:pt x="829" y="651"/>
                </a:cubicBezTo>
                <a:cubicBezTo>
                  <a:pt x="853" y="651"/>
                  <a:pt x="874" y="649"/>
                  <a:pt x="893" y="646"/>
                </a:cubicBezTo>
                <a:cubicBezTo>
                  <a:pt x="911" y="642"/>
                  <a:pt x="927" y="639"/>
                  <a:pt x="940" y="634"/>
                </a:cubicBezTo>
                <a:cubicBezTo>
                  <a:pt x="953" y="630"/>
                  <a:pt x="964" y="626"/>
                  <a:pt x="973" y="623"/>
                </a:cubicBezTo>
                <a:cubicBezTo>
                  <a:pt x="982" y="619"/>
                  <a:pt x="989" y="618"/>
                  <a:pt x="994" y="618"/>
                </a:cubicBezTo>
                <a:cubicBezTo>
                  <a:pt x="998" y="618"/>
                  <a:pt x="1000" y="618"/>
                  <a:pt x="1002" y="620"/>
                </a:cubicBezTo>
                <a:cubicBezTo>
                  <a:pt x="1005" y="621"/>
                  <a:pt x="1006" y="623"/>
                  <a:pt x="1008" y="626"/>
                </a:cubicBezTo>
                <a:cubicBezTo>
                  <a:pt x="1009" y="630"/>
                  <a:pt x="1010" y="634"/>
                  <a:pt x="1011" y="640"/>
                </a:cubicBezTo>
                <a:cubicBezTo>
                  <a:pt x="1012" y="646"/>
                  <a:pt x="1012" y="654"/>
                  <a:pt x="1012" y="663"/>
                </a:cubicBezTo>
                <a:cubicBezTo>
                  <a:pt x="1012" y="671"/>
                  <a:pt x="1012" y="678"/>
                  <a:pt x="1011" y="684"/>
                </a:cubicBezTo>
                <a:cubicBezTo>
                  <a:pt x="1011" y="689"/>
                  <a:pt x="1010" y="694"/>
                  <a:pt x="1010" y="698"/>
                </a:cubicBezTo>
                <a:cubicBezTo>
                  <a:pt x="1009" y="702"/>
                  <a:pt x="1008" y="705"/>
                  <a:pt x="1006" y="708"/>
                </a:cubicBezTo>
                <a:cubicBezTo>
                  <a:pt x="1005" y="711"/>
                  <a:pt x="1003" y="714"/>
                  <a:pt x="1001" y="716"/>
                </a:cubicBezTo>
                <a:cubicBezTo>
                  <a:pt x="998" y="719"/>
                  <a:pt x="992" y="722"/>
                  <a:pt x="981" y="726"/>
                </a:cubicBezTo>
                <a:cubicBezTo>
                  <a:pt x="971" y="731"/>
                  <a:pt x="957" y="735"/>
                  <a:pt x="941" y="739"/>
                </a:cubicBezTo>
                <a:cubicBezTo>
                  <a:pt x="924" y="744"/>
                  <a:pt x="905" y="747"/>
                  <a:pt x="884" y="750"/>
                </a:cubicBezTo>
                <a:cubicBezTo>
                  <a:pt x="863" y="753"/>
                  <a:pt x="841" y="755"/>
                  <a:pt x="817" y="755"/>
                </a:cubicBezTo>
                <a:cubicBezTo>
                  <a:pt x="773" y="755"/>
                  <a:pt x="735" y="749"/>
                  <a:pt x="703" y="739"/>
                </a:cubicBezTo>
                <a:cubicBezTo>
                  <a:pt x="670" y="728"/>
                  <a:pt x="643" y="711"/>
                  <a:pt x="621" y="689"/>
                </a:cubicBezTo>
                <a:cubicBezTo>
                  <a:pt x="599" y="667"/>
                  <a:pt x="583" y="638"/>
                  <a:pt x="572" y="605"/>
                </a:cubicBezTo>
                <a:cubicBezTo>
                  <a:pt x="561" y="571"/>
                  <a:pt x="556" y="531"/>
                  <a:pt x="556" y="485"/>
                </a:cubicBezTo>
                <a:cubicBezTo>
                  <a:pt x="556" y="442"/>
                  <a:pt x="561" y="403"/>
                  <a:pt x="573" y="368"/>
                </a:cubicBezTo>
                <a:cubicBezTo>
                  <a:pt x="584" y="333"/>
                  <a:pt x="600" y="304"/>
                  <a:pt x="622" y="279"/>
                </a:cubicBezTo>
                <a:cubicBezTo>
                  <a:pt x="643" y="255"/>
                  <a:pt x="670" y="237"/>
                  <a:pt x="700" y="224"/>
                </a:cubicBezTo>
                <a:cubicBezTo>
                  <a:pt x="731" y="211"/>
                  <a:pt x="766" y="205"/>
                  <a:pt x="805" y="205"/>
                </a:cubicBezTo>
                <a:cubicBezTo>
                  <a:pt x="845" y="205"/>
                  <a:pt x="880" y="211"/>
                  <a:pt x="909" y="223"/>
                </a:cubicBezTo>
                <a:cubicBezTo>
                  <a:pt x="938" y="235"/>
                  <a:pt x="962" y="252"/>
                  <a:pt x="981" y="273"/>
                </a:cubicBezTo>
                <a:cubicBezTo>
                  <a:pt x="999" y="294"/>
                  <a:pt x="1013" y="319"/>
                  <a:pt x="1022" y="349"/>
                </a:cubicBezTo>
                <a:cubicBezTo>
                  <a:pt x="1030" y="378"/>
                  <a:pt x="1035" y="409"/>
                  <a:pt x="1035" y="444"/>
                </a:cubicBezTo>
                <a:lnTo>
                  <a:pt x="1035" y="466"/>
                </a:lnTo>
                <a:close/>
                <a:moveTo>
                  <a:pt x="901" y="426"/>
                </a:moveTo>
                <a:cubicBezTo>
                  <a:pt x="902" y="388"/>
                  <a:pt x="895" y="357"/>
                  <a:pt x="878" y="335"/>
                </a:cubicBezTo>
                <a:cubicBezTo>
                  <a:pt x="861" y="313"/>
                  <a:pt x="836" y="302"/>
                  <a:pt x="801" y="302"/>
                </a:cubicBezTo>
                <a:cubicBezTo>
                  <a:pt x="784" y="302"/>
                  <a:pt x="769" y="305"/>
                  <a:pt x="756" y="312"/>
                </a:cubicBezTo>
                <a:cubicBezTo>
                  <a:pt x="743" y="319"/>
                  <a:pt x="732" y="327"/>
                  <a:pt x="723" y="338"/>
                </a:cubicBezTo>
                <a:cubicBezTo>
                  <a:pt x="715" y="350"/>
                  <a:pt x="708" y="363"/>
                  <a:pt x="704" y="378"/>
                </a:cubicBezTo>
                <a:cubicBezTo>
                  <a:pt x="699" y="393"/>
                  <a:pt x="696" y="409"/>
                  <a:pt x="696" y="426"/>
                </a:cubicBezTo>
                <a:lnTo>
                  <a:pt x="901" y="426"/>
                </a:lnTo>
                <a:close/>
                <a:moveTo>
                  <a:pt x="1614" y="724"/>
                </a:moveTo>
                <a:cubicBezTo>
                  <a:pt x="1614" y="727"/>
                  <a:pt x="1613" y="731"/>
                  <a:pt x="1611" y="733"/>
                </a:cubicBezTo>
                <a:cubicBezTo>
                  <a:pt x="1608" y="736"/>
                  <a:pt x="1605" y="738"/>
                  <a:pt x="1600" y="740"/>
                </a:cubicBezTo>
                <a:cubicBezTo>
                  <a:pt x="1595" y="742"/>
                  <a:pt x="1588" y="743"/>
                  <a:pt x="1579" y="744"/>
                </a:cubicBezTo>
                <a:cubicBezTo>
                  <a:pt x="1570" y="745"/>
                  <a:pt x="1559" y="746"/>
                  <a:pt x="1546" y="746"/>
                </a:cubicBezTo>
                <a:cubicBezTo>
                  <a:pt x="1532" y="746"/>
                  <a:pt x="1521" y="745"/>
                  <a:pt x="1512" y="744"/>
                </a:cubicBezTo>
                <a:cubicBezTo>
                  <a:pt x="1503" y="743"/>
                  <a:pt x="1496" y="742"/>
                  <a:pt x="1491" y="740"/>
                </a:cubicBezTo>
                <a:cubicBezTo>
                  <a:pt x="1486" y="738"/>
                  <a:pt x="1482" y="736"/>
                  <a:pt x="1480" y="733"/>
                </a:cubicBezTo>
                <a:cubicBezTo>
                  <a:pt x="1478" y="731"/>
                  <a:pt x="1477" y="727"/>
                  <a:pt x="1477" y="724"/>
                </a:cubicBezTo>
                <a:cubicBezTo>
                  <a:pt x="1477" y="445"/>
                  <a:pt x="1477" y="445"/>
                  <a:pt x="1477" y="445"/>
                </a:cubicBezTo>
                <a:cubicBezTo>
                  <a:pt x="1477" y="422"/>
                  <a:pt x="1475" y="403"/>
                  <a:pt x="1471" y="390"/>
                </a:cubicBezTo>
                <a:cubicBezTo>
                  <a:pt x="1468" y="376"/>
                  <a:pt x="1463" y="365"/>
                  <a:pt x="1456" y="355"/>
                </a:cubicBezTo>
                <a:cubicBezTo>
                  <a:pt x="1450" y="345"/>
                  <a:pt x="1441" y="338"/>
                  <a:pt x="1431" y="332"/>
                </a:cubicBezTo>
                <a:cubicBezTo>
                  <a:pt x="1421" y="327"/>
                  <a:pt x="1408" y="325"/>
                  <a:pt x="1395" y="325"/>
                </a:cubicBezTo>
                <a:cubicBezTo>
                  <a:pt x="1377" y="325"/>
                  <a:pt x="1359" y="331"/>
                  <a:pt x="1342" y="344"/>
                </a:cubicBezTo>
                <a:cubicBezTo>
                  <a:pt x="1324" y="356"/>
                  <a:pt x="1305" y="375"/>
                  <a:pt x="1286" y="399"/>
                </a:cubicBezTo>
                <a:cubicBezTo>
                  <a:pt x="1286" y="724"/>
                  <a:pt x="1286" y="724"/>
                  <a:pt x="1286" y="724"/>
                </a:cubicBezTo>
                <a:cubicBezTo>
                  <a:pt x="1286" y="727"/>
                  <a:pt x="1285" y="731"/>
                  <a:pt x="1282" y="733"/>
                </a:cubicBezTo>
                <a:cubicBezTo>
                  <a:pt x="1280" y="736"/>
                  <a:pt x="1277" y="738"/>
                  <a:pt x="1271" y="740"/>
                </a:cubicBezTo>
                <a:cubicBezTo>
                  <a:pt x="1266" y="742"/>
                  <a:pt x="1259" y="743"/>
                  <a:pt x="1250" y="744"/>
                </a:cubicBezTo>
                <a:cubicBezTo>
                  <a:pt x="1241" y="745"/>
                  <a:pt x="1230" y="746"/>
                  <a:pt x="1217" y="746"/>
                </a:cubicBezTo>
                <a:cubicBezTo>
                  <a:pt x="1203" y="746"/>
                  <a:pt x="1192" y="745"/>
                  <a:pt x="1184" y="744"/>
                </a:cubicBezTo>
                <a:cubicBezTo>
                  <a:pt x="1175" y="743"/>
                  <a:pt x="1168" y="742"/>
                  <a:pt x="1162" y="740"/>
                </a:cubicBezTo>
                <a:cubicBezTo>
                  <a:pt x="1157" y="738"/>
                  <a:pt x="1153" y="736"/>
                  <a:pt x="1151" y="733"/>
                </a:cubicBezTo>
                <a:cubicBezTo>
                  <a:pt x="1149" y="731"/>
                  <a:pt x="1148" y="727"/>
                  <a:pt x="1148" y="724"/>
                </a:cubicBezTo>
                <a:cubicBezTo>
                  <a:pt x="1148" y="236"/>
                  <a:pt x="1148" y="236"/>
                  <a:pt x="1148" y="236"/>
                </a:cubicBezTo>
                <a:cubicBezTo>
                  <a:pt x="1148" y="232"/>
                  <a:pt x="1149" y="229"/>
                  <a:pt x="1151" y="226"/>
                </a:cubicBezTo>
                <a:cubicBezTo>
                  <a:pt x="1153" y="224"/>
                  <a:pt x="1156" y="221"/>
                  <a:pt x="1161" y="220"/>
                </a:cubicBezTo>
                <a:cubicBezTo>
                  <a:pt x="1165" y="218"/>
                  <a:pt x="1171" y="216"/>
                  <a:pt x="1179" y="215"/>
                </a:cubicBezTo>
                <a:cubicBezTo>
                  <a:pt x="1186" y="215"/>
                  <a:pt x="1196" y="214"/>
                  <a:pt x="1207" y="214"/>
                </a:cubicBezTo>
                <a:cubicBezTo>
                  <a:pt x="1219" y="214"/>
                  <a:pt x="1228" y="215"/>
                  <a:pt x="1236" y="215"/>
                </a:cubicBezTo>
                <a:cubicBezTo>
                  <a:pt x="1244" y="216"/>
                  <a:pt x="1250" y="218"/>
                  <a:pt x="1254" y="220"/>
                </a:cubicBezTo>
                <a:cubicBezTo>
                  <a:pt x="1258" y="221"/>
                  <a:pt x="1261" y="224"/>
                  <a:pt x="1263" y="226"/>
                </a:cubicBezTo>
                <a:cubicBezTo>
                  <a:pt x="1265" y="229"/>
                  <a:pt x="1266" y="232"/>
                  <a:pt x="1266" y="236"/>
                </a:cubicBezTo>
                <a:cubicBezTo>
                  <a:pt x="1266" y="292"/>
                  <a:pt x="1266" y="292"/>
                  <a:pt x="1266" y="292"/>
                </a:cubicBezTo>
                <a:cubicBezTo>
                  <a:pt x="1293" y="263"/>
                  <a:pt x="1320" y="241"/>
                  <a:pt x="1348" y="227"/>
                </a:cubicBezTo>
                <a:cubicBezTo>
                  <a:pt x="1376" y="212"/>
                  <a:pt x="1405" y="205"/>
                  <a:pt x="1435" y="205"/>
                </a:cubicBezTo>
                <a:cubicBezTo>
                  <a:pt x="1468" y="205"/>
                  <a:pt x="1496" y="210"/>
                  <a:pt x="1519" y="221"/>
                </a:cubicBezTo>
                <a:cubicBezTo>
                  <a:pt x="1542" y="232"/>
                  <a:pt x="1560" y="247"/>
                  <a:pt x="1574" y="266"/>
                </a:cubicBezTo>
                <a:cubicBezTo>
                  <a:pt x="1588" y="285"/>
                  <a:pt x="1598" y="306"/>
                  <a:pt x="1605" y="332"/>
                </a:cubicBezTo>
                <a:cubicBezTo>
                  <a:pt x="1611" y="357"/>
                  <a:pt x="1614" y="387"/>
                  <a:pt x="1614" y="422"/>
                </a:cubicBezTo>
                <a:lnTo>
                  <a:pt x="1614" y="724"/>
                </a:lnTo>
                <a:close/>
                <a:moveTo>
                  <a:pt x="2215" y="724"/>
                </a:moveTo>
                <a:cubicBezTo>
                  <a:pt x="2215" y="727"/>
                  <a:pt x="2214" y="731"/>
                  <a:pt x="2212" y="733"/>
                </a:cubicBezTo>
                <a:cubicBezTo>
                  <a:pt x="2209" y="736"/>
                  <a:pt x="2206" y="738"/>
                  <a:pt x="2201" y="740"/>
                </a:cubicBezTo>
                <a:cubicBezTo>
                  <a:pt x="2196" y="742"/>
                  <a:pt x="2189" y="743"/>
                  <a:pt x="2180" y="744"/>
                </a:cubicBezTo>
                <a:cubicBezTo>
                  <a:pt x="2171" y="745"/>
                  <a:pt x="2160" y="746"/>
                  <a:pt x="2147" y="746"/>
                </a:cubicBezTo>
                <a:cubicBezTo>
                  <a:pt x="2133" y="746"/>
                  <a:pt x="2122" y="745"/>
                  <a:pt x="2113" y="744"/>
                </a:cubicBezTo>
                <a:cubicBezTo>
                  <a:pt x="2104" y="743"/>
                  <a:pt x="2097" y="742"/>
                  <a:pt x="2092" y="740"/>
                </a:cubicBezTo>
                <a:cubicBezTo>
                  <a:pt x="2087" y="738"/>
                  <a:pt x="2083" y="736"/>
                  <a:pt x="2081" y="733"/>
                </a:cubicBezTo>
                <a:cubicBezTo>
                  <a:pt x="2079" y="731"/>
                  <a:pt x="2078" y="727"/>
                  <a:pt x="2078" y="724"/>
                </a:cubicBezTo>
                <a:cubicBezTo>
                  <a:pt x="2078" y="445"/>
                  <a:pt x="2078" y="445"/>
                  <a:pt x="2078" y="445"/>
                </a:cubicBezTo>
                <a:cubicBezTo>
                  <a:pt x="2078" y="422"/>
                  <a:pt x="2076" y="403"/>
                  <a:pt x="2072" y="390"/>
                </a:cubicBezTo>
                <a:cubicBezTo>
                  <a:pt x="2069" y="376"/>
                  <a:pt x="2064" y="365"/>
                  <a:pt x="2057" y="355"/>
                </a:cubicBezTo>
                <a:cubicBezTo>
                  <a:pt x="2051" y="345"/>
                  <a:pt x="2042" y="338"/>
                  <a:pt x="2032" y="332"/>
                </a:cubicBezTo>
                <a:cubicBezTo>
                  <a:pt x="2022" y="327"/>
                  <a:pt x="2009" y="325"/>
                  <a:pt x="1996" y="325"/>
                </a:cubicBezTo>
                <a:cubicBezTo>
                  <a:pt x="1978" y="325"/>
                  <a:pt x="1960" y="331"/>
                  <a:pt x="1943" y="344"/>
                </a:cubicBezTo>
                <a:cubicBezTo>
                  <a:pt x="1925" y="356"/>
                  <a:pt x="1906" y="375"/>
                  <a:pt x="1887" y="399"/>
                </a:cubicBezTo>
                <a:cubicBezTo>
                  <a:pt x="1887" y="724"/>
                  <a:pt x="1887" y="724"/>
                  <a:pt x="1887" y="724"/>
                </a:cubicBezTo>
                <a:cubicBezTo>
                  <a:pt x="1887" y="727"/>
                  <a:pt x="1886" y="731"/>
                  <a:pt x="1884" y="733"/>
                </a:cubicBezTo>
                <a:cubicBezTo>
                  <a:pt x="1881" y="736"/>
                  <a:pt x="1878" y="738"/>
                  <a:pt x="1872" y="740"/>
                </a:cubicBezTo>
                <a:cubicBezTo>
                  <a:pt x="1867" y="742"/>
                  <a:pt x="1860" y="743"/>
                  <a:pt x="1851" y="744"/>
                </a:cubicBezTo>
                <a:cubicBezTo>
                  <a:pt x="1842" y="745"/>
                  <a:pt x="1831" y="746"/>
                  <a:pt x="1818" y="746"/>
                </a:cubicBezTo>
                <a:cubicBezTo>
                  <a:pt x="1804" y="746"/>
                  <a:pt x="1793" y="745"/>
                  <a:pt x="1785" y="744"/>
                </a:cubicBezTo>
                <a:cubicBezTo>
                  <a:pt x="1776" y="743"/>
                  <a:pt x="1769" y="742"/>
                  <a:pt x="1763" y="740"/>
                </a:cubicBezTo>
                <a:cubicBezTo>
                  <a:pt x="1758" y="738"/>
                  <a:pt x="1754" y="736"/>
                  <a:pt x="1752" y="733"/>
                </a:cubicBezTo>
                <a:cubicBezTo>
                  <a:pt x="1750" y="731"/>
                  <a:pt x="1749" y="727"/>
                  <a:pt x="1749" y="724"/>
                </a:cubicBezTo>
                <a:cubicBezTo>
                  <a:pt x="1749" y="236"/>
                  <a:pt x="1749" y="236"/>
                  <a:pt x="1749" y="236"/>
                </a:cubicBezTo>
                <a:cubicBezTo>
                  <a:pt x="1749" y="232"/>
                  <a:pt x="1750" y="229"/>
                  <a:pt x="1752" y="226"/>
                </a:cubicBezTo>
                <a:cubicBezTo>
                  <a:pt x="1754" y="224"/>
                  <a:pt x="1757" y="221"/>
                  <a:pt x="1762" y="220"/>
                </a:cubicBezTo>
                <a:cubicBezTo>
                  <a:pt x="1766" y="218"/>
                  <a:pt x="1772" y="216"/>
                  <a:pt x="1780" y="215"/>
                </a:cubicBezTo>
                <a:cubicBezTo>
                  <a:pt x="1787" y="215"/>
                  <a:pt x="1797" y="214"/>
                  <a:pt x="1808" y="214"/>
                </a:cubicBezTo>
                <a:cubicBezTo>
                  <a:pt x="1820" y="214"/>
                  <a:pt x="1829" y="215"/>
                  <a:pt x="1837" y="215"/>
                </a:cubicBezTo>
                <a:cubicBezTo>
                  <a:pt x="1845" y="216"/>
                  <a:pt x="1851" y="218"/>
                  <a:pt x="1855" y="220"/>
                </a:cubicBezTo>
                <a:cubicBezTo>
                  <a:pt x="1859" y="221"/>
                  <a:pt x="1862" y="224"/>
                  <a:pt x="1864" y="226"/>
                </a:cubicBezTo>
                <a:cubicBezTo>
                  <a:pt x="1866" y="229"/>
                  <a:pt x="1867" y="232"/>
                  <a:pt x="1867" y="236"/>
                </a:cubicBezTo>
                <a:cubicBezTo>
                  <a:pt x="1867" y="292"/>
                  <a:pt x="1867" y="292"/>
                  <a:pt x="1867" y="292"/>
                </a:cubicBezTo>
                <a:cubicBezTo>
                  <a:pt x="1894" y="263"/>
                  <a:pt x="1921" y="241"/>
                  <a:pt x="1949" y="227"/>
                </a:cubicBezTo>
                <a:cubicBezTo>
                  <a:pt x="1977" y="212"/>
                  <a:pt x="2006" y="205"/>
                  <a:pt x="2036" y="205"/>
                </a:cubicBezTo>
                <a:cubicBezTo>
                  <a:pt x="2069" y="205"/>
                  <a:pt x="2097" y="210"/>
                  <a:pt x="2120" y="221"/>
                </a:cubicBezTo>
                <a:cubicBezTo>
                  <a:pt x="2143" y="232"/>
                  <a:pt x="2161" y="247"/>
                  <a:pt x="2175" y="266"/>
                </a:cubicBezTo>
                <a:cubicBezTo>
                  <a:pt x="2189" y="285"/>
                  <a:pt x="2199" y="306"/>
                  <a:pt x="2206" y="332"/>
                </a:cubicBezTo>
                <a:cubicBezTo>
                  <a:pt x="2212" y="357"/>
                  <a:pt x="2215" y="387"/>
                  <a:pt x="2215" y="422"/>
                </a:cubicBezTo>
                <a:lnTo>
                  <a:pt x="2215" y="724"/>
                </a:lnTo>
                <a:close/>
                <a:moveTo>
                  <a:pt x="2498" y="71"/>
                </a:moveTo>
                <a:cubicBezTo>
                  <a:pt x="2498" y="98"/>
                  <a:pt x="2493" y="118"/>
                  <a:pt x="2481" y="128"/>
                </a:cubicBezTo>
                <a:cubicBezTo>
                  <a:pt x="2470" y="139"/>
                  <a:pt x="2449" y="144"/>
                  <a:pt x="2418" y="144"/>
                </a:cubicBezTo>
                <a:cubicBezTo>
                  <a:pt x="2387" y="144"/>
                  <a:pt x="2366" y="139"/>
                  <a:pt x="2356" y="129"/>
                </a:cubicBezTo>
                <a:cubicBezTo>
                  <a:pt x="2345" y="119"/>
                  <a:pt x="2340" y="100"/>
                  <a:pt x="2340" y="74"/>
                </a:cubicBezTo>
                <a:cubicBezTo>
                  <a:pt x="2340" y="46"/>
                  <a:pt x="2345" y="27"/>
                  <a:pt x="2356" y="16"/>
                </a:cubicBezTo>
                <a:cubicBezTo>
                  <a:pt x="2367" y="5"/>
                  <a:pt x="2388" y="0"/>
                  <a:pt x="2419" y="0"/>
                </a:cubicBezTo>
                <a:cubicBezTo>
                  <a:pt x="2450" y="0"/>
                  <a:pt x="2471" y="5"/>
                  <a:pt x="2482" y="15"/>
                </a:cubicBezTo>
                <a:cubicBezTo>
                  <a:pt x="2493" y="26"/>
                  <a:pt x="2498" y="44"/>
                  <a:pt x="2498" y="71"/>
                </a:cubicBezTo>
                <a:close/>
                <a:moveTo>
                  <a:pt x="2488" y="724"/>
                </a:moveTo>
                <a:cubicBezTo>
                  <a:pt x="2488" y="727"/>
                  <a:pt x="2487" y="731"/>
                  <a:pt x="2485" y="733"/>
                </a:cubicBezTo>
                <a:cubicBezTo>
                  <a:pt x="2482" y="736"/>
                  <a:pt x="2479" y="738"/>
                  <a:pt x="2473" y="740"/>
                </a:cubicBezTo>
                <a:cubicBezTo>
                  <a:pt x="2468" y="742"/>
                  <a:pt x="2461" y="743"/>
                  <a:pt x="2452" y="744"/>
                </a:cubicBezTo>
                <a:cubicBezTo>
                  <a:pt x="2444" y="745"/>
                  <a:pt x="2432" y="746"/>
                  <a:pt x="2419" y="746"/>
                </a:cubicBezTo>
                <a:cubicBezTo>
                  <a:pt x="2405" y="746"/>
                  <a:pt x="2394" y="745"/>
                  <a:pt x="2386" y="744"/>
                </a:cubicBezTo>
                <a:cubicBezTo>
                  <a:pt x="2377" y="743"/>
                  <a:pt x="2370" y="742"/>
                  <a:pt x="2364" y="740"/>
                </a:cubicBezTo>
                <a:cubicBezTo>
                  <a:pt x="2359" y="738"/>
                  <a:pt x="2355" y="736"/>
                  <a:pt x="2353" y="733"/>
                </a:cubicBezTo>
                <a:cubicBezTo>
                  <a:pt x="2351" y="731"/>
                  <a:pt x="2350" y="727"/>
                  <a:pt x="2350" y="724"/>
                </a:cubicBezTo>
                <a:cubicBezTo>
                  <a:pt x="2350" y="237"/>
                  <a:pt x="2350" y="237"/>
                  <a:pt x="2350" y="237"/>
                </a:cubicBezTo>
                <a:cubicBezTo>
                  <a:pt x="2350" y="233"/>
                  <a:pt x="2351" y="230"/>
                  <a:pt x="2353" y="227"/>
                </a:cubicBezTo>
                <a:cubicBezTo>
                  <a:pt x="2355" y="225"/>
                  <a:pt x="2359" y="222"/>
                  <a:pt x="2364" y="220"/>
                </a:cubicBezTo>
                <a:cubicBezTo>
                  <a:pt x="2370" y="218"/>
                  <a:pt x="2377" y="217"/>
                  <a:pt x="2386" y="216"/>
                </a:cubicBezTo>
                <a:cubicBezTo>
                  <a:pt x="2394" y="215"/>
                  <a:pt x="2405" y="214"/>
                  <a:pt x="2419" y="214"/>
                </a:cubicBezTo>
                <a:cubicBezTo>
                  <a:pt x="2432" y="214"/>
                  <a:pt x="2444" y="215"/>
                  <a:pt x="2452" y="216"/>
                </a:cubicBezTo>
                <a:cubicBezTo>
                  <a:pt x="2461" y="217"/>
                  <a:pt x="2468" y="218"/>
                  <a:pt x="2473" y="220"/>
                </a:cubicBezTo>
                <a:cubicBezTo>
                  <a:pt x="2479" y="222"/>
                  <a:pt x="2482" y="225"/>
                  <a:pt x="2485" y="227"/>
                </a:cubicBezTo>
                <a:cubicBezTo>
                  <a:pt x="2487" y="230"/>
                  <a:pt x="2488" y="233"/>
                  <a:pt x="2488" y="237"/>
                </a:cubicBezTo>
                <a:lnTo>
                  <a:pt x="2488" y="724"/>
                </a:lnTo>
                <a:close/>
                <a:moveTo>
                  <a:pt x="2969" y="586"/>
                </a:moveTo>
                <a:cubicBezTo>
                  <a:pt x="2969" y="614"/>
                  <a:pt x="2963" y="638"/>
                  <a:pt x="2953" y="659"/>
                </a:cubicBezTo>
                <a:cubicBezTo>
                  <a:pt x="2943" y="680"/>
                  <a:pt x="2928" y="698"/>
                  <a:pt x="2909" y="712"/>
                </a:cubicBezTo>
                <a:cubicBezTo>
                  <a:pt x="2890" y="726"/>
                  <a:pt x="2868" y="737"/>
                  <a:pt x="2842" y="744"/>
                </a:cubicBezTo>
                <a:cubicBezTo>
                  <a:pt x="2816" y="751"/>
                  <a:pt x="2788" y="755"/>
                  <a:pt x="2757" y="755"/>
                </a:cubicBezTo>
                <a:cubicBezTo>
                  <a:pt x="2739" y="755"/>
                  <a:pt x="2722" y="754"/>
                  <a:pt x="2705" y="751"/>
                </a:cubicBezTo>
                <a:cubicBezTo>
                  <a:pt x="2689" y="748"/>
                  <a:pt x="2674" y="745"/>
                  <a:pt x="2661" y="740"/>
                </a:cubicBezTo>
                <a:cubicBezTo>
                  <a:pt x="2647" y="736"/>
                  <a:pt x="2637" y="732"/>
                  <a:pt x="2628" y="728"/>
                </a:cubicBezTo>
                <a:cubicBezTo>
                  <a:pt x="2619" y="723"/>
                  <a:pt x="2613" y="719"/>
                  <a:pt x="2609" y="715"/>
                </a:cubicBezTo>
                <a:cubicBezTo>
                  <a:pt x="2605" y="711"/>
                  <a:pt x="2602" y="705"/>
                  <a:pt x="2599" y="697"/>
                </a:cubicBezTo>
                <a:cubicBezTo>
                  <a:pt x="2597" y="689"/>
                  <a:pt x="2596" y="677"/>
                  <a:pt x="2596" y="661"/>
                </a:cubicBezTo>
                <a:cubicBezTo>
                  <a:pt x="2596" y="650"/>
                  <a:pt x="2596" y="642"/>
                  <a:pt x="2597" y="635"/>
                </a:cubicBezTo>
                <a:cubicBezTo>
                  <a:pt x="2598" y="629"/>
                  <a:pt x="2599" y="624"/>
                  <a:pt x="2600" y="620"/>
                </a:cubicBezTo>
                <a:cubicBezTo>
                  <a:pt x="2602" y="616"/>
                  <a:pt x="2604" y="614"/>
                  <a:pt x="2606" y="612"/>
                </a:cubicBezTo>
                <a:cubicBezTo>
                  <a:pt x="2608" y="611"/>
                  <a:pt x="2611" y="611"/>
                  <a:pt x="2614" y="611"/>
                </a:cubicBezTo>
                <a:cubicBezTo>
                  <a:pt x="2618" y="611"/>
                  <a:pt x="2624" y="613"/>
                  <a:pt x="2632" y="617"/>
                </a:cubicBezTo>
                <a:cubicBezTo>
                  <a:pt x="2640" y="622"/>
                  <a:pt x="2649" y="627"/>
                  <a:pt x="2661" y="632"/>
                </a:cubicBezTo>
                <a:cubicBezTo>
                  <a:pt x="2673" y="638"/>
                  <a:pt x="2686" y="643"/>
                  <a:pt x="2702" y="648"/>
                </a:cubicBezTo>
                <a:cubicBezTo>
                  <a:pt x="2717" y="652"/>
                  <a:pt x="2735" y="655"/>
                  <a:pt x="2755" y="655"/>
                </a:cubicBezTo>
                <a:cubicBezTo>
                  <a:pt x="2767" y="655"/>
                  <a:pt x="2778" y="654"/>
                  <a:pt x="2788" y="651"/>
                </a:cubicBezTo>
                <a:cubicBezTo>
                  <a:pt x="2797" y="648"/>
                  <a:pt x="2806" y="645"/>
                  <a:pt x="2813" y="640"/>
                </a:cubicBezTo>
                <a:cubicBezTo>
                  <a:pt x="2820" y="635"/>
                  <a:pt x="2825" y="629"/>
                  <a:pt x="2829" y="622"/>
                </a:cubicBezTo>
                <a:cubicBezTo>
                  <a:pt x="2833" y="615"/>
                  <a:pt x="2835" y="606"/>
                  <a:pt x="2835" y="597"/>
                </a:cubicBezTo>
                <a:cubicBezTo>
                  <a:pt x="2835" y="586"/>
                  <a:pt x="2831" y="577"/>
                  <a:pt x="2824" y="569"/>
                </a:cubicBezTo>
                <a:cubicBezTo>
                  <a:pt x="2818" y="561"/>
                  <a:pt x="2809" y="554"/>
                  <a:pt x="2798" y="548"/>
                </a:cubicBezTo>
                <a:cubicBezTo>
                  <a:pt x="2786" y="542"/>
                  <a:pt x="2774" y="537"/>
                  <a:pt x="2760" y="532"/>
                </a:cubicBezTo>
                <a:cubicBezTo>
                  <a:pt x="2746" y="527"/>
                  <a:pt x="2731" y="521"/>
                  <a:pt x="2717" y="515"/>
                </a:cubicBezTo>
                <a:cubicBezTo>
                  <a:pt x="2702" y="509"/>
                  <a:pt x="2687" y="502"/>
                  <a:pt x="2673" y="494"/>
                </a:cubicBezTo>
                <a:cubicBezTo>
                  <a:pt x="2659" y="486"/>
                  <a:pt x="2647" y="476"/>
                  <a:pt x="2636" y="464"/>
                </a:cubicBezTo>
                <a:cubicBezTo>
                  <a:pt x="2625" y="452"/>
                  <a:pt x="2616" y="438"/>
                  <a:pt x="2609" y="422"/>
                </a:cubicBezTo>
                <a:cubicBezTo>
                  <a:pt x="2602" y="405"/>
                  <a:pt x="2599" y="386"/>
                  <a:pt x="2599" y="363"/>
                </a:cubicBezTo>
                <a:cubicBezTo>
                  <a:pt x="2599" y="339"/>
                  <a:pt x="2603" y="318"/>
                  <a:pt x="2612" y="299"/>
                </a:cubicBezTo>
                <a:cubicBezTo>
                  <a:pt x="2622" y="279"/>
                  <a:pt x="2635" y="262"/>
                  <a:pt x="2652" y="249"/>
                </a:cubicBezTo>
                <a:cubicBezTo>
                  <a:pt x="2669" y="235"/>
                  <a:pt x="2690" y="224"/>
                  <a:pt x="2714" y="216"/>
                </a:cubicBezTo>
                <a:cubicBezTo>
                  <a:pt x="2739" y="209"/>
                  <a:pt x="2767" y="205"/>
                  <a:pt x="2797" y="205"/>
                </a:cubicBezTo>
                <a:cubicBezTo>
                  <a:pt x="2813" y="205"/>
                  <a:pt x="2827" y="206"/>
                  <a:pt x="2842" y="208"/>
                </a:cubicBezTo>
                <a:cubicBezTo>
                  <a:pt x="2856" y="210"/>
                  <a:pt x="2869" y="213"/>
                  <a:pt x="2881" y="216"/>
                </a:cubicBezTo>
                <a:cubicBezTo>
                  <a:pt x="2893" y="220"/>
                  <a:pt x="2903" y="223"/>
                  <a:pt x="2911" y="227"/>
                </a:cubicBezTo>
                <a:cubicBezTo>
                  <a:pt x="2919" y="231"/>
                  <a:pt x="2924" y="234"/>
                  <a:pt x="2928" y="237"/>
                </a:cubicBezTo>
                <a:cubicBezTo>
                  <a:pt x="2931" y="239"/>
                  <a:pt x="2934" y="242"/>
                  <a:pt x="2935" y="245"/>
                </a:cubicBezTo>
                <a:cubicBezTo>
                  <a:pt x="2937" y="248"/>
                  <a:pt x="2938" y="251"/>
                  <a:pt x="2938" y="255"/>
                </a:cubicBezTo>
                <a:cubicBezTo>
                  <a:pt x="2939" y="259"/>
                  <a:pt x="2940" y="263"/>
                  <a:pt x="2940" y="269"/>
                </a:cubicBezTo>
                <a:cubicBezTo>
                  <a:pt x="2941" y="275"/>
                  <a:pt x="2941" y="282"/>
                  <a:pt x="2941" y="290"/>
                </a:cubicBezTo>
                <a:cubicBezTo>
                  <a:pt x="2941" y="300"/>
                  <a:pt x="2941" y="308"/>
                  <a:pt x="2940" y="314"/>
                </a:cubicBezTo>
                <a:cubicBezTo>
                  <a:pt x="2940" y="320"/>
                  <a:pt x="2939" y="325"/>
                  <a:pt x="2938" y="329"/>
                </a:cubicBezTo>
                <a:cubicBezTo>
                  <a:pt x="2936" y="333"/>
                  <a:pt x="2935" y="335"/>
                  <a:pt x="2932" y="336"/>
                </a:cubicBezTo>
                <a:cubicBezTo>
                  <a:pt x="2930" y="338"/>
                  <a:pt x="2928" y="338"/>
                  <a:pt x="2925" y="338"/>
                </a:cubicBezTo>
                <a:cubicBezTo>
                  <a:pt x="2921" y="338"/>
                  <a:pt x="2916" y="336"/>
                  <a:pt x="2909" y="332"/>
                </a:cubicBezTo>
                <a:cubicBezTo>
                  <a:pt x="2903" y="329"/>
                  <a:pt x="2894" y="325"/>
                  <a:pt x="2883" y="320"/>
                </a:cubicBezTo>
                <a:cubicBezTo>
                  <a:pt x="2873" y="316"/>
                  <a:pt x="2861" y="312"/>
                  <a:pt x="2847" y="308"/>
                </a:cubicBezTo>
                <a:cubicBezTo>
                  <a:pt x="2834" y="304"/>
                  <a:pt x="2818" y="302"/>
                  <a:pt x="2801" y="302"/>
                </a:cubicBezTo>
                <a:cubicBezTo>
                  <a:pt x="2788" y="302"/>
                  <a:pt x="2777" y="303"/>
                  <a:pt x="2768" y="306"/>
                </a:cubicBezTo>
                <a:cubicBezTo>
                  <a:pt x="2759" y="308"/>
                  <a:pt x="2752" y="312"/>
                  <a:pt x="2746" y="317"/>
                </a:cubicBezTo>
                <a:cubicBezTo>
                  <a:pt x="2740" y="322"/>
                  <a:pt x="2736" y="327"/>
                  <a:pt x="2733" y="334"/>
                </a:cubicBezTo>
                <a:cubicBezTo>
                  <a:pt x="2730" y="340"/>
                  <a:pt x="2728" y="347"/>
                  <a:pt x="2728" y="354"/>
                </a:cubicBezTo>
                <a:cubicBezTo>
                  <a:pt x="2728" y="365"/>
                  <a:pt x="2732" y="375"/>
                  <a:pt x="2739" y="382"/>
                </a:cubicBezTo>
                <a:cubicBezTo>
                  <a:pt x="2746" y="390"/>
                  <a:pt x="2755" y="397"/>
                  <a:pt x="2766" y="403"/>
                </a:cubicBezTo>
                <a:cubicBezTo>
                  <a:pt x="2777" y="409"/>
                  <a:pt x="2790" y="414"/>
                  <a:pt x="2805" y="419"/>
                </a:cubicBezTo>
                <a:cubicBezTo>
                  <a:pt x="2819" y="424"/>
                  <a:pt x="2834" y="430"/>
                  <a:pt x="2848" y="436"/>
                </a:cubicBezTo>
                <a:cubicBezTo>
                  <a:pt x="2863" y="442"/>
                  <a:pt x="2878" y="449"/>
                  <a:pt x="2892" y="457"/>
                </a:cubicBezTo>
                <a:cubicBezTo>
                  <a:pt x="2907" y="465"/>
                  <a:pt x="2919" y="475"/>
                  <a:pt x="2931" y="486"/>
                </a:cubicBezTo>
                <a:cubicBezTo>
                  <a:pt x="2942" y="498"/>
                  <a:pt x="2951" y="512"/>
                  <a:pt x="2958" y="528"/>
                </a:cubicBezTo>
                <a:cubicBezTo>
                  <a:pt x="2965" y="544"/>
                  <a:pt x="2969" y="564"/>
                  <a:pt x="2969" y="586"/>
                </a:cubicBezTo>
                <a:close/>
                <a:moveTo>
                  <a:pt x="3220" y="71"/>
                </a:moveTo>
                <a:cubicBezTo>
                  <a:pt x="3220" y="98"/>
                  <a:pt x="3214" y="118"/>
                  <a:pt x="3203" y="128"/>
                </a:cubicBezTo>
                <a:cubicBezTo>
                  <a:pt x="3192" y="139"/>
                  <a:pt x="3171" y="144"/>
                  <a:pt x="3140" y="144"/>
                </a:cubicBezTo>
                <a:cubicBezTo>
                  <a:pt x="3109" y="144"/>
                  <a:pt x="3088" y="139"/>
                  <a:pt x="3078" y="129"/>
                </a:cubicBezTo>
                <a:cubicBezTo>
                  <a:pt x="3067" y="119"/>
                  <a:pt x="3061" y="100"/>
                  <a:pt x="3061" y="74"/>
                </a:cubicBezTo>
                <a:cubicBezTo>
                  <a:pt x="3061" y="46"/>
                  <a:pt x="3067" y="27"/>
                  <a:pt x="3078" y="16"/>
                </a:cubicBezTo>
                <a:cubicBezTo>
                  <a:pt x="3089" y="5"/>
                  <a:pt x="3110" y="0"/>
                  <a:pt x="3141" y="0"/>
                </a:cubicBezTo>
                <a:cubicBezTo>
                  <a:pt x="3172" y="0"/>
                  <a:pt x="3193" y="5"/>
                  <a:pt x="3204" y="15"/>
                </a:cubicBezTo>
                <a:cubicBezTo>
                  <a:pt x="3215" y="26"/>
                  <a:pt x="3220" y="44"/>
                  <a:pt x="3220" y="71"/>
                </a:cubicBezTo>
                <a:close/>
                <a:moveTo>
                  <a:pt x="3210" y="724"/>
                </a:moveTo>
                <a:cubicBezTo>
                  <a:pt x="3210" y="727"/>
                  <a:pt x="3209" y="731"/>
                  <a:pt x="3206" y="733"/>
                </a:cubicBezTo>
                <a:cubicBezTo>
                  <a:pt x="3204" y="736"/>
                  <a:pt x="3200" y="738"/>
                  <a:pt x="3195" y="740"/>
                </a:cubicBezTo>
                <a:cubicBezTo>
                  <a:pt x="3190" y="742"/>
                  <a:pt x="3183" y="743"/>
                  <a:pt x="3174" y="744"/>
                </a:cubicBezTo>
                <a:cubicBezTo>
                  <a:pt x="3165" y="745"/>
                  <a:pt x="3154" y="746"/>
                  <a:pt x="3141" y="746"/>
                </a:cubicBezTo>
                <a:cubicBezTo>
                  <a:pt x="3127" y="746"/>
                  <a:pt x="3116" y="745"/>
                  <a:pt x="3107" y="744"/>
                </a:cubicBezTo>
                <a:cubicBezTo>
                  <a:pt x="3099" y="743"/>
                  <a:pt x="3092" y="742"/>
                  <a:pt x="3086" y="740"/>
                </a:cubicBezTo>
                <a:cubicBezTo>
                  <a:pt x="3081" y="738"/>
                  <a:pt x="3077" y="736"/>
                  <a:pt x="3075" y="733"/>
                </a:cubicBezTo>
                <a:cubicBezTo>
                  <a:pt x="3073" y="731"/>
                  <a:pt x="3072" y="727"/>
                  <a:pt x="3072" y="724"/>
                </a:cubicBezTo>
                <a:cubicBezTo>
                  <a:pt x="3072" y="237"/>
                  <a:pt x="3072" y="237"/>
                  <a:pt x="3072" y="237"/>
                </a:cubicBezTo>
                <a:cubicBezTo>
                  <a:pt x="3072" y="233"/>
                  <a:pt x="3073" y="230"/>
                  <a:pt x="3075" y="227"/>
                </a:cubicBezTo>
                <a:cubicBezTo>
                  <a:pt x="3077" y="225"/>
                  <a:pt x="3081" y="222"/>
                  <a:pt x="3086" y="220"/>
                </a:cubicBezTo>
                <a:cubicBezTo>
                  <a:pt x="3092" y="218"/>
                  <a:pt x="3099" y="217"/>
                  <a:pt x="3107" y="216"/>
                </a:cubicBezTo>
                <a:cubicBezTo>
                  <a:pt x="3116" y="215"/>
                  <a:pt x="3127" y="214"/>
                  <a:pt x="3141" y="214"/>
                </a:cubicBezTo>
                <a:cubicBezTo>
                  <a:pt x="3154" y="214"/>
                  <a:pt x="3165" y="215"/>
                  <a:pt x="3174" y="216"/>
                </a:cubicBezTo>
                <a:cubicBezTo>
                  <a:pt x="3183" y="217"/>
                  <a:pt x="3190" y="218"/>
                  <a:pt x="3195" y="220"/>
                </a:cubicBezTo>
                <a:cubicBezTo>
                  <a:pt x="3200" y="222"/>
                  <a:pt x="3204" y="225"/>
                  <a:pt x="3206" y="227"/>
                </a:cubicBezTo>
                <a:cubicBezTo>
                  <a:pt x="3209" y="230"/>
                  <a:pt x="3210" y="233"/>
                  <a:pt x="3210" y="237"/>
                </a:cubicBezTo>
                <a:lnTo>
                  <a:pt x="3210" y="724"/>
                </a:lnTo>
                <a:close/>
                <a:moveTo>
                  <a:pt x="3813" y="724"/>
                </a:moveTo>
                <a:cubicBezTo>
                  <a:pt x="3813" y="727"/>
                  <a:pt x="3812" y="731"/>
                  <a:pt x="3810" y="733"/>
                </a:cubicBezTo>
                <a:cubicBezTo>
                  <a:pt x="3807" y="736"/>
                  <a:pt x="3804" y="738"/>
                  <a:pt x="3799" y="740"/>
                </a:cubicBezTo>
                <a:cubicBezTo>
                  <a:pt x="3794" y="742"/>
                  <a:pt x="3787" y="743"/>
                  <a:pt x="3778" y="744"/>
                </a:cubicBezTo>
                <a:cubicBezTo>
                  <a:pt x="3769" y="745"/>
                  <a:pt x="3758" y="746"/>
                  <a:pt x="3745" y="746"/>
                </a:cubicBezTo>
                <a:cubicBezTo>
                  <a:pt x="3731" y="746"/>
                  <a:pt x="3720" y="745"/>
                  <a:pt x="3711" y="744"/>
                </a:cubicBezTo>
                <a:cubicBezTo>
                  <a:pt x="3702" y="743"/>
                  <a:pt x="3695" y="742"/>
                  <a:pt x="3690" y="740"/>
                </a:cubicBezTo>
                <a:cubicBezTo>
                  <a:pt x="3685" y="738"/>
                  <a:pt x="3681" y="736"/>
                  <a:pt x="3679" y="733"/>
                </a:cubicBezTo>
                <a:cubicBezTo>
                  <a:pt x="3677" y="731"/>
                  <a:pt x="3676" y="727"/>
                  <a:pt x="3676" y="724"/>
                </a:cubicBezTo>
                <a:cubicBezTo>
                  <a:pt x="3676" y="445"/>
                  <a:pt x="3676" y="445"/>
                  <a:pt x="3676" y="445"/>
                </a:cubicBezTo>
                <a:cubicBezTo>
                  <a:pt x="3676" y="422"/>
                  <a:pt x="3674" y="403"/>
                  <a:pt x="3670" y="390"/>
                </a:cubicBezTo>
                <a:cubicBezTo>
                  <a:pt x="3667" y="376"/>
                  <a:pt x="3662" y="365"/>
                  <a:pt x="3655" y="355"/>
                </a:cubicBezTo>
                <a:cubicBezTo>
                  <a:pt x="3649" y="345"/>
                  <a:pt x="3640" y="338"/>
                  <a:pt x="3630" y="332"/>
                </a:cubicBezTo>
                <a:cubicBezTo>
                  <a:pt x="3620" y="327"/>
                  <a:pt x="3607" y="325"/>
                  <a:pt x="3594" y="325"/>
                </a:cubicBezTo>
                <a:cubicBezTo>
                  <a:pt x="3576" y="325"/>
                  <a:pt x="3558" y="331"/>
                  <a:pt x="3541" y="344"/>
                </a:cubicBezTo>
                <a:cubicBezTo>
                  <a:pt x="3523" y="356"/>
                  <a:pt x="3504" y="375"/>
                  <a:pt x="3485" y="399"/>
                </a:cubicBezTo>
                <a:cubicBezTo>
                  <a:pt x="3485" y="724"/>
                  <a:pt x="3485" y="724"/>
                  <a:pt x="3485" y="724"/>
                </a:cubicBezTo>
                <a:cubicBezTo>
                  <a:pt x="3485" y="727"/>
                  <a:pt x="3484" y="731"/>
                  <a:pt x="3481" y="733"/>
                </a:cubicBezTo>
                <a:cubicBezTo>
                  <a:pt x="3479" y="736"/>
                  <a:pt x="3476" y="738"/>
                  <a:pt x="3470" y="740"/>
                </a:cubicBezTo>
                <a:cubicBezTo>
                  <a:pt x="3465" y="742"/>
                  <a:pt x="3458" y="743"/>
                  <a:pt x="3449" y="744"/>
                </a:cubicBezTo>
                <a:cubicBezTo>
                  <a:pt x="3440" y="745"/>
                  <a:pt x="3429" y="746"/>
                  <a:pt x="3416" y="746"/>
                </a:cubicBezTo>
                <a:cubicBezTo>
                  <a:pt x="3402" y="746"/>
                  <a:pt x="3391" y="745"/>
                  <a:pt x="3382" y="744"/>
                </a:cubicBezTo>
                <a:cubicBezTo>
                  <a:pt x="3374" y="743"/>
                  <a:pt x="3367" y="742"/>
                  <a:pt x="3361" y="740"/>
                </a:cubicBezTo>
                <a:cubicBezTo>
                  <a:pt x="3356" y="738"/>
                  <a:pt x="3352" y="736"/>
                  <a:pt x="3350" y="733"/>
                </a:cubicBezTo>
                <a:cubicBezTo>
                  <a:pt x="3348" y="731"/>
                  <a:pt x="3347" y="727"/>
                  <a:pt x="3347" y="724"/>
                </a:cubicBezTo>
                <a:cubicBezTo>
                  <a:pt x="3347" y="236"/>
                  <a:pt x="3347" y="236"/>
                  <a:pt x="3347" y="236"/>
                </a:cubicBezTo>
                <a:cubicBezTo>
                  <a:pt x="3347" y="232"/>
                  <a:pt x="3348" y="229"/>
                  <a:pt x="3350" y="226"/>
                </a:cubicBezTo>
                <a:cubicBezTo>
                  <a:pt x="3351" y="224"/>
                  <a:pt x="3355" y="221"/>
                  <a:pt x="3360" y="220"/>
                </a:cubicBezTo>
                <a:cubicBezTo>
                  <a:pt x="3364" y="218"/>
                  <a:pt x="3370" y="216"/>
                  <a:pt x="3378" y="215"/>
                </a:cubicBezTo>
                <a:cubicBezTo>
                  <a:pt x="3385" y="215"/>
                  <a:pt x="3395" y="214"/>
                  <a:pt x="3406" y="214"/>
                </a:cubicBezTo>
                <a:cubicBezTo>
                  <a:pt x="3418" y="214"/>
                  <a:pt x="3427" y="215"/>
                  <a:pt x="3435" y="215"/>
                </a:cubicBezTo>
                <a:cubicBezTo>
                  <a:pt x="3443" y="216"/>
                  <a:pt x="3449" y="218"/>
                  <a:pt x="3453" y="220"/>
                </a:cubicBezTo>
                <a:cubicBezTo>
                  <a:pt x="3457" y="221"/>
                  <a:pt x="3460" y="224"/>
                  <a:pt x="3462" y="226"/>
                </a:cubicBezTo>
                <a:cubicBezTo>
                  <a:pt x="3464" y="229"/>
                  <a:pt x="3465" y="232"/>
                  <a:pt x="3465" y="236"/>
                </a:cubicBezTo>
                <a:cubicBezTo>
                  <a:pt x="3465" y="292"/>
                  <a:pt x="3465" y="292"/>
                  <a:pt x="3465" y="292"/>
                </a:cubicBezTo>
                <a:cubicBezTo>
                  <a:pt x="3491" y="263"/>
                  <a:pt x="3519" y="241"/>
                  <a:pt x="3547" y="227"/>
                </a:cubicBezTo>
                <a:cubicBezTo>
                  <a:pt x="3575" y="212"/>
                  <a:pt x="3604" y="205"/>
                  <a:pt x="3634" y="205"/>
                </a:cubicBezTo>
                <a:cubicBezTo>
                  <a:pt x="3667" y="205"/>
                  <a:pt x="3695" y="210"/>
                  <a:pt x="3718" y="221"/>
                </a:cubicBezTo>
                <a:cubicBezTo>
                  <a:pt x="3741" y="232"/>
                  <a:pt x="3759" y="247"/>
                  <a:pt x="3773" y="266"/>
                </a:cubicBezTo>
                <a:cubicBezTo>
                  <a:pt x="3787" y="285"/>
                  <a:pt x="3797" y="306"/>
                  <a:pt x="3804" y="332"/>
                </a:cubicBezTo>
                <a:cubicBezTo>
                  <a:pt x="3810" y="357"/>
                  <a:pt x="3813" y="387"/>
                  <a:pt x="3813" y="422"/>
                </a:cubicBezTo>
                <a:lnTo>
                  <a:pt x="3813" y="724"/>
                </a:lnTo>
                <a:close/>
                <a:moveTo>
                  <a:pt x="4291" y="586"/>
                </a:moveTo>
                <a:cubicBezTo>
                  <a:pt x="4291" y="614"/>
                  <a:pt x="4286" y="638"/>
                  <a:pt x="4276" y="659"/>
                </a:cubicBezTo>
                <a:cubicBezTo>
                  <a:pt x="4265" y="680"/>
                  <a:pt x="4251" y="698"/>
                  <a:pt x="4232" y="712"/>
                </a:cubicBezTo>
                <a:cubicBezTo>
                  <a:pt x="4213" y="726"/>
                  <a:pt x="4190" y="737"/>
                  <a:pt x="4165" y="744"/>
                </a:cubicBezTo>
                <a:cubicBezTo>
                  <a:pt x="4139" y="751"/>
                  <a:pt x="4111" y="755"/>
                  <a:pt x="4080" y="755"/>
                </a:cubicBezTo>
                <a:cubicBezTo>
                  <a:pt x="4062" y="755"/>
                  <a:pt x="4045" y="754"/>
                  <a:pt x="4028" y="751"/>
                </a:cubicBezTo>
                <a:cubicBezTo>
                  <a:pt x="4011" y="748"/>
                  <a:pt x="3997" y="745"/>
                  <a:pt x="3984" y="740"/>
                </a:cubicBezTo>
                <a:cubicBezTo>
                  <a:pt x="3970" y="736"/>
                  <a:pt x="3959" y="732"/>
                  <a:pt x="3951" y="728"/>
                </a:cubicBezTo>
                <a:cubicBezTo>
                  <a:pt x="3942" y="723"/>
                  <a:pt x="3936" y="719"/>
                  <a:pt x="3932" y="715"/>
                </a:cubicBezTo>
                <a:cubicBezTo>
                  <a:pt x="3928" y="711"/>
                  <a:pt x="3924" y="705"/>
                  <a:pt x="3922" y="697"/>
                </a:cubicBezTo>
                <a:cubicBezTo>
                  <a:pt x="3920" y="689"/>
                  <a:pt x="3919" y="677"/>
                  <a:pt x="3919" y="661"/>
                </a:cubicBezTo>
                <a:cubicBezTo>
                  <a:pt x="3919" y="650"/>
                  <a:pt x="3919" y="642"/>
                  <a:pt x="3920" y="635"/>
                </a:cubicBezTo>
                <a:cubicBezTo>
                  <a:pt x="3921" y="629"/>
                  <a:pt x="3922" y="624"/>
                  <a:pt x="3923" y="620"/>
                </a:cubicBezTo>
                <a:cubicBezTo>
                  <a:pt x="3925" y="616"/>
                  <a:pt x="3927" y="614"/>
                  <a:pt x="3929" y="612"/>
                </a:cubicBezTo>
                <a:cubicBezTo>
                  <a:pt x="3931" y="611"/>
                  <a:pt x="3934" y="611"/>
                  <a:pt x="3937" y="611"/>
                </a:cubicBezTo>
                <a:cubicBezTo>
                  <a:pt x="3941" y="611"/>
                  <a:pt x="3947" y="613"/>
                  <a:pt x="3955" y="617"/>
                </a:cubicBezTo>
                <a:cubicBezTo>
                  <a:pt x="3963" y="622"/>
                  <a:pt x="3972" y="627"/>
                  <a:pt x="3984" y="632"/>
                </a:cubicBezTo>
                <a:cubicBezTo>
                  <a:pt x="3996" y="638"/>
                  <a:pt x="4009" y="643"/>
                  <a:pt x="4025" y="648"/>
                </a:cubicBezTo>
                <a:cubicBezTo>
                  <a:pt x="4040" y="652"/>
                  <a:pt x="4058" y="655"/>
                  <a:pt x="4078" y="655"/>
                </a:cubicBezTo>
                <a:cubicBezTo>
                  <a:pt x="4090" y="655"/>
                  <a:pt x="4101" y="654"/>
                  <a:pt x="4111" y="651"/>
                </a:cubicBezTo>
                <a:cubicBezTo>
                  <a:pt x="4120" y="648"/>
                  <a:pt x="4129" y="645"/>
                  <a:pt x="4136" y="640"/>
                </a:cubicBezTo>
                <a:cubicBezTo>
                  <a:pt x="4143" y="635"/>
                  <a:pt x="4148" y="629"/>
                  <a:pt x="4152" y="622"/>
                </a:cubicBezTo>
                <a:cubicBezTo>
                  <a:pt x="4156" y="615"/>
                  <a:pt x="4157" y="606"/>
                  <a:pt x="4157" y="597"/>
                </a:cubicBezTo>
                <a:cubicBezTo>
                  <a:pt x="4157" y="586"/>
                  <a:pt x="4154" y="577"/>
                  <a:pt x="4147" y="569"/>
                </a:cubicBezTo>
                <a:cubicBezTo>
                  <a:pt x="4141" y="561"/>
                  <a:pt x="4132" y="554"/>
                  <a:pt x="4120" y="548"/>
                </a:cubicBezTo>
                <a:cubicBezTo>
                  <a:pt x="4109" y="542"/>
                  <a:pt x="4097" y="537"/>
                  <a:pt x="4083" y="532"/>
                </a:cubicBezTo>
                <a:cubicBezTo>
                  <a:pt x="4069" y="527"/>
                  <a:pt x="4054" y="521"/>
                  <a:pt x="4040" y="515"/>
                </a:cubicBezTo>
                <a:cubicBezTo>
                  <a:pt x="4025" y="509"/>
                  <a:pt x="4010" y="502"/>
                  <a:pt x="3996" y="494"/>
                </a:cubicBezTo>
                <a:cubicBezTo>
                  <a:pt x="3982" y="486"/>
                  <a:pt x="3970" y="476"/>
                  <a:pt x="3959" y="464"/>
                </a:cubicBezTo>
                <a:cubicBezTo>
                  <a:pt x="3947" y="452"/>
                  <a:pt x="3939" y="438"/>
                  <a:pt x="3932" y="422"/>
                </a:cubicBezTo>
                <a:cubicBezTo>
                  <a:pt x="3925" y="405"/>
                  <a:pt x="3922" y="386"/>
                  <a:pt x="3922" y="363"/>
                </a:cubicBezTo>
                <a:cubicBezTo>
                  <a:pt x="3922" y="339"/>
                  <a:pt x="3926" y="318"/>
                  <a:pt x="3935" y="299"/>
                </a:cubicBezTo>
                <a:cubicBezTo>
                  <a:pt x="3944" y="279"/>
                  <a:pt x="3958" y="262"/>
                  <a:pt x="3975" y="249"/>
                </a:cubicBezTo>
                <a:cubicBezTo>
                  <a:pt x="3992" y="235"/>
                  <a:pt x="4013" y="224"/>
                  <a:pt x="4037" y="216"/>
                </a:cubicBezTo>
                <a:cubicBezTo>
                  <a:pt x="4062" y="209"/>
                  <a:pt x="4090" y="205"/>
                  <a:pt x="4120" y="205"/>
                </a:cubicBezTo>
                <a:cubicBezTo>
                  <a:pt x="4136" y="205"/>
                  <a:pt x="4150" y="206"/>
                  <a:pt x="4165" y="208"/>
                </a:cubicBezTo>
                <a:cubicBezTo>
                  <a:pt x="4179" y="210"/>
                  <a:pt x="4192" y="213"/>
                  <a:pt x="4204" y="216"/>
                </a:cubicBezTo>
                <a:cubicBezTo>
                  <a:pt x="4216" y="220"/>
                  <a:pt x="4225" y="223"/>
                  <a:pt x="4233" y="227"/>
                </a:cubicBezTo>
                <a:cubicBezTo>
                  <a:pt x="4241" y="231"/>
                  <a:pt x="4247" y="234"/>
                  <a:pt x="4251" y="237"/>
                </a:cubicBezTo>
                <a:cubicBezTo>
                  <a:pt x="4254" y="239"/>
                  <a:pt x="4257" y="242"/>
                  <a:pt x="4258" y="245"/>
                </a:cubicBezTo>
                <a:cubicBezTo>
                  <a:pt x="4259" y="248"/>
                  <a:pt x="4261" y="251"/>
                  <a:pt x="4261" y="255"/>
                </a:cubicBezTo>
                <a:cubicBezTo>
                  <a:pt x="4262" y="259"/>
                  <a:pt x="4263" y="263"/>
                  <a:pt x="4263" y="269"/>
                </a:cubicBezTo>
                <a:cubicBezTo>
                  <a:pt x="4264" y="275"/>
                  <a:pt x="4264" y="282"/>
                  <a:pt x="4264" y="290"/>
                </a:cubicBezTo>
                <a:cubicBezTo>
                  <a:pt x="4264" y="300"/>
                  <a:pt x="4264" y="308"/>
                  <a:pt x="4263" y="314"/>
                </a:cubicBezTo>
                <a:cubicBezTo>
                  <a:pt x="4263" y="320"/>
                  <a:pt x="4262" y="325"/>
                  <a:pt x="4260" y="329"/>
                </a:cubicBezTo>
                <a:cubicBezTo>
                  <a:pt x="4259" y="333"/>
                  <a:pt x="4257" y="335"/>
                  <a:pt x="4255" y="336"/>
                </a:cubicBezTo>
                <a:cubicBezTo>
                  <a:pt x="4253" y="338"/>
                  <a:pt x="4251" y="338"/>
                  <a:pt x="4248" y="338"/>
                </a:cubicBezTo>
                <a:cubicBezTo>
                  <a:pt x="4244" y="338"/>
                  <a:pt x="4239" y="336"/>
                  <a:pt x="4232" y="332"/>
                </a:cubicBezTo>
                <a:cubicBezTo>
                  <a:pt x="4225" y="329"/>
                  <a:pt x="4217" y="325"/>
                  <a:pt x="4206" y="320"/>
                </a:cubicBezTo>
                <a:cubicBezTo>
                  <a:pt x="4196" y="316"/>
                  <a:pt x="4184" y="312"/>
                  <a:pt x="4170" y="308"/>
                </a:cubicBezTo>
                <a:cubicBezTo>
                  <a:pt x="4157" y="304"/>
                  <a:pt x="4141" y="302"/>
                  <a:pt x="4124" y="302"/>
                </a:cubicBezTo>
                <a:cubicBezTo>
                  <a:pt x="4111" y="302"/>
                  <a:pt x="4100" y="303"/>
                  <a:pt x="4091" y="306"/>
                </a:cubicBezTo>
                <a:cubicBezTo>
                  <a:pt x="4082" y="308"/>
                  <a:pt x="4075" y="312"/>
                  <a:pt x="4069" y="317"/>
                </a:cubicBezTo>
                <a:cubicBezTo>
                  <a:pt x="4063" y="322"/>
                  <a:pt x="4059" y="327"/>
                  <a:pt x="4056" y="334"/>
                </a:cubicBezTo>
                <a:cubicBezTo>
                  <a:pt x="4053" y="340"/>
                  <a:pt x="4051" y="347"/>
                  <a:pt x="4051" y="354"/>
                </a:cubicBezTo>
                <a:cubicBezTo>
                  <a:pt x="4051" y="365"/>
                  <a:pt x="4055" y="375"/>
                  <a:pt x="4062" y="382"/>
                </a:cubicBezTo>
                <a:cubicBezTo>
                  <a:pt x="4069" y="390"/>
                  <a:pt x="4078" y="397"/>
                  <a:pt x="4089" y="403"/>
                </a:cubicBezTo>
                <a:cubicBezTo>
                  <a:pt x="4100" y="409"/>
                  <a:pt x="4113" y="414"/>
                  <a:pt x="4128" y="419"/>
                </a:cubicBezTo>
                <a:cubicBezTo>
                  <a:pt x="4142" y="424"/>
                  <a:pt x="4157" y="430"/>
                  <a:pt x="4171" y="436"/>
                </a:cubicBezTo>
                <a:cubicBezTo>
                  <a:pt x="4186" y="442"/>
                  <a:pt x="4201" y="449"/>
                  <a:pt x="4215" y="457"/>
                </a:cubicBezTo>
                <a:cubicBezTo>
                  <a:pt x="4230" y="465"/>
                  <a:pt x="4242" y="475"/>
                  <a:pt x="4254" y="486"/>
                </a:cubicBezTo>
                <a:cubicBezTo>
                  <a:pt x="4265" y="498"/>
                  <a:pt x="4274" y="512"/>
                  <a:pt x="4281" y="528"/>
                </a:cubicBezTo>
                <a:cubicBezTo>
                  <a:pt x="4288" y="544"/>
                  <a:pt x="4291" y="564"/>
                  <a:pt x="4291" y="586"/>
                </a:cubicBezTo>
                <a:close/>
                <a:moveTo>
                  <a:pt x="4671" y="676"/>
                </a:moveTo>
                <a:cubicBezTo>
                  <a:pt x="4671" y="692"/>
                  <a:pt x="4670" y="704"/>
                  <a:pt x="4668" y="713"/>
                </a:cubicBezTo>
                <a:cubicBezTo>
                  <a:pt x="4666" y="721"/>
                  <a:pt x="4663" y="727"/>
                  <a:pt x="4660" y="731"/>
                </a:cubicBezTo>
                <a:cubicBezTo>
                  <a:pt x="4657" y="734"/>
                  <a:pt x="4652" y="737"/>
                  <a:pt x="4645" y="740"/>
                </a:cubicBezTo>
                <a:cubicBezTo>
                  <a:pt x="4639" y="743"/>
                  <a:pt x="4632" y="745"/>
                  <a:pt x="4623" y="747"/>
                </a:cubicBezTo>
                <a:cubicBezTo>
                  <a:pt x="4615" y="749"/>
                  <a:pt x="4605" y="751"/>
                  <a:pt x="4595" y="752"/>
                </a:cubicBezTo>
                <a:cubicBezTo>
                  <a:pt x="4585" y="753"/>
                  <a:pt x="4575" y="753"/>
                  <a:pt x="4565" y="753"/>
                </a:cubicBezTo>
                <a:cubicBezTo>
                  <a:pt x="4537" y="753"/>
                  <a:pt x="4514" y="750"/>
                  <a:pt x="4494" y="743"/>
                </a:cubicBezTo>
                <a:cubicBezTo>
                  <a:pt x="4474" y="736"/>
                  <a:pt x="4457" y="725"/>
                  <a:pt x="4444" y="711"/>
                </a:cubicBezTo>
                <a:cubicBezTo>
                  <a:pt x="4431" y="696"/>
                  <a:pt x="4421" y="678"/>
                  <a:pt x="4415" y="656"/>
                </a:cubicBezTo>
                <a:cubicBezTo>
                  <a:pt x="4409" y="635"/>
                  <a:pt x="4406" y="609"/>
                  <a:pt x="4406" y="579"/>
                </a:cubicBezTo>
                <a:cubicBezTo>
                  <a:pt x="4406" y="329"/>
                  <a:pt x="4406" y="329"/>
                  <a:pt x="4406" y="329"/>
                </a:cubicBezTo>
                <a:cubicBezTo>
                  <a:pt x="4347" y="329"/>
                  <a:pt x="4347" y="329"/>
                  <a:pt x="4347" y="329"/>
                </a:cubicBezTo>
                <a:cubicBezTo>
                  <a:pt x="4340" y="329"/>
                  <a:pt x="4335" y="325"/>
                  <a:pt x="4331" y="316"/>
                </a:cubicBezTo>
                <a:cubicBezTo>
                  <a:pt x="4328" y="307"/>
                  <a:pt x="4326" y="293"/>
                  <a:pt x="4326" y="273"/>
                </a:cubicBezTo>
                <a:cubicBezTo>
                  <a:pt x="4326" y="263"/>
                  <a:pt x="4326" y="254"/>
                  <a:pt x="4327" y="246"/>
                </a:cubicBezTo>
                <a:cubicBezTo>
                  <a:pt x="4328" y="239"/>
                  <a:pt x="4329" y="233"/>
                  <a:pt x="4331" y="229"/>
                </a:cubicBezTo>
                <a:cubicBezTo>
                  <a:pt x="4333" y="225"/>
                  <a:pt x="4335" y="222"/>
                  <a:pt x="4338" y="220"/>
                </a:cubicBezTo>
                <a:cubicBezTo>
                  <a:pt x="4341" y="218"/>
                  <a:pt x="4344" y="217"/>
                  <a:pt x="4348" y="217"/>
                </a:cubicBezTo>
                <a:cubicBezTo>
                  <a:pt x="4406" y="217"/>
                  <a:pt x="4406" y="217"/>
                  <a:pt x="4406" y="217"/>
                </a:cubicBezTo>
                <a:cubicBezTo>
                  <a:pt x="4406" y="109"/>
                  <a:pt x="4406" y="109"/>
                  <a:pt x="4406" y="109"/>
                </a:cubicBezTo>
                <a:cubicBezTo>
                  <a:pt x="4406" y="105"/>
                  <a:pt x="4407" y="102"/>
                  <a:pt x="4409" y="99"/>
                </a:cubicBezTo>
                <a:cubicBezTo>
                  <a:pt x="4411" y="96"/>
                  <a:pt x="4414" y="93"/>
                  <a:pt x="4420" y="91"/>
                </a:cubicBezTo>
                <a:cubicBezTo>
                  <a:pt x="4425" y="89"/>
                  <a:pt x="4432" y="88"/>
                  <a:pt x="4441" y="87"/>
                </a:cubicBezTo>
                <a:cubicBezTo>
                  <a:pt x="4450" y="86"/>
                  <a:pt x="4461" y="86"/>
                  <a:pt x="4474" y="86"/>
                </a:cubicBezTo>
                <a:cubicBezTo>
                  <a:pt x="4488" y="86"/>
                  <a:pt x="4499" y="86"/>
                  <a:pt x="4508" y="87"/>
                </a:cubicBezTo>
                <a:cubicBezTo>
                  <a:pt x="4517" y="88"/>
                  <a:pt x="4524" y="89"/>
                  <a:pt x="4529" y="91"/>
                </a:cubicBezTo>
                <a:cubicBezTo>
                  <a:pt x="4534" y="93"/>
                  <a:pt x="4537" y="96"/>
                  <a:pt x="4540" y="99"/>
                </a:cubicBezTo>
                <a:cubicBezTo>
                  <a:pt x="4542" y="102"/>
                  <a:pt x="4543" y="105"/>
                  <a:pt x="4543" y="109"/>
                </a:cubicBezTo>
                <a:cubicBezTo>
                  <a:pt x="4543" y="217"/>
                  <a:pt x="4543" y="217"/>
                  <a:pt x="4543" y="217"/>
                </a:cubicBezTo>
                <a:cubicBezTo>
                  <a:pt x="4649" y="217"/>
                  <a:pt x="4649" y="217"/>
                  <a:pt x="4649" y="217"/>
                </a:cubicBezTo>
                <a:cubicBezTo>
                  <a:pt x="4653" y="217"/>
                  <a:pt x="4656" y="218"/>
                  <a:pt x="4659" y="220"/>
                </a:cubicBezTo>
                <a:cubicBezTo>
                  <a:pt x="4661" y="222"/>
                  <a:pt x="4664" y="225"/>
                  <a:pt x="4665" y="229"/>
                </a:cubicBezTo>
                <a:cubicBezTo>
                  <a:pt x="4667" y="233"/>
                  <a:pt x="4669" y="239"/>
                  <a:pt x="4670" y="246"/>
                </a:cubicBezTo>
                <a:cubicBezTo>
                  <a:pt x="4670" y="254"/>
                  <a:pt x="4671" y="263"/>
                  <a:pt x="4671" y="273"/>
                </a:cubicBezTo>
                <a:cubicBezTo>
                  <a:pt x="4671" y="293"/>
                  <a:pt x="4669" y="307"/>
                  <a:pt x="4665" y="316"/>
                </a:cubicBezTo>
                <a:cubicBezTo>
                  <a:pt x="4662" y="325"/>
                  <a:pt x="4657" y="329"/>
                  <a:pt x="4650" y="329"/>
                </a:cubicBezTo>
                <a:cubicBezTo>
                  <a:pt x="4543" y="329"/>
                  <a:pt x="4543" y="329"/>
                  <a:pt x="4543" y="329"/>
                </a:cubicBezTo>
                <a:cubicBezTo>
                  <a:pt x="4543" y="558"/>
                  <a:pt x="4543" y="558"/>
                  <a:pt x="4543" y="558"/>
                </a:cubicBezTo>
                <a:cubicBezTo>
                  <a:pt x="4543" y="585"/>
                  <a:pt x="4547" y="605"/>
                  <a:pt x="4556" y="618"/>
                </a:cubicBezTo>
                <a:cubicBezTo>
                  <a:pt x="4564" y="631"/>
                  <a:pt x="4579" y="638"/>
                  <a:pt x="4600" y="638"/>
                </a:cubicBezTo>
                <a:cubicBezTo>
                  <a:pt x="4608" y="638"/>
                  <a:pt x="4614" y="637"/>
                  <a:pt x="4620" y="636"/>
                </a:cubicBezTo>
                <a:cubicBezTo>
                  <a:pt x="4626" y="635"/>
                  <a:pt x="4631" y="633"/>
                  <a:pt x="4636" y="632"/>
                </a:cubicBezTo>
                <a:cubicBezTo>
                  <a:pt x="4640" y="630"/>
                  <a:pt x="4644" y="629"/>
                  <a:pt x="4647" y="627"/>
                </a:cubicBezTo>
                <a:cubicBezTo>
                  <a:pt x="4650" y="626"/>
                  <a:pt x="4653" y="625"/>
                  <a:pt x="4656" y="625"/>
                </a:cubicBezTo>
                <a:cubicBezTo>
                  <a:pt x="4658" y="625"/>
                  <a:pt x="4660" y="626"/>
                  <a:pt x="4662" y="627"/>
                </a:cubicBezTo>
                <a:cubicBezTo>
                  <a:pt x="4664" y="629"/>
                  <a:pt x="4665" y="631"/>
                  <a:pt x="4667" y="635"/>
                </a:cubicBezTo>
                <a:cubicBezTo>
                  <a:pt x="4668" y="639"/>
                  <a:pt x="4669" y="644"/>
                  <a:pt x="4670" y="650"/>
                </a:cubicBezTo>
                <a:cubicBezTo>
                  <a:pt x="4670" y="657"/>
                  <a:pt x="4671" y="665"/>
                  <a:pt x="4671" y="676"/>
                </a:cubicBezTo>
                <a:close/>
                <a:moveTo>
                  <a:pt x="4925" y="71"/>
                </a:moveTo>
                <a:cubicBezTo>
                  <a:pt x="4925" y="98"/>
                  <a:pt x="4920" y="118"/>
                  <a:pt x="4909" y="128"/>
                </a:cubicBezTo>
                <a:cubicBezTo>
                  <a:pt x="4897" y="139"/>
                  <a:pt x="4876" y="144"/>
                  <a:pt x="4846" y="144"/>
                </a:cubicBezTo>
                <a:cubicBezTo>
                  <a:pt x="4815" y="144"/>
                  <a:pt x="4794" y="139"/>
                  <a:pt x="4783" y="129"/>
                </a:cubicBezTo>
                <a:cubicBezTo>
                  <a:pt x="4772" y="119"/>
                  <a:pt x="4767" y="100"/>
                  <a:pt x="4767" y="74"/>
                </a:cubicBezTo>
                <a:cubicBezTo>
                  <a:pt x="4767" y="46"/>
                  <a:pt x="4772" y="27"/>
                  <a:pt x="4784" y="16"/>
                </a:cubicBezTo>
                <a:cubicBezTo>
                  <a:pt x="4795" y="5"/>
                  <a:pt x="4816" y="0"/>
                  <a:pt x="4847" y="0"/>
                </a:cubicBezTo>
                <a:cubicBezTo>
                  <a:pt x="4877" y="0"/>
                  <a:pt x="4898" y="5"/>
                  <a:pt x="4909" y="15"/>
                </a:cubicBezTo>
                <a:cubicBezTo>
                  <a:pt x="4920" y="26"/>
                  <a:pt x="4925" y="44"/>
                  <a:pt x="4925" y="71"/>
                </a:cubicBezTo>
                <a:close/>
                <a:moveTo>
                  <a:pt x="4915" y="724"/>
                </a:moveTo>
                <a:cubicBezTo>
                  <a:pt x="4915" y="727"/>
                  <a:pt x="4914" y="731"/>
                  <a:pt x="4912" y="733"/>
                </a:cubicBezTo>
                <a:cubicBezTo>
                  <a:pt x="4910" y="736"/>
                  <a:pt x="4906" y="738"/>
                  <a:pt x="4901" y="740"/>
                </a:cubicBezTo>
                <a:cubicBezTo>
                  <a:pt x="4895" y="742"/>
                  <a:pt x="4888" y="743"/>
                  <a:pt x="4880" y="744"/>
                </a:cubicBezTo>
                <a:cubicBezTo>
                  <a:pt x="4871" y="745"/>
                  <a:pt x="4860" y="746"/>
                  <a:pt x="4846" y="746"/>
                </a:cubicBezTo>
                <a:cubicBezTo>
                  <a:pt x="4833" y="746"/>
                  <a:pt x="4822" y="745"/>
                  <a:pt x="4813" y="744"/>
                </a:cubicBezTo>
                <a:cubicBezTo>
                  <a:pt x="4804" y="743"/>
                  <a:pt x="4797" y="742"/>
                  <a:pt x="4792" y="740"/>
                </a:cubicBezTo>
                <a:cubicBezTo>
                  <a:pt x="4786" y="738"/>
                  <a:pt x="4783" y="736"/>
                  <a:pt x="4781" y="733"/>
                </a:cubicBezTo>
                <a:cubicBezTo>
                  <a:pt x="4778" y="731"/>
                  <a:pt x="4777" y="727"/>
                  <a:pt x="4777" y="724"/>
                </a:cubicBezTo>
                <a:cubicBezTo>
                  <a:pt x="4777" y="237"/>
                  <a:pt x="4777" y="237"/>
                  <a:pt x="4777" y="237"/>
                </a:cubicBezTo>
                <a:cubicBezTo>
                  <a:pt x="4777" y="233"/>
                  <a:pt x="4778" y="230"/>
                  <a:pt x="4781" y="227"/>
                </a:cubicBezTo>
                <a:cubicBezTo>
                  <a:pt x="4783" y="225"/>
                  <a:pt x="4786" y="222"/>
                  <a:pt x="4792" y="220"/>
                </a:cubicBezTo>
                <a:cubicBezTo>
                  <a:pt x="4797" y="218"/>
                  <a:pt x="4804" y="217"/>
                  <a:pt x="4813" y="216"/>
                </a:cubicBezTo>
                <a:cubicBezTo>
                  <a:pt x="4822" y="215"/>
                  <a:pt x="4833" y="214"/>
                  <a:pt x="4846" y="214"/>
                </a:cubicBezTo>
                <a:cubicBezTo>
                  <a:pt x="4860" y="214"/>
                  <a:pt x="4871" y="215"/>
                  <a:pt x="4880" y="216"/>
                </a:cubicBezTo>
                <a:cubicBezTo>
                  <a:pt x="4888" y="217"/>
                  <a:pt x="4895" y="218"/>
                  <a:pt x="4901" y="220"/>
                </a:cubicBezTo>
                <a:cubicBezTo>
                  <a:pt x="4906" y="222"/>
                  <a:pt x="4910" y="225"/>
                  <a:pt x="4912" y="227"/>
                </a:cubicBezTo>
                <a:cubicBezTo>
                  <a:pt x="4914" y="230"/>
                  <a:pt x="4915" y="233"/>
                  <a:pt x="4915" y="237"/>
                </a:cubicBezTo>
                <a:lnTo>
                  <a:pt x="4915" y="724"/>
                </a:lnTo>
                <a:close/>
                <a:moveTo>
                  <a:pt x="5341" y="676"/>
                </a:moveTo>
                <a:cubicBezTo>
                  <a:pt x="5341" y="692"/>
                  <a:pt x="5340" y="704"/>
                  <a:pt x="5338" y="713"/>
                </a:cubicBezTo>
                <a:cubicBezTo>
                  <a:pt x="5336" y="721"/>
                  <a:pt x="5333" y="727"/>
                  <a:pt x="5330" y="731"/>
                </a:cubicBezTo>
                <a:cubicBezTo>
                  <a:pt x="5327" y="734"/>
                  <a:pt x="5322" y="737"/>
                  <a:pt x="5316" y="740"/>
                </a:cubicBezTo>
                <a:cubicBezTo>
                  <a:pt x="5309" y="743"/>
                  <a:pt x="5302" y="745"/>
                  <a:pt x="5293" y="747"/>
                </a:cubicBezTo>
                <a:cubicBezTo>
                  <a:pt x="5285" y="749"/>
                  <a:pt x="5275" y="751"/>
                  <a:pt x="5265" y="752"/>
                </a:cubicBezTo>
                <a:cubicBezTo>
                  <a:pt x="5255" y="753"/>
                  <a:pt x="5245" y="753"/>
                  <a:pt x="5235" y="753"/>
                </a:cubicBezTo>
                <a:cubicBezTo>
                  <a:pt x="5208" y="753"/>
                  <a:pt x="5184" y="750"/>
                  <a:pt x="5164" y="743"/>
                </a:cubicBezTo>
                <a:cubicBezTo>
                  <a:pt x="5144" y="736"/>
                  <a:pt x="5127" y="725"/>
                  <a:pt x="5114" y="711"/>
                </a:cubicBezTo>
                <a:cubicBezTo>
                  <a:pt x="5101" y="696"/>
                  <a:pt x="5091" y="678"/>
                  <a:pt x="5085" y="656"/>
                </a:cubicBezTo>
                <a:cubicBezTo>
                  <a:pt x="5079" y="635"/>
                  <a:pt x="5076" y="609"/>
                  <a:pt x="5076" y="579"/>
                </a:cubicBezTo>
                <a:cubicBezTo>
                  <a:pt x="5076" y="329"/>
                  <a:pt x="5076" y="329"/>
                  <a:pt x="5076" y="329"/>
                </a:cubicBezTo>
                <a:cubicBezTo>
                  <a:pt x="5017" y="329"/>
                  <a:pt x="5017" y="329"/>
                  <a:pt x="5017" y="329"/>
                </a:cubicBezTo>
                <a:cubicBezTo>
                  <a:pt x="5010" y="329"/>
                  <a:pt x="5005" y="325"/>
                  <a:pt x="5001" y="316"/>
                </a:cubicBezTo>
                <a:cubicBezTo>
                  <a:pt x="4998" y="307"/>
                  <a:pt x="4996" y="293"/>
                  <a:pt x="4996" y="273"/>
                </a:cubicBezTo>
                <a:cubicBezTo>
                  <a:pt x="4996" y="263"/>
                  <a:pt x="4996" y="254"/>
                  <a:pt x="4997" y="246"/>
                </a:cubicBezTo>
                <a:cubicBezTo>
                  <a:pt x="4998" y="239"/>
                  <a:pt x="5000" y="233"/>
                  <a:pt x="5001" y="229"/>
                </a:cubicBezTo>
                <a:cubicBezTo>
                  <a:pt x="5003" y="225"/>
                  <a:pt x="5006" y="222"/>
                  <a:pt x="5008" y="220"/>
                </a:cubicBezTo>
                <a:cubicBezTo>
                  <a:pt x="5011" y="218"/>
                  <a:pt x="5014" y="217"/>
                  <a:pt x="5018" y="217"/>
                </a:cubicBezTo>
                <a:cubicBezTo>
                  <a:pt x="5076" y="217"/>
                  <a:pt x="5076" y="217"/>
                  <a:pt x="5076" y="217"/>
                </a:cubicBezTo>
                <a:cubicBezTo>
                  <a:pt x="5076" y="109"/>
                  <a:pt x="5076" y="109"/>
                  <a:pt x="5076" y="109"/>
                </a:cubicBezTo>
                <a:cubicBezTo>
                  <a:pt x="5076" y="105"/>
                  <a:pt x="5077" y="102"/>
                  <a:pt x="5079" y="99"/>
                </a:cubicBezTo>
                <a:cubicBezTo>
                  <a:pt x="5081" y="96"/>
                  <a:pt x="5085" y="93"/>
                  <a:pt x="5090" y="91"/>
                </a:cubicBezTo>
                <a:cubicBezTo>
                  <a:pt x="5095" y="89"/>
                  <a:pt x="5102" y="88"/>
                  <a:pt x="5111" y="87"/>
                </a:cubicBezTo>
                <a:cubicBezTo>
                  <a:pt x="5120" y="86"/>
                  <a:pt x="5131" y="86"/>
                  <a:pt x="5144" y="86"/>
                </a:cubicBezTo>
                <a:cubicBezTo>
                  <a:pt x="5158" y="86"/>
                  <a:pt x="5169" y="86"/>
                  <a:pt x="5178" y="87"/>
                </a:cubicBezTo>
                <a:cubicBezTo>
                  <a:pt x="5187" y="88"/>
                  <a:pt x="5194" y="89"/>
                  <a:pt x="5199" y="91"/>
                </a:cubicBezTo>
                <a:cubicBezTo>
                  <a:pt x="5204" y="93"/>
                  <a:pt x="5208" y="96"/>
                  <a:pt x="5210" y="99"/>
                </a:cubicBezTo>
                <a:cubicBezTo>
                  <a:pt x="5212" y="102"/>
                  <a:pt x="5213" y="105"/>
                  <a:pt x="5213" y="109"/>
                </a:cubicBezTo>
                <a:cubicBezTo>
                  <a:pt x="5213" y="217"/>
                  <a:pt x="5213" y="217"/>
                  <a:pt x="5213" y="217"/>
                </a:cubicBezTo>
                <a:cubicBezTo>
                  <a:pt x="5319" y="217"/>
                  <a:pt x="5319" y="217"/>
                  <a:pt x="5319" y="217"/>
                </a:cubicBezTo>
                <a:cubicBezTo>
                  <a:pt x="5323" y="217"/>
                  <a:pt x="5326" y="218"/>
                  <a:pt x="5329" y="220"/>
                </a:cubicBezTo>
                <a:cubicBezTo>
                  <a:pt x="5332" y="222"/>
                  <a:pt x="5334" y="225"/>
                  <a:pt x="5336" y="229"/>
                </a:cubicBezTo>
                <a:cubicBezTo>
                  <a:pt x="5337" y="233"/>
                  <a:pt x="5339" y="239"/>
                  <a:pt x="5340" y="246"/>
                </a:cubicBezTo>
                <a:cubicBezTo>
                  <a:pt x="5341" y="254"/>
                  <a:pt x="5341" y="263"/>
                  <a:pt x="5341" y="273"/>
                </a:cubicBezTo>
                <a:cubicBezTo>
                  <a:pt x="5341" y="293"/>
                  <a:pt x="5339" y="307"/>
                  <a:pt x="5336" y="316"/>
                </a:cubicBezTo>
                <a:cubicBezTo>
                  <a:pt x="5332" y="325"/>
                  <a:pt x="5327" y="329"/>
                  <a:pt x="5320" y="329"/>
                </a:cubicBezTo>
                <a:cubicBezTo>
                  <a:pt x="5213" y="329"/>
                  <a:pt x="5213" y="329"/>
                  <a:pt x="5213" y="329"/>
                </a:cubicBezTo>
                <a:cubicBezTo>
                  <a:pt x="5213" y="558"/>
                  <a:pt x="5213" y="558"/>
                  <a:pt x="5213" y="558"/>
                </a:cubicBezTo>
                <a:cubicBezTo>
                  <a:pt x="5213" y="585"/>
                  <a:pt x="5217" y="605"/>
                  <a:pt x="5226" y="618"/>
                </a:cubicBezTo>
                <a:cubicBezTo>
                  <a:pt x="5234" y="631"/>
                  <a:pt x="5249" y="638"/>
                  <a:pt x="5271" y="638"/>
                </a:cubicBezTo>
                <a:cubicBezTo>
                  <a:pt x="5278" y="638"/>
                  <a:pt x="5284" y="637"/>
                  <a:pt x="5290" y="636"/>
                </a:cubicBezTo>
                <a:cubicBezTo>
                  <a:pt x="5296" y="635"/>
                  <a:pt x="5301" y="633"/>
                  <a:pt x="5306" y="632"/>
                </a:cubicBezTo>
                <a:cubicBezTo>
                  <a:pt x="5310" y="630"/>
                  <a:pt x="5314" y="629"/>
                  <a:pt x="5317" y="627"/>
                </a:cubicBezTo>
                <a:cubicBezTo>
                  <a:pt x="5320" y="626"/>
                  <a:pt x="5323" y="625"/>
                  <a:pt x="5326" y="625"/>
                </a:cubicBezTo>
                <a:cubicBezTo>
                  <a:pt x="5328" y="625"/>
                  <a:pt x="5330" y="626"/>
                  <a:pt x="5332" y="627"/>
                </a:cubicBezTo>
                <a:cubicBezTo>
                  <a:pt x="5334" y="629"/>
                  <a:pt x="5336" y="631"/>
                  <a:pt x="5337" y="635"/>
                </a:cubicBezTo>
                <a:cubicBezTo>
                  <a:pt x="5338" y="639"/>
                  <a:pt x="5339" y="644"/>
                  <a:pt x="5340" y="650"/>
                </a:cubicBezTo>
                <a:cubicBezTo>
                  <a:pt x="5341" y="657"/>
                  <a:pt x="5341" y="665"/>
                  <a:pt x="5341" y="676"/>
                </a:cubicBezTo>
                <a:close/>
                <a:moveTo>
                  <a:pt x="5903" y="724"/>
                </a:moveTo>
                <a:cubicBezTo>
                  <a:pt x="5903" y="727"/>
                  <a:pt x="5902" y="731"/>
                  <a:pt x="5901" y="733"/>
                </a:cubicBezTo>
                <a:cubicBezTo>
                  <a:pt x="5899" y="736"/>
                  <a:pt x="5896" y="738"/>
                  <a:pt x="5891" y="740"/>
                </a:cubicBezTo>
                <a:cubicBezTo>
                  <a:pt x="5886" y="742"/>
                  <a:pt x="5880" y="743"/>
                  <a:pt x="5873" y="744"/>
                </a:cubicBezTo>
                <a:cubicBezTo>
                  <a:pt x="5865" y="745"/>
                  <a:pt x="5856" y="746"/>
                  <a:pt x="5845" y="746"/>
                </a:cubicBezTo>
                <a:cubicBezTo>
                  <a:pt x="5833" y="746"/>
                  <a:pt x="5823" y="745"/>
                  <a:pt x="5815" y="744"/>
                </a:cubicBezTo>
                <a:cubicBezTo>
                  <a:pt x="5808" y="743"/>
                  <a:pt x="5802" y="742"/>
                  <a:pt x="5798" y="740"/>
                </a:cubicBezTo>
                <a:cubicBezTo>
                  <a:pt x="5793" y="738"/>
                  <a:pt x="5790" y="736"/>
                  <a:pt x="5788" y="733"/>
                </a:cubicBezTo>
                <a:cubicBezTo>
                  <a:pt x="5787" y="731"/>
                  <a:pt x="5786" y="727"/>
                  <a:pt x="5786" y="724"/>
                </a:cubicBezTo>
                <a:cubicBezTo>
                  <a:pt x="5786" y="667"/>
                  <a:pt x="5786" y="667"/>
                  <a:pt x="5786" y="667"/>
                </a:cubicBezTo>
                <a:cubicBezTo>
                  <a:pt x="5759" y="697"/>
                  <a:pt x="5731" y="718"/>
                  <a:pt x="5703" y="733"/>
                </a:cubicBezTo>
                <a:cubicBezTo>
                  <a:pt x="5675" y="748"/>
                  <a:pt x="5647" y="755"/>
                  <a:pt x="5617" y="755"/>
                </a:cubicBezTo>
                <a:cubicBezTo>
                  <a:pt x="5583" y="755"/>
                  <a:pt x="5555" y="749"/>
                  <a:pt x="5532" y="739"/>
                </a:cubicBezTo>
                <a:cubicBezTo>
                  <a:pt x="5509" y="728"/>
                  <a:pt x="5491" y="713"/>
                  <a:pt x="5477" y="694"/>
                </a:cubicBezTo>
                <a:cubicBezTo>
                  <a:pt x="5463" y="675"/>
                  <a:pt x="5453" y="653"/>
                  <a:pt x="5447" y="628"/>
                </a:cubicBezTo>
                <a:cubicBezTo>
                  <a:pt x="5441" y="603"/>
                  <a:pt x="5438" y="572"/>
                  <a:pt x="5438" y="535"/>
                </a:cubicBezTo>
                <a:cubicBezTo>
                  <a:pt x="5438" y="236"/>
                  <a:pt x="5438" y="236"/>
                  <a:pt x="5438" y="236"/>
                </a:cubicBezTo>
                <a:cubicBezTo>
                  <a:pt x="5438" y="232"/>
                  <a:pt x="5439" y="229"/>
                  <a:pt x="5441" y="226"/>
                </a:cubicBezTo>
                <a:cubicBezTo>
                  <a:pt x="5443" y="224"/>
                  <a:pt x="5447" y="221"/>
                  <a:pt x="5452" y="220"/>
                </a:cubicBezTo>
                <a:cubicBezTo>
                  <a:pt x="5457" y="218"/>
                  <a:pt x="5464" y="216"/>
                  <a:pt x="5473" y="215"/>
                </a:cubicBezTo>
                <a:cubicBezTo>
                  <a:pt x="5482" y="215"/>
                  <a:pt x="5493" y="214"/>
                  <a:pt x="5506" y="214"/>
                </a:cubicBezTo>
                <a:cubicBezTo>
                  <a:pt x="5520" y="214"/>
                  <a:pt x="5531" y="215"/>
                  <a:pt x="5540" y="215"/>
                </a:cubicBezTo>
                <a:cubicBezTo>
                  <a:pt x="5548" y="216"/>
                  <a:pt x="5555" y="218"/>
                  <a:pt x="5561" y="220"/>
                </a:cubicBezTo>
                <a:cubicBezTo>
                  <a:pt x="5566" y="221"/>
                  <a:pt x="5570" y="224"/>
                  <a:pt x="5572" y="226"/>
                </a:cubicBezTo>
                <a:cubicBezTo>
                  <a:pt x="5574" y="229"/>
                  <a:pt x="5575" y="232"/>
                  <a:pt x="5575" y="236"/>
                </a:cubicBezTo>
                <a:cubicBezTo>
                  <a:pt x="5575" y="512"/>
                  <a:pt x="5575" y="512"/>
                  <a:pt x="5575" y="512"/>
                </a:cubicBezTo>
                <a:cubicBezTo>
                  <a:pt x="5575" y="537"/>
                  <a:pt x="5577" y="557"/>
                  <a:pt x="5580" y="570"/>
                </a:cubicBezTo>
                <a:cubicBezTo>
                  <a:pt x="5583" y="584"/>
                  <a:pt x="5588" y="595"/>
                  <a:pt x="5595" y="605"/>
                </a:cubicBezTo>
                <a:cubicBezTo>
                  <a:pt x="5602" y="614"/>
                  <a:pt x="5610" y="622"/>
                  <a:pt x="5621" y="627"/>
                </a:cubicBezTo>
                <a:cubicBezTo>
                  <a:pt x="5631" y="632"/>
                  <a:pt x="5643" y="635"/>
                  <a:pt x="5657" y="635"/>
                </a:cubicBezTo>
                <a:cubicBezTo>
                  <a:pt x="5675" y="635"/>
                  <a:pt x="5692" y="629"/>
                  <a:pt x="5710" y="616"/>
                </a:cubicBezTo>
                <a:cubicBezTo>
                  <a:pt x="5728" y="603"/>
                  <a:pt x="5746" y="585"/>
                  <a:pt x="5767" y="560"/>
                </a:cubicBezTo>
                <a:cubicBezTo>
                  <a:pt x="5767" y="236"/>
                  <a:pt x="5767" y="236"/>
                  <a:pt x="5767" y="236"/>
                </a:cubicBezTo>
                <a:cubicBezTo>
                  <a:pt x="5767" y="232"/>
                  <a:pt x="5768" y="229"/>
                  <a:pt x="5770" y="226"/>
                </a:cubicBezTo>
                <a:cubicBezTo>
                  <a:pt x="5772" y="224"/>
                  <a:pt x="5775" y="221"/>
                  <a:pt x="5780" y="220"/>
                </a:cubicBezTo>
                <a:cubicBezTo>
                  <a:pt x="5786" y="218"/>
                  <a:pt x="5793" y="216"/>
                  <a:pt x="5802" y="215"/>
                </a:cubicBezTo>
                <a:cubicBezTo>
                  <a:pt x="5810" y="215"/>
                  <a:pt x="5821" y="214"/>
                  <a:pt x="5835" y="214"/>
                </a:cubicBezTo>
                <a:cubicBezTo>
                  <a:pt x="5848" y="214"/>
                  <a:pt x="5860" y="215"/>
                  <a:pt x="5868" y="215"/>
                </a:cubicBezTo>
                <a:cubicBezTo>
                  <a:pt x="5877" y="216"/>
                  <a:pt x="5884" y="218"/>
                  <a:pt x="5889" y="220"/>
                </a:cubicBezTo>
                <a:cubicBezTo>
                  <a:pt x="5894" y="221"/>
                  <a:pt x="5898" y="224"/>
                  <a:pt x="5900" y="226"/>
                </a:cubicBezTo>
                <a:cubicBezTo>
                  <a:pt x="5902" y="229"/>
                  <a:pt x="5903" y="232"/>
                  <a:pt x="5903" y="236"/>
                </a:cubicBezTo>
                <a:lnTo>
                  <a:pt x="5903" y="724"/>
                </a:lnTo>
                <a:close/>
                <a:moveTo>
                  <a:pt x="6504" y="724"/>
                </a:moveTo>
                <a:cubicBezTo>
                  <a:pt x="6504" y="727"/>
                  <a:pt x="6503" y="731"/>
                  <a:pt x="6502" y="733"/>
                </a:cubicBezTo>
                <a:cubicBezTo>
                  <a:pt x="6500" y="736"/>
                  <a:pt x="6497" y="738"/>
                  <a:pt x="6492" y="740"/>
                </a:cubicBezTo>
                <a:cubicBezTo>
                  <a:pt x="6487" y="742"/>
                  <a:pt x="6481" y="743"/>
                  <a:pt x="6474" y="744"/>
                </a:cubicBezTo>
                <a:cubicBezTo>
                  <a:pt x="6466" y="745"/>
                  <a:pt x="6457" y="746"/>
                  <a:pt x="6446" y="746"/>
                </a:cubicBezTo>
                <a:cubicBezTo>
                  <a:pt x="6434" y="746"/>
                  <a:pt x="6424" y="745"/>
                  <a:pt x="6417" y="744"/>
                </a:cubicBezTo>
                <a:cubicBezTo>
                  <a:pt x="6409" y="743"/>
                  <a:pt x="6403" y="742"/>
                  <a:pt x="6399" y="740"/>
                </a:cubicBezTo>
                <a:cubicBezTo>
                  <a:pt x="6394" y="738"/>
                  <a:pt x="6391" y="736"/>
                  <a:pt x="6389" y="733"/>
                </a:cubicBezTo>
                <a:cubicBezTo>
                  <a:pt x="6388" y="731"/>
                  <a:pt x="6387" y="727"/>
                  <a:pt x="6387" y="724"/>
                </a:cubicBezTo>
                <a:cubicBezTo>
                  <a:pt x="6387" y="667"/>
                  <a:pt x="6387" y="667"/>
                  <a:pt x="6387" y="667"/>
                </a:cubicBezTo>
                <a:cubicBezTo>
                  <a:pt x="6360" y="697"/>
                  <a:pt x="6332" y="718"/>
                  <a:pt x="6304" y="733"/>
                </a:cubicBezTo>
                <a:cubicBezTo>
                  <a:pt x="6277" y="748"/>
                  <a:pt x="6248" y="755"/>
                  <a:pt x="6218" y="755"/>
                </a:cubicBezTo>
                <a:cubicBezTo>
                  <a:pt x="6184" y="755"/>
                  <a:pt x="6156" y="749"/>
                  <a:pt x="6133" y="739"/>
                </a:cubicBezTo>
                <a:cubicBezTo>
                  <a:pt x="6110" y="728"/>
                  <a:pt x="6092" y="713"/>
                  <a:pt x="6078" y="694"/>
                </a:cubicBezTo>
                <a:cubicBezTo>
                  <a:pt x="6064" y="675"/>
                  <a:pt x="6054" y="653"/>
                  <a:pt x="6048" y="628"/>
                </a:cubicBezTo>
                <a:cubicBezTo>
                  <a:pt x="6042" y="603"/>
                  <a:pt x="6039" y="572"/>
                  <a:pt x="6039" y="535"/>
                </a:cubicBezTo>
                <a:cubicBezTo>
                  <a:pt x="6039" y="236"/>
                  <a:pt x="6039" y="236"/>
                  <a:pt x="6039" y="236"/>
                </a:cubicBezTo>
                <a:cubicBezTo>
                  <a:pt x="6039" y="232"/>
                  <a:pt x="6040" y="229"/>
                  <a:pt x="6042" y="226"/>
                </a:cubicBezTo>
                <a:cubicBezTo>
                  <a:pt x="6044" y="224"/>
                  <a:pt x="6048" y="221"/>
                  <a:pt x="6053" y="220"/>
                </a:cubicBezTo>
                <a:cubicBezTo>
                  <a:pt x="6058" y="218"/>
                  <a:pt x="6065" y="216"/>
                  <a:pt x="6074" y="215"/>
                </a:cubicBezTo>
                <a:cubicBezTo>
                  <a:pt x="6083" y="215"/>
                  <a:pt x="6094" y="214"/>
                  <a:pt x="6107" y="214"/>
                </a:cubicBezTo>
                <a:cubicBezTo>
                  <a:pt x="6121" y="214"/>
                  <a:pt x="6132" y="215"/>
                  <a:pt x="6141" y="215"/>
                </a:cubicBezTo>
                <a:cubicBezTo>
                  <a:pt x="6149" y="216"/>
                  <a:pt x="6156" y="218"/>
                  <a:pt x="6162" y="220"/>
                </a:cubicBezTo>
                <a:cubicBezTo>
                  <a:pt x="6167" y="221"/>
                  <a:pt x="6171" y="224"/>
                  <a:pt x="6173" y="226"/>
                </a:cubicBezTo>
                <a:cubicBezTo>
                  <a:pt x="6175" y="229"/>
                  <a:pt x="6176" y="232"/>
                  <a:pt x="6176" y="236"/>
                </a:cubicBezTo>
                <a:cubicBezTo>
                  <a:pt x="6176" y="512"/>
                  <a:pt x="6176" y="512"/>
                  <a:pt x="6176" y="512"/>
                </a:cubicBezTo>
                <a:cubicBezTo>
                  <a:pt x="6176" y="537"/>
                  <a:pt x="6178" y="557"/>
                  <a:pt x="6181" y="570"/>
                </a:cubicBezTo>
                <a:cubicBezTo>
                  <a:pt x="6184" y="584"/>
                  <a:pt x="6189" y="595"/>
                  <a:pt x="6196" y="605"/>
                </a:cubicBezTo>
                <a:cubicBezTo>
                  <a:pt x="6203" y="614"/>
                  <a:pt x="6211" y="622"/>
                  <a:pt x="6222" y="627"/>
                </a:cubicBezTo>
                <a:cubicBezTo>
                  <a:pt x="6232" y="632"/>
                  <a:pt x="6244" y="635"/>
                  <a:pt x="6258" y="635"/>
                </a:cubicBezTo>
                <a:cubicBezTo>
                  <a:pt x="6276" y="635"/>
                  <a:pt x="6293" y="629"/>
                  <a:pt x="6311" y="616"/>
                </a:cubicBezTo>
                <a:cubicBezTo>
                  <a:pt x="6329" y="603"/>
                  <a:pt x="6348" y="585"/>
                  <a:pt x="6368" y="560"/>
                </a:cubicBezTo>
                <a:cubicBezTo>
                  <a:pt x="6368" y="236"/>
                  <a:pt x="6368" y="236"/>
                  <a:pt x="6368" y="236"/>
                </a:cubicBezTo>
                <a:cubicBezTo>
                  <a:pt x="6368" y="232"/>
                  <a:pt x="6369" y="229"/>
                  <a:pt x="6371" y="226"/>
                </a:cubicBezTo>
                <a:cubicBezTo>
                  <a:pt x="6373" y="224"/>
                  <a:pt x="6376" y="221"/>
                  <a:pt x="6382" y="220"/>
                </a:cubicBezTo>
                <a:cubicBezTo>
                  <a:pt x="6387" y="218"/>
                  <a:pt x="6394" y="216"/>
                  <a:pt x="6403" y="215"/>
                </a:cubicBezTo>
                <a:cubicBezTo>
                  <a:pt x="6411" y="215"/>
                  <a:pt x="6422" y="214"/>
                  <a:pt x="6436" y="214"/>
                </a:cubicBezTo>
                <a:cubicBezTo>
                  <a:pt x="6449" y="214"/>
                  <a:pt x="6461" y="215"/>
                  <a:pt x="6469" y="215"/>
                </a:cubicBezTo>
                <a:cubicBezTo>
                  <a:pt x="6478" y="216"/>
                  <a:pt x="6485" y="218"/>
                  <a:pt x="6490" y="220"/>
                </a:cubicBezTo>
                <a:cubicBezTo>
                  <a:pt x="6495" y="221"/>
                  <a:pt x="6499" y="224"/>
                  <a:pt x="6501" y="226"/>
                </a:cubicBezTo>
                <a:cubicBezTo>
                  <a:pt x="6503" y="229"/>
                  <a:pt x="6504" y="232"/>
                  <a:pt x="6504" y="236"/>
                </a:cubicBezTo>
                <a:lnTo>
                  <a:pt x="6504" y="724"/>
                </a:lnTo>
                <a:close/>
                <a:moveTo>
                  <a:pt x="6931" y="676"/>
                </a:moveTo>
                <a:cubicBezTo>
                  <a:pt x="6931" y="692"/>
                  <a:pt x="6930" y="704"/>
                  <a:pt x="6928" y="713"/>
                </a:cubicBezTo>
                <a:cubicBezTo>
                  <a:pt x="6926" y="721"/>
                  <a:pt x="6924" y="727"/>
                  <a:pt x="6920" y="731"/>
                </a:cubicBezTo>
                <a:cubicBezTo>
                  <a:pt x="6917" y="734"/>
                  <a:pt x="6912" y="737"/>
                  <a:pt x="6906" y="740"/>
                </a:cubicBezTo>
                <a:cubicBezTo>
                  <a:pt x="6900" y="743"/>
                  <a:pt x="6892" y="745"/>
                  <a:pt x="6884" y="747"/>
                </a:cubicBezTo>
                <a:cubicBezTo>
                  <a:pt x="6875" y="749"/>
                  <a:pt x="6866" y="751"/>
                  <a:pt x="6856" y="752"/>
                </a:cubicBezTo>
                <a:cubicBezTo>
                  <a:pt x="6846" y="753"/>
                  <a:pt x="6835" y="753"/>
                  <a:pt x="6825" y="753"/>
                </a:cubicBezTo>
                <a:cubicBezTo>
                  <a:pt x="6798" y="753"/>
                  <a:pt x="6774" y="750"/>
                  <a:pt x="6754" y="743"/>
                </a:cubicBezTo>
                <a:cubicBezTo>
                  <a:pt x="6734" y="736"/>
                  <a:pt x="6718" y="725"/>
                  <a:pt x="6704" y="711"/>
                </a:cubicBezTo>
                <a:cubicBezTo>
                  <a:pt x="6691" y="696"/>
                  <a:pt x="6682" y="678"/>
                  <a:pt x="6675" y="656"/>
                </a:cubicBezTo>
                <a:cubicBezTo>
                  <a:pt x="6669" y="635"/>
                  <a:pt x="6666" y="609"/>
                  <a:pt x="6666" y="579"/>
                </a:cubicBezTo>
                <a:cubicBezTo>
                  <a:pt x="6666" y="329"/>
                  <a:pt x="6666" y="329"/>
                  <a:pt x="6666" y="329"/>
                </a:cubicBezTo>
                <a:cubicBezTo>
                  <a:pt x="6608" y="329"/>
                  <a:pt x="6608" y="329"/>
                  <a:pt x="6608" y="329"/>
                </a:cubicBezTo>
                <a:cubicBezTo>
                  <a:pt x="6601" y="329"/>
                  <a:pt x="6595" y="325"/>
                  <a:pt x="6592" y="316"/>
                </a:cubicBezTo>
                <a:cubicBezTo>
                  <a:pt x="6588" y="307"/>
                  <a:pt x="6586" y="293"/>
                  <a:pt x="6586" y="273"/>
                </a:cubicBezTo>
                <a:cubicBezTo>
                  <a:pt x="6586" y="263"/>
                  <a:pt x="6587" y="254"/>
                  <a:pt x="6588" y="246"/>
                </a:cubicBezTo>
                <a:cubicBezTo>
                  <a:pt x="6589" y="239"/>
                  <a:pt x="6590" y="233"/>
                  <a:pt x="6592" y="229"/>
                </a:cubicBezTo>
                <a:cubicBezTo>
                  <a:pt x="6594" y="225"/>
                  <a:pt x="6596" y="222"/>
                  <a:pt x="6599" y="220"/>
                </a:cubicBezTo>
                <a:cubicBezTo>
                  <a:pt x="6601" y="218"/>
                  <a:pt x="6605" y="217"/>
                  <a:pt x="6608" y="217"/>
                </a:cubicBezTo>
                <a:cubicBezTo>
                  <a:pt x="6666" y="217"/>
                  <a:pt x="6666" y="217"/>
                  <a:pt x="6666" y="217"/>
                </a:cubicBezTo>
                <a:cubicBezTo>
                  <a:pt x="6666" y="109"/>
                  <a:pt x="6666" y="109"/>
                  <a:pt x="6666" y="109"/>
                </a:cubicBezTo>
                <a:cubicBezTo>
                  <a:pt x="6666" y="105"/>
                  <a:pt x="6667" y="102"/>
                  <a:pt x="6669" y="99"/>
                </a:cubicBezTo>
                <a:cubicBezTo>
                  <a:pt x="6671" y="96"/>
                  <a:pt x="6675" y="93"/>
                  <a:pt x="6680" y="91"/>
                </a:cubicBezTo>
                <a:cubicBezTo>
                  <a:pt x="6685" y="89"/>
                  <a:pt x="6692" y="88"/>
                  <a:pt x="6701" y="87"/>
                </a:cubicBezTo>
                <a:cubicBezTo>
                  <a:pt x="6710" y="86"/>
                  <a:pt x="6721" y="86"/>
                  <a:pt x="6735" y="86"/>
                </a:cubicBezTo>
                <a:cubicBezTo>
                  <a:pt x="6748" y="86"/>
                  <a:pt x="6759" y="86"/>
                  <a:pt x="6768" y="87"/>
                </a:cubicBezTo>
                <a:cubicBezTo>
                  <a:pt x="6777" y="88"/>
                  <a:pt x="6784" y="89"/>
                  <a:pt x="6789" y="91"/>
                </a:cubicBezTo>
                <a:cubicBezTo>
                  <a:pt x="6794" y="93"/>
                  <a:pt x="6798" y="96"/>
                  <a:pt x="6800" y="99"/>
                </a:cubicBezTo>
                <a:cubicBezTo>
                  <a:pt x="6802" y="102"/>
                  <a:pt x="6803" y="105"/>
                  <a:pt x="6803" y="109"/>
                </a:cubicBezTo>
                <a:cubicBezTo>
                  <a:pt x="6803" y="217"/>
                  <a:pt x="6803" y="217"/>
                  <a:pt x="6803" y="217"/>
                </a:cubicBezTo>
                <a:cubicBezTo>
                  <a:pt x="6910" y="217"/>
                  <a:pt x="6910" y="217"/>
                  <a:pt x="6910" y="217"/>
                </a:cubicBezTo>
                <a:cubicBezTo>
                  <a:pt x="6913" y="217"/>
                  <a:pt x="6916" y="218"/>
                  <a:pt x="6919" y="220"/>
                </a:cubicBezTo>
                <a:cubicBezTo>
                  <a:pt x="6922" y="222"/>
                  <a:pt x="6924" y="225"/>
                  <a:pt x="6926" y="229"/>
                </a:cubicBezTo>
                <a:cubicBezTo>
                  <a:pt x="6928" y="233"/>
                  <a:pt x="6929" y="239"/>
                  <a:pt x="6930" y="246"/>
                </a:cubicBezTo>
                <a:cubicBezTo>
                  <a:pt x="6931" y="254"/>
                  <a:pt x="6931" y="263"/>
                  <a:pt x="6931" y="273"/>
                </a:cubicBezTo>
                <a:cubicBezTo>
                  <a:pt x="6931" y="293"/>
                  <a:pt x="6930" y="307"/>
                  <a:pt x="6926" y="316"/>
                </a:cubicBezTo>
                <a:cubicBezTo>
                  <a:pt x="6922" y="325"/>
                  <a:pt x="6917" y="329"/>
                  <a:pt x="6910" y="329"/>
                </a:cubicBezTo>
                <a:cubicBezTo>
                  <a:pt x="6803" y="329"/>
                  <a:pt x="6803" y="329"/>
                  <a:pt x="6803" y="329"/>
                </a:cubicBezTo>
                <a:cubicBezTo>
                  <a:pt x="6803" y="558"/>
                  <a:pt x="6803" y="558"/>
                  <a:pt x="6803" y="558"/>
                </a:cubicBezTo>
                <a:cubicBezTo>
                  <a:pt x="6803" y="585"/>
                  <a:pt x="6808" y="605"/>
                  <a:pt x="6816" y="618"/>
                </a:cubicBezTo>
                <a:cubicBezTo>
                  <a:pt x="6824" y="631"/>
                  <a:pt x="6839" y="638"/>
                  <a:pt x="6861" y="638"/>
                </a:cubicBezTo>
                <a:cubicBezTo>
                  <a:pt x="6868" y="638"/>
                  <a:pt x="6875" y="637"/>
                  <a:pt x="6881" y="636"/>
                </a:cubicBezTo>
                <a:cubicBezTo>
                  <a:pt x="6886" y="635"/>
                  <a:pt x="6892" y="633"/>
                  <a:pt x="6896" y="632"/>
                </a:cubicBezTo>
                <a:cubicBezTo>
                  <a:pt x="6901" y="630"/>
                  <a:pt x="6905" y="629"/>
                  <a:pt x="6908" y="627"/>
                </a:cubicBezTo>
                <a:cubicBezTo>
                  <a:pt x="6911" y="626"/>
                  <a:pt x="6914" y="625"/>
                  <a:pt x="6916" y="625"/>
                </a:cubicBezTo>
                <a:cubicBezTo>
                  <a:pt x="6918" y="625"/>
                  <a:pt x="6920" y="626"/>
                  <a:pt x="6922" y="627"/>
                </a:cubicBezTo>
                <a:cubicBezTo>
                  <a:pt x="6924" y="629"/>
                  <a:pt x="6926" y="631"/>
                  <a:pt x="6927" y="635"/>
                </a:cubicBezTo>
                <a:cubicBezTo>
                  <a:pt x="6928" y="639"/>
                  <a:pt x="6929" y="644"/>
                  <a:pt x="6930" y="650"/>
                </a:cubicBezTo>
                <a:cubicBezTo>
                  <a:pt x="6931" y="657"/>
                  <a:pt x="6931" y="665"/>
                  <a:pt x="6931" y="676"/>
                </a:cubicBezTo>
                <a:close/>
              </a:path>
            </a:pathLst>
          </a:custGeom>
          <a:solidFill>
            <a:srgbClr val="E952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5253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7F706-3230-0D5E-DFE8-B9A5400CB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C144E6-7083-744A-EF04-9D1B0216B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B9C5-BE15-4844-92EA-6B5A4B794705}" type="datetime4">
              <a:rPr lang="en-GB" noProof="1" smtClean="0"/>
              <a:t>27 February 2025</a:t>
            </a:fld>
            <a:endParaRPr lang="en-GB" noProof="1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63E864-B152-9148-A2BA-C8C02F950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1"/>
              <a:t>[Voettekst]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95B04C-3C36-3AF6-8D9B-1F5FBB026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noProof="1"/>
              <a:t>| </a:t>
            </a:r>
            <a:fld id="{1336C48C-F87C-4E4B-81EF-5027B17D1F61}" type="slidenum">
              <a:rPr lang="en-GB" noProof="1" smtClean="0"/>
              <a:pPr/>
              <a:t>‹nr.›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1244028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subtitel en k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 noSelect="1"/>
          </p:cNvSpPr>
          <p:nvPr>
            <p:ph idx="1" hasCustomPrompt="1"/>
          </p:nvPr>
        </p:nvSpPr>
        <p:spPr bwMode="gray">
          <a:xfrm>
            <a:off x="937313" y="2420887"/>
            <a:ext cx="10440000" cy="373672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noProof="1"/>
              <a:t>[Typ tekst of klik op een pictogram om een object in te voegen]</a:t>
            </a:r>
          </a:p>
        </p:txBody>
      </p:sp>
      <p:sp>
        <p:nvSpPr>
          <p:cNvPr id="4" name="Titel 3"/>
          <p:cNvSpPr>
            <a:spLocks noGrp="1" noSelect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GB" dirty="0"/>
              <a:t>[</a:t>
            </a:r>
            <a:r>
              <a:rPr lang="en-GB" dirty="0" err="1"/>
              <a:t>Titel</a:t>
            </a:r>
            <a:r>
              <a:rPr lang="en-GB" dirty="0"/>
              <a:t>]</a:t>
            </a:r>
          </a:p>
        </p:txBody>
      </p:sp>
      <p:sp>
        <p:nvSpPr>
          <p:cNvPr id="6" name="Tijdelijke aanduiding voor tekst 5"/>
          <p:cNvSpPr>
            <a:spLocks noGrp="1" noSelect="1"/>
          </p:cNvSpPr>
          <p:nvPr>
            <p:ph type="body" sz="quarter" idx="10" hasCustomPrompt="1"/>
          </p:nvPr>
        </p:nvSpPr>
        <p:spPr bwMode="gray">
          <a:xfrm>
            <a:off x="2673350" y="1665288"/>
            <a:ext cx="8675688" cy="6842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4000" b="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buNone/>
              <a:defRPr sz="4000" b="0">
                <a:solidFill>
                  <a:schemeClr val="accent4"/>
                </a:solidFill>
              </a:defRPr>
            </a:lvl2pPr>
            <a:lvl3pPr marL="0" indent="0">
              <a:spcBef>
                <a:spcPts val="0"/>
              </a:spcBef>
              <a:buNone/>
              <a:defRPr sz="4000" b="0">
                <a:solidFill>
                  <a:schemeClr val="accent4"/>
                </a:solidFill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None/>
              <a:defRPr sz="4000" b="0">
                <a:solidFill>
                  <a:schemeClr val="accent4"/>
                </a:solidFill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None/>
              <a:defRPr sz="4000" b="0">
                <a:solidFill>
                  <a:schemeClr val="accent4"/>
                </a:solidFill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None/>
              <a:defRPr sz="4000" b="0">
                <a:solidFill>
                  <a:schemeClr val="accent4"/>
                </a:solidFill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None/>
              <a:defRPr sz="4000" b="0">
                <a:solidFill>
                  <a:schemeClr val="accent4"/>
                </a:solidFill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None/>
              <a:defRPr sz="4000" b="0">
                <a:solidFill>
                  <a:schemeClr val="accent4"/>
                </a:solidFill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None/>
              <a:defRPr sz="4000" b="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GB" dirty="0"/>
              <a:t>[</a:t>
            </a:r>
            <a:r>
              <a:rPr lang="en-GB" dirty="0" err="1"/>
              <a:t>Subtitel</a:t>
            </a:r>
            <a:r>
              <a:rPr lang="en-GB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344202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2 k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8"/>
          <p:cNvSpPr>
            <a:spLocks noGrp="1" noSelect="1"/>
          </p:cNvSpPr>
          <p:nvPr>
            <p:ph sz="quarter" idx="13" hasCustomPrompt="1"/>
          </p:nvPr>
        </p:nvSpPr>
        <p:spPr bwMode="gray">
          <a:xfrm>
            <a:off x="936000" y="1836000"/>
            <a:ext cx="5040000" cy="436530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1"/>
              <a:t>[Typ tekst of klik op een pictogram om een object in te voegen]</a:t>
            </a:r>
          </a:p>
        </p:txBody>
      </p:sp>
      <p:sp>
        <p:nvSpPr>
          <p:cNvPr id="11" name="Tijdelijke aanduiding voor inhoud 10"/>
          <p:cNvSpPr>
            <a:spLocks noGrp="1" noSelect="1"/>
          </p:cNvSpPr>
          <p:nvPr>
            <p:ph sz="quarter" idx="14" hasCustomPrompt="1"/>
          </p:nvPr>
        </p:nvSpPr>
        <p:spPr bwMode="gray">
          <a:xfrm>
            <a:off x="6308907" y="1836000"/>
            <a:ext cx="5040000" cy="436530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1"/>
              <a:t>[Typ tekst of klik op een pictogram om een object in te voegen]</a:t>
            </a:r>
          </a:p>
        </p:txBody>
      </p:sp>
      <p:sp>
        <p:nvSpPr>
          <p:cNvPr id="5" name="Titel 4"/>
          <p:cNvSpPr>
            <a:spLocks noGrp="1" noSelect="1"/>
          </p:cNvSpPr>
          <p:nvPr>
            <p:ph type="title" hasCustomPrompt="1"/>
          </p:nvPr>
        </p:nvSpPr>
        <p:spPr bwMode="gray">
          <a:xfrm>
            <a:off x="2672907" y="368804"/>
            <a:ext cx="8676000" cy="1296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[</a:t>
            </a:r>
            <a:r>
              <a:rPr lang="en-GB" dirty="0" err="1"/>
              <a:t>Titel</a:t>
            </a:r>
            <a:r>
              <a:rPr lang="en-GB" dirty="0"/>
              <a:t>]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subtitel en 2 k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8"/>
          <p:cNvSpPr>
            <a:spLocks noGrp="1" noSelect="1"/>
          </p:cNvSpPr>
          <p:nvPr>
            <p:ph sz="quarter" idx="13" hasCustomPrompt="1"/>
          </p:nvPr>
        </p:nvSpPr>
        <p:spPr bwMode="gray">
          <a:xfrm>
            <a:off x="936000" y="2422800"/>
            <a:ext cx="5040000" cy="373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1"/>
              <a:t>[Typ tekst of klik op een pictogram om een object in te voegen]</a:t>
            </a:r>
          </a:p>
        </p:txBody>
      </p:sp>
      <p:sp>
        <p:nvSpPr>
          <p:cNvPr id="11" name="Tijdelijke aanduiding voor inhoud 10"/>
          <p:cNvSpPr>
            <a:spLocks noGrp="1" noSelect="1"/>
          </p:cNvSpPr>
          <p:nvPr>
            <p:ph sz="quarter" idx="14" hasCustomPrompt="1"/>
          </p:nvPr>
        </p:nvSpPr>
        <p:spPr bwMode="gray">
          <a:xfrm>
            <a:off x="6308907" y="2422800"/>
            <a:ext cx="5040000" cy="373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1"/>
              <a:t>[Typ tekst of klik op een pictogram om een object in te voegen]</a:t>
            </a:r>
          </a:p>
        </p:txBody>
      </p:sp>
      <p:sp>
        <p:nvSpPr>
          <p:cNvPr id="5" name="Titel 4"/>
          <p:cNvSpPr>
            <a:spLocks noGrp="1" noSelect="1"/>
          </p:cNvSpPr>
          <p:nvPr>
            <p:ph type="title" hasCustomPrompt="1"/>
          </p:nvPr>
        </p:nvSpPr>
        <p:spPr bwMode="gray">
          <a:xfrm>
            <a:off x="2672907" y="368804"/>
            <a:ext cx="8676000" cy="1296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[</a:t>
            </a:r>
            <a:r>
              <a:rPr lang="en-GB" dirty="0" err="1"/>
              <a:t>Titel</a:t>
            </a:r>
            <a:r>
              <a:rPr lang="en-GB" dirty="0"/>
              <a:t>]</a:t>
            </a:r>
          </a:p>
        </p:txBody>
      </p:sp>
      <p:sp>
        <p:nvSpPr>
          <p:cNvPr id="6" name="Tijdelijke aanduiding voor tekst 5"/>
          <p:cNvSpPr>
            <a:spLocks noGrp="1" noSelect="1"/>
          </p:cNvSpPr>
          <p:nvPr>
            <p:ph type="body" sz="quarter" idx="10" hasCustomPrompt="1"/>
          </p:nvPr>
        </p:nvSpPr>
        <p:spPr bwMode="gray">
          <a:xfrm>
            <a:off x="2673350" y="1665288"/>
            <a:ext cx="8675688" cy="6842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4000" b="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buNone/>
              <a:defRPr sz="4000" b="0">
                <a:solidFill>
                  <a:schemeClr val="accent4"/>
                </a:solidFill>
              </a:defRPr>
            </a:lvl2pPr>
            <a:lvl3pPr marL="0" indent="0">
              <a:spcBef>
                <a:spcPts val="0"/>
              </a:spcBef>
              <a:buNone/>
              <a:defRPr sz="4000" b="0">
                <a:solidFill>
                  <a:schemeClr val="accent4"/>
                </a:solidFill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None/>
              <a:defRPr sz="4000" b="0">
                <a:solidFill>
                  <a:schemeClr val="accent4"/>
                </a:solidFill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None/>
              <a:defRPr sz="4000" b="0">
                <a:solidFill>
                  <a:schemeClr val="accent4"/>
                </a:solidFill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None/>
              <a:defRPr sz="4000" b="0">
                <a:solidFill>
                  <a:schemeClr val="accent4"/>
                </a:solidFill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None/>
              <a:defRPr sz="4000" b="0">
                <a:solidFill>
                  <a:schemeClr val="accent4"/>
                </a:solidFill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None/>
              <a:defRPr sz="4000" b="0">
                <a:solidFill>
                  <a:schemeClr val="accent4"/>
                </a:solidFill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None/>
              <a:defRPr sz="4000" b="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GB" dirty="0"/>
              <a:t>[</a:t>
            </a:r>
            <a:r>
              <a:rPr lang="en-GB" dirty="0" err="1"/>
              <a:t>Subtitel</a:t>
            </a:r>
            <a:r>
              <a:rPr lang="en-GB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383913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 noSelect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GB" dirty="0"/>
              <a:t>[</a:t>
            </a:r>
            <a:r>
              <a:rPr lang="en-GB" dirty="0" err="1"/>
              <a:t>Titel</a:t>
            </a:r>
            <a:r>
              <a:rPr lang="en-GB" dirty="0"/>
              <a:t>]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 en sub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 noSelect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GB" dirty="0"/>
              <a:t>[</a:t>
            </a:r>
            <a:r>
              <a:rPr lang="en-GB" dirty="0" err="1"/>
              <a:t>Titel</a:t>
            </a:r>
            <a:r>
              <a:rPr lang="en-GB" dirty="0"/>
              <a:t>]</a:t>
            </a:r>
          </a:p>
        </p:txBody>
      </p:sp>
      <p:sp>
        <p:nvSpPr>
          <p:cNvPr id="4" name="Tijdelijke aanduiding voor tekst 5"/>
          <p:cNvSpPr>
            <a:spLocks noGrp="1" noSelect="1"/>
          </p:cNvSpPr>
          <p:nvPr>
            <p:ph type="body" sz="quarter" idx="10" hasCustomPrompt="1"/>
          </p:nvPr>
        </p:nvSpPr>
        <p:spPr bwMode="gray">
          <a:xfrm>
            <a:off x="2673350" y="1665288"/>
            <a:ext cx="8675688" cy="6842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4000" b="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buNone/>
              <a:defRPr sz="4000" b="0">
                <a:solidFill>
                  <a:schemeClr val="accent4"/>
                </a:solidFill>
              </a:defRPr>
            </a:lvl2pPr>
            <a:lvl3pPr marL="0" indent="0">
              <a:spcBef>
                <a:spcPts val="0"/>
              </a:spcBef>
              <a:buNone/>
              <a:defRPr sz="4000" b="0">
                <a:solidFill>
                  <a:schemeClr val="accent4"/>
                </a:solidFill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None/>
              <a:defRPr sz="4000" b="0">
                <a:solidFill>
                  <a:schemeClr val="accent4"/>
                </a:solidFill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None/>
              <a:defRPr sz="4000" b="0">
                <a:solidFill>
                  <a:schemeClr val="accent4"/>
                </a:solidFill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None/>
              <a:defRPr sz="4000" b="0">
                <a:solidFill>
                  <a:schemeClr val="accent4"/>
                </a:solidFill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None/>
              <a:defRPr sz="4000" b="0">
                <a:solidFill>
                  <a:schemeClr val="accent4"/>
                </a:solidFill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None/>
              <a:defRPr sz="4000" b="0">
                <a:solidFill>
                  <a:schemeClr val="accent4"/>
                </a:solidFill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None/>
              <a:defRPr sz="4000" b="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GB" dirty="0"/>
              <a:t>[</a:t>
            </a:r>
            <a:r>
              <a:rPr lang="en-GB" dirty="0" err="1"/>
              <a:t>Subtitel</a:t>
            </a:r>
            <a:r>
              <a:rPr lang="en-GB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22432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 me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34503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32">
            <a:extLst>
              <a:ext uri="{FF2B5EF4-FFF2-40B4-BE49-F238E27FC236}">
                <a16:creationId xmlns:a16="http://schemas.microsoft.com/office/drawing/2014/main" id="{FC20E163-4B87-4631-B61C-45BD3E8B4F16}"/>
              </a:ext>
            </a:extLst>
          </p:cNvPr>
          <p:cNvGrpSpPr>
            <a:grpSpLocks noSelect="1" noChangeAspect="1"/>
          </p:cNvGrpSpPr>
          <p:nvPr userDrawn="1"/>
        </p:nvGrpSpPr>
        <p:grpSpPr bwMode="gray">
          <a:xfrm>
            <a:off x="3436051" y="2387963"/>
            <a:ext cx="5323071" cy="2082073"/>
            <a:chOff x="264" y="274"/>
            <a:chExt cx="1332" cy="521"/>
          </a:xfrm>
        </p:grpSpPr>
        <p:sp>
          <p:nvSpPr>
            <p:cNvPr id="3" name="Freeform 833">
              <a:extLst>
                <a:ext uri="{FF2B5EF4-FFF2-40B4-BE49-F238E27FC236}">
                  <a16:creationId xmlns:a16="http://schemas.microsoft.com/office/drawing/2014/main" id="{2ED650BC-A6DD-41BF-A8F1-8FE644ED9B50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64" y="601"/>
              <a:ext cx="317" cy="194"/>
            </a:xfrm>
            <a:custGeom>
              <a:avLst/>
              <a:gdLst>
                <a:gd name="T0" fmla="*/ 1487 w 1587"/>
                <a:gd name="T1" fmla="*/ 692 h 972"/>
                <a:gd name="T2" fmla="*/ 1416 w 1587"/>
                <a:gd name="T3" fmla="*/ 695 h 972"/>
                <a:gd name="T4" fmla="*/ 1409 w 1587"/>
                <a:gd name="T5" fmla="*/ 695 h 972"/>
                <a:gd name="T6" fmla="*/ 959 w 1587"/>
                <a:gd name="T7" fmla="*/ 611 h 972"/>
                <a:gd name="T8" fmla="*/ 364 w 1587"/>
                <a:gd name="T9" fmla="*/ 112 h 972"/>
                <a:gd name="T10" fmla="*/ 364 w 1587"/>
                <a:gd name="T11" fmla="*/ 112 h 972"/>
                <a:gd name="T12" fmla="*/ 364 w 1587"/>
                <a:gd name="T13" fmla="*/ 112 h 972"/>
                <a:gd name="T14" fmla="*/ 246 w 1587"/>
                <a:gd name="T15" fmla="*/ 94 h 972"/>
                <a:gd name="T16" fmla="*/ 53 w 1587"/>
                <a:gd name="T17" fmla="*/ 32 h 972"/>
                <a:gd name="T18" fmla="*/ 0 w 1587"/>
                <a:gd name="T19" fmla="*/ 0 h 972"/>
                <a:gd name="T20" fmla="*/ 0 w 1587"/>
                <a:gd name="T21" fmla="*/ 321 h 972"/>
                <a:gd name="T22" fmla="*/ 1129 w 1587"/>
                <a:gd name="T23" fmla="*/ 972 h 972"/>
                <a:gd name="T24" fmla="*/ 1587 w 1587"/>
                <a:gd name="T25" fmla="*/ 708 h 972"/>
                <a:gd name="T26" fmla="*/ 1513 w 1587"/>
                <a:gd name="T27" fmla="*/ 691 h 972"/>
                <a:gd name="T28" fmla="*/ 1487 w 1587"/>
                <a:gd name="T29" fmla="*/ 692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87" h="972">
                  <a:moveTo>
                    <a:pt x="1487" y="692"/>
                  </a:moveTo>
                  <a:cubicBezTo>
                    <a:pt x="1463" y="694"/>
                    <a:pt x="1439" y="695"/>
                    <a:pt x="1416" y="695"/>
                  </a:cubicBezTo>
                  <a:cubicBezTo>
                    <a:pt x="1409" y="695"/>
                    <a:pt x="1409" y="695"/>
                    <a:pt x="1409" y="695"/>
                  </a:cubicBezTo>
                  <a:cubicBezTo>
                    <a:pt x="1250" y="694"/>
                    <a:pt x="1104" y="668"/>
                    <a:pt x="959" y="611"/>
                  </a:cubicBezTo>
                  <a:cubicBezTo>
                    <a:pt x="713" y="514"/>
                    <a:pt x="510" y="343"/>
                    <a:pt x="364" y="112"/>
                  </a:cubicBezTo>
                  <a:cubicBezTo>
                    <a:pt x="364" y="112"/>
                    <a:pt x="364" y="112"/>
                    <a:pt x="364" y="112"/>
                  </a:cubicBezTo>
                  <a:cubicBezTo>
                    <a:pt x="364" y="112"/>
                    <a:pt x="364" y="112"/>
                    <a:pt x="364" y="112"/>
                  </a:cubicBezTo>
                  <a:cubicBezTo>
                    <a:pt x="327" y="107"/>
                    <a:pt x="283" y="103"/>
                    <a:pt x="246" y="94"/>
                  </a:cubicBezTo>
                  <a:cubicBezTo>
                    <a:pt x="181" y="79"/>
                    <a:pt x="114" y="59"/>
                    <a:pt x="53" y="32"/>
                  </a:cubicBezTo>
                  <a:cubicBezTo>
                    <a:pt x="39" y="26"/>
                    <a:pt x="13" y="6"/>
                    <a:pt x="0" y="0"/>
                  </a:cubicBezTo>
                  <a:cubicBezTo>
                    <a:pt x="0" y="321"/>
                    <a:pt x="0" y="321"/>
                    <a:pt x="0" y="321"/>
                  </a:cubicBezTo>
                  <a:cubicBezTo>
                    <a:pt x="1129" y="972"/>
                    <a:pt x="1129" y="972"/>
                    <a:pt x="1129" y="972"/>
                  </a:cubicBezTo>
                  <a:cubicBezTo>
                    <a:pt x="1587" y="708"/>
                    <a:pt x="1587" y="708"/>
                    <a:pt x="1587" y="708"/>
                  </a:cubicBezTo>
                  <a:cubicBezTo>
                    <a:pt x="1572" y="686"/>
                    <a:pt x="1537" y="689"/>
                    <a:pt x="1513" y="691"/>
                  </a:cubicBezTo>
                  <a:cubicBezTo>
                    <a:pt x="1504" y="691"/>
                    <a:pt x="1495" y="692"/>
                    <a:pt x="1487" y="692"/>
                  </a:cubicBezTo>
                  <a:close/>
                </a:path>
              </a:pathLst>
            </a:custGeom>
            <a:solidFill>
              <a:srgbClr val="D9D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" name="Freeform 834">
              <a:extLst>
                <a:ext uri="{FF2B5EF4-FFF2-40B4-BE49-F238E27FC236}">
                  <a16:creationId xmlns:a16="http://schemas.microsoft.com/office/drawing/2014/main" id="{789DD9CC-685D-4E9C-B832-006E2F32C4E9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530" y="306"/>
              <a:ext cx="185" cy="435"/>
            </a:xfrm>
            <a:custGeom>
              <a:avLst/>
              <a:gdLst>
                <a:gd name="T0" fmla="*/ 76 w 928"/>
                <a:gd name="T1" fmla="*/ 0 h 2175"/>
                <a:gd name="T2" fmla="*/ 63 w 928"/>
                <a:gd name="T3" fmla="*/ 16 h 2175"/>
                <a:gd name="T4" fmla="*/ 95 w 928"/>
                <a:gd name="T5" fmla="*/ 90 h 2175"/>
                <a:gd name="T6" fmla="*/ 130 w 928"/>
                <a:gd name="T7" fmla="*/ 161 h 2175"/>
                <a:gd name="T8" fmla="*/ 145 w 928"/>
                <a:gd name="T9" fmla="*/ 203 h 2175"/>
                <a:gd name="T10" fmla="*/ 197 w 928"/>
                <a:gd name="T11" fmla="*/ 626 h 2175"/>
                <a:gd name="T12" fmla="*/ 0 w 928"/>
                <a:gd name="T13" fmla="*/ 1162 h 2175"/>
                <a:gd name="T14" fmla="*/ 0 w 928"/>
                <a:gd name="T15" fmla="*/ 1162 h 2175"/>
                <a:gd name="T16" fmla="*/ 0 w 928"/>
                <a:gd name="T17" fmla="*/ 1162 h 2175"/>
                <a:gd name="T18" fmla="*/ 207 w 928"/>
                <a:gd name="T19" fmla="*/ 1539 h 2175"/>
                <a:gd name="T20" fmla="*/ 263 w 928"/>
                <a:gd name="T21" fmla="*/ 2115 h 2175"/>
                <a:gd name="T22" fmla="*/ 270 w 928"/>
                <a:gd name="T23" fmla="*/ 2175 h 2175"/>
                <a:gd name="T24" fmla="*/ 404 w 928"/>
                <a:gd name="T25" fmla="*/ 2098 h 2175"/>
                <a:gd name="T26" fmla="*/ 928 w 928"/>
                <a:gd name="T27" fmla="*/ 1796 h 2175"/>
                <a:gd name="T28" fmla="*/ 928 w 928"/>
                <a:gd name="T29" fmla="*/ 492 h 2175"/>
                <a:gd name="T30" fmla="*/ 76 w 928"/>
                <a:gd name="T31" fmla="*/ 0 h 2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8" h="2175">
                  <a:moveTo>
                    <a:pt x="76" y="0"/>
                  </a:moveTo>
                  <a:cubicBezTo>
                    <a:pt x="79" y="5"/>
                    <a:pt x="60" y="11"/>
                    <a:pt x="63" y="16"/>
                  </a:cubicBezTo>
                  <a:cubicBezTo>
                    <a:pt x="75" y="39"/>
                    <a:pt x="84" y="66"/>
                    <a:pt x="95" y="90"/>
                  </a:cubicBezTo>
                  <a:cubicBezTo>
                    <a:pt x="106" y="113"/>
                    <a:pt x="121" y="136"/>
                    <a:pt x="130" y="161"/>
                  </a:cubicBezTo>
                  <a:cubicBezTo>
                    <a:pt x="136" y="174"/>
                    <a:pt x="141" y="189"/>
                    <a:pt x="145" y="203"/>
                  </a:cubicBezTo>
                  <a:cubicBezTo>
                    <a:pt x="193" y="346"/>
                    <a:pt x="208" y="485"/>
                    <a:pt x="197" y="626"/>
                  </a:cubicBezTo>
                  <a:cubicBezTo>
                    <a:pt x="181" y="819"/>
                    <a:pt x="111" y="1005"/>
                    <a:pt x="0" y="1162"/>
                  </a:cubicBezTo>
                  <a:cubicBezTo>
                    <a:pt x="0" y="1162"/>
                    <a:pt x="0" y="1162"/>
                    <a:pt x="0" y="1162"/>
                  </a:cubicBezTo>
                  <a:cubicBezTo>
                    <a:pt x="0" y="1162"/>
                    <a:pt x="0" y="1162"/>
                    <a:pt x="0" y="1162"/>
                  </a:cubicBezTo>
                  <a:cubicBezTo>
                    <a:pt x="85" y="1271"/>
                    <a:pt x="160" y="1400"/>
                    <a:pt x="207" y="1539"/>
                  </a:cubicBezTo>
                  <a:cubicBezTo>
                    <a:pt x="272" y="1733"/>
                    <a:pt x="290" y="1926"/>
                    <a:pt x="263" y="2115"/>
                  </a:cubicBezTo>
                  <a:cubicBezTo>
                    <a:pt x="260" y="2134"/>
                    <a:pt x="274" y="2156"/>
                    <a:pt x="270" y="2175"/>
                  </a:cubicBezTo>
                  <a:cubicBezTo>
                    <a:pt x="404" y="2098"/>
                    <a:pt x="404" y="2098"/>
                    <a:pt x="404" y="2098"/>
                  </a:cubicBezTo>
                  <a:cubicBezTo>
                    <a:pt x="928" y="1796"/>
                    <a:pt x="928" y="1796"/>
                    <a:pt x="928" y="1796"/>
                  </a:cubicBezTo>
                  <a:cubicBezTo>
                    <a:pt x="928" y="492"/>
                    <a:pt x="928" y="492"/>
                    <a:pt x="928" y="492"/>
                  </a:cubicBezTo>
                  <a:lnTo>
                    <a:pt x="76" y="0"/>
                  </a:lnTo>
                  <a:close/>
                </a:path>
              </a:pathLst>
            </a:custGeom>
            <a:solidFill>
              <a:srgbClr val="00AE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" name="Freeform 835">
              <a:extLst>
                <a:ext uri="{FF2B5EF4-FFF2-40B4-BE49-F238E27FC236}">
                  <a16:creationId xmlns:a16="http://schemas.microsoft.com/office/drawing/2014/main" id="{E011F262-693B-4909-B620-1662D012FF8B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64" y="274"/>
              <a:ext cx="331" cy="357"/>
            </a:xfrm>
            <a:custGeom>
              <a:avLst/>
              <a:gdLst>
                <a:gd name="T0" fmla="*/ 812 w 1657"/>
                <a:gd name="T1" fmla="*/ 1694 h 1789"/>
                <a:gd name="T2" fmla="*/ 1467 w 1657"/>
                <a:gd name="T3" fmla="*/ 367 h 1789"/>
                <a:gd name="T4" fmla="*/ 1379 w 1657"/>
                <a:gd name="T5" fmla="*/ 161 h 1789"/>
                <a:gd name="T6" fmla="*/ 1129 w 1657"/>
                <a:gd name="T7" fmla="*/ 0 h 1789"/>
                <a:gd name="T8" fmla="*/ 0 w 1657"/>
                <a:gd name="T9" fmla="*/ 652 h 1789"/>
                <a:gd name="T10" fmla="*/ 0 w 1657"/>
                <a:gd name="T11" fmla="*/ 1662 h 1789"/>
                <a:gd name="T12" fmla="*/ 812 w 1657"/>
                <a:gd name="T13" fmla="*/ 1694 h 1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7" h="1789">
                  <a:moveTo>
                    <a:pt x="812" y="1694"/>
                  </a:moveTo>
                  <a:cubicBezTo>
                    <a:pt x="1374" y="1505"/>
                    <a:pt x="1657" y="929"/>
                    <a:pt x="1467" y="367"/>
                  </a:cubicBezTo>
                  <a:cubicBezTo>
                    <a:pt x="1444" y="297"/>
                    <a:pt x="1415" y="223"/>
                    <a:pt x="1379" y="161"/>
                  </a:cubicBezTo>
                  <a:cubicBezTo>
                    <a:pt x="1129" y="0"/>
                    <a:pt x="1129" y="0"/>
                    <a:pt x="1129" y="0"/>
                  </a:cubicBezTo>
                  <a:cubicBezTo>
                    <a:pt x="0" y="652"/>
                    <a:pt x="0" y="652"/>
                    <a:pt x="0" y="652"/>
                  </a:cubicBezTo>
                  <a:cubicBezTo>
                    <a:pt x="0" y="1662"/>
                    <a:pt x="0" y="1662"/>
                    <a:pt x="0" y="1662"/>
                  </a:cubicBezTo>
                  <a:cubicBezTo>
                    <a:pt x="246" y="1785"/>
                    <a:pt x="530" y="1789"/>
                    <a:pt x="812" y="1694"/>
                  </a:cubicBezTo>
                  <a:close/>
                </a:path>
              </a:pathLst>
            </a:custGeom>
            <a:solidFill>
              <a:srgbClr val="E952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" name="Freeform 836">
              <a:extLst>
                <a:ext uri="{FF2B5EF4-FFF2-40B4-BE49-F238E27FC236}">
                  <a16:creationId xmlns:a16="http://schemas.microsoft.com/office/drawing/2014/main" id="{42B3EB3C-A8A0-49AF-A14C-3CD268F2ED52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92" y="274"/>
              <a:ext cx="284" cy="355"/>
            </a:xfrm>
            <a:custGeom>
              <a:avLst/>
              <a:gdLst>
                <a:gd name="T0" fmla="*/ 1354 w 1418"/>
                <a:gd name="T1" fmla="*/ 359 h 1775"/>
                <a:gd name="T2" fmla="*/ 1338 w 1418"/>
                <a:gd name="T3" fmla="*/ 317 h 1775"/>
                <a:gd name="T4" fmla="*/ 1308 w 1418"/>
                <a:gd name="T5" fmla="*/ 245 h 1775"/>
                <a:gd name="T6" fmla="*/ 1263 w 1418"/>
                <a:gd name="T7" fmla="*/ 160 h 1775"/>
                <a:gd name="T8" fmla="*/ 986 w 1418"/>
                <a:gd name="T9" fmla="*/ 0 h 1775"/>
                <a:gd name="T10" fmla="*/ 154 w 1418"/>
                <a:gd name="T11" fmla="*/ 480 h 1775"/>
                <a:gd name="T12" fmla="*/ 17 w 1418"/>
                <a:gd name="T13" fmla="*/ 872 h 1775"/>
                <a:gd name="T14" fmla="*/ 19 w 1418"/>
                <a:gd name="T15" fmla="*/ 872 h 1775"/>
                <a:gd name="T16" fmla="*/ 0 w 1418"/>
                <a:gd name="T17" fmla="*/ 1081 h 1775"/>
                <a:gd name="T18" fmla="*/ 0 w 1418"/>
                <a:gd name="T19" fmla="*/ 1090 h 1775"/>
                <a:gd name="T20" fmla="*/ 7 w 1418"/>
                <a:gd name="T21" fmla="*/ 1208 h 1775"/>
                <a:gd name="T22" fmla="*/ 48 w 1418"/>
                <a:gd name="T23" fmla="*/ 1426 h 1775"/>
                <a:gd name="T24" fmla="*/ 67 w 1418"/>
                <a:gd name="T25" fmla="*/ 1491 h 1775"/>
                <a:gd name="T26" fmla="*/ 198 w 1418"/>
                <a:gd name="T27" fmla="*/ 1766 h 1775"/>
                <a:gd name="T28" fmla="*/ 336 w 1418"/>
                <a:gd name="T29" fmla="*/ 1775 h 1775"/>
                <a:gd name="T30" fmla="*/ 679 w 1418"/>
                <a:gd name="T31" fmla="*/ 1719 h 1775"/>
                <a:gd name="T32" fmla="*/ 1212 w 1418"/>
                <a:gd name="T33" fmla="*/ 1323 h 1775"/>
                <a:gd name="T34" fmla="*/ 1200 w 1418"/>
                <a:gd name="T35" fmla="*/ 1309 h 1775"/>
                <a:gd name="T36" fmla="*/ 1212 w 1418"/>
                <a:gd name="T37" fmla="*/ 1323 h 1775"/>
                <a:gd name="T38" fmla="*/ 1406 w 1418"/>
                <a:gd name="T39" fmla="*/ 788 h 1775"/>
                <a:gd name="T40" fmla="*/ 1354 w 1418"/>
                <a:gd name="T41" fmla="*/ 359 h 1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18" h="1775">
                  <a:moveTo>
                    <a:pt x="1354" y="359"/>
                  </a:moveTo>
                  <a:cubicBezTo>
                    <a:pt x="1349" y="344"/>
                    <a:pt x="1344" y="331"/>
                    <a:pt x="1338" y="317"/>
                  </a:cubicBezTo>
                  <a:cubicBezTo>
                    <a:pt x="1329" y="292"/>
                    <a:pt x="1319" y="269"/>
                    <a:pt x="1308" y="245"/>
                  </a:cubicBezTo>
                  <a:cubicBezTo>
                    <a:pt x="1294" y="216"/>
                    <a:pt x="1279" y="187"/>
                    <a:pt x="1263" y="160"/>
                  </a:cubicBezTo>
                  <a:cubicBezTo>
                    <a:pt x="986" y="0"/>
                    <a:pt x="986" y="0"/>
                    <a:pt x="986" y="0"/>
                  </a:cubicBezTo>
                  <a:cubicBezTo>
                    <a:pt x="154" y="480"/>
                    <a:pt x="154" y="480"/>
                    <a:pt x="154" y="480"/>
                  </a:cubicBezTo>
                  <a:cubicBezTo>
                    <a:pt x="92" y="594"/>
                    <a:pt x="42" y="743"/>
                    <a:pt x="17" y="872"/>
                  </a:cubicBezTo>
                  <a:cubicBezTo>
                    <a:pt x="18" y="872"/>
                    <a:pt x="18" y="872"/>
                    <a:pt x="19" y="872"/>
                  </a:cubicBezTo>
                  <a:cubicBezTo>
                    <a:pt x="7" y="940"/>
                    <a:pt x="0" y="1010"/>
                    <a:pt x="0" y="1081"/>
                  </a:cubicBezTo>
                  <a:cubicBezTo>
                    <a:pt x="0" y="1090"/>
                    <a:pt x="0" y="1090"/>
                    <a:pt x="0" y="1090"/>
                  </a:cubicBezTo>
                  <a:cubicBezTo>
                    <a:pt x="0" y="1129"/>
                    <a:pt x="3" y="1168"/>
                    <a:pt x="7" y="1208"/>
                  </a:cubicBezTo>
                  <a:cubicBezTo>
                    <a:pt x="14" y="1281"/>
                    <a:pt x="28" y="1354"/>
                    <a:pt x="48" y="1426"/>
                  </a:cubicBezTo>
                  <a:cubicBezTo>
                    <a:pt x="54" y="1448"/>
                    <a:pt x="60" y="1469"/>
                    <a:pt x="67" y="1491"/>
                  </a:cubicBezTo>
                  <a:cubicBezTo>
                    <a:pt x="100" y="1590"/>
                    <a:pt x="145" y="1682"/>
                    <a:pt x="198" y="1766"/>
                  </a:cubicBezTo>
                  <a:cubicBezTo>
                    <a:pt x="244" y="1772"/>
                    <a:pt x="290" y="1775"/>
                    <a:pt x="336" y="1775"/>
                  </a:cubicBezTo>
                  <a:cubicBezTo>
                    <a:pt x="450" y="1775"/>
                    <a:pt x="566" y="1757"/>
                    <a:pt x="679" y="1719"/>
                  </a:cubicBezTo>
                  <a:cubicBezTo>
                    <a:pt x="903" y="1643"/>
                    <a:pt x="1085" y="1502"/>
                    <a:pt x="1212" y="1323"/>
                  </a:cubicBezTo>
                  <a:cubicBezTo>
                    <a:pt x="1208" y="1318"/>
                    <a:pt x="1204" y="1314"/>
                    <a:pt x="1200" y="1309"/>
                  </a:cubicBezTo>
                  <a:cubicBezTo>
                    <a:pt x="1204" y="1314"/>
                    <a:pt x="1208" y="1318"/>
                    <a:pt x="1212" y="1323"/>
                  </a:cubicBezTo>
                  <a:cubicBezTo>
                    <a:pt x="1323" y="1167"/>
                    <a:pt x="1390" y="982"/>
                    <a:pt x="1406" y="788"/>
                  </a:cubicBezTo>
                  <a:cubicBezTo>
                    <a:pt x="1418" y="647"/>
                    <a:pt x="1402" y="501"/>
                    <a:pt x="1354" y="359"/>
                  </a:cubicBezTo>
                  <a:close/>
                </a:path>
              </a:pathLst>
            </a:custGeom>
            <a:solidFill>
              <a:srgbClr val="5647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" name="Freeform 837">
              <a:extLst>
                <a:ext uri="{FF2B5EF4-FFF2-40B4-BE49-F238E27FC236}">
                  <a16:creationId xmlns:a16="http://schemas.microsoft.com/office/drawing/2014/main" id="{E4165864-F241-4D93-9BE6-D351A868DED1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64" y="443"/>
              <a:ext cx="68" cy="184"/>
            </a:xfrm>
            <a:custGeom>
              <a:avLst/>
              <a:gdLst>
                <a:gd name="T0" fmla="*/ 40 w 341"/>
                <a:gd name="T1" fmla="*/ 833 h 919"/>
                <a:gd name="T2" fmla="*/ 0 w 341"/>
                <a:gd name="T3" fmla="*/ 815 h 919"/>
                <a:gd name="T4" fmla="*/ 0 w 341"/>
                <a:gd name="T5" fmla="*/ 36 h 919"/>
                <a:gd name="T6" fmla="*/ 166 w 341"/>
                <a:gd name="T7" fmla="*/ 0 h 919"/>
                <a:gd name="T8" fmla="*/ 143 w 341"/>
                <a:gd name="T9" fmla="*/ 234 h 919"/>
                <a:gd name="T10" fmla="*/ 143 w 341"/>
                <a:gd name="T11" fmla="*/ 243 h 919"/>
                <a:gd name="T12" fmla="*/ 150 w 341"/>
                <a:gd name="T13" fmla="*/ 361 h 919"/>
                <a:gd name="T14" fmla="*/ 191 w 341"/>
                <a:gd name="T15" fmla="*/ 579 h 919"/>
                <a:gd name="T16" fmla="*/ 210 w 341"/>
                <a:gd name="T17" fmla="*/ 644 h 919"/>
                <a:gd name="T18" fmla="*/ 341 w 341"/>
                <a:gd name="T19" fmla="*/ 919 h 919"/>
                <a:gd name="T20" fmla="*/ 231 w 341"/>
                <a:gd name="T21" fmla="*/ 898 h 919"/>
                <a:gd name="T22" fmla="*/ 40 w 341"/>
                <a:gd name="T23" fmla="*/ 833 h 919"/>
                <a:gd name="T24" fmla="*/ 0 w 341"/>
                <a:gd name="T25" fmla="*/ 815 h 919"/>
                <a:gd name="T26" fmla="*/ 0 w 341"/>
                <a:gd name="T27" fmla="*/ 815 h 919"/>
                <a:gd name="T28" fmla="*/ 40 w 341"/>
                <a:gd name="T29" fmla="*/ 833 h 919"/>
                <a:gd name="T30" fmla="*/ 0 w 341"/>
                <a:gd name="T31" fmla="*/ 815 h 919"/>
                <a:gd name="T32" fmla="*/ 341 w 341"/>
                <a:gd name="T33" fmla="*/ 919 h 919"/>
                <a:gd name="T34" fmla="*/ 341 w 341"/>
                <a:gd name="T35" fmla="*/ 919 h 919"/>
                <a:gd name="T36" fmla="*/ 231 w 341"/>
                <a:gd name="T37" fmla="*/ 898 h 919"/>
                <a:gd name="T38" fmla="*/ 341 w 341"/>
                <a:gd name="T39" fmla="*/ 919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1" h="919">
                  <a:moveTo>
                    <a:pt x="40" y="833"/>
                  </a:moveTo>
                  <a:cubicBezTo>
                    <a:pt x="26" y="827"/>
                    <a:pt x="13" y="821"/>
                    <a:pt x="0" y="815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55" y="20"/>
                    <a:pt x="110" y="8"/>
                    <a:pt x="166" y="0"/>
                  </a:cubicBezTo>
                  <a:cubicBezTo>
                    <a:pt x="151" y="76"/>
                    <a:pt x="143" y="155"/>
                    <a:pt x="143" y="234"/>
                  </a:cubicBezTo>
                  <a:cubicBezTo>
                    <a:pt x="143" y="243"/>
                    <a:pt x="143" y="243"/>
                    <a:pt x="143" y="243"/>
                  </a:cubicBezTo>
                  <a:cubicBezTo>
                    <a:pt x="143" y="282"/>
                    <a:pt x="146" y="321"/>
                    <a:pt x="150" y="361"/>
                  </a:cubicBezTo>
                  <a:cubicBezTo>
                    <a:pt x="157" y="434"/>
                    <a:pt x="171" y="507"/>
                    <a:pt x="191" y="579"/>
                  </a:cubicBezTo>
                  <a:cubicBezTo>
                    <a:pt x="197" y="601"/>
                    <a:pt x="203" y="622"/>
                    <a:pt x="210" y="644"/>
                  </a:cubicBezTo>
                  <a:cubicBezTo>
                    <a:pt x="243" y="743"/>
                    <a:pt x="288" y="835"/>
                    <a:pt x="341" y="919"/>
                  </a:cubicBezTo>
                  <a:cubicBezTo>
                    <a:pt x="304" y="914"/>
                    <a:pt x="267" y="907"/>
                    <a:pt x="231" y="898"/>
                  </a:cubicBezTo>
                  <a:cubicBezTo>
                    <a:pt x="165" y="882"/>
                    <a:pt x="101" y="860"/>
                    <a:pt x="40" y="833"/>
                  </a:cubicBezTo>
                  <a:close/>
                  <a:moveTo>
                    <a:pt x="0" y="815"/>
                  </a:moveTo>
                  <a:cubicBezTo>
                    <a:pt x="0" y="815"/>
                    <a:pt x="0" y="815"/>
                    <a:pt x="0" y="815"/>
                  </a:cubicBezTo>
                  <a:cubicBezTo>
                    <a:pt x="13" y="821"/>
                    <a:pt x="26" y="827"/>
                    <a:pt x="40" y="833"/>
                  </a:cubicBezTo>
                  <a:cubicBezTo>
                    <a:pt x="26" y="827"/>
                    <a:pt x="13" y="821"/>
                    <a:pt x="0" y="815"/>
                  </a:cubicBezTo>
                  <a:close/>
                  <a:moveTo>
                    <a:pt x="341" y="919"/>
                  </a:moveTo>
                  <a:cubicBezTo>
                    <a:pt x="341" y="919"/>
                    <a:pt x="341" y="919"/>
                    <a:pt x="341" y="919"/>
                  </a:cubicBezTo>
                  <a:cubicBezTo>
                    <a:pt x="304" y="914"/>
                    <a:pt x="267" y="907"/>
                    <a:pt x="231" y="898"/>
                  </a:cubicBezTo>
                  <a:cubicBezTo>
                    <a:pt x="267" y="907"/>
                    <a:pt x="304" y="914"/>
                    <a:pt x="341" y="919"/>
                  </a:cubicBezTo>
                  <a:close/>
                </a:path>
              </a:pathLst>
            </a:custGeom>
            <a:solidFill>
              <a:srgbClr val="C84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" name="Freeform 838">
              <a:extLst>
                <a:ext uri="{FF2B5EF4-FFF2-40B4-BE49-F238E27FC236}">
                  <a16:creationId xmlns:a16="http://schemas.microsoft.com/office/drawing/2014/main" id="{AEB2505F-5214-4760-A36D-467052816B1F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332" y="538"/>
              <a:ext cx="256" cy="207"/>
            </a:xfrm>
            <a:custGeom>
              <a:avLst/>
              <a:gdLst>
                <a:gd name="T0" fmla="*/ 1281 w 1281"/>
                <a:gd name="T1" fmla="*/ 776 h 1032"/>
                <a:gd name="T2" fmla="*/ 1259 w 1281"/>
                <a:gd name="T3" fmla="*/ 1012 h 1032"/>
                <a:gd name="T4" fmla="*/ 1246 w 1281"/>
                <a:gd name="T5" fmla="*/ 1020 h 1032"/>
                <a:gd name="T6" fmla="*/ 1172 w 1281"/>
                <a:gd name="T7" fmla="*/ 1028 h 1032"/>
                <a:gd name="T8" fmla="*/ 1146 w 1281"/>
                <a:gd name="T9" fmla="*/ 1029 h 1032"/>
                <a:gd name="T10" fmla="*/ 1075 w 1281"/>
                <a:gd name="T11" fmla="*/ 1032 h 1032"/>
                <a:gd name="T12" fmla="*/ 1068 w 1281"/>
                <a:gd name="T13" fmla="*/ 1032 h 1032"/>
                <a:gd name="T14" fmla="*/ 608 w 1281"/>
                <a:gd name="T15" fmla="*/ 944 h 1032"/>
                <a:gd name="T16" fmla="*/ 0 w 1281"/>
                <a:gd name="T17" fmla="*/ 443 h 1032"/>
                <a:gd name="T18" fmla="*/ 138 w 1281"/>
                <a:gd name="T19" fmla="*/ 452 h 1032"/>
                <a:gd name="T20" fmla="*/ 481 w 1281"/>
                <a:gd name="T21" fmla="*/ 396 h 1032"/>
                <a:gd name="T22" fmla="*/ 1014 w 1281"/>
                <a:gd name="T23" fmla="*/ 0 h 1032"/>
                <a:gd name="T24" fmla="*/ 1214 w 1281"/>
                <a:gd name="T25" fmla="*/ 374 h 1032"/>
                <a:gd name="T26" fmla="*/ 1281 w 1281"/>
                <a:gd name="T27" fmla="*/ 775 h 1032"/>
                <a:gd name="T28" fmla="*/ 1281 w 1281"/>
                <a:gd name="T29" fmla="*/ 776 h 1032"/>
                <a:gd name="T30" fmla="*/ 1075 w 1281"/>
                <a:gd name="T31" fmla="*/ 1032 h 1032"/>
                <a:gd name="T32" fmla="*/ 1146 w 1281"/>
                <a:gd name="T33" fmla="*/ 1029 h 1032"/>
                <a:gd name="T34" fmla="*/ 1075 w 1281"/>
                <a:gd name="T35" fmla="*/ 1032 h 1032"/>
                <a:gd name="T36" fmla="*/ 1068 w 1281"/>
                <a:gd name="T37" fmla="*/ 1032 h 1032"/>
                <a:gd name="T38" fmla="*/ 608 w 1281"/>
                <a:gd name="T39" fmla="*/ 944 h 1032"/>
                <a:gd name="T40" fmla="*/ 1068 w 1281"/>
                <a:gd name="T41" fmla="*/ 1032 h 1032"/>
                <a:gd name="T42" fmla="*/ 1075 w 1281"/>
                <a:gd name="T43" fmla="*/ 1032 h 1032"/>
                <a:gd name="T44" fmla="*/ 1246 w 1281"/>
                <a:gd name="T45" fmla="*/ 1020 h 1032"/>
                <a:gd name="T46" fmla="*/ 1246 w 1281"/>
                <a:gd name="T47" fmla="*/ 1020 h 1032"/>
                <a:gd name="T48" fmla="*/ 1172 w 1281"/>
                <a:gd name="T49" fmla="*/ 1028 h 1032"/>
                <a:gd name="T50" fmla="*/ 1246 w 1281"/>
                <a:gd name="T51" fmla="*/ 1020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81" h="1032">
                  <a:moveTo>
                    <a:pt x="1281" y="776"/>
                  </a:moveTo>
                  <a:cubicBezTo>
                    <a:pt x="1281" y="856"/>
                    <a:pt x="1274" y="935"/>
                    <a:pt x="1259" y="1012"/>
                  </a:cubicBezTo>
                  <a:cubicBezTo>
                    <a:pt x="1246" y="1020"/>
                    <a:pt x="1246" y="1020"/>
                    <a:pt x="1246" y="1020"/>
                  </a:cubicBezTo>
                  <a:cubicBezTo>
                    <a:pt x="1221" y="1023"/>
                    <a:pt x="1196" y="1026"/>
                    <a:pt x="1172" y="1028"/>
                  </a:cubicBezTo>
                  <a:cubicBezTo>
                    <a:pt x="1163" y="1028"/>
                    <a:pt x="1154" y="1029"/>
                    <a:pt x="1146" y="1029"/>
                  </a:cubicBezTo>
                  <a:cubicBezTo>
                    <a:pt x="1122" y="1031"/>
                    <a:pt x="1098" y="1032"/>
                    <a:pt x="1075" y="1032"/>
                  </a:cubicBezTo>
                  <a:cubicBezTo>
                    <a:pt x="1068" y="1032"/>
                    <a:pt x="1068" y="1032"/>
                    <a:pt x="1068" y="1032"/>
                  </a:cubicBezTo>
                  <a:cubicBezTo>
                    <a:pt x="909" y="1032"/>
                    <a:pt x="753" y="1001"/>
                    <a:pt x="608" y="944"/>
                  </a:cubicBezTo>
                  <a:cubicBezTo>
                    <a:pt x="361" y="847"/>
                    <a:pt x="146" y="674"/>
                    <a:pt x="0" y="443"/>
                  </a:cubicBezTo>
                  <a:cubicBezTo>
                    <a:pt x="46" y="449"/>
                    <a:pt x="92" y="452"/>
                    <a:pt x="138" y="452"/>
                  </a:cubicBezTo>
                  <a:cubicBezTo>
                    <a:pt x="252" y="452"/>
                    <a:pt x="368" y="434"/>
                    <a:pt x="481" y="396"/>
                  </a:cubicBezTo>
                  <a:cubicBezTo>
                    <a:pt x="705" y="320"/>
                    <a:pt x="887" y="179"/>
                    <a:pt x="1014" y="0"/>
                  </a:cubicBezTo>
                  <a:cubicBezTo>
                    <a:pt x="1099" y="110"/>
                    <a:pt x="1167" y="235"/>
                    <a:pt x="1214" y="374"/>
                  </a:cubicBezTo>
                  <a:cubicBezTo>
                    <a:pt x="1259" y="507"/>
                    <a:pt x="1281" y="642"/>
                    <a:pt x="1281" y="775"/>
                  </a:cubicBezTo>
                  <a:lnTo>
                    <a:pt x="1281" y="776"/>
                  </a:lnTo>
                  <a:close/>
                  <a:moveTo>
                    <a:pt x="1075" y="1032"/>
                  </a:moveTo>
                  <a:cubicBezTo>
                    <a:pt x="1098" y="1032"/>
                    <a:pt x="1122" y="1031"/>
                    <a:pt x="1146" y="1029"/>
                  </a:cubicBezTo>
                  <a:cubicBezTo>
                    <a:pt x="1122" y="1031"/>
                    <a:pt x="1098" y="1032"/>
                    <a:pt x="1075" y="1032"/>
                  </a:cubicBezTo>
                  <a:cubicBezTo>
                    <a:pt x="1068" y="1032"/>
                    <a:pt x="1068" y="1032"/>
                    <a:pt x="1068" y="1032"/>
                  </a:cubicBezTo>
                  <a:cubicBezTo>
                    <a:pt x="909" y="1032"/>
                    <a:pt x="753" y="1001"/>
                    <a:pt x="608" y="944"/>
                  </a:cubicBezTo>
                  <a:cubicBezTo>
                    <a:pt x="753" y="1001"/>
                    <a:pt x="909" y="1032"/>
                    <a:pt x="1068" y="1032"/>
                  </a:cubicBezTo>
                  <a:lnTo>
                    <a:pt x="1075" y="1032"/>
                  </a:lnTo>
                  <a:close/>
                  <a:moveTo>
                    <a:pt x="1246" y="1020"/>
                  </a:moveTo>
                  <a:cubicBezTo>
                    <a:pt x="1246" y="1020"/>
                    <a:pt x="1246" y="1020"/>
                    <a:pt x="1246" y="1020"/>
                  </a:cubicBezTo>
                  <a:cubicBezTo>
                    <a:pt x="1221" y="1023"/>
                    <a:pt x="1196" y="1026"/>
                    <a:pt x="1172" y="1028"/>
                  </a:cubicBezTo>
                  <a:cubicBezTo>
                    <a:pt x="1196" y="1026"/>
                    <a:pt x="1221" y="1023"/>
                    <a:pt x="1246" y="1020"/>
                  </a:cubicBezTo>
                  <a:close/>
                </a:path>
              </a:pathLst>
            </a:custGeom>
            <a:solidFill>
              <a:srgbClr val="009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" name="Freeform 839">
              <a:extLst>
                <a:ext uri="{FF2B5EF4-FFF2-40B4-BE49-F238E27FC236}">
                  <a16:creationId xmlns:a16="http://schemas.microsoft.com/office/drawing/2014/main" id="{5178B86D-F8AB-4979-AB21-4E0359F9F0B7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92" y="440"/>
              <a:ext cx="243" cy="189"/>
            </a:xfrm>
            <a:custGeom>
              <a:avLst/>
              <a:gdLst>
                <a:gd name="T0" fmla="*/ 1212 w 1212"/>
                <a:gd name="T1" fmla="*/ 490 h 942"/>
                <a:gd name="T2" fmla="*/ 679 w 1212"/>
                <a:gd name="T3" fmla="*/ 886 h 942"/>
                <a:gd name="T4" fmla="*/ 336 w 1212"/>
                <a:gd name="T5" fmla="*/ 942 h 942"/>
                <a:gd name="T6" fmla="*/ 198 w 1212"/>
                <a:gd name="T7" fmla="*/ 933 h 942"/>
                <a:gd name="T8" fmla="*/ 67 w 1212"/>
                <a:gd name="T9" fmla="*/ 658 h 942"/>
                <a:gd name="T10" fmla="*/ 48 w 1212"/>
                <a:gd name="T11" fmla="*/ 593 h 942"/>
                <a:gd name="T12" fmla="*/ 7 w 1212"/>
                <a:gd name="T13" fmla="*/ 375 h 942"/>
                <a:gd name="T14" fmla="*/ 0 w 1212"/>
                <a:gd name="T15" fmla="*/ 257 h 942"/>
                <a:gd name="T16" fmla="*/ 0 w 1212"/>
                <a:gd name="T17" fmla="*/ 248 h 942"/>
                <a:gd name="T18" fmla="*/ 23 w 1212"/>
                <a:gd name="T19" fmla="*/ 14 h 942"/>
                <a:gd name="T20" fmla="*/ 206 w 1212"/>
                <a:gd name="T21" fmla="*/ 0 h 942"/>
                <a:gd name="T22" fmla="*/ 214 w 1212"/>
                <a:gd name="T23" fmla="*/ 0 h 942"/>
                <a:gd name="T24" fmla="*/ 1212 w 1212"/>
                <a:gd name="T25" fmla="*/ 490 h 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2" h="942">
                  <a:moveTo>
                    <a:pt x="1212" y="490"/>
                  </a:moveTo>
                  <a:cubicBezTo>
                    <a:pt x="1085" y="669"/>
                    <a:pt x="903" y="810"/>
                    <a:pt x="679" y="886"/>
                  </a:cubicBezTo>
                  <a:cubicBezTo>
                    <a:pt x="566" y="924"/>
                    <a:pt x="450" y="942"/>
                    <a:pt x="336" y="942"/>
                  </a:cubicBezTo>
                  <a:cubicBezTo>
                    <a:pt x="290" y="942"/>
                    <a:pt x="244" y="939"/>
                    <a:pt x="198" y="933"/>
                  </a:cubicBezTo>
                  <a:cubicBezTo>
                    <a:pt x="145" y="849"/>
                    <a:pt x="100" y="757"/>
                    <a:pt x="67" y="658"/>
                  </a:cubicBezTo>
                  <a:cubicBezTo>
                    <a:pt x="60" y="636"/>
                    <a:pt x="54" y="615"/>
                    <a:pt x="48" y="593"/>
                  </a:cubicBezTo>
                  <a:cubicBezTo>
                    <a:pt x="28" y="521"/>
                    <a:pt x="14" y="448"/>
                    <a:pt x="7" y="375"/>
                  </a:cubicBezTo>
                  <a:cubicBezTo>
                    <a:pt x="3" y="335"/>
                    <a:pt x="0" y="296"/>
                    <a:pt x="0" y="257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169"/>
                    <a:pt x="8" y="90"/>
                    <a:pt x="23" y="14"/>
                  </a:cubicBezTo>
                  <a:cubicBezTo>
                    <a:pt x="84" y="5"/>
                    <a:pt x="145" y="0"/>
                    <a:pt x="206" y="0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603" y="1"/>
                    <a:pt x="973" y="183"/>
                    <a:pt x="1212" y="490"/>
                  </a:cubicBezTo>
                  <a:close/>
                </a:path>
              </a:pathLst>
            </a:custGeom>
            <a:solidFill>
              <a:srgbClr val="4B3F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" name="Freeform 840">
              <a:extLst>
                <a:ext uri="{FF2B5EF4-FFF2-40B4-BE49-F238E27FC236}">
                  <a16:creationId xmlns:a16="http://schemas.microsoft.com/office/drawing/2014/main" id="{10C5A9BA-0593-4396-BD5D-32C4E82FAC18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820" y="332"/>
              <a:ext cx="776" cy="430"/>
            </a:xfrm>
            <a:custGeom>
              <a:avLst/>
              <a:gdLst>
                <a:gd name="T0" fmla="*/ 108 w 3880"/>
                <a:gd name="T1" fmla="*/ 253 h 2151"/>
                <a:gd name="T2" fmla="*/ 735 w 3880"/>
                <a:gd name="T3" fmla="*/ 366 h 2151"/>
                <a:gd name="T4" fmla="*/ 411 w 3880"/>
                <a:gd name="T5" fmla="*/ 367 h 2151"/>
                <a:gd name="T6" fmla="*/ 1092 w 3880"/>
                <a:gd name="T7" fmla="*/ 250 h 2151"/>
                <a:gd name="T8" fmla="*/ 1092 w 3880"/>
                <a:gd name="T9" fmla="*/ 473 h 2151"/>
                <a:gd name="T10" fmla="*/ 860 w 3880"/>
                <a:gd name="T11" fmla="*/ 366 h 2151"/>
                <a:gd name="T12" fmla="*/ 1501 w 3880"/>
                <a:gd name="T13" fmla="*/ 439 h 2151"/>
                <a:gd name="T14" fmla="*/ 1289 w 3880"/>
                <a:gd name="T15" fmla="*/ 337 h 2151"/>
                <a:gd name="T16" fmla="*/ 1801 w 3880"/>
                <a:gd name="T17" fmla="*/ 194 h 2151"/>
                <a:gd name="T18" fmla="*/ 2096 w 3880"/>
                <a:gd name="T19" fmla="*/ 326 h 2151"/>
                <a:gd name="T20" fmla="*/ 2151 w 3880"/>
                <a:gd name="T21" fmla="*/ 474 h 2151"/>
                <a:gd name="T22" fmla="*/ 2075 w 3880"/>
                <a:gd name="T23" fmla="*/ 326 h 2151"/>
                <a:gd name="T24" fmla="*/ 2096 w 3880"/>
                <a:gd name="T25" fmla="*/ 373 h 2151"/>
                <a:gd name="T26" fmla="*/ 2335 w 3880"/>
                <a:gd name="T27" fmla="*/ 248 h 2151"/>
                <a:gd name="T28" fmla="*/ 2208 w 3880"/>
                <a:gd name="T29" fmla="*/ 202 h 2151"/>
                <a:gd name="T30" fmla="*/ 2504 w 3880"/>
                <a:gd name="T31" fmla="*/ 202 h 2151"/>
                <a:gd name="T32" fmla="*/ 2815 w 3880"/>
                <a:gd name="T33" fmla="*/ 539 h 2151"/>
                <a:gd name="T34" fmla="*/ 2920 w 3880"/>
                <a:gd name="T35" fmla="*/ 439 h 2151"/>
                <a:gd name="T36" fmla="*/ 147 w 3880"/>
                <a:gd name="T37" fmla="*/ 880 h 2151"/>
                <a:gd name="T38" fmla="*/ 600 w 3880"/>
                <a:gd name="T39" fmla="*/ 1261 h 2151"/>
                <a:gd name="T40" fmla="*/ 38 w 3880"/>
                <a:gd name="T41" fmla="*/ 1261 h 2151"/>
                <a:gd name="T42" fmla="*/ 1011 w 3880"/>
                <a:gd name="T43" fmla="*/ 1202 h 2151"/>
                <a:gd name="T44" fmla="*/ 857 w 3880"/>
                <a:gd name="T45" fmla="*/ 987 h 2151"/>
                <a:gd name="T46" fmla="*/ 1343 w 3880"/>
                <a:gd name="T47" fmla="*/ 956 h 2151"/>
                <a:gd name="T48" fmla="*/ 1246 w 3880"/>
                <a:gd name="T49" fmla="*/ 1269 h 2151"/>
                <a:gd name="T50" fmla="*/ 1587 w 3880"/>
                <a:gd name="T51" fmla="*/ 873 h 2151"/>
                <a:gd name="T52" fmla="*/ 1535 w 3880"/>
                <a:gd name="T53" fmla="*/ 920 h 2151"/>
                <a:gd name="T54" fmla="*/ 1830 w 3880"/>
                <a:gd name="T55" fmla="*/ 1269 h 2151"/>
                <a:gd name="T56" fmla="*/ 1704 w 3880"/>
                <a:gd name="T57" fmla="*/ 1026 h 2151"/>
                <a:gd name="T58" fmla="*/ 2342 w 3880"/>
                <a:gd name="T59" fmla="*/ 1224 h 2151"/>
                <a:gd name="T60" fmla="*/ 2708 w 3880"/>
                <a:gd name="T61" fmla="*/ 1261 h 2151"/>
                <a:gd name="T62" fmla="*/ 2380 w 3880"/>
                <a:gd name="T63" fmla="*/ 1261 h 2151"/>
                <a:gd name="T64" fmla="*/ 283 w 3880"/>
                <a:gd name="T65" fmla="*/ 1615 h 2151"/>
                <a:gd name="T66" fmla="*/ 0 w 3880"/>
                <a:gd name="T67" fmla="*/ 1941 h 2151"/>
                <a:gd name="T68" fmla="*/ 543 w 3880"/>
                <a:gd name="T69" fmla="*/ 1955 h 2151"/>
                <a:gd name="T70" fmla="*/ 640 w 3880"/>
                <a:gd name="T71" fmla="*/ 1641 h 2151"/>
                <a:gd name="T72" fmla="*/ 1209 w 3880"/>
                <a:gd name="T73" fmla="*/ 1820 h 2151"/>
                <a:gd name="T74" fmla="*/ 860 w 3880"/>
                <a:gd name="T75" fmla="*/ 1820 h 2151"/>
                <a:gd name="T76" fmla="*/ 1452 w 3880"/>
                <a:gd name="T77" fmla="*/ 1734 h 2151"/>
                <a:gd name="T78" fmla="*/ 1504 w 3880"/>
                <a:gd name="T79" fmla="*/ 1881 h 2151"/>
                <a:gd name="T80" fmla="*/ 1727 w 3880"/>
                <a:gd name="T81" fmla="*/ 1542 h 2151"/>
                <a:gd name="T82" fmla="*/ 2106 w 3880"/>
                <a:gd name="T83" fmla="*/ 1818 h 2151"/>
                <a:gd name="T84" fmla="*/ 2009 w 3880"/>
                <a:gd name="T85" fmla="*/ 1774 h 2151"/>
                <a:gd name="T86" fmla="*/ 1983 w 3880"/>
                <a:gd name="T87" fmla="*/ 1842 h 2151"/>
                <a:gd name="T88" fmla="*/ 2278 w 3880"/>
                <a:gd name="T89" fmla="*/ 1460 h 2151"/>
                <a:gd name="T90" fmla="*/ 2408 w 3880"/>
                <a:gd name="T91" fmla="*/ 1481 h 2151"/>
                <a:gd name="T92" fmla="*/ 2669 w 3880"/>
                <a:gd name="T93" fmla="*/ 1721 h 2151"/>
                <a:gd name="T94" fmla="*/ 2580 w 3880"/>
                <a:gd name="T95" fmla="*/ 1882 h 2151"/>
                <a:gd name="T96" fmla="*/ 2897 w 3880"/>
                <a:gd name="T97" fmla="*/ 1650 h 2151"/>
                <a:gd name="T98" fmla="*/ 3095 w 3880"/>
                <a:gd name="T99" fmla="*/ 1901 h 2151"/>
                <a:gd name="T100" fmla="*/ 3002 w 3880"/>
                <a:gd name="T101" fmla="*/ 1549 h 2151"/>
                <a:gd name="T102" fmla="*/ 3327 w 3880"/>
                <a:gd name="T103" fmla="*/ 2000 h 2151"/>
                <a:gd name="T104" fmla="*/ 3382 w 3880"/>
                <a:gd name="T105" fmla="*/ 1782 h 2151"/>
                <a:gd name="T106" fmla="*/ 3657 w 3880"/>
                <a:gd name="T107" fmla="*/ 1991 h 2151"/>
                <a:gd name="T108" fmla="*/ 3754 w 3880"/>
                <a:gd name="T109" fmla="*/ 1641 h 2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80" h="2151">
                  <a:moveTo>
                    <a:pt x="108" y="531"/>
                  </a:moveTo>
                  <a:cubicBezTo>
                    <a:pt x="49" y="531"/>
                    <a:pt x="49" y="531"/>
                    <a:pt x="49" y="531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357" y="34"/>
                    <a:pt x="357" y="34"/>
                    <a:pt x="357" y="34"/>
                  </a:cubicBezTo>
                  <a:cubicBezTo>
                    <a:pt x="357" y="88"/>
                    <a:pt x="357" y="88"/>
                    <a:pt x="357" y="88"/>
                  </a:cubicBezTo>
                  <a:cubicBezTo>
                    <a:pt x="108" y="88"/>
                    <a:pt x="108" y="88"/>
                    <a:pt x="108" y="88"/>
                  </a:cubicBezTo>
                  <a:cubicBezTo>
                    <a:pt x="108" y="253"/>
                    <a:pt x="108" y="253"/>
                    <a:pt x="108" y="253"/>
                  </a:cubicBezTo>
                  <a:cubicBezTo>
                    <a:pt x="340" y="253"/>
                    <a:pt x="340" y="253"/>
                    <a:pt x="340" y="253"/>
                  </a:cubicBezTo>
                  <a:cubicBezTo>
                    <a:pt x="340" y="308"/>
                    <a:pt x="340" y="308"/>
                    <a:pt x="340" y="308"/>
                  </a:cubicBezTo>
                  <a:cubicBezTo>
                    <a:pt x="108" y="308"/>
                    <a:pt x="108" y="308"/>
                    <a:pt x="108" y="308"/>
                  </a:cubicBezTo>
                  <a:lnTo>
                    <a:pt x="108" y="531"/>
                  </a:lnTo>
                  <a:close/>
                  <a:moveTo>
                    <a:pt x="411" y="367"/>
                  </a:moveTo>
                  <a:cubicBezTo>
                    <a:pt x="411" y="265"/>
                    <a:pt x="482" y="194"/>
                    <a:pt x="579" y="194"/>
                  </a:cubicBezTo>
                  <a:cubicBezTo>
                    <a:pt x="672" y="194"/>
                    <a:pt x="735" y="257"/>
                    <a:pt x="735" y="366"/>
                  </a:cubicBezTo>
                  <a:cubicBezTo>
                    <a:pt x="735" y="383"/>
                    <a:pt x="735" y="383"/>
                    <a:pt x="735" y="383"/>
                  </a:cubicBezTo>
                  <a:cubicBezTo>
                    <a:pt x="470" y="383"/>
                    <a:pt x="470" y="383"/>
                    <a:pt x="470" y="383"/>
                  </a:cubicBezTo>
                  <a:cubicBezTo>
                    <a:pt x="474" y="440"/>
                    <a:pt x="517" y="489"/>
                    <a:pt x="577" y="489"/>
                  </a:cubicBezTo>
                  <a:cubicBezTo>
                    <a:pt x="624" y="489"/>
                    <a:pt x="656" y="472"/>
                    <a:pt x="682" y="439"/>
                  </a:cubicBezTo>
                  <a:cubicBezTo>
                    <a:pt x="723" y="471"/>
                    <a:pt x="723" y="471"/>
                    <a:pt x="723" y="471"/>
                  </a:cubicBezTo>
                  <a:cubicBezTo>
                    <a:pt x="685" y="521"/>
                    <a:pt x="638" y="539"/>
                    <a:pt x="577" y="539"/>
                  </a:cubicBezTo>
                  <a:cubicBezTo>
                    <a:pt x="474" y="539"/>
                    <a:pt x="411" y="462"/>
                    <a:pt x="411" y="367"/>
                  </a:cubicBezTo>
                  <a:close/>
                  <a:moveTo>
                    <a:pt x="470" y="337"/>
                  </a:moveTo>
                  <a:cubicBezTo>
                    <a:pt x="676" y="337"/>
                    <a:pt x="676" y="337"/>
                    <a:pt x="676" y="337"/>
                  </a:cubicBezTo>
                  <a:cubicBezTo>
                    <a:pt x="674" y="282"/>
                    <a:pt x="637" y="244"/>
                    <a:pt x="577" y="244"/>
                  </a:cubicBezTo>
                  <a:cubicBezTo>
                    <a:pt x="517" y="244"/>
                    <a:pt x="477" y="282"/>
                    <a:pt x="470" y="337"/>
                  </a:cubicBezTo>
                  <a:close/>
                  <a:moveTo>
                    <a:pt x="801" y="366"/>
                  </a:moveTo>
                  <a:cubicBezTo>
                    <a:pt x="801" y="267"/>
                    <a:pt x="871" y="194"/>
                    <a:pt x="974" y="194"/>
                  </a:cubicBezTo>
                  <a:cubicBezTo>
                    <a:pt x="1022" y="194"/>
                    <a:pt x="1062" y="215"/>
                    <a:pt x="1092" y="250"/>
                  </a:cubicBezTo>
                  <a:cubicBezTo>
                    <a:pt x="1093" y="250"/>
                    <a:pt x="1093" y="250"/>
                    <a:pt x="1093" y="250"/>
                  </a:cubicBezTo>
                  <a:cubicBezTo>
                    <a:pt x="1093" y="0"/>
                    <a:pt x="1093" y="0"/>
                    <a:pt x="1093" y="0"/>
                  </a:cubicBezTo>
                  <a:cubicBezTo>
                    <a:pt x="1148" y="0"/>
                    <a:pt x="1148" y="0"/>
                    <a:pt x="1148" y="0"/>
                  </a:cubicBezTo>
                  <a:cubicBezTo>
                    <a:pt x="1148" y="531"/>
                    <a:pt x="1148" y="531"/>
                    <a:pt x="1148" y="531"/>
                  </a:cubicBezTo>
                  <a:cubicBezTo>
                    <a:pt x="1093" y="531"/>
                    <a:pt x="1093" y="531"/>
                    <a:pt x="1093" y="531"/>
                  </a:cubicBezTo>
                  <a:cubicBezTo>
                    <a:pt x="1093" y="473"/>
                    <a:pt x="1093" y="473"/>
                    <a:pt x="1093" y="473"/>
                  </a:cubicBezTo>
                  <a:cubicBezTo>
                    <a:pt x="1092" y="473"/>
                    <a:pt x="1092" y="473"/>
                    <a:pt x="1092" y="473"/>
                  </a:cubicBezTo>
                  <a:cubicBezTo>
                    <a:pt x="1072" y="510"/>
                    <a:pt x="1025" y="539"/>
                    <a:pt x="966" y="539"/>
                  </a:cubicBezTo>
                  <a:cubicBezTo>
                    <a:pt x="874" y="539"/>
                    <a:pt x="801" y="465"/>
                    <a:pt x="801" y="366"/>
                  </a:cubicBezTo>
                  <a:close/>
                  <a:moveTo>
                    <a:pt x="860" y="366"/>
                  </a:moveTo>
                  <a:cubicBezTo>
                    <a:pt x="860" y="435"/>
                    <a:pt x="906" y="489"/>
                    <a:pt x="977" y="489"/>
                  </a:cubicBezTo>
                  <a:cubicBezTo>
                    <a:pt x="1048" y="489"/>
                    <a:pt x="1093" y="435"/>
                    <a:pt x="1093" y="366"/>
                  </a:cubicBezTo>
                  <a:cubicBezTo>
                    <a:pt x="1093" y="298"/>
                    <a:pt x="1048" y="244"/>
                    <a:pt x="977" y="244"/>
                  </a:cubicBezTo>
                  <a:cubicBezTo>
                    <a:pt x="906" y="244"/>
                    <a:pt x="860" y="298"/>
                    <a:pt x="860" y="366"/>
                  </a:cubicBezTo>
                  <a:close/>
                  <a:moveTo>
                    <a:pt x="1230" y="367"/>
                  </a:moveTo>
                  <a:cubicBezTo>
                    <a:pt x="1230" y="265"/>
                    <a:pt x="1302" y="194"/>
                    <a:pt x="1399" y="194"/>
                  </a:cubicBezTo>
                  <a:cubicBezTo>
                    <a:pt x="1492" y="194"/>
                    <a:pt x="1555" y="257"/>
                    <a:pt x="1555" y="366"/>
                  </a:cubicBezTo>
                  <a:cubicBezTo>
                    <a:pt x="1555" y="383"/>
                    <a:pt x="1555" y="383"/>
                    <a:pt x="1555" y="383"/>
                  </a:cubicBezTo>
                  <a:cubicBezTo>
                    <a:pt x="1289" y="383"/>
                    <a:pt x="1289" y="383"/>
                    <a:pt x="1289" y="383"/>
                  </a:cubicBezTo>
                  <a:cubicBezTo>
                    <a:pt x="1294" y="440"/>
                    <a:pt x="1337" y="489"/>
                    <a:pt x="1397" y="489"/>
                  </a:cubicBezTo>
                  <a:cubicBezTo>
                    <a:pt x="1444" y="489"/>
                    <a:pt x="1476" y="472"/>
                    <a:pt x="1501" y="439"/>
                  </a:cubicBezTo>
                  <a:cubicBezTo>
                    <a:pt x="1543" y="471"/>
                    <a:pt x="1543" y="471"/>
                    <a:pt x="1543" y="471"/>
                  </a:cubicBezTo>
                  <a:cubicBezTo>
                    <a:pt x="1504" y="521"/>
                    <a:pt x="1458" y="539"/>
                    <a:pt x="1397" y="539"/>
                  </a:cubicBezTo>
                  <a:cubicBezTo>
                    <a:pt x="1294" y="539"/>
                    <a:pt x="1230" y="462"/>
                    <a:pt x="1230" y="367"/>
                  </a:cubicBezTo>
                  <a:close/>
                  <a:moveTo>
                    <a:pt x="1289" y="337"/>
                  </a:moveTo>
                  <a:cubicBezTo>
                    <a:pt x="1496" y="337"/>
                    <a:pt x="1496" y="337"/>
                    <a:pt x="1496" y="337"/>
                  </a:cubicBezTo>
                  <a:cubicBezTo>
                    <a:pt x="1494" y="282"/>
                    <a:pt x="1457" y="244"/>
                    <a:pt x="1397" y="244"/>
                  </a:cubicBezTo>
                  <a:cubicBezTo>
                    <a:pt x="1336" y="244"/>
                    <a:pt x="1296" y="282"/>
                    <a:pt x="1289" y="337"/>
                  </a:cubicBezTo>
                  <a:close/>
                  <a:moveTo>
                    <a:pt x="1640" y="531"/>
                  </a:moveTo>
                  <a:cubicBezTo>
                    <a:pt x="1695" y="531"/>
                    <a:pt x="1695" y="531"/>
                    <a:pt x="1695" y="531"/>
                  </a:cubicBezTo>
                  <a:cubicBezTo>
                    <a:pt x="1695" y="371"/>
                    <a:pt x="1695" y="371"/>
                    <a:pt x="1695" y="371"/>
                  </a:cubicBezTo>
                  <a:cubicBezTo>
                    <a:pt x="1695" y="296"/>
                    <a:pt x="1724" y="249"/>
                    <a:pt x="1791" y="249"/>
                  </a:cubicBezTo>
                  <a:cubicBezTo>
                    <a:pt x="1801" y="249"/>
                    <a:pt x="1811" y="250"/>
                    <a:pt x="1820" y="253"/>
                  </a:cubicBezTo>
                  <a:cubicBezTo>
                    <a:pt x="1824" y="197"/>
                    <a:pt x="1824" y="197"/>
                    <a:pt x="1824" y="197"/>
                  </a:cubicBezTo>
                  <a:cubicBezTo>
                    <a:pt x="1816" y="194"/>
                    <a:pt x="1809" y="194"/>
                    <a:pt x="1801" y="194"/>
                  </a:cubicBezTo>
                  <a:cubicBezTo>
                    <a:pt x="1747" y="194"/>
                    <a:pt x="1707" y="224"/>
                    <a:pt x="1692" y="256"/>
                  </a:cubicBezTo>
                  <a:cubicBezTo>
                    <a:pt x="1690" y="256"/>
                    <a:pt x="1690" y="256"/>
                    <a:pt x="1690" y="256"/>
                  </a:cubicBezTo>
                  <a:cubicBezTo>
                    <a:pt x="1690" y="238"/>
                    <a:pt x="1689" y="220"/>
                    <a:pt x="1689" y="202"/>
                  </a:cubicBezTo>
                  <a:cubicBezTo>
                    <a:pt x="1637" y="202"/>
                    <a:pt x="1637" y="202"/>
                    <a:pt x="1637" y="202"/>
                  </a:cubicBezTo>
                  <a:cubicBezTo>
                    <a:pt x="1637" y="224"/>
                    <a:pt x="1640" y="250"/>
                    <a:pt x="1640" y="280"/>
                  </a:cubicBezTo>
                  <a:lnTo>
                    <a:pt x="1640" y="531"/>
                  </a:lnTo>
                  <a:close/>
                  <a:moveTo>
                    <a:pt x="2096" y="326"/>
                  </a:moveTo>
                  <a:cubicBezTo>
                    <a:pt x="2096" y="317"/>
                    <a:pt x="2096" y="317"/>
                    <a:pt x="2096" y="317"/>
                  </a:cubicBezTo>
                  <a:cubicBezTo>
                    <a:pt x="2096" y="269"/>
                    <a:pt x="2066" y="244"/>
                    <a:pt x="2015" y="244"/>
                  </a:cubicBezTo>
                  <a:cubicBezTo>
                    <a:pt x="1980" y="244"/>
                    <a:pt x="1943" y="256"/>
                    <a:pt x="1917" y="280"/>
                  </a:cubicBezTo>
                  <a:cubicBezTo>
                    <a:pt x="1883" y="244"/>
                    <a:pt x="1883" y="244"/>
                    <a:pt x="1883" y="244"/>
                  </a:cubicBezTo>
                  <a:cubicBezTo>
                    <a:pt x="1917" y="210"/>
                    <a:pt x="1966" y="194"/>
                    <a:pt x="2014" y="194"/>
                  </a:cubicBezTo>
                  <a:cubicBezTo>
                    <a:pt x="2111" y="194"/>
                    <a:pt x="2151" y="240"/>
                    <a:pt x="2151" y="333"/>
                  </a:cubicBezTo>
                  <a:cubicBezTo>
                    <a:pt x="2151" y="474"/>
                    <a:pt x="2151" y="474"/>
                    <a:pt x="2151" y="474"/>
                  </a:cubicBezTo>
                  <a:cubicBezTo>
                    <a:pt x="2151" y="493"/>
                    <a:pt x="2153" y="514"/>
                    <a:pt x="2156" y="531"/>
                  </a:cubicBezTo>
                  <a:cubicBezTo>
                    <a:pt x="2103" y="531"/>
                    <a:pt x="2103" y="531"/>
                    <a:pt x="2103" y="531"/>
                  </a:cubicBezTo>
                  <a:cubicBezTo>
                    <a:pt x="2100" y="516"/>
                    <a:pt x="2100" y="496"/>
                    <a:pt x="2100" y="482"/>
                  </a:cubicBezTo>
                  <a:cubicBezTo>
                    <a:pt x="2099" y="482"/>
                    <a:pt x="2099" y="482"/>
                    <a:pt x="2099" y="482"/>
                  </a:cubicBezTo>
                  <a:cubicBezTo>
                    <a:pt x="2077" y="515"/>
                    <a:pt x="2040" y="539"/>
                    <a:pt x="1990" y="539"/>
                  </a:cubicBezTo>
                  <a:cubicBezTo>
                    <a:pt x="1924" y="539"/>
                    <a:pt x="1868" y="506"/>
                    <a:pt x="1868" y="442"/>
                  </a:cubicBezTo>
                  <a:cubicBezTo>
                    <a:pt x="1868" y="333"/>
                    <a:pt x="1995" y="326"/>
                    <a:pt x="2075" y="326"/>
                  </a:cubicBezTo>
                  <a:lnTo>
                    <a:pt x="2096" y="326"/>
                  </a:lnTo>
                  <a:close/>
                  <a:moveTo>
                    <a:pt x="2096" y="373"/>
                  </a:moveTo>
                  <a:cubicBezTo>
                    <a:pt x="2042" y="373"/>
                    <a:pt x="2042" y="373"/>
                    <a:pt x="2042" y="373"/>
                  </a:cubicBezTo>
                  <a:cubicBezTo>
                    <a:pt x="1972" y="373"/>
                    <a:pt x="1927" y="392"/>
                    <a:pt x="1927" y="436"/>
                  </a:cubicBezTo>
                  <a:cubicBezTo>
                    <a:pt x="1927" y="478"/>
                    <a:pt x="1958" y="493"/>
                    <a:pt x="2000" y="493"/>
                  </a:cubicBezTo>
                  <a:cubicBezTo>
                    <a:pt x="2063" y="493"/>
                    <a:pt x="2095" y="447"/>
                    <a:pt x="2096" y="394"/>
                  </a:cubicBezTo>
                  <a:lnTo>
                    <a:pt x="2096" y="373"/>
                  </a:lnTo>
                  <a:close/>
                  <a:moveTo>
                    <a:pt x="2280" y="429"/>
                  </a:moveTo>
                  <a:cubicBezTo>
                    <a:pt x="2280" y="497"/>
                    <a:pt x="2292" y="539"/>
                    <a:pt x="2370" y="539"/>
                  </a:cubicBezTo>
                  <a:cubicBezTo>
                    <a:pt x="2391" y="539"/>
                    <a:pt x="2415" y="536"/>
                    <a:pt x="2434" y="527"/>
                  </a:cubicBezTo>
                  <a:cubicBezTo>
                    <a:pt x="2432" y="477"/>
                    <a:pt x="2432" y="477"/>
                    <a:pt x="2432" y="477"/>
                  </a:cubicBezTo>
                  <a:cubicBezTo>
                    <a:pt x="2418" y="485"/>
                    <a:pt x="2400" y="489"/>
                    <a:pt x="2384" y="489"/>
                  </a:cubicBezTo>
                  <a:cubicBezTo>
                    <a:pt x="2335" y="489"/>
                    <a:pt x="2335" y="455"/>
                    <a:pt x="2335" y="413"/>
                  </a:cubicBezTo>
                  <a:cubicBezTo>
                    <a:pt x="2335" y="248"/>
                    <a:pt x="2335" y="248"/>
                    <a:pt x="2335" y="248"/>
                  </a:cubicBezTo>
                  <a:cubicBezTo>
                    <a:pt x="2432" y="248"/>
                    <a:pt x="2432" y="248"/>
                    <a:pt x="2432" y="248"/>
                  </a:cubicBezTo>
                  <a:cubicBezTo>
                    <a:pt x="2432" y="202"/>
                    <a:pt x="2432" y="202"/>
                    <a:pt x="2432" y="202"/>
                  </a:cubicBezTo>
                  <a:cubicBezTo>
                    <a:pt x="2335" y="202"/>
                    <a:pt x="2335" y="202"/>
                    <a:pt x="2335" y="202"/>
                  </a:cubicBezTo>
                  <a:cubicBezTo>
                    <a:pt x="2335" y="109"/>
                    <a:pt x="2335" y="109"/>
                    <a:pt x="2335" y="109"/>
                  </a:cubicBezTo>
                  <a:cubicBezTo>
                    <a:pt x="2280" y="109"/>
                    <a:pt x="2280" y="109"/>
                    <a:pt x="2280" y="109"/>
                  </a:cubicBezTo>
                  <a:cubicBezTo>
                    <a:pt x="2280" y="202"/>
                    <a:pt x="2280" y="202"/>
                    <a:pt x="2280" y="202"/>
                  </a:cubicBezTo>
                  <a:cubicBezTo>
                    <a:pt x="2208" y="202"/>
                    <a:pt x="2208" y="202"/>
                    <a:pt x="2208" y="202"/>
                  </a:cubicBezTo>
                  <a:cubicBezTo>
                    <a:pt x="2208" y="248"/>
                    <a:pt x="2208" y="248"/>
                    <a:pt x="2208" y="248"/>
                  </a:cubicBezTo>
                  <a:cubicBezTo>
                    <a:pt x="2280" y="248"/>
                    <a:pt x="2280" y="248"/>
                    <a:pt x="2280" y="248"/>
                  </a:cubicBezTo>
                  <a:lnTo>
                    <a:pt x="2280" y="429"/>
                  </a:lnTo>
                  <a:close/>
                  <a:moveTo>
                    <a:pt x="2504" y="531"/>
                  </a:moveTo>
                  <a:cubicBezTo>
                    <a:pt x="2559" y="531"/>
                    <a:pt x="2559" y="531"/>
                    <a:pt x="2559" y="531"/>
                  </a:cubicBezTo>
                  <a:cubicBezTo>
                    <a:pt x="2559" y="202"/>
                    <a:pt x="2559" y="202"/>
                    <a:pt x="2559" y="202"/>
                  </a:cubicBezTo>
                  <a:cubicBezTo>
                    <a:pt x="2504" y="202"/>
                    <a:pt x="2504" y="202"/>
                    <a:pt x="2504" y="202"/>
                  </a:cubicBezTo>
                  <a:lnTo>
                    <a:pt x="2504" y="531"/>
                  </a:lnTo>
                  <a:close/>
                  <a:moveTo>
                    <a:pt x="2531" y="114"/>
                  </a:moveTo>
                  <a:cubicBezTo>
                    <a:pt x="2554" y="114"/>
                    <a:pt x="2571" y="97"/>
                    <a:pt x="2571" y="74"/>
                  </a:cubicBezTo>
                  <a:cubicBezTo>
                    <a:pt x="2571" y="52"/>
                    <a:pt x="2554" y="34"/>
                    <a:pt x="2531" y="34"/>
                  </a:cubicBezTo>
                  <a:cubicBezTo>
                    <a:pt x="2509" y="34"/>
                    <a:pt x="2491" y="52"/>
                    <a:pt x="2491" y="74"/>
                  </a:cubicBezTo>
                  <a:cubicBezTo>
                    <a:pt x="2491" y="97"/>
                    <a:pt x="2508" y="114"/>
                    <a:pt x="2531" y="114"/>
                  </a:cubicBezTo>
                  <a:close/>
                  <a:moveTo>
                    <a:pt x="2815" y="539"/>
                  </a:moveTo>
                  <a:cubicBezTo>
                    <a:pt x="2712" y="539"/>
                    <a:pt x="2649" y="462"/>
                    <a:pt x="2649" y="367"/>
                  </a:cubicBezTo>
                  <a:cubicBezTo>
                    <a:pt x="2649" y="265"/>
                    <a:pt x="2720" y="194"/>
                    <a:pt x="2817" y="194"/>
                  </a:cubicBezTo>
                  <a:cubicBezTo>
                    <a:pt x="2910" y="194"/>
                    <a:pt x="2973" y="257"/>
                    <a:pt x="2973" y="366"/>
                  </a:cubicBezTo>
                  <a:cubicBezTo>
                    <a:pt x="2973" y="383"/>
                    <a:pt x="2973" y="383"/>
                    <a:pt x="2973" y="383"/>
                  </a:cubicBezTo>
                  <a:cubicBezTo>
                    <a:pt x="2708" y="383"/>
                    <a:pt x="2708" y="383"/>
                    <a:pt x="2708" y="383"/>
                  </a:cubicBezTo>
                  <a:cubicBezTo>
                    <a:pt x="2712" y="440"/>
                    <a:pt x="2755" y="489"/>
                    <a:pt x="2815" y="489"/>
                  </a:cubicBezTo>
                  <a:cubicBezTo>
                    <a:pt x="2862" y="489"/>
                    <a:pt x="2894" y="472"/>
                    <a:pt x="2920" y="439"/>
                  </a:cubicBezTo>
                  <a:cubicBezTo>
                    <a:pt x="2961" y="471"/>
                    <a:pt x="2961" y="471"/>
                    <a:pt x="2961" y="471"/>
                  </a:cubicBezTo>
                  <a:cubicBezTo>
                    <a:pt x="2923" y="521"/>
                    <a:pt x="2876" y="539"/>
                    <a:pt x="2815" y="539"/>
                  </a:cubicBezTo>
                  <a:close/>
                  <a:moveTo>
                    <a:pt x="2708" y="337"/>
                  </a:moveTo>
                  <a:cubicBezTo>
                    <a:pt x="2914" y="337"/>
                    <a:pt x="2914" y="337"/>
                    <a:pt x="2914" y="337"/>
                  </a:cubicBezTo>
                  <a:cubicBezTo>
                    <a:pt x="2912" y="282"/>
                    <a:pt x="2875" y="244"/>
                    <a:pt x="2815" y="244"/>
                  </a:cubicBezTo>
                  <a:cubicBezTo>
                    <a:pt x="2755" y="244"/>
                    <a:pt x="2715" y="282"/>
                    <a:pt x="2708" y="337"/>
                  </a:cubicBezTo>
                  <a:close/>
                  <a:moveTo>
                    <a:pt x="147" y="880"/>
                  </a:moveTo>
                  <a:cubicBezTo>
                    <a:pt x="149" y="880"/>
                    <a:pt x="149" y="880"/>
                    <a:pt x="149" y="880"/>
                  </a:cubicBezTo>
                  <a:cubicBezTo>
                    <a:pt x="274" y="1261"/>
                    <a:pt x="274" y="1261"/>
                    <a:pt x="274" y="1261"/>
                  </a:cubicBezTo>
                  <a:cubicBezTo>
                    <a:pt x="358" y="1261"/>
                    <a:pt x="358" y="1261"/>
                    <a:pt x="358" y="1261"/>
                  </a:cubicBezTo>
                  <a:cubicBezTo>
                    <a:pt x="489" y="880"/>
                    <a:pt x="489" y="880"/>
                    <a:pt x="489" y="880"/>
                  </a:cubicBezTo>
                  <a:cubicBezTo>
                    <a:pt x="490" y="880"/>
                    <a:pt x="490" y="880"/>
                    <a:pt x="490" y="880"/>
                  </a:cubicBezTo>
                  <a:cubicBezTo>
                    <a:pt x="490" y="1261"/>
                    <a:pt x="490" y="1261"/>
                    <a:pt x="490" y="1261"/>
                  </a:cubicBezTo>
                  <a:cubicBezTo>
                    <a:pt x="600" y="1261"/>
                    <a:pt x="600" y="1261"/>
                    <a:pt x="600" y="1261"/>
                  </a:cubicBezTo>
                  <a:cubicBezTo>
                    <a:pt x="600" y="764"/>
                    <a:pt x="600" y="764"/>
                    <a:pt x="600" y="764"/>
                  </a:cubicBezTo>
                  <a:cubicBezTo>
                    <a:pt x="434" y="764"/>
                    <a:pt x="434" y="764"/>
                    <a:pt x="434" y="764"/>
                  </a:cubicBezTo>
                  <a:cubicBezTo>
                    <a:pt x="319" y="1088"/>
                    <a:pt x="319" y="1088"/>
                    <a:pt x="319" y="1088"/>
                  </a:cubicBezTo>
                  <a:cubicBezTo>
                    <a:pt x="318" y="1088"/>
                    <a:pt x="318" y="1088"/>
                    <a:pt x="318" y="1088"/>
                  </a:cubicBezTo>
                  <a:cubicBezTo>
                    <a:pt x="203" y="764"/>
                    <a:pt x="203" y="764"/>
                    <a:pt x="203" y="764"/>
                  </a:cubicBezTo>
                  <a:cubicBezTo>
                    <a:pt x="38" y="764"/>
                    <a:pt x="38" y="764"/>
                    <a:pt x="38" y="764"/>
                  </a:cubicBezTo>
                  <a:cubicBezTo>
                    <a:pt x="38" y="1261"/>
                    <a:pt x="38" y="1261"/>
                    <a:pt x="38" y="1261"/>
                  </a:cubicBezTo>
                  <a:cubicBezTo>
                    <a:pt x="147" y="1261"/>
                    <a:pt x="147" y="1261"/>
                    <a:pt x="147" y="1261"/>
                  </a:cubicBezTo>
                  <a:lnTo>
                    <a:pt x="147" y="880"/>
                  </a:lnTo>
                  <a:close/>
                  <a:moveTo>
                    <a:pt x="1027" y="1123"/>
                  </a:moveTo>
                  <a:cubicBezTo>
                    <a:pt x="782" y="1123"/>
                    <a:pt x="782" y="1123"/>
                    <a:pt x="782" y="1123"/>
                  </a:cubicBezTo>
                  <a:cubicBezTo>
                    <a:pt x="791" y="1163"/>
                    <a:pt x="821" y="1189"/>
                    <a:pt x="862" y="1189"/>
                  </a:cubicBezTo>
                  <a:cubicBezTo>
                    <a:pt x="896" y="1189"/>
                    <a:pt x="919" y="1172"/>
                    <a:pt x="937" y="1148"/>
                  </a:cubicBezTo>
                  <a:cubicBezTo>
                    <a:pt x="1011" y="1202"/>
                    <a:pt x="1011" y="1202"/>
                    <a:pt x="1011" y="1202"/>
                  </a:cubicBezTo>
                  <a:cubicBezTo>
                    <a:pt x="977" y="1245"/>
                    <a:pt x="921" y="1269"/>
                    <a:pt x="867" y="1269"/>
                  </a:cubicBezTo>
                  <a:cubicBezTo>
                    <a:pt x="761" y="1269"/>
                    <a:pt x="677" y="1199"/>
                    <a:pt x="677" y="1090"/>
                  </a:cubicBezTo>
                  <a:cubicBezTo>
                    <a:pt x="677" y="981"/>
                    <a:pt x="761" y="911"/>
                    <a:pt x="867" y="911"/>
                  </a:cubicBezTo>
                  <a:cubicBezTo>
                    <a:pt x="965" y="911"/>
                    <a:pt x="1027" y="981"/>
                    <a:pt x="1027" y="1090"/>
                  </a:cubicBezTo>
                  <a:lnTo>
                    <a:pt x="1027" y="1123"/>
                  </a:lnTo>
                  <a:close/>
                  <a:moveTo>
                    <a:pt x="921" y="1052"/>
                  </a:moveTo>
                  <a:cubicBezTo>
                    <a:pt x="922" y="1017"/>
                    <a:pt x="895" y="987"/>
                    <a:pt x="857" y="987"/>
                  </a:cubicBezTo>
                  <a:cubicBezTo>
                    <a:pt x="810" y="987"/>
                    <a:pt x="785" y="1019"/>
                    <a:pt x="782" y="1052"/>
                  </a:cubicBezTo>
                  <a:lnTo>
                    <a:pt x="921" y="1052"/>
                  </a:lnTo>
                  <a:close/>
                  <a:moveTo>
                    <a:pt x="1246" y="1269"/>
                  </a:moveTo>
                  <a:cubicBezTo>
                    <a:pt x="1145" y="1269"/>
                    <a:pt x="1078" y="1196"/>
                    <a:pt x="1078" y="1093"/>
                  </a:cubicBezTo>
                  <a:cubicBezTo>
                    <a:pt x="1078" y="998"/>
                    <a:pt x="1137" y="911"/>
                    <a:pt x="1234" y="911"/>
                  </a:cubicBezTo>
                  <a:cubicBezTo>
                    <a:pt x="1277" y="911"/>
                    <a:pt x="1318" y="923"/>
                    <a:pt x="1342" y="956"/>
                  </a:cubicBezTo>
                  <a:cubicBezTo>
                    <a:pt x="1343" y="956"/>
                    <a:pt x="1343" y="956"/>
                    <a:pt x="1343" y="956"/>
                  </a:cubicBezTo>
                  <a:cubicBezTo>
                    <a:pt x="1343" y="730"/>
                    <a:pt x="1343" y="730"/>
                    <a:pt x="1343" y="730"/>
                  </a:cubicBezTo>
                  <a:cubicBezTo>
                    <a:pt x="1449" y="730"/>
                    <a:pt x="1449" y="730"/>
                    <a:pt x="1449" y="730"/>
                  </a:cubicBezTo>
                  <a:cubicBezTo>
                    <a:pt x="1449" y="1261"/>
                    <a:pt x="1449" y="1261"/>
                    <a:pt x="1449" y="1261"/>
                  </a:cubicBezTo>
                  <a:cubicBezTo>
                    <a:pt x="1352" y="1261"/>
                    <a:pt x="1352" y="1261"/>
                    <a:pt x="1352" y="1261"/>
                  </a:cubicBezTo>
                  <a:cubicBezTo>
                    <a:pt x="1352" y="1216"/>
                    <a:pt x="1352" y="1216"/>
                    <a:pt x="1352" y="1216"/>
                  </a:cubicBezTo>
                  <a:cubicBezTo>
                    <a:pt x="1350" y="1216"/>
                    <a:pt x="1350" y="1216"/>
                    <a:pt x="1350" y="1216"/>
                  </a:cubicBezTo>
                  <a:cubicBezTo>
                    <a:pt x="1334" y="1241"/>
                    <a:pt x="1294" y="1269"/>
                    <a:pt x="1246" y="1269"/>
                  </a:cubicBezTo>
                  <a:close/>
                  <a:moveTo>
                    <a:pt x="1352" y="1090"/>
                  </a:moveTo>
                  <a:cubicBezTo>
                    <a:pt x="1352" y="1039"/>
                    <a:pt x="1320" y="1004"/>
                    <a:pt x="1268" y="1004"/>
                  </a:cubicBezTo>
                  <a:cubicBezTo>
                    <a:pt x="1215" y="1004"/>
                    <a:pt x="1183" y="1039"/>
                    <a:pt x="1183" y="1090"/>
                  </a:cubicBezTo>
                  <a:cubicBezTo>
                    <a:pt x="1183" y="1142"/>
                    <a:pt x="1215" y="1177"/>
                    <a:pt x="1268" y="1177"/>
                  </a:cubicBezTo>
                  <a:cubicBezTo>
                    <a:pt x="1320" y="1177"/>
                    <a:pt x="1352" y="1142"/>
                    <a:pt x="1352" y="1090"/>
                  </a:cubicBezTo>
                  <a:close/>
                  <a:moveTo>
                    <a:pt x="1526" y="812"/>
                  </a:moveTo>
                  <a:cubicBezTo>
                    <a:pt x="1526" y="846"/>
                    <a:pt x="1554" y="873"/>
                    <a:pt x="1587" y="873"/>
                  </a:cubicBezTo>
                  <a:cubicBezTo>
                    <a:pt x="1621" y="873"/>
                    <a:pt x="1648" y="846"/>
                    <a:pt x="1648" y="812"/>
                  </a:cubicBezTo>
                  <a:cubicBezTo>
                    <a:pt x="1648" y="778"/>
                    <a:pt x="1621" y="751"/>
                    <a:pt x="1587" y="751"/>
                  </a:cubicBezTo>
                  <a:cubicBezTo>
                    <a:pt x="1554" y="751"/>
                    <a:pt x="1526" y="778"/>
                    <a:pt x="1526" y="812"/>
                  </a:cubicBezTo>
                  <a:close/>
                  <a:moveTo>
                    <a:pt x="1535" y="1261"/>
                  </a:moveTo>
                  <a:cubicBezTo>
                    <a:pt x="1640" y="1261"/>
                    <a:pt x="1640" y="1261"/>
                    <a:pt x="1640" y="1261"/>
                  </a:cubicBezTo>
                  <a:cubicBezTo>
                    <a:pt x="1640" y="920"/>
                    <a:pt x="1640" y="920"/>
                    <a:pt x="1640" y="920"/>
                  </a:cubicBezTo>
                  <a:cubicBezTo>
                    <a:pt x="1535" y="920"/>
                    <a:pt x="1535" y="920"/>
                    <a:pt x="1535" y="920"/>
                  </a:cubicBezTo>
                  <a:lnTo>
                    <a:pt x="1535" y="1261"/>
                  </a:lnTo>
                  <a:close/>
                  <a:moveTo>
                    <a:pt x="1704" y="1026"/>
                  </a:moveTo>
                  <a:cubicBezTo>
                    <a:pt x="1704" y="1156"/>
                    <a:pt x="1882" y="1110"/>
                    <a:pt x="1882" y="1165"/>
                  </a:cubicBezTo>
                  <a:cubicBezTo>
                    <a:pt x="1882" y="1183"/>
                    <a:pt x="1858" y="1189"/>
                    <a:pt x="1834" y="1189"/>
                  </a:cubicBezTo>
                  <a:cubicBezTo>
                    <a:pt x="1802" y="1189"/>
                    <a:pt x="1779" y="1176"/>
                    <a:pt x="1759" y="1152"/>
                  </a:cubicBezTo>
                  <a:cubicBezTo>
                    <a:pt x="1695" y="1223"/>
                    <a:pt x="1695" y="1223"/>
                    <a:pt x="1695" y="1223"/>
                  </a:cubicBezTo>
                  <a:cubicBezTo>
                    <a:pt x="1729" y="1258"/>
                    <a:pt x="1782" y="1269"/>
                    <a:pt x="1830" y="1269"/>
                  </a:cubicBezTo>
                  <a:cubicBezTo>
                    <a:pt x="1903" y="1269"/>
                    <a:pt x="1987" y="1244"/>
                    <a:pt x="1987" y="1157"/>
                  </a:cubicBezTo>
                  <a:cubicBezTo>
                    <a:pt x="1987" y="1027"/>
                    <a:pt x="1809" y="1070"/>
                    <a:pt x="1809" y="1019"/>
                  </a:cubicBezTo>
                  <a:cubicBezTo>
                    <a:pt x="1809" y="999"/>
                    <a:pt x="1830" y="991"/>
                    <a:pt x="1848" y="991"/>
                  </a:cubicBezTo>
                  <a:cubicBezTo>
                    <a:pt x="1873" y="991"/>
                    <a:pt x="1894" y="1001"/>
                    <a:pt x="1909" y="1020"/>
                  </a:cubicBezTo>
                  <a:cubicBezTo>
                    <a:pt x="1974" y="956"/>
                    <a:pt x="1974" y="956"/>
                    <a:pt x="1974" y="956"/>
                  </a:cubicBezTo>
                  <a:cubicBezTo>
                    <a:pt x="1942" y="922"/>
                    <a:pt x="1892" y="911"/>
                    <a:pt x="1847" y="911"/>
                  </a:cubicBezTo>
                  <a:cubicBezTo>
                    <a:pt x="1776" y="911"/>
                    <a:pt x="1704" y="946"/>
                    <a:pt x="1704" y="1026"/>
                  </a:cubicBezTo>
                  <a:close/>
                  <a:moveTo>
                    <a:pt x="2220" y="1004"/>
                  </a:moveTo>
                  <a:cubicBezTo>
                    <a:pt x="2242" y="1004"/>
                    <a:pt x="2262" y="1015"/>
                    <a:pt x="2272" y="1030"/>
                  </a:cubicBezTo>
                  <a:cubicBezTo>
                    <a:pt x="2342" y="957"/>
                    <a:pt x="2342" y="957"/>
                    <a:pt x="2342" y="957"/>
                  </a:cubicBezTo>
                  <a:cubicBezTo>
                    <a:pt x="2309" y="923"/>
                    <a:pt x="2260" y="911"/>
                    <a:pt x="2220" y="911"/>
                  </a:cubicBezTo>
                  <a:cubicBezTo>
                    <a:pt x="2115" y="911"/>
                    <a:pt x="2030" y="981"/>
                    <a:pt x="2030" y="1090"/>
                  </a:cubicBezTo>
                  <a:cubicBezTo>
                    <a:pt x="2030" y="1199"/>
                    <a:pt x="2115" y="1269"/>
                    <a:pt x="2220" y="1269"/>
                  </a:cubicBezTo>
                  <a:cubicBezTo>
                    <a:pt x="2260" y="1269"/>
                    <a:pt x="2309" y="1258"/>
                    <a:pt x="2342" y="1224"/>
                  </a:cubicBezTo>
                  <a:cubicBezTo>
                    <a:pt x="2272" y="1151"/>
                    <a:pt x="2272" y="1151"/>
                    <a:pt x="2272" y="1151"/>
                  </a:cubicBezTo>
                  <a:cubicBezTo>
                    <a:pt x="2260" y="1165"/>
                    <a:pt x="2243" y="1177"/>
                    <a:pt x="2220" y="1177"/>
                  </a:cubicBezTo>
                  <a:cubicBezTo>
                    <a:pt x="2167" y="1177"/>
                    <a:pt x="2136" y="1142"/>
                    <a:pt x="2136" y="1090"/>
                  </a:cubicBezTo>
                  <a:cubicBezTo>
                    <a:pt x="2136" y="1039"/>
                    <a:pt x="2167" y="1004"/>
                    <a:pt x="2220" y="1004"/>
                  </a:cubicBezTo>
                  <a:close/>
                  <a:moveTo>
                    <a:pt x="2603" y="1094"/>
                  </a:moveTo>
                  <a:cubicBezTo>
                    <a:pt x="2603" y="1261"/>
                    <a:pt x="2603" y="1261"/>
                    <a:pt x="2603" y="1261"/>
                  </a:cubicBezTo>
                  <a:cubicBezTo>
                    <a:pt x="2708" y="1261"/>
                    <a:pt x="2708" y="1261"/>
                    <a:pt x="2708" y="1261"/>
                  </a:cubicBezTo>
                  <a:cubicBezTo>
                    <a:pt x="2708" y="1073"/>
                    <a:pt x="2708" y="1073"/>
                    <a:pt x="2708" y="1073"/>
                  </a:cubicBezTo>
                  <a:cubicBezTo>
                    <a:pt x="2708" y="981"/>
                    <a:pt x="2689" y="911"/>
                    <a:pt x="2582" y="911"/>
                  </a:cubicBezTo>
                  <a:cubicBezTo>
                    <a:pt x="2531" y="911"/>
                    <a:pt x="2496" y="939"/>
                    <a:pt x="2486" y="966"/>
                  </a:cubicBezTo>
                  <a:cubicBezTo>
                    <a:pt x="2485" y="966"/>
                    <a:pt x="2485" y="966"/>
                    <a:pt x="2485" y="966"/>
                  </a:cubicBezTo>
                  <a:cubicBezTo>
                    <a:pt x="2485" y="730"/>
                    <a:pt x="2485" y="730"/>
                    <a:pt x="2485" y="730"/>
                  </a:cubicBezTo>
                  <a:cubicBezTo>
                    <a:pt x="2380" y="730"/>
                    <a:pt x="2380" y="730"/>
                    <a:pt x="2380" y="730"/>
                  </a:cubicBezTo>
                  <a:cubicBezTo>
                    <a:pt x="2380" y="1261"/>
                    <a:pt x="2380" y="1261"/>
                    <a:pt x="2380" y="1261"/>
                  </a:cubicBezTo>
                  <a:cubicBezTo>
                    <a:pt x="2485" y="1261"/>
                    <a:pt x="2485" y="1261"/>
                    <a:pt x="2485" y="1261"/>
                  </a:cubicBezTo>
                  <a:cubicBezTo>
                    <a:pt x="2485" y="1091"/>
                    <a:pt x="2485" y="1091"/>
                    <a:pt x="2485" y="1091"/>
                  </a:cubicBezTo>
                  <a:cubicBezTo>
                    <a:pt x="2485" y="1047"/>
                    <a:pt x="2493" y="1004"/>
                    <a:pt x="2548" y="1004"/>
                  </a:cubicBezTo>
                  <a:cubicBezTo>
                    <a:pt x="2602" y="1004"/>
                    <a:pt x="2603" y="1054"/>
                    <a:pt x="2603" y="1094"/>
                  </a:cubicBezTo>
                  <a:close/>
                  <a:moveTo>
                    <a:pt x="130" y="1634"/>
                  </a:moveTo>
                  <a:cubicBezTo>
                    <a:pt x="130" y="1596"/>
                    <a:pt x="173" y="1582"/>
                    <a:pt x="204" y="1582"/>
                  </a:cubicBezTo>
                  <a:cubicBezTo>
                    <a:pt x="231" y="1582"/>
                    <a:pt x="266" y="1593"/>
                    <a:pt x="283" y="1615"/>
                  </a:cubicBezTo>
                  <a:cubicBezTo>
                    <a:pt x="359" y="1533"/>
                    <a:pt x="359" y="1533"/>
                    <a:pt x="359" y="1533"/>
                  </a:cubicBezTo>
                  <a:cubicBezTo>
                    <a:pt x="317" y="1496"/>
                    <a:pt x="262" y="1481"/>
                    <a:pt x="206" y="1481"/>
                  </a:cubicBezTo>
                  <a:cubicBezTo>
                    <a:pt x="109" y="1481"/>
                    <a:pt x="17" y="1537"/>
                    <a:pt x="17" y="1643"/>
                  </a:cubicBezTo>
                  <a:cubicBezTo>
                    <a:pt x="17" y="1809"/>
                    <a:pt x="250" y="1759"/>
                    <a:pt x="250" y="1851"/>
                  </a:cubicBezTo>
                  <a:cubicBezTo>
                    <a:pt x="250" y="1886"/>
                    <a:pt x="210" y="1903"/>
                    <a:pt x="174" y="1903"/>
                  </a:cubicBezTo>
                  <a:cubicBezTo>
                    <a:pt x="137" y="1903"/>
                    <a:pt x="101" y="1885"/>
                    <a:pt x="78" y="1856"/>
                  </a:cubicBezTo>
                  <a:cubicBezTo>
                    <a:pt x="0" y="1941"/>
                    <a:pt x="0" y="1941"/>
                    <a:pt x="0" y="1941"/>
                  </a:cubicBezTo>
                  <a:cubicBezTo>
                    <a:pt x="47" y="1985"/>
                    <a:pt x="104" y="2004"/>
                    <a:pt x="168" y="2004"/>
                  </a:cubicBezTo>
                  <a:cubicBezTo>
                    <a:pt x="270" y="2004"/>
                    <a:pt x="359" y="1951"/>
                    <a:pt x="359" y="1840"/>
                  </a:cubicBezTo>
                  <a:cubicBezTo>
                    <a:pt x="359" y="1666"/>
                    <a:pt x="130" y="1724"/>
                    <a:pt x="130" y="1634"/>
                  </a:cubicBezTo>
                  <a:close/>
                  <a:moveTo>
                    <a:pt x="808" y="1818"/>
                  </a:moveTo>
                  <a:cubicBezTo>
                    <a:pt x="808" y="1912"/>
                    <a:pt x="749" y="2000"/>
                    <a:pt x="652" y="2000"/>
                  </a:cubicBezTo>
                  <a:cubicBezTo>
                    <a:pt x="609" y="2000"/>
                    <a:pt x="568" y="1988"/>
                    <a:pt x="544" y="1955"/>
                  </a:cubicBezTo>
                  <a:cubicBezTo>
                    <a:pt x="543" y="1955"/>
                    <a:pt x="543" y="1955"/>
                    <a:pt x="543" y="1955"/>
                  </a:cubicBezTo>
                  <a:cubicBezTo>
                    <a:pt x="543" y="2151"/>
                    <a:pt x="543" y="2151"/>
                    <a:pt x="543" y="2151"/>
                  </a:cubicBezTo>
                  <a:cubicBezTo>
                    <a:pt x="437" y="2151"/>
                    <a:pt x="437" y="2151"/>
                    <a:pt x="437" y="2151"/>
                  </a:cubicBezTo>
                  <a:cubicBezTo>
                    <a:pt x="437" y="1650"/>
                    <a:pt x="437" y="1650"/>
                    <a:pt x="437" y="1650"/>
                  </a:cubicBezTo>
                  <a:cubicBezTo>
                    <a:pt x="534" y="1650"/>
                    <a:pt x="534" y="1650"/>
                    <a:pt x="534" y="1650"/>
                  </a:cubicBezTo>
                  <a:cubicBezTo>
                    <a:pt x="534" y="1695"/>
                    <a:pt x="534" y="1695"/>
                    <a:pt x="534" y="1695"/>
                  </a:cubicBezTo>
                  <a:cubicBezTo>
                    <a:pt x="536" y="1695"/>
                    <a:pt x="536" y="1695"/>
                    <a:pt x="536" y="1695"/>
                  </a:cubicBezTo>
                  <a:cubicBezTo>
                    <a:pt x="552" y="1670"/>
                    <a:pt x="593" y="1641"/>
                    <a:pt x="640" y="1641"/>
                  </a:cubicBezTo>
                  <a:cubicBezTo>
                    <a:pt x="741" y="1641"/>
                    <a:pt x="808" y="1714"/>
                    <a:pt x="808" y="1818"/>
                  </a:cubicBezTo>
                  <a:close/>
                  <a:moveTo>
                    <a:pt x="703" y="1820"/>
                  </a:moveTo>
                  <a:cubicBezTo>
                    <a:pt x="703" y="1769"/>
                    <a:pt x="671" y="1734"/>
                    <a:pt x="619" y="1734"/>
                  </a:cubicBezTo>
                  <a:cubicBezTo>
                    <a:pt x="566" y="1734"/>
                    <a:pt x="534" y="1769"/>
                    <a:pt x="534" y="1820"/>
                  </a:cubicBezTo>
                  <a:cubicBezTo>
                    <a:pt x="534" y="1872"/>
                    <a:pt x="566" y="1907"/>
                    <a:pt x="619" y="1907"/>
                  </a:cubicBezTo>
                  <a:cubicBezTo>
                    <a:pt x="671" y="1907"/>
                    <a:pt x="703" y="1872"/>
                    <a:pt x="703" y="1820"/>
                  </a:cubicBezTo>
                  <a:close/>
                  <a:moveTo>
                    <a:pt x="1209" y="1820"/>
                  </a:moveTo>
                  <a:cubicBezTo>
                    <a:pt x="1209" y="1853"/>
                    <a:pt x="1209" y="1853"/>
                    <a:pt x="1209" y="1853"/>
                  </a:cubicBezTo>
                  <a:cubicBezTo>
                    <a:pt x="965" y="1853"/>
                    <a:pt x="965" y="1853"/>
                    <a:pt x="965" y="1853"/>
                  </a:cubicBezTo>
                  <a:cubicBezTo>
                    <a:pt x="973" y="1894"/>
                    <a:pt x="1004" y="1920"/>
                    <a:pt x="1044" y="1920"/>
                  </a:cubicBezTo>
                  <a:cubicBezTo>
                    <a:pt x="1079" y="1920"/>
                    <a:pt x="1102" y="1902"/>
                    <a:pt x="1119" y="1878"/>
                  </a:cubicBezTo>
                  <a:cubicBezTo>
                    <a:pt x="1193" y="1932"/>
                    <a:pt x="1193" y="1932"/>
                    <a:pt x="1193" y="1932"/>
                  </a:cubicBezTo>
                  <a:cubicBezTo>
                    <a:pt x="1159" y="1975"/>
                    <a:pt x="1104" y="2000"/>
                    <a:pt x="1049" y="2000"/>
                  </a:cubicBezTo>
                  <a:cubicBezTo>
                    <a:pt x="944" y="2000"/>
                    <a:pt x="860" y="1929"/>
                    <a:pt x="860" y="1820"/>
                  </a:cubicBezTo>
                  <a:cubicBezTo>
                    <a:pt x="860" y="1712"/>
                    <a:pt x="944" y="1641"/>
                    <a:pt x="1049" y="1641"/>
                  </a:cubicBezTo>
                  <a:cubicBezTo>
                    <a:pt x="1148" y="1641"/>
                    <a:pt x="1209" y="1712"/>
                    <a:pt x="1209" y="1820"/>
                  </a:cubicBezTo>
                  <a:close/>
                  <a:moveTo>
                    <a:pt x="1104" y="1782"/>
                  </a:moveTo>
                  <a:cubicBezTo>
                    <a:pt x="1105" y="1747"/>
                    <a:pt x="1077" y="1717"/>
                    <a:pt x="1039" y="1717"/>
                  </a:cubicBezTo>
                  <a:cubicBezTo>
                    <a:pt x="993" y="1717"/>
                    <a:pt x="968" y="1749"/>
                    <a:pt x="965" y="1782"/>
                  </a:cubicBezTo>
                  <a:lnTo>
                    <a:pt x="1104" y="1782"/>
                  </a:lnTo>
                  <a:close/>
                  <a:moveTo>
                    <a:pt x="1452" y="1734"/>
                  </a:moveTo>
                  <a:cubicBezTo>
                    <a:pt x="1474" y="1734"/>
                    <a:pt x="1494" y="1745"/>
                    <a:pt x="1504" y="1760"/>
                  </a:cubicBezTo>
                  <a:cubicBezTo>
                    <a:pt x="1574" y="1687"/>
                    <a:pt x="1574" y="1687"/>
                    <a:pt x="1574" y="1687"/>
                  </a:cubicBezTo>
                  <a:cubicBezTo>
                    <a:pt x="1541" y="1653"/>
                    <a:pt x="1492" y="1641"/>
                    <a:pt x="1452" y="1641"/>
                  </a:cubicBezTo>
                  <a:cubicBezTo>
                    <a:pt x="1347" y="1641"/>
                    <a:pt x="1263" y="1712"/>
                    <a:pt x="1263" y="1820"/>
                  </a:cubicBezTo>
                  <a:cubicBezTo>
                    <a:pt x="1263" y="1929"/>
                    <a:pt x="1347" y="2000"/>
                    <a:pt x="1452" y="2000"/>
                  </a:cubicBezTo>
                  <a:cubicBezTo>
                    <a:pt x="1492" y="2000"/>
                    <a:pt x="1541" y="1988"/>
                    <a:pt x="1574" y="1954"/>
                  </a:cubicBezTo>
                  <a:cubicBezTo>
                    <a:pt x="1504" y="1881"/>
                    <a:pt x="1504" y="1881"/>
                    <a:pt x="1504" y="1881"/>
                  </a:cubicBezTo>
                  <a:cubicBezTo>
                    <a:pt x="1492" y="1895"/>
                    <a:pt x="1476" y="1907"/>
                    <a:pt x="1452" y="1907"/>
                  </a:cubicBezTo>
                  <a:cubicBezTo>
                    <a:pt x="1400" y="1907"/>
                    <a:pt x="1368" y="1872"/>
                    <a:pt x="1368" y="1820"/>
                  </a:cubicBezTo>
                  <a:cubicBezTo>
                    <a:pt x="1368" y="1769"/>
                    <a:pt x="1400" y="1734"/>
                    <a:pt x="1452" y="1734"/>
                  </a:cubicBezTo>
                  <a:close/>
                  <a:moveTo>
                    <a:pt x="1666" y="1481"/>
                  </a:moveTo>
                  <a:cubicBezTo>
                    <a:pt x="1632" y="1481"/>
                    <a:pt x="1605" y="1509"/>
                    <a:pt x="1605" y="1542"/>
                  </a:cubicBezTo>
                  <a:cubicBezTo>
                    <a:pt x="1605" y="1576"/>
                    <a:pt x="1632" y="1603"/>
                    <a:pt x="1666" y="1603"/>
                  </a:cubicBezTo>
                  <a:cubicBezTo>
                    <a:pt x="1700" y="1603"/>
                    <a:pt x="1727" y="1576"/>
                    <a:pt x="1727" y="1542"/>
                  </a:cubicBezTo>
                  <a:cubicBezTo>
                    <a:pt x="1727" y="1509"/>
                    <a:pt x="1700" y="1481"/>
                    <a:pt x="1666" y="1481"/>
                  </a:cubicBezTo>
                  <a:close/>
                  <a:moveTo>
                    <a:pt x="1613" y="1991"/>
                  </a:moveTo>
                  <a:cubicBezTo>
                    <a:pt x="1719" y="1991"/>
                    <a:pt x="1719" y="1991"/>
                    <a:pt x="1719" y="1991"/>
                  </a:cubicBezTo>
                  <a:cubicBezTo>
                    <a:pt x="1719" y="1650"/>
                    <a:pt x="1719" y="1650"/>
                    <a:pt x="1719" y="1650"/>
                  </a:cubicBezTo>
                  <a:cubicBezTo>
                    <a:pt x="1613" y="1650"/>
                    <a:pt x="1613" y="1650"/>
                    <a:pt x="1613" y="1650"/>
                  </a:cubicBezTo>
                  <a:lnTo>
                    <a:pt x="1613" y="1991"/>
                  </a:lnTo>
                  <a:close/>
                  <a:moveTo>
                    <a:pt x="2106" y="1818"/>
                  </a:moveTo>
                  <a:cubicBezTo>
                    <a:pt x="2106" y="1991"/>
                    <a:pt x="2106" y="1991"/>
                    <a:pt x="2106" y="1991"/>
                  </a:cubicBezTo>
                  <a:cubicBezTo>
                    <a:pt x="2009" y="1991"/>
                    <a:pt x="2009" y="1991"/>
                    <a:pt x="2009" y="1991"/>
                  </a:cubicBezTo>
                  <a:cubicBezTo>
                    <a:pt x="2009" y="1948"/>
                    <a:pt x="2009" y="1948"/>
                    <a:pt x="2009" y="1948"/>
                  </a:cubicBezTo>
                  <a:cubicBezTo>
                    <a:pt x="2007" y="1948"/>
                    <a:pt x="2007" y="1948"/>
                    <a:pt x="2007" y="1948"/>
                  </a:cubicBezTo>
                  <a:cubicBezTo>
                    <a:pt x="1984" y="1985"/>
                    <a:pt x="1942" y="2000"/>
                    <a:pt x="1899" y="2000"/>
                  </a:cubicBezTo>
                  <a:cubicBezTo>
                    <a:pt x="1835" y="2000"/>
                    <a:pt x="1778" y="1963"/>
                    <a:pt x="1778" y="1894"/>
                  </a:cubicBezTo>
                  <a:cubicBezTo>
                    <a:pt x="1778" y="1776"/>
                    <a:pt x="1921" y="1774"/>
                    <a:pt x="2009" y="1774"/>
                  </a:cubicBezTo>
                  <a:cubicBezTo>
                    <a:pt x="2009" y="1737"/>
                    <a:pt x="1978" y="1713"/>
                    <a:pt x="1941" y="1713"/>
                  </a:cubicBezTo>
                  <a:cubicBezTo>
                    <a:pt x="1907" y="1713"/>
                    <a:pt x="1878" y="1728"/>
                    <a:pt x="1856" y="1754"/>
                  </a:cubicBezTo>
                  <a:cubicBezTo>
                    <a:pt x="1799" y="1696"/>
                    <a:pt x="1799" y="1696"/>
                    <a:pt x="1799" y="1696"/>
                  </a:cubicBezTo>
                  <a:cubicBezTo>
                    <a:pt x="1838" y="1660"/>
                    <a:pt x="1894" y="1641"/>
                    <a:pt x="1950" y="1641"/>
                  </a:cubicBezTo>
                  <a:cubicBezTo>
                    <a:pt x="2073" y="1641"/>
                    <a:pt x="2106" y="1704"/>
                    <a:pt x="2106" y="1818"/>
                  </a:cubicBezTo>
                  <a:close/>
                  <a:moveTo>
                    <a:pt x="2009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50" y="1842"/>
                    <a:pt x="1879" y="1844"/>
                    <a:pt x="1879" y="1891"/>
                  </a:cubicBezTo>
                  <a:cubicBezTo>
                    <a:pt x="1879" y="1916"/>
                    <a:pt x="1905" y="1928"/>
                    <a:pt x="1929" y="1928"/>
                  </a:cubicBezTo>
                  <a:cubicBezTo>
                    <a:pt x="1970" y="1928"/>
                    <a:pt x="2009" y="1906"/>
                    <a:pt x="2009" y="1864"/>
                  </a:cubicBezTo>
                  <a:lnTo>
                    <a:pt x="2009" y="1842"/>
                  </a:lnTo>
                  <a:close/>
                  <a:moveTo>
                    <a:pt x="2173" y="1991"/>
                  </a:moveTo>
                  <a:cubicBezTo>
                    <a:pt x="2278" y="1991"/>
                    <a:pt x="2278" y="1991"/>
                    <a:pt x="2278" y="1991"/>
                  </a:cubicBezTo>
                  <a:cubicBezTo>
                    <a:pt x="2278" y="1460"/>
                    <a:pt x="2278" y="1460"/>
                    <a:pt x="2278" y="1460"/>
                  </a:cubicBezTo>
                  <a:cubicBezTo>
                    <a:pt x="2173" y="1460"/>
                    <a:pt x="2173" y="1460"/>
                    <a:pt x="2173" y="1460"/>
                  </a:cubicBezTo>
                  <a:lnTo>
                    <a:pt x="2173" y="1991"/>
                  </a:lnTo>
                  <a:close/>
                  <a:moveTo>
                    <a:pt x="2408" y="1481"/>
                  </a:moveTo>
                  <a:cubicBezTo>
                    <a:pt x="2375" y="1481"/>
                    <a:pt x="2347" y="1509"/>
                    <a:pt x="2347" y="1542"/>
                  </a:cubicBezTo>
                  <a:cubicBezTo>
                    <a:pt x="2347" y="1576"/>
                    <a:pt x="2375" y="1603"/>
                    <a:pt x="2408" y="1603"/>
                  </a:cubicBezTo>
                  <a:cubicBezTo>
                    <a:pt x="2442" y="1603"/>
                    <a:pt x="2469" y="1576"/>
                    <a:pt x="2469" y="1542"/>
                  </a:cubicBezTo>
                  <a:cubicBezTo>
                    <a:pt x="2469" y="1509"/>
                    <a:pt x="2442" y="1481"/>
                    <a:pt x="2408" y="1481"/>
                  </a:cubicBezTo>
                  <a:close/>
                  <a:moveTo>
                    <a:pt x="2356" y="1991"/>
                  </a:moveTo>
                  <a:cubicBezTo>
                    <a:pt x="2461" y="1991"/>
                    <a:pt x="2461" y="1991"/>
                    <a:pt x="2461" y="1991"/>
                  </a:cubicBezTo>
                  <a:cubicBezTo>
                    <a:pt x="2461" y="1650"/>
                    <a:pt x="2461" y="1650"/>
                    <a:pt x="2461" y="1650"/>
                  </a:cubicBezTo>
                  <a:cubicBezTo>
                    <a:pt x="2356" y="1650"/>
                    <a:pt x="2356" y="1650"/>
                    <a:pt x="2356" y="1650"/>
                  </a:cubicBezTo>
                  <a:lnTo>
                    <a:pt x="2356" y="1991"/>
                  </a:lnTo>
                  <a:close/>
                  <a:moveTo>
                    <a:pt x="2630" y="1750"/>
                  </a:moveTo>
                  <a:cubicBezTo>
                    <a:pt x="2630" y="1729"/>
                    <a:pt x="2651" y="1721"/>
                    <a:pt x="2669" y="1721"/>
                  </a:cubicBezTo>
                  <a:cubicBezTo>
                    <a:pt x="2694" y="1721"/>
                    <a:pt x="2715" y="1731"/>
                    <a:pt x="2730" y="1750"/>
                  </a:cubicBezTo>
                  <a:cubicBezTo>
                    <a:pt x="2795" y="1686"/>
                    <a:pt x="2795" y="1686"/>
                    <a:pt x="2795" y="1686"/>
                  </a:cubicBezTo>
                  <a:cubicBezTo>
                    <a:pt x="2763" y="1653"/>
                    <a:pt x="2713" y="1641"/>
                    <a:pt x="2668" y="1641"/>
                  </a:cubicBezTo>
                  <a:cubicBezTo>
                    <a:pt x="2597" y="1641"/>
                    <a:pt x="2525" y="1676"/>
                    <a:pt x="2525" y="1757"/>
                  </a:cubicBezTo>
                  <a:cubicBezTo>
                    <a:pt x="2525" y="1887"/>
                    <a:pt x="2703" y="1840"/>
                    <a:pt x="2703" y="1895"/>
                  </a:cubicBezTo>
                  <a:cubicBezTo>
                    <a:pt x="2703" y="1913"/>
                    <a:pt x="2679" y="1920"/>
                    <a:pt x="2655" y="1920"/>
                  </a:cubicBezTo>
                  <a:cubicBezTo>
                    <a:pt x="2623" y="1920"/>
                    <a:pt x="2600" y="1906"/>
                    <a:pt x="2580" y="1882"/>
                  </a:cubicBezTo>
                  <a:cubicBezTo>
                    <a:pt x="2517" y="1953"/>
                    <a:pt x="2517" y="1953"/>
                    <a:pt x="2517" y="1953"/>
                  </a:cubicBezTo>
                  <a:cubicBezTo>
                    <a:pt x="2550" y="1988"/>
                    <a:pt x="2603" y="2000"/>
                    <a:pt x="2651" y="2000"/>
                  </a:cubicBezTo>
                  <a:cubicBezTo>
                    <a:pt x="2724" y="2000"/>
                    <a:pt x="2808" y="1974"/>
                    <a:pt x="2808" y="1887"/>
                  </a:cubicBezTo>
                  <a:cubicBezTo>
                    <a:pt x="2808" y="1757"/>
                    <a:pt x="2630" y="1800"/>
                    <a:pt x="2630" y="1750"/>
                  </a:cubicBezTo>
                  <a:close/>
                  <a:moveTo>
                    <a:pt x="3002" y="1549"/>
                  </a:moveTo>
                  <a:cubicBezTo>
                    <a:pt x="2897" y="1549"/>
                    <a:pt x="2897" y="1549"/>
                    <a:pt x="2897" y="1549"/>
                  </a:cubicBezTo>
                  <a:cubicBezTo>
                    <a:pt x="2897" y="1650"/>
                    <a:pt x="2897" y="1650"/>
                    <a:pt x="2897" y="1650"/>
                  </a:cubicBezTo>
                  <a:cubicBezTo>
                    <a:pt x="2829" y="1650"/>
                    <a:pt x="2829" y="1650"/>
                    <a:pt x="2829" y="1650"/>
                  </a:cubicBezTo>
                  <a:cubicBezTo>
                    <a:pt x="2829" y="1734"/>
                    <a:pt x="2829" y="1734"/>
                    <a:pt x="2829" y="1734"/>
                  </a:cubicBezTo>
                  <a:cubicBezTo>
                    <a:pt x="2897" y="1734"/>
                    <a:pt x="2897" y="1734"/>
                    <a:pt x="2897" y="1734"/>
                  </a:cubicBezTo>
                  <a:cubicBezTo>
                    <a:pt x="2897" y="1896"/>
                    <a:pt x="2897" y="1896"/>
                    <a:pt x="2897" y="1896"/>
                  </a:cubicBezTo>
                  <a:cubicBezTo>
                    <a:pt x="2897" y="1971"/>
                    <a:pt x="2951" y="2000"/>
                    <a:pt x="3021" y="2000"/>
                  </a:cubicBezTo>
                  <a:cubicBezTo>
                    <a:pt x="3046" y="2000"/>
                    <a:pt x="3072" y="1997"/>
                    <a:pt x="3095" y="1989"/>
                  </a:cubicBezTo>
                  <a:cubicBezTo>
                    <a:pt x="3095" y="1901"/>
                    <a:pt x="3095" y="1901"/>
                    <a:pt x="3095" y="1901"/>
                  </a:cubicBezTo>
                  <a:cubicBezTo>
                    <a:pt x="3086" y="1910"/>
                    <a:pt x="3063" y="1911"/>
                    <a:pt x="3052" y="1911"/>
                  </a:cubicBezTo>
                  <a:cubicBezTo>
                    <a:pt x="3006" y="1911"/>
                    <a:pt x="3002" y="1884"/>
                    <a:pt x="3002" y="1848"/>
                  </a:cubicBezTo>
                  <a:cubicBezTo>
                    <a:pt x="3002" y="1734"/>
                    <a:pt x="3002" y="1734"/>
                    <a:pt x="3002" y="1734"/>
                  </a:cubicBezTo>
                  <a:cubicBezTo>
                    <a:pt x="3095" y="1734"/>
                    <a:pt x="3095" y="1734"/>
                    <a:pt x="3095" y="1734"/>
                  </a:cubicBezTo>
                  <a:cubicBezTo>
                    <a:pt x="3095" y="1650"/>
                    <a:pt x="3095" y="1650"/>
                    <a:pt x="3095" y="1650"/>
                  </a:cubicBezTo>
                  <a:cubicBezTo>
                    <a:pt x="3002" y="1650"/>
                    <a:pt x="3002" y="1650"/>
                    <a:pt x="3002" y="1650"/>
                  </a:cubicBezTo>
                  <a:lnTo>
                    <a:pt x="3002" y="1549"/>
                  </a:lnTo>
                  <a:close/>
                  <a:moveTo>
                    <a:pt x="3487" y="1820"/>
                  </a:moveTo>
                  <a:cubicBezTo>
                    <a:pt x="3487" y="1853"/>
                    <a:pt x="3487" y="1853"/>
                    <a:pt x="3487" y="1853"/>
                  </a:cubicBezTo>
                  <a:cubicBezTo>
                    <a:pt x="3243" y="1853"/>
                    <a:pt x="3243" y="1853"/>
                    <a:pt x="3243" y="1853"/>
                  </a:cubicBezTo>
                  <a:cubicBezTo>
                    <a:pt x="3251" y="1894"/>
                    <a:pt x="3282" y="1920"/>
                    <a:pt x="3322" y="1920"/>
                  </a:cubicBezTo>
                  <a:cubicBezTo>
                    <a:pt x="3357" y="1920"/>
                    <a:pt x="3380" y="1902"/>
                    <a:pt x="3397" y="1878"/>
                  </a:cubicBezTo>
                  <a:cubicBezTo>
                    <a:pt x="3471" y="1932"/>
                    <a:pt x="3471" y="1932"/>
                    <a:pt x="3471" y="1932"/>
                  </a:cubicBezTo>
                  <a:cubicBezTo>
                    <a:pt x="3437" y="1975"/>
                    <a:pt x="3382" y="2000"/>
                    <a:pt x="3327" y="2000"/>
                  </a:cubicBezTo>
                  <a:cubicBezTo>
                    <a:pt x="3222" y="2000"/>
                    <a:pt x="3138" y="1929"/>
                    <a:pt x="3138" y="1820"/>
                  </a:cubicBezTo>
                  <a:cubicBezTo>
                    <a:pt x="3138" y="1712"/>
                    <a:pt x="3222" y="1641"/>
                    <a:pt x="3327" y="1641"/>
                  </a:cubicBezTo>
                  <a:cubicBezTo>
                    <a:pt x="3426" y="1641"/>
                    <a:pt x="3487" y="1712"/>
                    <a:pt x="3487" y="1820"/>
                  </a:cubicBezTo>
                  <a:close/>
                  <a:moveTo>
                    <a:pt x="3382" y="1782"/>
                  </a:moveTo>
                  <a:cubicBezTo>
                    <a:pt x="3383" y="1747"/>
                    <a:pt x="3355" y="1717"/>
                    <a:pt x="3317" y="1717"/>
                  </a:cubicBezTo>
                  <a:cubicBezTo>
                    <a:pt x="3271" y="1717"/>
                    <a:pt x="3246" y="1749"/>
                    <a:pt x="3243" y="1782"/>
                  </a:cubicBezTo>
                  <a:lnTo>
                    <a:pt x="3382" y="1782"/>
                  </a:lnTo>
                  <a:close/>
                  <a:moveTo>
                    <a:pt x="3754" y="1641"/>
                  </a:moveTo>
                  <a:cubicBezTo>
                    <a:pt x="3702" y="1641"/>
                    <a:pt x="3668" y="1669"/>
                    <a:pt x="3654" y="1696"/>
                  </a:cubicBezTo>
                  <a:cubicBezTo>
                    <a:pt x="3652" y="1696"/>
                    <a:pt x="3652" y="1696"/>
                    <a:pt x="3652" y="1696"/>
                  </a:cubicBezTo>
                  <a:cubicBezTo>
                    <a:pt x="3652" y="1650"/>
                    <a:pt x="3652" y="1650"/>
                    <a:pt x="3652" y="1650"/>
                  </a:cubicBezTo>
                  <a:cubicBezTo>
                    <a:pt x="3551" y="1650"/>
                    <a:pt x="3551" y="1650"/>
                    <a:pt x="3551" y="1650"/>
                  </a:cubicBezTo>
                  <a:cubicBezTo>
                    <a:pt x="3551" y="1991"/>
                    <a:pt x="3551" y="1991"/>
                    <a:pt x="3551" y="1991"/>
                  </a:cubicBezTo>
                  <a:cubicBezTo>
                    <a:pt x="3657" y="1991"/>
                    <a:pt x="3657" y="1991"/>
                    <a:pt x="3657" y="1991"/>
                  </a:cubicBezTo>
                  <a:cubicBezTo>
                    <a:pt x="3657" y="1821"/>
                    <a:pt x="3657" y="1821"/>
                    <a:pt x="3657" y="1821"/>
                  </a:cubicBezTo>
                  <a:cubicBezTo>
                    <a:pt x="3657" y="1777"/>
                    <a:pt x="3665" y="1734"/>
                    <a:pt x="3720" y="1734"/>
                  </a:cubicBezTo>
                  <a:cubicBezTo>
                    <a:pt x="3774" y="1734"/>
                    <a:pt x="3775" y="1785"/>
                    <a:pt x="3775" y="1824"/>
                  </a:cubicBezTo>
                  <a:cubicBezTo>
                    <a:pt x="3775" y="1991"/>
                    <a:pt x="3775" y="1991"/>
                    <a:pt x="3775" y="1991"/>
                  </a:cubicBezTo>
                  <a:cubicBezTo>
                    <a:pt x="3880" y="1991"/>
                    <a:pt x="3880" y="1991"/>
                    <a:pt x="3880" y="1991"/>
                  </a:cubicBezTo>
                  <a:cubicBezTo>
                    <a:pt x="3880" y="1803"/>
                    <a:pt x="3880" y="1803"/>
                    <a:pt x="3880" y="1803"/>
                  </a:cubicBezTo>
                  <a:cubicBezTo>
                    <a:pt x="3880" y="1712"/>
                    <a:pt x="3860" y="1641"/>
                    <a:pt x="3754" y="1641"/>
                  </a:cubicBezTo>
                  <a:close/>
                </a:path>
              </a:pathLst>
            </a:custGeom>
            <a:solidFill>
              <a:srgbClr val="0027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1967576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iting">
    <p:bg>
      <p:bgPr>
        <a:solidFill>
          <a:schemeClr val="accent6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4">
            <a:extLst>
              <a:ext uri="{FF2B5EF4-FFF2-40B4-BE49-F238E27FC236}">
                <a16:creationId xmlns:a16="http://schemas.microsoft.com/office/drawing/2014/main" id="{01C890F7-F1B6-4035-9A71-A41886F3B300}"/>
              </a:ext>
            </a:extLst>
          </p:cNvPr>
          <p:cNvGrpSpPr>
            <a:grpSpLocks noSelect="1" noChangeAspect="1"/>
          </p:cNvGrpSpPr>
          <p:nvPr userDrawn="1"/>
        </p:nvGrpSpPr>
        <p:grpSpPr bwMode="gray">
          <a:xfrm>
            <a:off x="3560763" y="1655764"/>
            <a:ext cx="2122488" cy="830263"/>
            <a:chOff x="2243" y="1043"/>
            <a:chExt cx="1337" cy="523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D294498D-5CB4-4465-8A51-0008BC3902BE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243" y="1371"/>
              <a:ext cx="319" cy="195"/>
            </a:xfrm>
            <a:custGeom>
              <a:avLst/>
              <a:gdLst>
                <a:gd name="T0" fmla="*/ 1492 w 1592"/>
                <a:gd name="T1" fmla="*/ 694 h 975"/>
                <a:gd name="T2" fmla="*/ 1420 w 1592"/>
                <a:gd name="T3" fmla="*/ 697 h 975"/>
                <a:gd name="T4" fmla="*/ 1414 w 1592"/>
                <a:gd name="T5" fmla="*/ 697 h 975"/>
                <a:gd name="T6" fmla="*/ 962 w 1592"/>
                <a:gd name="T7" fmla="*/ 612 h 975"/>
                <a:gd name="T8" fmla="*/ 365 w 1592"/>
                <a:gd name="T9" fmla="*/ 113 h 975"/>
                <a:gd name="T10" fmla="*/ 365 w 1592"/>
                <a:gd name="T11" fmla="*/ 113 h 975"/>
                <a:gd name="T12" fmla="*/ 365 w 1592"/>
                <a:gd name="T13" fmla="*/ 113 h 975"/>
                <a:gd name="T14" fmla="*/ 247 w 1592"/>
                <a:gd name="T15" fmla="*/ 95 h 975"/>
                <a:gd name="T16" fmla="*/ 53 w 1592"/>
                <a:gd name="T17" fmla="*/ 32 h 975"/>
                <a:gd name="T18" fmla="*/ 0 w 1592"/>
                <a:gd name="T19" fmla="*/ 0 h 975"/>
                <a:gd name="T20" fmla="*/ 0 w 1592"/>
                <a:gd name="T21" fmla="*/ 321 h 975"/>
                <a:gd name="T22" fmla="*/ 1132 w 1592"/>
                <a:gd name="T23" fmla="*/ 975 h 975"/>
                <a:gd name="T24" fmla="*/ 1592 w 1592"/>
                <a:gd name="T25" fmla="*/ 710 h 975"/>
                <a:gd name="T26" fmla="*/ 1517 w 1592"/>
                <a:gd name="T27" fmla="*/ 693 h 975"/>
                <a:gd name="T28" fmla="*/ 1492 w 1592"/>
                <a:gd name="T29" fmla="*/ 694 h 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92" h="975">
                  <a:moveTo>
                    <a:pt x="1492" y="694"/>
                  </a:moveTo>
                  <a:cubicBezTo>
                    <a:pt x="1468" y="696"/>
                    <a:pt x="1444" y="697"/>
                    <a:pt x="1420" y="697"/>
                  </a:cubicBezTo>
                  <a:cubicBezTo>
                    <a:pt x="1414" y="697"/>
                    <a:pt x="1414" y="697"/>
                    <a:pt x="1414" y="697"/>
                  </a:cubicBezTo>
                  <a:cubicBezTo>
                    <a:pt x="1254" y="697"/>
                    <a:pt x="1108" y="670"/>
                    <a:pt x="962" y="612"/>
                  </a:cubicBezTo>
                  <a:cubicBezTo>
                    <a:pt x="715" y="515"/>
                    <a:pt x="512" y="344"/>
                    <a:pt x="365" y="113"/>
                  </a:cubicBezTo>
                  <a:cubicBezTo>
                    <a:pt x="365" y="113"/>
                    <a:pt x="365" y="113"/>
                    <a:pt x="365" y="113"/>
                  </a:cubicBezTo>
                  <a:cubicBezTo>
                    <a:pt x="365" y="113"/>
                    <a:pt x="365" y="113"/>
                    <a:pt x="365" y="113"/>
                  </a:cubicBezTo>
                  <a:cubicBezTo>
                    <a:pt x="328" y="108"/>
                    <a:pt x="283" y="103"/>
                    <a:pt x="247" y="95"/>
                  </a:cubicBezTo>
                  <a:cubicBezTo>
                    <a:pt x="181" y="79"/>
                    <a:pt x="114" y="59"/>
                    <a:pt x="53" y="32"/>
                  </a:cubicBezTo>
                  <a:cubicBezTo>
                    <a:pt x="39" y="26"/>
                    <a:pt x="13" y="6"/>
                    <a:pt x="0" y="0"/>
                  </a:cubicBezTo>
                  <a:cubicBezTo>
                    <a:pt x="0" y="321"/>
                    <a:pt x="0" y="321"/>
                    <a:pt x="0" y="321"/>
                  </a:cubicBezTo>
                  <a:cubicBezTo>
                    <a:pt x="1132" y="975"/>
                    <a:pt x="1132" y="975"/>
                    <a:pt x="1132" y="975"/>
                  </a:cubicBezTo>
                  <a:cubicBezTo>
                    <a:pt x="1592" y="710"/>
                    <a:pt x="1592" y="710"/>
                    <a:pt x="1592" y="710"/>
                  </a:cubicBezTo>
                  <a:cubicBezTo>
                    <a:pt x="1577" y="689"/>
                    <a:pt x="1542" y="691"/>
                    <a:pt x="1517" y="693"/>
                  </a:cubicBezTo>
                  <a:cubicBezTo>
                    <a:pt x="1509" y="693"/>
                    <a:pt x="1500" y="694"/>
                    <a:pt x="1492" y="694"/>
                  </a:cubicBezTo>
                  <a:close/>
                </a:path>
              </a:pathLst>
            </a:custGeom>
            <a:solidFill>
              <a:srgbClr val="D9D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1416F691-B7FA-43D3-863D-393709CB91D2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510" y="1075"/>
              <a:ext cx="186" cy="436"/>
            </a:xfrm>
            <a:custGeom>
              <a:avLst/>
              <a:gdLst>
                <a:gd name="T0" fmla="*/ 77 w 931"/>
                <a:gd name="T1" fmla="*/ 0 h 2182"/>
                <a:gd name="T2" fmla="*/ 63 w 931"/>
                <a:gd name="T3" fmla="*/ 16 h 2182"/>
                <a:gd name="T4" fmla="*/ 96 w 931"/>
                <a:gd name="T5" fmla="*/ 91 h 2182"/>
                <a:gd name="T6" fmla="*/ 131 w 931"/>
                <a:gd name="T7" fmla="*/ 161 h 2182"/>
                <a:gd name="T8" fmla="*/ 146 w 931"/>
                <a:gd name="T9" fmla="*/ 204 h 2182"/>
                <a:gd name="T10" fmla="*/ 197 w 931"/>
                <a:gd name="T11" fmla="*/ 628 h 2182"/>
                <a:gd name="T12" fmla="*/ 0 w 931"/>
                <a:gd name="T13" fmla="*/ 1166 h 2182"/>
                <a:gd name="T14" fmla="*/ 0 w 931"/>
                <a:gd name="T15" fmla="*/ 1166 h 2182"/>
                <a:gd name="T16" fmla="*/ 0 w 931"/>
                <a:gd name="T17" fmla="*/ 1166 h 2182"/>
                <a:gd name="T18" fmla="*/ 207 w 931"/>
                <a:gd name="T19" fmla="*/ 1545 h 2182"/>
                <a:gd name="T20" fmla="*/ 264 w 931"/>
                <a:gd name="T21" fmla="*/ 2122 h 2182"/>
                <a:gd name="T22" fmla="*/ 271 w 931"/>
                <a:gd name="T23" fmla="*/ 2182 h 2182"/>
                <a:gd name="T24" fmla="*/ 405 w 931"/>
                <a:gd name="T25" fmla="*/ 2105 h 2182"/>
                <a:gd name="T26" fmla="*/ 931 w 931"/>
                <a:gd name="T27" fmla="*/ 1801 h 2182"/>
                <a:gd name="T28" fmla="*/ 931 w 931"/>
                <a:gd name="T29" fmla="*/ 493 h 2182"/>
                <a:gd name="T30" fmla="*/ 77 w 931"/>
                <a:gd name="T3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31" h="2182">
                  <a:moveTo>
                    <a:pt x="77" y="0"/>
                  </a:moveTo>
                  <a:cubicBezTo>
                    <a:pt x="80" y="5"/>
                    <a:pt x="60" y="11"/>
                    <a:pt x="63" y="16"/>
                  </a:cubicBezTo>
                  <a:cubicBezTo>
                    <a:pt x="76" y="39"/>
                    <a:pt x="85" y="66"/>
                    <a:pt x="96" y="91"/>
                  </a:cubicBezTo>
                  <a:cubicBezTo>
                    <a:pt x="107" y="114"/>
                    <a:pt x="122" y="137"/>
                    <a:pt x="131" y="161"/>
                  </a:cubicBezTo>
                  <a:cubicBezTo>
                    <a:pt x="136" y="175"/>
                    <a:pt x="141" y="190"/>
                    <a:pt x="146" y="204"/>
                  </a:cubicBezTo>
                  <a:cubicBezTo>
                    <a:pt x="194" y="347"/>
                    <a:pt x="209" y="486"/>
                    <a:pt x="197" y="628"/>
                  </a:cubicBezTo>
                  <a:cubicBezTo>
                    <a:pt x="182" y="822"/>
                    <a:pt x="111" y="1009"/>
                    <a:pt x="0" y="1166"/>
                  </a:cubicBezTo>
                  <a:cubicBezTo>
                    <a:pt x="0" y="1166"/>
                    <a:pt x="0" y="1166"/>
                    <a:pt x="0" y="1166"/>
                  </a:cubicBezTo>
                  <a:cubicBezTo>
                    <a:pt x="0" y="1166"/>
                    <a:pt x="0" y="1166"/>
                    <a:pt x="0" y="1166"/>
                  </a:cubicBezTo>
                  <a:cubicBezTo>
                    <a:pt x="86" y="1276"/>
                    <a:pt x="160" y="1405"/>
                    <a:pt x="207" y="1545"/>
                  </a:cubicBezTo>
                  <a:cubicBezTo>
                    <a:pt x="273" y="1738"/>
                    <a:pt x="291" y="1932"/>
                    <a:pt x="264" y="2122"/>
                  </a:cubicBezTo>
                  <a:cubicBezTo>
                    <a:pt x="261" y="2141"/>
                    <a:pt x="275" y="2163"/>
                    <a:pt x="271" y="2182"/>
                  </a:cubicBezTo>
                  <a:cubicBezTo>
                    <a:pt x="405" y="2105"/>
                    <a:pt x="405" y="2105"/>
                    <a:pt x="405" y="2105"/>
                  </a:cubicBezTo>
                  <a:cubicBezTo>
                    <a:pt x="931" y="1801"/>
                    <a:pt x="931" y="1801"/>
                    <a:pt x="931" y="1801"/>
                  </a:cubicBezTo>
                  <a:cubicBezTo>
                    <a:pt x="931" y="493"/>
                    <a:pt x="931" y="493"/>
                    <a:pt x="931" y="493"/>
                  </a:cubicBezTo>
                  <a:lnTo>
                    <a:pt x="77" y="0"/>
                  </a:lnTo>
                  <a:close/>
                </a:path>
              </a:pathLst>
            </a:custGeom>
            <a:solidFill>
              <a:srgbClr val="00AE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3CC628B8-A820-405C-888C-C7F1B3AFDF51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243" y="1043"/>
              <a:ext cx="333" cy="358"/>
            </a:xfrm>
            <a:custGeom>
              <a:avLst/>
              <a:gdLst>
                <a:gd name="T0" fmla="*/ 815 w 1662"/>
                <a:gd name="T1" fmla="*/ 1700 h 1795"/>
                <a:gd name="T2" fmla="*/ 1472 w 1662"/>
                <a:gd name="T3" fmla="*/ 369 h 1795"/>
                <a:gd name="T4" fmla="*/ 1383 w 1662"/>
                <a:gd name="T5" fmla="*/ 163 h 1795"/>
                <a:gd name="T6" fmla="*/ 1132 w 1662"/>
                <a:gd name="T7" fmla="*/ 0 h 1795"/>
                <a:gd name="T8" fmla="*/ 0 w 1662"/>
                <a:gd name="T9" fmla="*/ 654 h 1795"/>
                <a:gd name="T10" fmla="*/ 0 w 1662"/>
                <a:gd name="T11" fmla="*/ 1667 h 1795"/>
                <a:gd name="T12" fmla="*/ 815 w 1662"/>
                <a:gd name="T13" fmla="*/ 1700 h 1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2" h="1795">
                  <a:moveTo>
                    <a:pt x="815" y="1700"/>
                  </a:moveTo>
                  <a:cubicBezTo>
                    <a:pt x="1379" y="1510"/>
                    <a:pt x="1662" y="933"/>
                    <a:pt x="1472" y="369"/>
                  </a:cubicBezTo>
                  <a:cubicBezTo>
                    <a:pt x="1448" y="298"/>
                    <a:pt x="1420" y="225"/>
                    <a:pt x="1383" y="163"/>
                  </a:cubicBezTo>
                  <a:cubicBezTo>
                    <a:pt x="1132" y="0"/>
                    <a:pt x="1132" y="0"/>
                    <a:pt x="1132" y="0"/>
                  </a:cubicBezTo>
                  <a:cubicBezTo>
                    <a:pt x="0" y="654"/>
                    <a:pt x="0" y="654"/>
                    <a:pt x="0" y="654"/>
                  </a:cubicBezTo>
                  <a:cubicBezTo>
                    <a:pt x="0" y="1667"/>
                    <a:pt x="0" y="1667"/>
                    <a:pt x="0" y="1667"/>
                  </a:cubicBezTo>
                  <a:cubicBezTo>
                    <a:pt x="247" y="1791"/>
                    <a:pt x="532" y="1795"/>
                    <a:pt x="815" y="1700"/>
                  </a:cubicBezTo>
                  <a:close/>
                </a:path>
              </a:pathLst>
            </a:custGeom>
            <a:solidFill>
              <a:srgbClr val="E952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178F1CE9-8651-45E5-BEF3-960F0D652FA9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272" y="1043"/>
              <a:ext cx="285" cy="356"/>
            </a:xfrm>
            <a:custGeom>
              <a:avLst/>
              <a:gdLst>
                <a:gd name="T0" fmla="*/ 1357 w 1422"/>
                <a:gd name="T1" fmla="*/ 361 h 1781"/>
                <a:gd name="T2" fmla="*/ 1342 w 1422"/>
                <a:gd name="T3" fmla="*/ 318 h 1781"/>
                <a:gd name="T4" fmla="*/ 1311 w 1422"/>
                <a:gd name="T5" fmla="*/ 247 h 1781"/>
                <a:gd name="T6" fmla="*/ 1267 w 1422"/>
                <a:gd name="T7" fmla="*/ 161 h 1781"/>
                <a:gd name="T8" fmla="*/ 988 w 1422"/>
                <a:gd name="T9" fmla="*/ 0 h 1781"/>
                <a:gd name="T10" fmla="*/ 154 w 1422"/>
                <a:gd name="T11" fmla="*/ 482 h 1781"/>
                <a:gd name="T12" fmla="*/ 16 w 1422"/>
                <a:gd name="T13" fmla="*/ 875 h 1781"/>
                <a:gd name="T14" fmla="*/ 18 w 1422"/>
                <a:gd name="T15" fmla="*/ 875 h 1781"/>
                <a:gd name="T16" fmla="*/ 0 w 1422"/>
                <a:gd name="T17" fmla="*/ 1085 h 1781"/>
                <a:gd name="T18" fmla="*/ 0 w 1422"/>
                <a:gd name="T19" fmla="*/ 1094 h 1781"/>
                <a:gd name="T20" fmla="*/ 6 w 1422"/>
                <a:gd name="T21" fmla="*/ 1212 h 1781"/>
                <a:gd name="T22" fmla="*/ 48 w 1422"/>
                <a:gd name="T23" fmla="*/ 1431 h 1781"/>
                <a:gd name="T24" fmla="*/ 67 w 1422"/>
                <a:gd name="T25" fmla="*/ 1496 h 1781"/>
                <a:gd name="T26" fmla="*/ 198 w 1422"/>
                <a:gd name="T27" fmla="*/ 1772 h 1781"/>
                <a:gd name="T28" fmla="*/ 337 w 1422"/>
                <a:gd name="T29" fmla="*/ 1781 h 1781"/>
                <a:gd name="T30" fmla="*/ 681 w 1422"/>
                <a:gd name="T31" fmla="*/ 1725 h 1781"/>
                <a:gd name="T32" fmla="*/ 1215 w 1422"/>
                <a:gd name="T33" fmla="*/ 1328 h 1781"/>
                <a:gd name="T34" fmla="*/ 1203 w 1422"/>
                <a:gd name="T35" fmla="*/ 1314 h 1781"/>
                <a:gd name="T36" fmla="*/ 1215 w 1422"/>
                <a:gd name="T37" fmla="*/ 1328 h 1781"/>
                <a:gd name="T38" fmla="*/ 1410 w 1422"/>
                <a:gd name="T39" fmla="*/ 791 h 1781"/>
                <a:gd name="T40" fmla="*/ 1357 w 1422"/>
                <a:gd name="T41" fmla="*/ 361 h 1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22" h="1781">
                  <a:moveTo>
                    <a:pt x="1357" y="361"/>
                  </a:moveTo>
                  <a:cubicBezTo>
                    <a:pt x="1352" y="346"/>
                    <a:pt x="1347" y="332"/>
                    <a:pt x="1342" y="318"/>
                  </a:cubicBezTo>
                  <a:cubicBezTo>
                    <a:pt x="1332" y="294"/>
                    <a:pt x="1322" y="270"/>
                    <a:pt x="1311" y="247"/>
                  </a:cubicBezTo>
                  <a:cubicBezTo>
                    <a:pt x="1298" y="217"/>
                    <a:pt x="1283" y="189"/>
                    <a:pt x="1267" y="161"/>
                  </a:cubicBezTo>
                  <a:cubicBezTo>
                    <a:pt x="988" y="0"/>
                    <a:pt x="988" y="0"/>
                    <a:pt x="988" y="0"/>
                  </a:cubicBezTo>
                  <a:cubicBezTo>
                    <a:pt x="154" y="482"/>
                    <a:pt x="154" y="482"/>
                    <a:pt x="154" y="482"/>
                  </a:cubicBezTo>
                  <a:cubicBezTo>
                    <a:pt x="92" y="597"/>
                    <a:pt x="41" y="746"/>
                    <a:pt x="16" y="875"/>
                  </a:cubicBezTo>
                  <a:cubicBezTo>
                    <a:pt x="17" y="875"/>
                    <a:pt x="18" y="875"/>
                    <a:pt x="18" y="875"/>
                  </a:cubicBezTo>
                  <a:cubicBezTo>
                    <a:pt x="6" y="944"/>
                    <a:pt x="0" y="1014"/>
                    <a:pt x="0" y="1085"/>
                  </a:cubicBezTo>
                  <a:cubicBezTo>
                    <a:pt x="0" y="1094"/>
                    <a:pt x="0" y="1094"/>
                    <a:pt x="0" y="1094"/>
                  </a:cubicBezTo>
                  <a:cubicBezTo>
                    <a:pt x="0" y="1133"/>
                    <a:pt x="2" y="1173"/>
                    <a:pt x="6" y="1212"/>
                  </a:cubicBezTo>
                  <a:cubicBezTo>
                    <a:pt x="13" y="1285"/>
                    <a:pt x="27" y="1359"/>
                    <a:pt x="48" y="1431"/>
                  </a:cubicBezTo>
                  <a:cubicBezTo>
                    <a:pt x="54" y="1453"/>
                    <a:pt x="59" y="1475"/>
                    <a:pt x="67" y="1496"/>
                  </a:cubicBezTo>
                  <a:cubicBezTo>
                    <a:pt x="100" y="1595"/>
                    <a:pt x="145" y="1688"/>
                    <a:pt x="198" y="1772"/>
                  </a:cubicBezTo>
                  <a:cubicBezTo>
                    <a:pt x="244" y="1778"/>
                    <a:pt x="290" y="1781"/>
                    <a:pt x="337" y="1781"/>
                  </a:cubicBezTo>
                  <a:cubicBezTo>
                    <a:pt x="451" y="1781"/>
                    <a:pt x="567" y="1763"/>
                    <a:pt x="681" y="1725"/>
                  </a:cubicBezTo>
                  <a:cubicBezTo>
                    <a:pt x="905" y="1649"/>
                    <a:pt x="1088" y="1507"/>
                    <a:pt x="1215" y="1328"/>
                  </a:cubicBezTo>
                  <a:cubicBezTo>
                    <a:pt x="1211" y="1323"/>
                    <a:pt x="1207" y="1318"/>
                    <a:pt x="1203" y="1314"/>
                  </a:cubicBezTo>
                  <a:cubicBezTo>
                    <a:pt x="1207" y="1318"/>
                    <a:pt x="1211" y="1323"/>
                    <a:pt x="1215" y="1328"/>
                  </a:cubicBezTo>
                  <a:cubicBezTo>
                    <a:pt x="1326" y="1171"/>
                    <a:pt x="1394" y="986"/>
                    <a:pt x="1410" y="791"/>
                  </a:cubicBezTo>
                  <a:cubicBezTo>
                    <a:pt x="1422" y="650"/>
                    <a:pt x="1405" y="504"/>
                    <a:pt x="1357" y="361"/>
                  </a:cubicBezTo>
                  <a:close/>
                </a:path>
              </a:pathLst>
            </a:custGeom>
            <a:solidFill>
              <a:srgbClr val="5647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6B053975-D65A-47E8-88FD-30FF06DD6ED1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243" y="1213"/>
              <a:ext cx="69" cy="184"/>
            </a:xfrm>
            <a:custGeom>
              <a:avLst/>
              <a:gdLst>
                <a:gd name="T0" fmla="*/ 40 w 342"/>
                <a:gd name="T1" fmla="*/ 836 h 922"/>
                <a:gd name="T2" fmla="*/ 0 w 342"/>
                <a:gd name="T3" fmla="*/ 818 h 922"/>
                <a:gd name="T4" fmla="*/ 0 w 342"/>
                <a:gd name="T5" fmla="*/ 37 h 922"/>
                <a:gd name="T6" fmla="*/ 166 w 342"/>
                <a:gd name="T7" fmla="*/ 0 h 922"/>
                <a:gd name="T8" fmla="*/ 144 w 342"/>
                <a:gd name="T9" fmla="*/ 235 h 922"/>
                <a:gd name="T10" fmla="*/ 144 w 342"/>
                <a:gd name="T11" fmla="*/ 244 h 922"/>
                <a:gd name="T12" fmla="*/ 150 w 342"/>
                <a:gd name="T13" fmla="*/ 362 h 922"/>
                <a:gd name="T14" fmla="*/ 192 w 342"/>
                <a:gd name="T15" fmla="*/ 581 h 922"/>
                <a:gd name="T16" fmla="*/ 211 w 342"/>
                <a:gd name="T17" fmla="*/ 646 h 922"/>
                <a:gd name="T18" fmla="*/ 342 w 342"/>
                <a:gd name="T19" fmla="*/ 922 h 922"/>
                <a:gd name="T20" fmla="*/ 231 w 342"/>
                <a:gd name="T21" fmla="*/ 901 h 922"/>
                <a:gd name="T22" fmla="*/ 40 w 342"/>
                <a:gd name="T23" fmla="*/ 836 h 922"/>
                <a:gd name="T24" fmla="*/ 0 w 342"/>
                <a:gd name="T25" fmla="*/ 818 h 922"/>
                <a:gd name="T26" fmla="*/ 0 w 342"/>
                <a:gd name="T27" fmla="*/ 818 h 922"/>
                <a:gd name="T28" fmla="*/ 40 w 342"/>
                <a:gd name="T29" fmla="*/ 836 h 922"/>
                <a:gd name="T30" fmla="*/ 0 w 342"/>
                <a:gd name="T31" fmla="*/ 818 h 922"/>
                <a:gd name="T32" fmla="*/ 342 w 342"/>
                <a:gd name="T33" fmla="*/ 922 h 922"/>
                <a:gd name="T34" fmla="*/ 342 w 342"/>
                <a:gd name="T35" fmla="*/ 922 h 922"/>
                <a:gd name="T36" fmla="*/ 231 w 342"/>
                <a:gd name="T37" fmla="*/ 901 h 922"/>
                <a:gd name="T38" fmla="*/ 342 w 342"/>
                <a:gd name="T39" fmla="*/ 922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2" h="922">
                  <a:moveTo>
                    <a:pt x="40" y="836"/>
                  </a:moveTo>
                  <a:cubicBezTo>
                    <a:pt x="26" y="830"/>
                    <a:pt x="13" y="824"/>
                    <a:pt x="0" y="818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55" y="21"/>
                    <a:pt x="111" y="9"/>
                    <a:pt x="166" y="0"/>
                  </a:cubicBezTo>
                  <a:cubicBezTo>
                    <a:pt x="152" y="77"/>
                    <a:pt x="144" y="156"/>
                    <a:pt x="144" y="235"/>
                  </a:cubicBezTo>
                  <a:cubicBezTo>
                    <a:pt x="144" y="244"/>
                    <a:pt x="144" y="244"/>
                    <a:pt x="144" y="244"/>
                  </a:cubicBezTo>
                  <a:cubicBezTo>
                    <a:pt x="144" y="283"/>
                    <a:pt x="146" y="323"/>
                    <a:pt x="150" y="362"/>
                  </a:cubicBezTo>
                  <a:cubicBezTo>
                    <a:pt x="157" y="435"/>
                    <a:pt x="171" y="509"/>
                    <a:pt x="192" y="581"/>
                  </a:cubicBezTo>
                  <a:cubicBezTo>
                    <a:pt x="198" y="603"/>
                    <a:pt x="203" y="625"/>
                    <a:pt x="211" y="646"/>
                  </a:cubicBezTo>
                  <a:cubicBezTo>
                    <a:pt x="244" y="745"/>
                    <a:pt x="289" y="838"/>
                    <a:pt x="342" y="922"/>
                  </a:cubicBezTo>
                  <a:cubicBezTo>
                    <a:pt x="305" y="918"/>
                    <a:pt x="268" y="910"/>
                    <a:pt x="231" y="901"/>
                  </a:cubicBezTo>
                  <a:cubicBezTo>
                    <a:pt x="165" y="885"/>
                    <a:pt x="101" y="863"/>
                    <a:pt x="40" y="836"/>
                  </a:cubicBezTo>
                  <a:close/>
                  <a:moveTo>
                    <a:pt x="0" y="818"/>
                  </a:moveTo>
                  <a:cubicBezTo>
                    <a:pt x="0" y="818"/>
                    <a:pt x="0" y="818"/>
                    <a:pt x="0" y="818"/>
                  </a:cubicBezTo>
                  <a:cubicBezTo>
                    <a:pt x="13" y="824"/>
                    <a:pt x="26" y="830"/>
                    <a:pt x="40" y="836"/>
                  </a:cubicBezTo>
                  <a:cubicBezTo>
                    <a:pt x="26" y="830"/>
                    <a:pt x="13" y="824"/>
                    <a:pt x="0" y="818"/>
                  </a:cubicBezTo>
                  <a:close/>
                  <a:moveTo>
                    <a:pt x="342" y="922"/>
                  </a:moveTo>
                  <a:cubicBezTo>
                    <a:pt x="342" y="922"/>
                    <a:pt x="342" y="922"/>
                    <a:pt x="342" y="922"/>
                  </a:cubicBezTo>
                  <a:cubicBezTo>
                    <a:pt x="305" y="918"/>
                    <a:pt x="268" y="910"/>
                    <a:pt x="231" y="901"/>
                  </a:cubicBezTo>
                  <a:cubicBezTo>
                    <a:pt x="268" y="910"/>
                    <a:pt x="305" y="918"/>
                    <a:pt x="342" y="922"/>
                  </a:cubicBezTo>
                  <a:close/>
                </a:path>
              </a:pathLst>
            </a:custGeom>
            <a:solidFill>
              <a:srgbClr val="C84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C435A69F-1EA4-4E64-9A94-0829CEE7F13B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312" y="1308"/>
              <a:ext cx="257" cy="207"/>
            </a:xfrm>
            <a:custGeom>
              <a:avLst/>
              <a:gdLst>
                <a:gd name="T0" fmla="*/ 1285 w 1285"/>
                <a:gd name="T1" fmla="*/ 779 h 1035"/>
                <a:gd name="T2" fmla="*/ 1263 w 1285"/>
                <a:gd name="T3" fmla="*/ 1015 h 1035"/>
                <a:gd name="T4" fmla="*/ 1250 w 1285"/>
                <a:gd name="T5" fmla="*/ 1023 h 1035"/>
                <a:gd name="T6" fmla="*/ 1175 w 1285"/>
                <a:gd name="T7" fmla="*/ 1031 h 1035"/>
                <a:gd name="T8" fmla="*/ 1150 w 1285"/>
                <a:gd name="T9" fmla="*/ 1033 h 1035"/>
                <a:gd name="T10" fmla="*/ 1078 w 1285"/>
                <a:gd name="T11" fmla="*/ 1035 h 1035"/>
                <a:gd name="T12" fmla="*/ 1072 w 1285"/>
                <a:gd name="T13" fmla="*/ 1035 h 1035"/>
                <a:gd name="T14" fmla="*/ 610 w 1285"/>
                <a:gd name="T15" fmla="*/ 947 h 1035"/>
                <a:gd name="T16" fmla="*/ 0 w 1285"/>
                <a:gd name="T17" fmla="*/ 444 h 1035"/>
                <a:gd name="T18" fmla="*/ 139 w 1285"/>
                <a:gd name="T19" fmla="*/ 453 h 1035"/>
                <a:gd name="T20" fmla="*/ 483 w 1285"/>
                <a:gd name="T21" fmla="*/ 397 h 1035"/>
                <a:gd name="T22" fmla="*/ 1017 w 1285"/>
                <a:gd name="T23" fmla="*/ 0 h 1035"/>
                <a:gd name="T24" fmla="*/ 1218 w 1285"/>
                <a:gd name="T25" fmla="*/ 375 h 1035"/>
                <a:gd name="T26" fmla="*/ 1285 w 1285"/>
                <a:gd name="T27" fmla="*/ 778 h 1035"/>
                <a:gd name="T28" fmla="*/ 1285 w 1285"/>
                <a:gd name="T29" fmla="*/ 779 h 1035"/>
                <a:gd name="T30" fmla="*/ 1078 w 1285"/>
                <a:gd name="T31" fmla="*/ 1035 h 1035"/>
                <a:gd name="T32" fmla="*/ 1150 w 1285"/>
                <a:gd name="T33" fmla="*/ 1033 h 1035"/>
                <a:gd name="T34" fmla="*/ 1078 w 1285"/>
                <a:gd name="T35" fmla="*/ 1035 h 1035"/>
                <a:gd name="T36" fmla="*/ 1072 w 1285"/>
                <a:gd name="T37" fmla="*/ 1035 h 1035"/>
                <a:gd name="T38" fmla="*/ 610 w 1285"/>
                <a:gd name="T39" fmla="*/ 947 h 1035"/>
                <a:gd name="T40" fmla="*/ 1072 w 1285"/>
                <a:gd name="T41" fmla="*/ 1035 h 1035"/>
                <a:gd name="T42" fmla="*/ 1078 w 1285"/>
                <a:gd name="T43" fmla="*/ 1035 h 1035"/>
                <a:gd name="T44" fmla="*/ 1250 w 1285"/>
                <a:gd name="T45" fmla="*/ 1023 h 1035"/>
                <a:gd name="T46" fmla="*/ 1250 w 1285"/>
                <a:gd name="T47" fmla="*/ 1023 h 1035"/>
                <a:gd name="T48" fmla="*/ 1175 w 1285"/>
                <a:gd name="T49" fmla="*/ 1031 h 1035"/>
                <a:gd name="T50" fmla="*/ 1250 w 1285"/>
                <a:gd name="T51" fmla="*/ 1023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85" h="1035">
                  <a:moveTo>
                    <a:pt x="1285" y="779"/>
                  </a:moveTo>
                  <a:cubicBezTo>
                    <a:pt x="1285" y="859"/>
                    <a:pt x="1278" y="938"/>
                    <a:pt x="1263" y="1015"/>
                  </a:cubicBezTo>
                  <a:cubicBezTo>
                    <a:pt x="1250" y="1023"/>
                    <a:pt x="1250" y="1023"/>
                    <a:pt x="1250" y="1023"/>
                  </a:cubicBezTo>
                  <a:cubicBezTo>
                    <a:pt x="1225" y="1026"/>
                    <a:pt x="1200" y="1029"/>
                    <a:pt x="1175" y="1031"/>
                  </a:cubicBezTo>
                  <a:cubicBezTo>
                    <a:pt x="1167" y="1031"/>
                    <a:pt x="1158" y="1032"/>
                    <a:pt x="1150" y="1033"/>
                  </a:cubicBezTo>
                  <a:cubicBezTo>
                    <a:pt x="1126" y="1034"/>
                    <a:pt x="1102" y="1035"/>
                    <a:pt x="1078" y="1035"/>
                  </a:cubicBezTo>
                  <a:cubicBezTo>
                    <a:pt x="1072" y="1035"/>
                    <a:pt x="1072" y="1035"/>
                    <a:pt x="1072" y="1035"/>
                  </a:cubicBezTo>
                  <a:cubicBezTo>
                    <a:pt x="912" y="1035"/>
                    <a:pt x="755" y="1004"/>
                    <a:pt x="610" y="947"/>
                  </a:cubicBezTo>
                  <a:cubicBezTo>
                    <a:pt x="363" y="849"/>
                    <a:pt x="147" y="676"/>
                    <a:pt x="0" y="444"/>
                  </a:cubicBezTo>
                  <a:cubicBezTo>
                    <a:pt x="46" y="450"/>
                    <a:pt x="92" y="453"/>
                    <a:pt x="139" y="453"/>
                  </a:cubicBezTo>
                  <a:cubicBezTo>
                    <a:pt x="253" y="453"/>
                    <a:pt x="369" y="435"/>
                    <a:pt x="483" y="397"/>
                  </a:cubicBezTo>
                  <a:cubicBezTo>
                    <a:pt x="707" y="321"/>
                    <a:pt x="890" y="179"/>
                    <a:pt x="1017" y="0"/>
                  </a:cubicBezTo>
                  <a:cubicBezTo>
                    <a:pt x="1102" y="110"/>
                    <a:pt x="1171" y="236"/>
                    <a:pt x="1218" y="375"/>
                  </a:cubicBezTo>
                  <a:cubicBezTo>
                    <a:pt x="1263" y="509"/>
                    <a:pt x="1285" y="644"/>
                    <a:pt x="1285" y="778"/>
                  </a:cubicBezTo>
                  <a:lnTo>
                    <a:pt x="1285" y="779"/>
                  </a:lnTo>
                  <a:close/>
                  <a:moveTo>
                    <a:pt x="1078" y="1035"/>
                  </a:moveTo>
                  <a:cubicBezTo>
                    <a:pt x="1102" y="1035"/>
                    <a:pt x="1126" y="1034"/>
                    <a:pt x="1150" y="1033"/>
                  </a:cubicBezTo>
                  <a:cubicBezTo>
                    <a:pt x="1126" y="1034"/>
                    <a:pt x="1102" y="1035"/>
                    <a:pt x="1078" y="1035"/>
                  </a:cubicBezTo>
                  <a:cubicBezTo>
                    <a:pt x="1072" y="1035"/>
                    <a:pt x="1072" y="1035"/>
                    <a:pt x="1072" y="1035"/>
                  </a:cubicBezTo>
                  <a:cubicBezTo>
                    <a:pt x="912" y="1035"/>
                    <a:pt x="755" y="1004"/>
                    <a:pt x="610" y="947"/>
                  </a:cubicBezTo>
                  <a:cubicBezTo>
                    <a:pt x="755" y="1004"/>
                    <a:pt x="912" y="1035"/>
                    <a:pt x="1072" y="1035"/>
                  </a:cubicBezTo>
                  <a:lnTo>
                    <a:pt x="1078" y="1035"/>
                  </a:lnTo>
                  <a:close/>
                  <a:moveTo>
                    <a:pt x="1250" y="1023"/>
                  </a:moveTo>
                  <a:cubicBezTo>
                    <a:pt x="1250" y="1023"/>
                    <a:pt x="1250" y="1023"/>
                    <a:pt x="1250" y="1023"/>
                  </a:cubicBezTo>
                  <a:cubicBezTo>
                    <a:pt x="1225" y="1026"/>
                    <a:pt x="1200" y="1029"/>
                    <a:pt x="1175" y="1031"/>
                  </a:cubicBezTo>
                  <a:cubicBezTo>
                    <a:pt x="1200" y="1029"/>
                    <a:pt x="1225" y="1026"/>
                    <a:pt x="1250" y="1023"/>
                  </a:cubicBezTo>
                  <a:close/>
                </a:path>
              </a:pathLst>
            </a:custGeom>
            <a:solidFill>
              <a:srgbClr val="009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07D61BB5-1BA8-47C9-AEF9-98E5CD5AADF7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272" y="1210"/>
              <a:ext cx="243" cy="189"/>
            </a:xfrm>
            <a:custGeom>
              <a:avLst/>
              <a:gdLst>
                <a:gd name="T0" fmla="*/ 1215 w 1215"/>
                <a:gd name="T1" fmla="*/ 492 h 945"/>
                <a:gd name="T2" fmla="*/ 681 w 1215"/>
                <a:gd name="T3" fmla="*/ 889 h 945"/>
                <a:gd name="T4" fmla="*/ 337 w 1215"/>
                <a:gd name="T5" fmla="*/ 945 h 945"/>
                <a:gd name="T6" fmla="*/ 198 w 1215"/>
                <a:gd name="T7" fmla="*/ 936 h 945"/>
                <a:gd name="T8" fmla="*/ 67 w 1215"/>
                <a:gd name="T9" fmla="*/ 660 h 945"/>
                <a:gd name="T10" fmla="*/ 48 w 1215"/>
                <a:gd name="T11" fmla="*/ 595 h 945"/>
                <a:gd name="T12" fmla="*/ 6 w 1215"/>
                <a:gd name="T13" fmla="*/ 376 h 945"/>
                <a:gd name="T14" fmla="*/ 0 w 1215"/>
                <a:gd name="T15" fmla="*/ 258 h 945"/>
                <a:gd name="T16" fmla="*/ 0 w 1215"/>
                <a:gd name="T17" fmla="*/ 249 h 945"/>
                <a:gd name="T18" fmla="*/ 22 w 1215"/>
                <a:gd name="T19" fmla="*/ 14 h 945"/>
                <a:gd name="T20" fmla="*/ 206 w 1215"/>
                <a:gd name="T21" fmla="*/ 0 h 945"/>
                <a:gd name="T22" fmla="*/ 214 w 1215"/>
                <a:gd name="T23" fmla="*/ 0 h 945"/>
                <a:gd name="T24" fmla="*/ 1215 w 1215"/>
                <a:gd name="T25" fmla="*/ 492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5" h="945">
                  <a:moveTo>
                    <a:pt x="1215" y="492"/>
                  </a:moveTo>
                  <a:cubicBezTo>
                    <a:pt x="1088" y="671"/>
                    <a:pt x="905" y="813"/>
                    <a:pt x="681" y="889"/>
                  </a:cubicBezTo>
                  <a:cubicBezTo>
                    <a:pt x="567" y="927"/>
                    <a:pt x="451" y="945"/>
                    <a:pt x="337" y="945"/>
                  </a:cubicBezTo>
                  <a:cubicBezTo>
                    <a:pt x="290" y="945"/>
                    <a:pt x="244" y="942"/>
                    <a:pt x="198" y="936"/>
                  </a:cubicBezTo>
                  <a:cubicBezTo>
                    <a:pt x="145" y="852"/>
                    <a:pt x="100" y="759"/>
                    <a:pt x="67" y="660"/>
                  </a:cubicBezTo>
                  <a:cubicBezTo>
                    <a:pt x="59" y="639"/>
                    <a:pt x="54" y="617"/>
                    <a:pt x="48" y="595"/>
                  </a:cubicBezTo>
                  <a:cubicBezTo>
                    <a:pt x="27" y="523"/>
                    <a:pt x="13" y="449"/>
                    <a:pt x="6" y="376"/>
                  </a:cubicBezTo>
                  <a:cubicBezTo>
                    <a:pt x="2" y="337"/>
                    <a:pt x="0" y="297"/>
                    <a:pt x="0" y="258"/>
                  </a:cubicBezTo>
                  <a:cubicBezTo>
                    <a:pt x="0" y="249"/>
                    <a:pt x="0" y="249"/>
                    <a:pt x="0" y="249"/>
                  </a:cubicBezTo>
                  <a:cubicBezTo>
                    <a:pt x="0" y="170"/>
                    <a:pt x="8" y="91"/>
                    <a:pt x="22" y="14"/>
                  </a:cubicBezTo>
                  <a:cubicBezTo>
                    <a:pt x="84" y="5"/>
                    <a:pt x="145" y="1"/>
                    <a:pt x="206" y="0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604" y="1"/>
                    <a:pt x="975" y="184"/>
                    <a:pt x="1215" y="492"/>
                  </a:cubicBezTo>
                  <a:close/>
                </a:path>
              </a:pathLst>
            </a:custGeom>
            <a:solidFill>
              <a:srgbClr val="4B3F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4E42331C-CF19-4ACC-983E-1AA71CE40547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801" y="1101"/>
              <a:ext cx="779" cy="431"/>
            </a:xfrm>
            <a:custGeom>
              <a:avLst/>
              <a:gdLst>
                <a:gd name="T0" fmla="*/ 108 w 3892"/>
                <a:gd name="T1" fmla="*/ 253 h 2158"/>
                <a:gd name="T2" fmla="*/ 737 w 3892"/>
                <a:gd name="T3" fmla="*/ 367 h 2158"/>
                <a:gd name="T4" fmla="*/ 412 w 3892"/>
                <a:gd name="T5" fmla="*/ 367 h 2158"/>
                <a:gd name="T6" fmla="*/ 1095 w 3892"/>
                <a:gd name="T7" fmla="*/ 250 h 2158"/>
                <a:gd name="T8" fmla="*/ 1095 w 3892"/>
                <a:gd name="T9" fmla="*/ 474 h 2158"/>
                <a:gd name="T10" fmla="*/ 863 w 3892"/>
                <a:gd name="T11" fmla="*/ 367 h 2158"/>
                <a:gd name="T12" fmla="*/ 1506 w 3892"/>
                <a:gd name="T13" fmla="*/ 440 h 2158"/>
                <a:gd name="T14" fmla="*/ 1293 w 3892"/>
                <a:gd name="T15" fmla="*/ 338 h 2158"/>
                <a:gd name="T16" fmla="*/ 1807 w 3892"/>
                <a:gd name="T17" fmla="*/ 194 h 2158"/>
                <a:gd name="T18" fmla="*/ 2103 w 3892"/>
                <a:gd name="T19" fmla="*/ 327 h 2158"/>
                <a:gd name="T20" fmla="*/ 2158 w 3892"/>
                <a:gd name="T21" fmla="*/ 475 h 2158"/>
                <a:gd name="T22" fmla="*/ 2082 w 3892"/>
                <a:gd name="T23" fmla="*/ 327 h 2158"/>
                <a:gd name="T24" fmla="*/ 2103 w 3892"/>
                <a:gd name="T25" fmla="*/ 374 h 2158"/>
                <a:gd name="T26" fmla="*/ 2342 w 3892"/>
                <a:gd name="T27" fmla="*/ 249 h 2158"/>
                <a:gd name="T28" fmla="*/ 2215 w 3892"/>
                <a:gd name="T29" fmla="*/ 202 h 2158"/>
                <a:gd name="T30" fmla="*/ 2511 w 3892"/>
                <a:gd name="T31" fmla="*/ 202 h 2158"/>
                <a:gd name="T32" fmla="*/ 2824 w 3892"/>
                <a:gd name="T33" fmla="*/ 541 h 2158"/>
                <a:gd name="T34" fmla="*/ 2929 w 3892"/>
                <a:gd name="T35" fmla="*/ 440 h 2158"/>
                <a:gd name="T36" fmla="*/ 147 w 3892"/>
                <a:gd name="T37" fmla="*/ 882 h 2158"/>
                <a:gd name="T38" fmla="*/ 601 w 3892"/>
                <a:gd name="T39" fmla="*/ 1265 h 2158"/>
                <a:gd name="T40" fmla="*/ 37 w 3892"/>
                <a:gd name="T41" fmla="*/ 1265 h 2158"/>
                <a:gd name="T42" fmla="*/ 1013 w 3892"/>
                <a:gd name="T43" fmla="*/ 1205 h 2158"/>
                <a:gd name="T44" fmla="*/ 859 w 3892"/>
                <a:gd name="T45" fmla="*/ 990 h 2158"/>
                <a:gd name="T46" fmla="*/ 1347 w 3892"/>
                <a:gd name="T47" fmla="*/ 959 h 2158"/>
                <a:gd name="T48" fmla="*/ 1249 w 3892"/>
                <a:gd name="T49" fmla="*/ 1273 h 2158"/>
                <a:gd name="T50" fmla="*/ 1592 w 3892"/>
                <a:gd name="T51" fmla="*/ 876 h 2158"/>
                <a:gd name="T52" fmla="*/ 1539 w 3892"/>
                <a:gd name="T53" fmla="*/ 922 h 2158"/>
                <a:gd name="T54" fmla="*/ 1835 w 3892"/>
                <a:gd name="T55" fmla="*/ 1273 h 2158"/>
                <a:gd name="T56" fmla="*/ 1709 w 3892"/>
                <a:gd name="T57" fmla="*/ 1029 h 2158"/>
                <a:gd name="T58" fmla="*/ 2349 w 3892"/>
                <a:gd name="T59" fmla="*/ 1227 h 2158"/>
                <a:gd name="T60" fmla="*/ 2717 w 3892"/>
                <a:gd name="T61" fmla="*/ 1265 h 2158"/>
                <a:gd name="T62" fmla="*/ 2387 w 3892"/>
                <a:gd name="T63" fmla="*/ 1265 h 2158"/>
                <a:gd name="T64" fmla="*/ 284 w 3892"/>
                <a:gd name="T65" fmla="*/ 1620 h 2158"/>
                <a:gd name="T66" fmla="*/ 0 w 3892"/>
                <a:gd name="T67" fmla="*/ 1947 h 2158"/>
                <a:gd name="T68" fmla="*/ 544 w 3892"/>
                <a:gd name="T69" fmla="*/ 1960 h 2158"/>
                <a:gd name="T70" fmla="*/ 642 w 3892"/>
                <a:gd name="T71" fmla="*/ 1646 h 2158"/>
                <a:gd name="T72" fmla="*/ 1213 w 3892"/>
                <a:gd name="T73" fmla="*/ 1826 h 2158"/>
                <a:gd name="T74" fmla="*/ 862 w 3892"/>
                <a:gd name="T75" fmla="*/ 1826 h 2158"/>
                <a:gd name="T76" fmla="*/ 1457 w 3892"/>
                <a:gd name="T77" fmla="*/ 1739 h 2158"/>
                <a:gd name="T78" fmla="*/ 1509 w 3892"/>
                <a:gd name="T79" fmla="*/ 1886 h 2158"/>
                <a:gd name="T80" fmla="*/ 1732 w 3892"/>
                <a:gd name="T81" fmla="*/ 1547 h 2158"/>
                <a:gd name="T82" fmla="*/ 2112 w 3892"/>
                <a:gd name="T83" fmla="*/ 1823 h 2158"/>
                <a:gd name="T84" fmla="*/ 2015 w 3892"/>
                <a:gd name="T85" fmla="*/ 1779 h 2158"/>
                <a:gd name="T86" fmla="*/ 1989 w 3892"/>
                <a:gd name="T87" fmla="*/ 1847 h 2158"/>
                <a:gd name="T88" fmla="*/ 2285 w 3892"/>
                <a:gd name="T89" fmla="*/ 1464 h 2158"/>
                <a:gd name="T90" fmla="*/ 2416 w 3892"/>
                <a:gd name="T91" fmla="*/ 1486 h 2158"/>
                <a:gd name="T92" fmla="*/ 2677 w 3892"/>
                <a:gd name="T93" fmla="*/ 1726 h 2158"/>
                <a:gd name="T94" fmla="*/ 2588 w 3892"/>
                <a:gd name="T95" fmla="*/ 1888 h 2158"/>
                <a:gd name="T96" fmla="*/ 2905 w 3892"/>
                <a:gd name="T97" fmla="*/ 1655 h 2158"/>
                <a:gd name="T98" fmla="*/ 3104 w 3892"/>
                <a:gd name="T99" fmla="*/ 1907 h 2158"/>
                <a:gd name="T100" fmla="*/ 3011 w 3892"/>
                <a:gd name="T101" fmla="*/ 1553 h 2158"/>
                <a:gd name="T102" fmla="*/ 3337 w 3892"/>
                <a:gd name="T103" fmla="*/ 2006 h 2158"/>
                <a:gd name="T104" fmla="*/ 3392 w 3892"/>
                <a:gd name="T105" fmla="*/ 1787 h 2158"/>
                <a:gd name="T106" fmla="*/ 3668 w 3892"/>
                <a:gd name="T107" fmla="*/ 1997 h 2158"/>
                <a:gd name="T108" fmla="*/ 3765 w 3892"/>
                <a:gd name="T109" fmla="*/ 1646 h 2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92" h="2158">
                  <a:moveTo>
                    <a:pt x="108" y="532"/>
                  </a:moveTo>
                  <a:cubicBezTo>
                    <a:pt x="49" y="532"/>
                    <a:pt x="49" y="532"/>
                    <a:pt x="49" y="532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358" y="33"/>
                    <a:pt x="358" y="33"/>
                    <a:pt x="358" y="33"/>
                  </a:cubicBezTo>
                  <a:cubicBezTo>
                    <a:pt x="358" y="88"/>
                    <a:pt x="358" y="88"/>
                    <a:pt x="358" y="88"/>
                  </a:cubicBezTo>
                  <a:cubicBezTo>
                    <a:pt x="108" y="88"/>
                    <a:pt x="108" y="88"/>
                    <a:pt x="108" y="88"/>
                  </a:cubicBezTo>
                  <a:cubicBezTo>
                    <a:pt x="108" y="253"/>
                    <a:pt x="108" y="253"/>
                    <a:pt x="108" y="253"/>
                  </a:cubicBezTo>
                  <a:cubicBezTo>
                    <a:pt x="340" y="253"/>
                    <a:pt x="340" y="253"/>
                    <a:pt x="340" y="253"/>
                  </a:cubicBezTo>
                  <a:cubicBezTo>
                    <a:pt x="340" y="308"/>
                    <a:pt x="340" y="308"/>
                    <a:pt x="340" y="308"/>
                  </a:cubicBezTo>
                  <a:cubicBezTo>
                    <a:pt x="108" y="308"/>
                    <a:pt x="108" y="308"/>
                    <a:pt x="108" y="308"/>
                  </a:cubicBezTo>
                  <a:lnTo>
                    <a:pt x="108" y="532"/>
                  </a:lnTo>
                  <a:close/>
                  <a:moveTo>
                    <a:pt x="412" y="367"/>
                  </a:moveTo>
                  <a:cubicBezTo>
                    <a:pt x="412" y="265"/>
                    <a:pt x="483" y="194"/>
                    <a:pt x="581" y="194"/>
                  </a:cubicBezTo>
                  <a:cubicBezTo>
                    <a:pt x="674" y="194"/>
                    <a:pt x="737" y="257"/>
                    <a:pt x="737" y="367"/>
                  </a:cubicBezTo>
                  <a:cubicBezTo>
                    <a:pt x="737" y="384"/>
                    <a:pt x="737" y="384"/>
                    <a:pt x="737" y="384"/>
                  </a:cubicBezTo>
                  <a:cubicBezTo>
                    <a:pt x="471" y="384"/>
                    <a:pt x="471" y="384"/>
                    <a:pt x="471" y="384"/>
                  </a:cubicBezTo>
                  <a:cubicBezTo>
                    <a:pt x="475" y="441"/>
                    <a:pt x="519" y="490"/>
                    <a:pt x="579" y="490"/>
                  </a:cubicBezTo>
                  <a:cubicBezTo>
                    <a:pt x="626" y="490"/>
                    <a:pt x="658" y="473"/>
                    <a:pt x="684" y="440"/>
                  </a:cubicBezTo>
                  <a:cubicBezTo>
                    <a:pt x="725" y="472"/>
                    <a:pt x="725" y="472"/>
                    <a:pt x="725" y="472"/>
                  </a:cubicBezTo>
                  <a:cubicBezTo>
                    <a:pt x="686" y="522"/>
                    <a:pt x="640" y="541"/>
                    <a:pt x="579" y="541"/>
                  </a:cubicBezTo>
                  <a:cubicBezTo>
                    <a:pt x="475" y="541"/>
                    <a:pt x="412" y="463"/>
                    <a:pt x="412" y="367"/>
                  </a:cubicBezTo>
                  <a:close/>
                  <a:moveTo>
                    <a:pt x="471" y="338"/>
                  </a:moveTo>
                  <a:cubicBezTo>
                    <a:pt x="678" y="338"/>
                    <a:pt x="678" y="338"/>
                    <a:pt x="678" y="338"/>
                  </a:cubicBezTo>
                  <a:cubicBezTo>
                    <a:pt x="676" y="282"/>
                    <a:pt x="639" y="245"/>
                    <a:pt x="579" y="245"/>
                  </a:cubicBezTo>
                  <a:cubicBezTo>
                    <a:pt x="518" y="245"/>
                    <a:pt x="478" y="282"/>
                    <a:pt x="471" y="338"/>
                  </a:cubicBezTo>
                  <a:close/>
                  <a:moveTo>
                    <a:pt x="803" y="367"/>
                  </a:moveTo>
                  <a:cubicBezTo>
                    <a:pt x="803" y="267"/>
                    <a:pt x="873" y="194"/>
                    <a:pt x="977" y="194"/>
                  </a:cubicBezTo>
                  <a:cubicBezTo>
                    <a:pt x="1025" y="194"/>
                    <a:pt x="1065" y="215"/>
                    <a:pt x="1095" y="250"/>
                  </a:cubicBezTo>
                  <a:cubicBezTo>
                    <a:pt x="1097" y="250"/>
                    <a:pt x="1097" y="250"/>
                    <a:pt x="1097" y="250"/>
                  </a:cubicBezTo>
                  <a:cubicBezTo>
                    <a:pt x="1097" y="0"/>
                    <a:pt x="1097" y="0"/>
                    <a:pt x="1097" y="0"/>
                  </a:cubicBezTo>
                  <a:cubicBezTo>
                    <a:pt x="1151" y="0"/>
                    <a:pt x="1151" y="0"/>
                    <a:pt x="1151" y="0"/>
                  </a:cubicBezTo>
                  <a:cubicBezTo>
                    <a:pt x="1151" y="532"/>
                    <a:pt x="1151" y="532"/>
                    <a:pt x="1151" y="532"/>
                  </a:cubicBezTo>
                  <a:cubicBezTo>
                    <a:pt x="1097" y="532"/>
                    <a:pt x="1097" y="532"/>
                    <a:pt x="1097" y="532"/>
                  </a:cubicBezTo>
                  <a:cubicBezTo>
                    <a:pt x="1097" y="474"/>
                    <a:pt x="1097" y="474"/>
                    <a:pt x="1097" y="474"/>
                  </a:cubicBezTo>
                  <a:cubicBezTo>
                    <a:pt x="1095" y="474"/>
                    <a:pt x="1095" y="474"/>
                    <a:pt x="1095" y="474"/>
                  </a:cubicBezTo>
                  <a:cubicBezTo>
                    <a:pt x="1075" y="511"/>
                    <a:pt x="1027" y="541"/>
                    <a:pt x="968" y="541"/>
                  </a:cubicBezTo>
                  <a:cubicBezTo>
                    <a:pt x="876" y="541"/>
                    <a:pt x="803" y="466"/>
                    <a:pt x="803" y="367"/>
                  </a:cubicBezTo>
                  <a:close/>
                  <a:moveTo>
                    <a:pt x="863" y="367"/>
                  </a:moveTo>
                  <a:cubicBezTo>
                    <a:pt x="863" y="436"/>
                    <a:pt x="908" y="490"/>
                    <a:pt x="980" y="490"/>
                  </a:cubicBezTo>
                  <a:cubicBezTo>
                    <a:pt x="1051" y="490"/>
                    <a:pt x="1097" y="436"/>
                    <a:pt x="1097" y="367"/>
                  </a:cubicBezTo>
                  <a:cubicBezTo>
                    <a:pt x="1097" y="298"/>
                    <a:pt x="1051" y="245"/>
                    <a:pt x="980" y="245"/>
                  </a:cubicBezTo>
                  <a:cubicBezTo>
                    <a:pt x="908" y="245"/>
                    <a:pt x="863" y="298"/>
                    <a:pt x="863" y="367"/>
                  </a:cubicBezTo>
                  <a:close/>
                  <a:moveTo>
                    <a:pt x="1234" y="367"/>
                  </a:moveTo>
                  <a:cubicBezTo>
                    <a:pt x="1234" y="265"/>
                    <a:pt x="1306" y="194"/>
                    <a:pt x="1403" y="194"/>
                  </a:cubicBezTo>
                  <a:cubicBezTo>
                    <a:pt x="1496" y="194"/>
                    <a:pt x="1559" y="257"/>
                    <a:pt x="1559" y="367"/>
                  </a:cubicBezTo>
                  <a:cubicBezTo>
                    <a:pt x="1559" y="384"/>
                    <a:pt x="1559" y="384"/>
                    <a:pt x="1559" y="384"/>
                  </a:cubicBezTo>
                  <a:cubicBezTo>
                    <a:pt x="1293" y="384"/>
                    <a:pt x="1293" y="384"/>
                    <a:pt x="1293" y="384"/>
                  </a:cubicBezTo>
                  <a:cubicBezTo>
                    <a:pt x="1297" y="441"/>
                    <a:pt x="1341" y="490"/>
                    <a:pt x="1401" y="490"/>
                  </a:cubicBezTo>
                  <a:cubicBezTo>
                    <a:pt x="1448" y="490"/>
                    <a:pt x="1480" y="473"/>
                    <a:pt x="1506" y="440"/>
                  </a:cubicBezTo>
                  <a:cubicBezTo>
                    <a:pt x="1548" y="472"/>
                    <a:pt x="1548" y="472"/>
                    <a:pt x="1548" y="472"/>
                  </a:cubicBezTo>
                  <a:cubicBezTo>
                    <a:pt x="1509" y="522"/>
                    <a:pt x="1462" y="541"/>
                    <a:pt x="1401" y="541"/>
                  </a:cubicBezTo>
                  <a:cubicBezTo>
                    <a:pt x="1297" y="541"/>
                    <a:pt x="1234" y="463"/>
                    <a:pt x="1234" y="367"/>
                  </a:cubicBezTo>
                  <a:close/>
                  <a:moveTo>
                    <a:pt x="1293" y="338"/>
                  </a:moveTo>
                  <a:cubicBezTo>
                    <a:pt x="1500" y="338"/>
                    <a:pt x="1500" y="338"/>
                    <a:pt x="1500" y="338"/>
                  </a:cubicBezTo>
                  <a:cubicBezTo>
                    <a:pt x="1498" y="282"/>
                    <a:pt x="1462" y="245"/>
                    <a:pt x="1401" y="245"/>
                  </a:cubicBezTo>
                  <a:cubicBezTo>
                    <a:pt x="1340" y="245"/>
                    <a:pt x="1300" y="282"/>
                    <a:pt x="1293" y="338"/>
                  </a:cubicBezTo>
                  <a:close/>
                  <a:moveTo>
                    <a:pt x="1645" y="532"/>
                  </a:moveTo>
                  <a:cubicBezTo>
                    <a:pt x="1700" y="532"/>
                    <a:pt x="1700" y="532"/>
                    <a:pt x="1700" y="532"/>
                  </a:cubicBezTo>
                  <a:cubicBezTo>
                    <a:pt x="1700" y="372"/>
                    <a:pt x="1700" y="372"/>
                    <a:pt x="1700" y="372"/>
                  </a:cubicBezTo>
                  <a:cubicBezTo>
                    <a:pt x="1700" y="296"/>
                    <a:pt x="1729" y="249"/>
                    <a:pt x="1796" y="249"/>
                  </a:cubicBezTo>
                  <a:cubicBezTo>
                    <a:pt x="1806" y="249"/>
                    <a:pt x="1817" y="250"/>
                    <a:pt x="1826" y="253"/>
                  </a:cubicBezTo>
                  <a:cubicBezTo>
                    <a:pt x="1829" y="198"/>
                    <a:pt x="1829" y="198"/>
                    <a:pt x="1829" y="198"/>
                  </a:cubicBezTo>
                  <a:cubicBezTo>
                    <a:pt x="1822" y="195"/>
                    <a:pt x="1814" y="194"/>
                    <a:pt x="1807" y="194"/>
                  </a:cubicBezTo>
                  <a:cubicBezTo>
                    <a:pt x="1753" y="194"/>
                    <a:pt x="1712" y="224"/>
                    <a:pt x="1697" y="257"/>
                  </a:cubicBezTo>
                  <a:cubicBezTo>
                    <a:pt x="1695" y="257"/>
                    <a:pt x="1695" y="257"/>
                    <a:pt x="1695" y="257"/>
                  </a:cubicBezTo>
                  <a:cubicBezTo>
                    <a:pt x="1695" y="238"/>
                    <a:pt x="1694" y="220"/>
                    <a:pt x="1694" y="202"/>
                  </a:cubicBezTo>
                  <a:cubicBezTo>
                    <a:pt x="1642" y="202"/>
                    <a:pt x="1642" y="202"/>
                    <a:pt x="1642" y="202"/>
                  </a:cubicBezTo>
                  <a:cubicBezTo>
                    <a:pt x="1642" y="224"/>
                    <a:pt x="1645" y="250"/>
                    <a:pt x="1645" y="281"/>
                  </a:cubicBezTo>
                  <a:lnTo>
                    <a:pt x="1645" y="532"/>
                  </a:lnTo>
                  <a:close/>
                  <a:moveTo>
                    <a:pt x="2103" y="327"/>
                  </a:moveTo>
                  <a:cubicBezTo>
                    <a:pt x="2103" y="317"/>
                    <a:pt x="2103" y="317"/>
                    <a:pt x="2103" y="317"/>
                  </a:cubicBezTo>
                  <a:cubicBezTo>
                    <a:pt x="2103" y="269"/>
                    <a:pt x="2072" y="245"/>
                    <a:pt x="2021" y="245"/>
                  </a:cubicBezTo>
                  <a:cubicBezTo>
                    <a:pt x="1986" y="245"/>
                    <a:pt x="1949" y="257"/>
                    <a:pt x="1923" y="281"/>
                  </a:cubicBezTo>
                  <a:cubicBezTo>
                    <a:pt x="1889" y="245"/>
                    <a:pt x="1889" y="245"/>
                    <a:pt x="1889" y="245"/>
                  </a:cubicBezTo>
                  <a:cubicBezTo>
                    <a:pt x="1922" y="210"/>
                    <a:pt x="1972" y="194"/>
                    <a:pt x="2020" y="194"/>
                  </a:cubicBezTo>
                  <a:cubicBezTo>
                    <a:pt x="2117" y="194"/>
                    <a:pt x="2158" y="240"/>
                    <a:pt x="2158" y="334"/>
                  </a:cubicBezTo>
                  <a:cubicBezTo>
                    <a:pt x="2158" y="475"/>
                    <a:pt x="2158" y="475"/>
                    <a:pt x="2158" y="475"/>
                  </a:cubicBezTo>
                  <a:cubicBezTo>
                    <a:pt x="2158" y="494"/>
                    <a:pt x="2160" y="515"/>
                    <a:pt x="2163" y="532"/>
                  </a:cubicBezTo>
                  <a:cubicBezTo>
                    <a:pt x="2110" y="532"/>
                    <a:pt x="2110" y="532"/>
                    <a:pt x="2110" y="532"/>
                  </a:cubicBezTo>
                  <a:cubicBezTo>
                    <a:pt x="2106" y="517"/>
                    <a:pt x="2106" y="497"/>
                    <a:pt x="2106" y="483"/>
                  </a:cubicBezTo>
                  <a:cubicBezTo>
                    <a:pt x="2105" y="483"/>
                    <a:pt x="2105" y="483"/>
                    <a:pt x="2105" y="483"/>
                  </a:cubicBezTo>
                  <a:cubicBezTo>
                    <a:pt x="2083" y="517"/>
                    <a:pt x="2046" y="541"/>
                    <a:pt x="1996" y="541"/>
                  </a:cubicBezTo>
                  <a:cubicBezTo>
                    <a:pt x="1929" y="541"/>
                    <a:pt x="1874" y="507"/>
                    <a:pt x="1874" y="443"/>
                  </a:cubicBezTo>
                  <a:cubicBezTo>
                    <a:pt x="1874" y="334"/>
                    <a:pt x="2001" y="327"/>
                    <a:pt x="2082" y="327"/>
                  </a:cubicBezTo>
                  <a:lnTo>
                    <a:pt x="2103" y="327"/>
                  </a:lnTo>
                  <a:close/>
                  <a:moveTo>
                    <a:pt x="2103" y="374"/>
                  </a:moveTo>
                  <a:cubicBezTo>
                    <a:pt x="2048" y="374"/>
                    <a:pt x="2048" y="374"/>
                    <a:pt x="2048" y="374"/>
                  </a:cubicBezTo>
                  <a:cubicBezTo>
                    <a:pt x="1978" y="374"/>
                    <a:pt x="1933" y="393"/>
                    <a:pt x="1933" y="437"/>
                  </a:cubicBezTo>
                  <a:cubicBezTo>
                    <a:pt x="1933" y="479"/>
                    <a:pt x="1964" y="494"/>
                    <a:pt x="2006" y="494"/>
                  </a:cubicBezTo>
                  <a:cubicBezTo>
                    <a:pt x="2069" y="494"/>
                    <a:pt x="2101" y="448"/>
                    <a:pt x="2103" y="395"/>
                  </a:cubicBezTo>
                  <a:lnTo>
                    <a:pt x="2103" y="374"/>
                  </a:lnTo>
                  <a:close/>
                  <a:moveTo>
                    <a:pt x="2287" y="430"/>
                  </a:moveTo>
                  <a:cubicBezTo>
                    <a:pt x="2287" y="498"/>
                    <a:pt x="2299" y="541"/>
                    <a:pt x="2378" y="541"/>
                  </a:cubicBezTo>
                  <a:cubicBezTo>
                    <a:pt x="2398" y="541"/>
                    <a:pt x="2423" y="537"/>
                    <a:pt x="2442" y="529"/>
                  </a:cubicBezTo>
                  <a:cubicBezTo>
                    <a:pt x="2440" y="479"/>
                    <a:pt x="2440" y="479"/>
                    <a:pt x="2440" y="479"/>
                  </a:cubicBezTo>
                  <a:cubicBezTo>
                    <a:pt x="2425" y="486"/>
                    <a:pt x="2407" y="490"/>
                    <a:pt x="2391" y="490"/>
                  </a:cubicBezTo>
                  <a:cubicBezTo>
                    <a:pt x="2342" y="490"/>
                    <a:pt x="2342" y="456"/>
                    <a:pt x="2342" y="414"/>
                  </a:cubicBezTo>
                  <a:cubicBezTo>
                    <a:pt x="2342" y="249"/>
                    <a:pt x="2342" y="249"/>
                    <a:pt x="2342" y="249"/>
                  </a:cubicBezTo>
                  <a:cubicBezTo>
                    <a:pt x="2439" y="249"/>
                    <a:pt x="2439" y="249"/>
                    <a:pt x="2439" y="249"/>
                  </a:cubicBezTo>
                  <a:cubicBezTo>
                    <a:pt x="2439" y="202"/>
                    <a:pt x="2439" y="202"/>
                    <a:pt x="2439" y="202"/>
                  </a:cubicBezTo>
                  <a:cubicBezTo>
                    <a:pt x="2342" y="202"/>
                    <a:pt x="2342" y="202"/>
                    <a:pt x="2342" y="202"/>
                  </a:cubicBezTo>
                  <a:cubicBezTo>
                    <a:pt x="2342" y="109"/>
                    <a:pt x="2342" y="109"/>
                    <a:pt x="2342" y="109"/>
                  </a:cubicBezTo>
                  <a:cubicBezTo>
                    <a:pt x="2287" y="109"/>
                    <a:pt x="2287" y="109"/>
                    <a:pt x="2287" y="109"/>
                  </a:cubicBezTo>
                  <a:cubicBezTo>
                    <a:pt x="2287" y="202"/>
                    <a:pt x="2287" y="202"/>
                    <a:pt x="2287" y="202"/>
                  </a:cubicBezTo>
                  <a:cubicBezTo>
                    <a:pt x="2215" y="202"/>
                    <a:pt x="2215" y="202"/>
                    <a:pt x="2215" y="202"/>
                  </a:cubicBezTo>
                  <a:cubicBezTo>
                    <a:pt x="2215" y="249"/>
                    <a:pt x="2215" y="249"/>
                    <a:pt x="2215" y="249"/>
                  </a:cubicBezTo>
                  <a:cubicBezTo>
                    <a:pt x="2287" y="249"/>
                    <a:pt x="2287" y="249"/>
                    <a:pt x="2287" y="249"/>
                  </a:cubicBezTo>
                  <a:lnTo>
                    <a:pt x="2287" y="430"/>
                  </a:lnTo>
                  <a:close/>
                  <a:moveTo>
                    <a:pt x="2511" y="532"/>
                  </a:moveTo>
                  <a:cubicBezTo>
                    <a:pt x="2566" y="532"/>
                    <a:pt x="2566" y="532"/>
                    <a:pt x="2566" y="532"/>
                  </a:cubicBezTo>
                  <a:cubicBezTo>
                    <a:pt x="2566" y="202"/>
                    <a:pt x="2566" y="202"/>
                    <a:pt x="2566" y="202"/>
                  </a:cubicBezTo>
                  <a:cubicBezTo>
                    <a:pt x="2511" y="202"/>
                    <a:pt x="2511" y="202"/>
                    <a:pt x="2511" y="202"/>
                  </a:cubicBezTo>
                  <a:lnTo>
                    <a:pt x="2511" y="532"/>
                  </a:lnTo>
                  <a:close/>
                  <a:moveTo>
                    <a:pt x="2539" y="114"/>
                  </a:moveTo>
                  <a:cubicBezTo>
                    <a:pt x="2562" y="114"/>
                    <a:pt x="2579" y="97"/>
                    <a:pt x="2579" y="73"/>
                  </a:cubicBezTo>
                  <a:cubicBezTo>
                    <a:pt x="2579" y="52"/>
                    <a:pt x="2561" y="33"/>
                    <a:pt x="2539" y="33"/>
                  </a:cubicBezTo>
                  <a:cubicBezTo>
                    <a:pt x="2516" y="33"/>
                    <a:pt x="2499" y="52"/>
                    <a:pt x="2499" y="73"/>
                  </a:cubicBezTo>
                  <a:cubicBezTo>
                    <a:pt x="2499" y="97"/>
                    <a:pt x="2516" y="114"/>
                    <a:pt x="2539" y="114"/>
                  </a:cubicBezTo>
                  <a:close/>
                  <a:moveTo>
                    <a:pt x="2824" y="541"/>
                  </a:moveTo>
                  <a:cubicBezTo>
                    <a:pt x="2720" y="541"/>
                    <a:pt x="2657" y="463"/>
                    <a:pt x="2657" y="367"/>
                  </a:cubicBezTo>
                  <a:cubicBezTo>
                    <a:pt x="2657" y="265"/>
                    <a:pt x="2728" y="194"/>
                    <a:pt x="2826" y="194"/>
                  </a:cubicBezTo>
                  <a:cubicBezTo>
                    <a:pt x="2919" y="194"/>
                    <a:pt x="2982" y="257"/>
                    <a:pt x="2982" y="367"/>
                  </a:cubicBezTo>
                  <a:cubicBezTo>
                    <a:pt x="2982" y="384"/>
                    <a:pt x="2982" y="384"/>
                    <a:pt x="2982" y="384"/>
                  </a:cubicBezTo>
                  <a:cubicBezTo>
                    <a:pt x="2716" y="384"/>
                    <a:pt x="2716" y="384"/>
                    <a:pt x="2716" y="384"/>
                  </a:cubicBezTo>
                  <a:cubicBezTo>
                    <a:pt x="2720" y="441"/>
                    <a:pt x="2764" y="490"/>
                    <a:pt x="2824" y="490"/>
                  </a:cubicBezTo>
                  <a:cubicBezTo>
                    <a:pt x="2871" y="490"/>
                    <a:pt x="2903" y="473"/>
                    <a:pt x="2929" y="440"/>
                  </a:cubicBezTo>
                  <a:cubicBezTo>
                    <a:pt x="2970" y="472"/>
                    <a:pt x="2970" y="472"/>
                    <a:pt x="2970" y="472"/>
                  </a:cubicBezTo>
                  <a:cubicBezTo>
                    <a:pt x="2931" y="522"/>
                    <a:pt x="2885" y="541"/>
                    <a:pt x="2824" y="541"/>
                  </a:cubicBezTo>
                  <a:close/>
                  <a:moveTo>
                    <a:pt x="2716" y="338"/>
                  </a:moveTo>
                  <a:cubicBezTo>
                    <a:pt x="2923" y="338"/>
                    <a:pt x="2923" y="338"/>
                    <a:pt x="2923" y="338"/>
                  </a:cubicBezTo>
                  <a:cubicBezTo>
                    <a:pt x="2921" y="282"/>
                    <a:pt x="2884" y="245"/>
                    <a:pt x="2824" y="245"/>
                  </a:cubicBezTo>
                  <a:cubicBezTo>
                    <a:pt x="2763" y="245"/>
                    <a:pt x="2723" y="282"/>
                    <a:pt x="2716" y="338"/>
                  </a:cubicBezTo>
                  <a:close/>
                  <a:moveTo>
                    <a:pt x="147" y="882"/>
                  </a:moveTo>
                  <a:cubicBezTo>
                    <a:pt x="149" y="882"/>
                    <a:pt x="149" y="882"/>
                    <a:pt x="149" y="882"/>
                  </a:cubicBezTo>
                  <a:cubicBezTo>
                    <a:pt x="275" y="1265"/>
                    <a:pt x="275" y="1265"/>
                    <a:pt x="275" y="1265"/>
                  </a:cubicBezTo>
                  <a:cubicBezTo>
                    <a:pt x="359" y="1265"/>
                    <a:pt x="359" y="1265"/>
                    <a:pt x="359" y="1265"/>
                  </a:cubicBezTo>
                  <a:cubicBezTo>
                    <a:pt x="490" y="882"/>
                    <a:pt x="490" y="882"/>
                    <a:pt x="490" y="882"/>
                  </a:cubicBezTo>
                  <a:cubicBezTo>
                    <a:pt x="491" y="882"/>
                    <a:pt x="491" y="882"/>
                    <a:pt x="491" y="882"/>
                  </a:cubicBezTo>
                  <a:cubicBezTo>
                    <a:pt x="491" y="1265"/>
                    <a:pt x="491" y="1265"/>
                    <a:pt x="491" y="1265"/>
                  </a:cubicBezTo>
                  <a:cubicBezTo>
                    <a:pt x="601" y="1265"/>
                    <a:pt x="601" y="1265"/>
                    <a:pt x="601" y="1265"/>
                  </a:cubicBezTo>
                  <a:cubicBezTo>
                    <a:pt x="601" y="766"/>
                    <a:pt x="601" y="766"/>
                    <a:pt x="601" y="766"/>
                  </a:cubicBezTo>
                  <a:cubicBezTo>
                    <a:pt x="436" y="766"/>
                    <a:pt x="436" y="766"/>
                    <a:pt x="436" y="766"/>
                  </a:cubicBezTo>
                  <a:cubicBezTo>
                    <a:pt x="320" y="1091"/>
                    <a:pt x="320" y="1091"/>
                    <a:pt x="320" y="1091"/>
                  </a:cubicBezTo>
                  <a:cubicBezTo>
                    <a:pt x="319" y="1091"/>
                    <a:pt x="319" y="1091"/>
                    <a:pt x="319" y="1091"/>
                  </a:cubicBezTo>
                  <a:cubicBezTo>
                    <a:pt x="204" y="766"/>
                    <a:pt x="204" y="766"/>
                    <a:pt x="204" y="766"/>
                  </a:cubicBezTo>
                  <a:cubicBezTo>
                    <a:pt x="37" y="766"/>
                    <a:pt x="37" y="766"/>
                    <a:pt x="37" y="766"/>
                  </a:cubicBezTo>
                  <a:cubicBezTo>
                    <a:pt x="37" y="1265"/>
                    <a:pt x="37" y="1265"/>
                    <a:pt x="37" y="1265"/>
                  </a:cubicBezTo>
                  <a:cubicBezTo>
                    <a:pt x="147" y="1265"/>
                    <a:pt x="147" y="1265"/>
                    <a:pt x="147" y="1265"/>
                  </a:cubicBezTo>
                  <a:lnTo>
                    <a:pt x="147" y="882"/>
                  </a:lnTo>
                  <a:close/>
                  <a:moveTo>
                    <a:pt x="1030" y="1127"/>
                  </a:moveTo>
                  <a:cubicBezTo>
                    <a:pt x="784" y="1127"/>
                    <a:pt x="784" y="1127"/>
                    <a:pt x="784" y="1127"/>
                  </a:cubicBezTo>
                  <a:cubicBezTo>
                    <a:pt x="793" y="1167"/>
                    <a:pt x="823" y="1193"/>
                    <a:pt x="864" y="1193"/>
                  </a:cubicBezTo>
                  <a:cubicBezTo>
                    <a:pt x="899" y="1193"/>
                    <a:pt x="922" y="1175"/>
                    <a:pt x="939" y="1151"/>
                  </a:cubicBezTo>
                  <a:cubicBezTo>
                    <a:pt x="1013" y="1205"/>
                    <a:pt x="1013" y="1205"/>
                    <a:pt x="1013" y="1205"/>
                  </a:cubicBezTo>
                  <a:cubicBezTo>
                    <a:pt x="980" y="1248"/>
                    <a:pt x="924" y="1273"/>
                    <a:pt x="869" y="1273"/>
                  </a:cubicBezTo>
                  <a:cubicBezTo>
                    <a:pt x="763" y="1273"/>
                    <a:pt x="679" y="1203"/>
                    <a:pt x="679" y="1093"/>
                  </a:cubicBezTo>
                  <a:cubicBezTo>
                    <a:pt x="679" y="984"/>
                    <a:pt x="763" y="914"/>
                    <a:pt x="869" y="914"/>
                  </a:cubicBezTo>
                  <a:cubicBezTo>
                    <a:pt x="968" y="914"/>
                    <a:pt x="1030" y="984"/>
                    <a:pt x="1030" y="1093"/>
                  </a:cubicBezTo>
                  <a:lnTo>
                    <a:pt x="1030" y="1127"/>
                  </a:lnTo>
                  <a:close/>
                  <a:moveTo>
                    <a:pt x="924" y="1055"/>
                  </a:moveTo>
                  <a:cubicBezTo>
                    <a:pt x="925" y="1019"/>
                    <a:pt x="897" y="990"/>
                    <a:pt x="859" y="990"/>
                  </a:cubicBezTo>
                  <a:cubicBezTo>
                    <a:pt x="813" y="990"/>
                    <a:pt x="787" y="1022"/>
                    <a:pt x="784" y="1055"/>
                  </a:cubicBezTo>
                  <a:lnTo>
                    <a:pt x="924" y="1055"/>
                  </a:lnTo>
                  <a:close/>
                  <a:moveTo>
                    <a:pt x="1249" y="1273"/>
                  </a:moveTo>
                  <a:cubicBezTo>
                    <a:pt x="1148" y="1273"/>
                    <a:pt x="1081" y="1200"/>
                    <a:pt x="1081" y="1096"/>
                  </a:cubicBezTo>
                  <a:cubicBezTo>
                    <a:pt x="1081" y="1001"/>
                    <a:pt x="1140" y="914"/>
                    <a:pt x="1237" y="914"/>
                  </a:cubicBezTo>
                  <a:cubicBezTo>
                    <a:pt x="1281" y="914"/>
                    <a:pt x="1322" y="926"/>
                    <a:pt x="1346" y="959"/>
                  </a:cubicBezTo>
                  <a:cubicBezTo>
                    <a:pt x="1347" y="959"/>
                    <a:pt x="1347" y="959"/>
                    <a:pt x="1347" y="959"/>
                  </a:cubicBezTo>
                  <a:cubicBezTo>
                    <a:pt x="1347" y="732"/>
                    <a:pt x="1347" y="732"/>
                    <a:pt x="1347" y="732"/>
                  </a:cubicBezTo>
                  <a:cubicBezTo>
                    <a:pt x="1453" y="732"/>
                    <a:pt x="1453" y="732"/>
                    <a:pt x="1453" y="732"/>
                  </a:cubicBezTo>
                  <a:cubicBezTo>
                    <a:pt x="1453" y="1265"/>
                    <a:pt x="1453" y="1265"/>
                    <a:pt x="1453" y="1265"/>
                  </a:cubicBezTo>
                  <a:cubicBezTo>
                    <a:pt x="1356" y="1265"/>
                    <a:pt x="1356" y="1265"/>
                    <a:pt x="1356" y="1265"/>
                  </a:cubicBezTo>
                  <a:cubicBezTo>
                    <a:pt x="1356" y="1220"/>
                    <a:pt x="1356" y="1220"/>
                    <a:pt x="1356" y="1220"/>
                  </a:cubicBezTo>
                  <a:cubicBezTo>
                    <a:pt x="1354" y="1220"/>
                    <a:pt x="1354" y="1220"/>
                    <a:pt x="1354" y="1220"/>
                  </a:cubicBezTo>
                  <a:cubicBezTo>
                    <a:pt x="1338" y="1244"/>
                    <a:pt x="1297" y="1273"/>
                    <a:pt x="1249" y="1273"/>
                  </a:cubicBezTo>
                  <a:close/>
                  <a:moveTo>
                    <a:pt x="1356" y="1093"/>
                  </a:moveTo>
                  <a:cubicBezTo>
                    <a:pt x="1356" y="1042"/>
                    <a:pt x="1324" y="1007"/>
                    <a:pt x="1271" y="1007"/>
                  </a:cubicBezTo>
                  <a:cubicBezTo>
                    <a:pt x="1218" y="1007"/>
                    <a:pt x="1187" y="1042"/>
                    <a:pt x="1187" y="1093"/>
                  </a:cubicBezTo>
                  <a:cubicBezTo>
                    <a:pt x="1187" y="1145"/>
                    <a:pt x="1218" y="1180"/>
                    <a:pt x="1271" y="1180"/>
                  </a:cubicBezTo>
                  <a:cubicBezTo>
                    <a:pt x="1324" y="1180"/>
                    <a:pt x="1356" y="1145"/>
                    <a:pt x="1356" y="1093"/>
                  </a:cubicBezTo>
                  <a:close/>
                  <a:moveTo>
                    <a:pt x="1531" y="814"/>
                  </a:moveTo>
                  <a:cubicBezTo>
                    <a:pt x="1531" y="848"/>
                    <a:pt x="1558" y="876"/>
                    <a:pt x="1592" y="876"/>
                  </a:cubicBezTo>
                  <a:cubicBezTo>
                    <a:pt x="1626" y="876"/>
                    <a:pt x="1653" y="848"/>
                    <a:pt x="1653" y="814"/>
                  </a:cubicBezTo>
                  <a:cubicBezTo>
                    <a:pt x="1653" y="781"/>
                    <a:pt x="1626" y="753"/>
                    <a:pt x="1592" y="753"/>
                  </a:cubicBezTo>
                  <a:cubicBezTo>
                    <a:pt x="1558" y="753"/>
                    <a:pt x="1531" y="781"/>
                    <a:pt x="1531" y="814"/>
                  </a:cubicBezTo>
                  <a:close/>
                  <a:moveTo>
                    <a:pt x="1539" y="1265"/>
                  </a:moveTo>
                  <a:cubicBezTo>
                    <a:pt x="1645" y="1265"/>
                    <a:pt x="1645" y="1265"/>
                    <a:pt x="1645" y="1265"/>
                  </a:cubicBezTo>
                  <a:cubicBezTo>
                    <a:pt x="1645" y="922"/>
                    <a:pt x="1645" y="922"/>
                    <a:pt x="1645" y="922"/>
                  </a:cubicBezTo>
                  <a:cubicBezTo>
                    <a:pt x="1539" y="922"/>
                    <a:pt x="1539" y="922"/>
                    <a:pt x="1539" y="922"/>
                  </a:cubicBezTo>
                  <a:lnTo>
                    <a:pt x="1539" y="1265"/>
                  </a:lnTo>
                  <a:close/>
                  <a:moveTo>
                    <a:pt x="1709" y="1029"/>
                  </a:moveTo>
                  <a:cubicBezTo>
                    <a:pt x="1709" y="1160"/>
                    <a:pt x="1887" y="1113"/>
                    <a:pt x="1887" y="1168"/>
                  </a:cubicBezTo>
                  <a:cubicBezTo>
                    <a:pt x="1887" y="1186"/>
                    <a:pt x="1863" y="1193"/>
                    <a:pt x="1839" y="1193"/>
                  </a:cubicBezTo>
                  <a:cubicBezTo>
                    <a:pt x="1808" y="1193"/>
                    <a:pt x="1784" y="1179"/>
                    <a:pt x="1765" y="1155"/>
                  </a:cubicBezTo>
                  <a:cubicBezTo>
                    <a:pt x="1700" y="1227"/>
                    <a:pt x="1700" y="1227"/>
                    <a:pt x="1700" y="1227"/>
                  </a:cubicBezTo>
                  <a:cubicBezTo>
                    <a:pt x="1734" y="1261"/>
                    <a:pt x="1787" y="1273"/>
                    <a:pt x="1835" y="1273"/>
                  </a:cubicBezTo>
                  <a:cubicBezTo>
                    <a:pt x="1908" y="1273"/>
                    <a:pt x="1993" y="1248"/>
                    <a:pt x="1993" y="1160"/>
                  </a:cubicBezTo>
                  <a:cubicBezTo>
                    <a:pt x="1993" y="1030"/>
                    <a:pt x="1815" y="1073"/>
                    <a:pt x="1815" y="1022"/>
                  </a:cubicBezTo>
                  <a:cubicBezTo>
                    <a:pt x="1815" y="1002"/>
                    <a:pt x="1836" y="994"/>
                    <a:pt x="1853" y="994"/>
                  </a:cubicBezTo>
                  <a:cubicBezTo>
                    <a:pt x="1879" y="994"/>
                    <a:pt x="1899" y="1004"/>
                    <a:pt x="1915" y="1023"/>
                  </a:cubicBezTo>
                  <a:cubicBezTo>
                    <a:pt x="1979" y="959"/>
                    <a:pt x="1979" y="959"/>
                    <a:pt x="1979" y="959"/>
                  </a:cubicBezTo>
                  <a:cubicBezTo>
                    <a:pt x="1948" y="925"/>
                    <a:pt x="1898" y="914"/>
                    <a:pt x="1853" y="914"/>
                  </a:cubicBezTo>
                  <a:cubicBezTo>
                    <a:pt x="1781" y="914"/>
                    <a:pt x="1709" y="949"/>
                    <a:pt x="1709" y="1029"/>
                  </a:cubicBezTo>
                  <a:close/>
                  <a:moveTo>
                    <a:pt x="2227" y="1007"/>
                  </a:moveTo>
                  <a:cubicBezTo>
                    <a:pt x="2249" y="1007"/>
                    <a:pt x="2268" y="1018"/>
                    <a:pt x="2279" y="1033"/>
                  </a:cubicBezTo>
                  <a:cubicBezTo>
                    <a:pt x="2349" y="960"/>
                    <a:pt x="2349" y="960"/>
                    <a:pt x="2349" y="960"/>
                  </a:cubicBezTo>
                  <a:cubicBezTo>
                    <a:pt x="2316" y="926"/>
                    <a:pt x="2267" y="914"/>
                    <a:pt x="2227" y="914"/>
                  </a:cubicBezTo>
                  <a:cubicBezTo>
                    <a:pt x="2121" y="914"/>
                    <a:pt x="2037" y="984"/>
                    <a:pt x="2037" y="1093"/>
                  </a:cubicBezTo>
                  <a:cubicBezTo>
                    <a:pt x="2037" y="1203"/>
                    <a:pt x="2121" y="1273"/>
                    <a:pt x="2227" y="1273"/>
                  </a:cubicBezTo>
                  <a:cubicBezTo>
                    <a:pt x="2267" y="1273"/>
                    <a:pt x="2316" y="1261"/>
                    <a:pt x="2349" y="1227"/>
                  </a:cubicBezTo>
                  <a:cubicBezTo>
                    <a:pt x="2279" y="1154"/>
                    <a:pt x="2279" y="1154"/>
                    <a:pt x="2279" y="1154"/>
                  </a:cubicBezTo>
                  <a:cubicBezTo>
                    <a:pt x="2267" y="1168"/>
                    <a:pt x="2250" y="1180"/>
                    <a:pt x="2227" y="1180"/>
                  </a:cubicBezTo>
                  <a:cubicBezTo>
                    <a:pt x="2174" y="1180"/>
                    <a:pt x="2142" y="1145"/>
                    <a:pt x="2142" y="1093"/>
                  </a:cubicBezTo>
                  <a:cubicBezTo>
                    <a:pt x="2142" y="1042"/>
                    <a:pt x="2174" y="1007"/>
                    <a:pt x="2227" y="1007"/>
                  </a:cubicBezTo>
                  <a:close/>
                  <a:moveTo>
                    <a:pt x="2611" y="1097"/>
                  </a:moveTo>
                  <a:cubicBezTo>
                    <a:pt x="2611" y="1265"/>
                    <a:pt x="2611" y="1265"/>
                    <a:pt x="2611" y="1265"/>
                  </a:cubicBezTo>
                  <a:cubicBezTo>
                    <a:pt x="2717" y="1265"/>
                    <a:pt x="2717" y="1265"/>
                    <a:pt x="2717" y="1265"/>
                  </a:cubicBezTo>
                  <a:cubicBezTo>
                    <a:pt x="2717" y="1076"/>
                    <a:pt x="2717" y="1076"/>
                    <a:pt x="2717" y="1076"/>
                  </a:cubicBezTo>
                  <a:cubicBezTo>
                    <a:pt x="2717" y="984"/>
                    <a:pt x="2697" y="914"/>
                    <a:pt x="2590" y="914"/>
                  </a:cubicBezTo>
                  <a:cubicBezTo>
                    <a:pt x="2538" y="914"/>
                    <a:pt x="2504" y="942"/>
                    <a:pt x="2494" y="969"/>
                  </a:cubicBezTo>
                  <a:cubicBezTo>
                    <a:pt x="2492" y="969"/>
                    <a:pt x="2492" y="969"/>
                    <a:pt x="2492" y="969"/>
                  </a:cubicBezTo>
                  <a:cubicBezTo>
                    <a:pt x="2492" y="732"/>
                    <a:pt x="2492" y="732"/>
                    <a:pt x="2492" y="732"/>
                  </a:cubicBezTo>
                  <a:cubicBezTo>
                    <a:pt x="2387" y="732"/>
                    <a:pt x="2387" y="732"/>
                    <a:pt x="2387" y="732"/>
                  </a:cubicBezTo>
                  <a:cubicBezTo>
                    <a:pt x="2387" y="1265"/>
                    <a:pt x="2387" y="1265"/>
                    <a:pt x="2387" y="1265"/>
                  </a:cubicBezTo>
                  <a:cubicBezTo>
                    <a:pt x="2492" y="1265"/>
                    <a:pt x="2492" y="1265"/>
                    <a:pt x="2492" y="1265"/>
                  </a:cubicBezTo>
                  <a:cubicBezTo>
                    <a:pt x="2492" y="1094"/>
                    <a:pt x="2492" y="1094"/>
                    <a:pt x="2492" y="1094"/>
                  </a:cubicBezTo>
                  <a:cubicBezTo>
                    <a:pt x="2492" y="1050"/>
                    <a:pt x="2501" y="1007"/>
                    <a:pt x="2556" y="1007"/>
                  </a:cubicBezTo>
                  <a:cubicBezTo>
                    <a:pt x="2610" y="1007"/>
                    <a:pt x="2611" y="1057"/>
                    <a:pt x="2611" y="1097"/>
                  </a:cubicBezTo>
                  <a:close/>
                  <a:moveTo>
                    <a:pt x="130" y="1638"/>
                  </a:moveTo>
                  <a:cubicBezTo>
                    <a:pt x="130" y="1601"/>
                    <a:pt x="173" y="1587"/>
                    <a:pt x="204" y="1587"/>
                  </a:cubicBezTo>
                  <a:cubicBezTo>
                    <a:pt x="231" y="1587"/>
                    <a:pt x="266" y="1598"/>
                    <a:pt x="284" y="1620"/>
                  </a:cubicBezTo>
                  <a:cubicBezTo>
                    <a:pt x="359" y="1538"/>
                    <a:pt x="359" y="1538"/>
                    <a:pt x="359" y="1538"/>
                  </a:cubicBezTo>
                  <a:cubicBezTo>
                    <a:pt x="317" y="1500"/>
                    <a:pt x="263" y="1486"/>
                    <a:pt x="207" y="1486"/>
                  </a:cubicBezTo>
                  <a:cubicBezTo>
                    <a:pt x="109" y="1486"/>
                    <a:pt x="16" y="1541"/>
                    <a:pt x="16" y="1648"/>
                  </a:cubicBezTo>
                  <a:cubicBezTo>
                    <a:pt x="16" y="1814"/>
                    <a:pt x="250" y="1765"/>
                    <a:pt x="250" y="1856"/>
                  </a:cubicBezTo>
                  <a:cubicBezTo>
                    <a:pt x="250" y="1891"/>
                    <a:pt x="210" y="1908"/>
                    <a:pt x="174" y="1908"/>
                  </a:cubicBezTo>
                  <a:cubicBezTo>
                    <a:pt x="137" y="1908"/>
                    <a:pt x="101" y="1891"/>
                    <a:pt x="78" y="1861"/>
                  </a:cubicBezTo>
                  <a:cubicBezTo>
                    <a:pt x="0" y="1947"/>
                    <a:pt x="0" y="1947"/>
                    <a:pt x="0" y="1947"/>
                  </a:cubicBezTo>
                  <a:cubicBezTo>
                    <a:pt x="47" y="1991"/>
                    <a:pt x="104" y="2010"/>
                    <a:pt x="168" y="2010"/>
                  </a:cubicBezTo>
                  <a:cubicBezTo>
                    <a:pt x="271" y="2010"/>
                    <a:pt x="360" y="1957"/>
                    <a:pt x="360" y="1846"/>
                  </a:cubicBezTo>
                  <a:cubicBezTo>
                    <a:pt x="360" y="1671"/>
                    <a:pt x="130" y="1729"/>
                    <a:pt x="130" y="1638"/>
                  </a:cubicBezTo>
                  <a:close/>
                  <a:moveTo>
                    <a:pt x="810" y="1823"/>
                  </a:moveTo>
                  <a:cubicBezTo>
                    <a:pt x="810" y="1918"/>
                    <a:pt x="751" y="2006"/>
                    <a:pt x="654" y="2006"/>
                  </a:cubicBezTo>
                  <a:cubicBezTo>
                    <a:pt x="610" y="2006"/>
                    <a:pt x="569" y="1994"/>
                    <a:pt x="545" y="1960"/>
                  </a:cubicBezTo>
                  <a:cubicBezTo>
                    <a:pt x="544" y="1960"/>
                    <a:pt x="544" y="1960"/>
                    <a:pt x="544" y="1960"/>
                  </a:cubicBezTo>
                  <a:cubicBezTo>
                    <a:pt x="544" y="2158"/>
                    <a:pt x="544" y="2158"/>
                    <a:pt x="544" y="2158"/>
                  </a:cubicBezTo>
                  <a:cubicBezTo>
                    <a:pt x="438" y="2158"/>
                    <a:pt x="438" y="2158"/>
                    <a:pt x="438" y="2158"/>
                  </a:cubicBezTo>
                  <a:cubicBezTo>
                    <a:pt x="438" y="1655"/>
                    <a:pt x="438" y="1655"/>
                    <a:pt x="438" y="1655"/>
                  </a:cubicBezTo>
                  <a:cubicBezTo>
                    <a:pt x="536" y="1655"/>
                    <a:pt x="536" y="1655"/>
                    <a:pt x="536" y="1655"/>
                  </a:cubicBezTo>
                  <a:cubicBezTo>
                    <a:pt x="536" y="1700"/>
                    <a:pt x="536" y="1700"/>
                    <a:pt x="536" y="1700"/>
                  </a:cubicBezTo>
                  <a:cubicBezTo>
                    <a:pt x="537" y="1700"/>
                    <a:pt x="537" y="1700"/>
                    <a:pt x="537" y="1700"/>
                  </a:cubicBezTo>
                  <a:cubicBezTo>
                    <a:pt x="553" y="1675"/>
                    <a:pt x="594" y="1646"/>
                    <a:pt x="642" y="1646"/>
                  </a:cubicBezTo>
                  <a:cubicBezTo>
                    <a:pt x="743" y="1646"/>
                    <a:pt x="810" y="1719"/>
                    <a:pt x="810" y="1823"/>
                  </a:cubicBezTo>
                  <a:close/>
                  <a:moveTo>
                    <a:pt x="705" y="1826"/>
                  </a:moveTo>
                  <a:cubicBezTo>
                    <a:pt x="705" y="1774"/>
                    <a:pt x="673" y="1739"/>
                    <a:pt x="620" y="1739"/>
                  </a:cubicBezTo>
                  <a:cubicBezTo>
                    <a:pt x="567" y="1739"/>
                    <a:pt x="536" y="1774"/>
                    <a:pt x="536" y="1826"/>
                  </a:cubicBezTo>
                  <a:cubicBezTo>
                    <a:pt x="536" y="1877"/>
                    <a:pt x="567" y="1913"/>
                    <a:pt x="620" y="1913"/>
                  </a:cubicBezTo>
                  <a:cubicBezTo>
                    <a:pt x="673" y="1913"/>
                    <a:pt x="705" y="1877"/>
                    <a:pt x="705" y="1826"/>
                  </a:cubicBezTo>
                  <a:close/>
                  <a:moveTo>
                    <a:pt x="1213" y="1826"/>
                  </a:moveTo>
                  <a:cubicBezTo>
                    <a:pt x="1213" y="1859"/>
                    <a:pt x="1213" y="1859"/>
                    <a:pt x="1213" y="1859"/>
                  </a:cubicBezTo>
                  <a:cubicBezTo>
                    <a:pt x="968" y="1859"/>
                    <a:pt x="968" y="1859"/>
                    <a:pt x="968" y="1859"/>
                  </a:cubicBezTo>
                  <a:cubicBezTo>
                    <a:pt x="976" y="1899"/>
                    <a:pt x="1006" y="1925"/>
                    <a:pt x="1047" y="1925"/>
                  </a:cubicBezTo>
                  <a:cubicBezTo>
                    <a:pt x="1082" y="1925"/>
                    <a:pt x="1105" y="1908"/>
                    <a:pt x="1123" y="1884"/>
                  </a:cubicBezTo>
                  <a:cubicBezTo>
                    <a:pt x="1197" y="1938"/>
                    <a:pt x="1197" y="1938"/>
                    <a:pt x="1197" y="1938"/>
                  </a:cubicBezTo>
                  <a:cubicBezTo>
                    <a:pt x="1163" y="1981"/>
                    <a:pt x="1107" y="2006"/>
                    <a:pt x="1052" y="2006"/>
                  </a:cubicBezTo>
                  <a:cubicBezTo>
                    <a:pt x="946" y="2006"/>
                    <a:pt x="862" y="1935"/>
                    <a:pt x="862" y="1826"/>
                  </a:cubicBezTo>
                  <a:cubicBezTo>
                    <a:pt x="862" y="1717"/>
                    <a:pt x="946" y="1646"/>
                    <a:pt x="1052" y="1646"/>
                  </a:cubicBezTo>
                  <a:cubicBezTo>
                    <a:pt x="1151" y="1646"/>
                    <a:pt x="1213" y="1717"/>
                    <a:pt x="1213" y="1826"/>
                  </a:cubicBezTo>
                  <a:close/>
                  <a:moveTo>
                    <a:pt x="1107" y="1787"/>
                  </a:moveTo>
                  <a:cubicBezTo>
                    <a:pt x="1108" y="1752"/>
                    <a:pt x="1080" y="1722"/>
                    <a:pt x="1042" y="1722"/>
                  </a:cubicBezTo>
                  <a:cubicBezTo>
                    <a:pt x="996" y="1722"/>
                    <a:pt x="970" y="1754"/>
                    <a:pt x="968" y="1787"/>
                  </a:cubicBezTo>
                  <a:lnTo>
                    <a:pt x="1107" y="1787"/>
                  </a:lnTo>
                  <a:close/>
                  <a:moveTo>
                    <a:pt x="1457" y="1739"/>
                  </a:moveTo>
                  <a:cubicBezTo>
                    <a:pt x="1478" y="1739"/>
                    <a:pt x="1498" y="1750"/>
                    <a:pt x="1509" y="1765"/>
                  </a:cubicBezTo>
                  <a:cubicBezTo>
                    <a:pt x="1578" y="1692"/>
                    <a:pt x="1578" y="1692"/>
                    <a:pt x="1578" y="1692"/>
                  </a:cubicBezTo>
                  <a:cubicBezTo>
                    <a:pt x="1545" y="1658"/>
                    <a:pt x="1497" y="1646"/>
                    <a:pt x="1457" y="1646"/>
                  </a:cubicBezTo>
                  <a:cubicBezTo>
                    <a:pt x="1351" y="1646"/>
                    <a:pt x="1266" y="1717"/>
                    <a:pt x="1266" y="1826"/>
                  </a:cubicBezTo>
                  <a:cubicBezTo>
                    <a:pt x="1266" y="1935"/>
                    <a:pt x="1351" y="2006"/>
                    <a:pt x="1457" y="2006"/>
                  </a:cubicBezTo>
                  <a:cubicBezTo>
                    <a:pt x="1497" y="2006"/>
                    <a:pt x="1545" y="1994"/>
                    <a:pt x="1578" y="1960"/>
                  </a:cubicBezTo>
                  <a:cubicBezTo>
                    <a:pt x="1509" y="1886"/>
                    <a:pt x="1509" y="1886"/>
                    <a:pt x="1509" y="1886"/>
                  </a:cubicBezTo>
                  <a:cubicBezTo>
                    <a:pt x="1497" y="1901"/>
                    <a:pt x="1480" y="1913"/>
                    <a:pt x="1457" y="1913"/>
                  </a:cubicBezTo>
                  <a:cubicBezTo>
                    <a:pt x="1404" y="1913"/>
                    <a:pt x="1372" y="1877"/>
                    <a:pt x="1372" y="1826"/>
                  </a:cubicBezTo>
                  <a:cubicBezTo>
                    <a:pt x="1372" y="1774"/>
                    <a:pt x="1404" y="1739"/>
                    <a:pt x="1457" y="1739"/>
                  </a:cubicBezTo>
                  <a:close/>
                  <a:moveTo>
                    <a:pt x="1671" y="1486"/>
                  </a:moveTo>
                  <a:cubicBezTo>
                    <a:pt x="1637" y="1486"/>
                    <a:pt x="1610" y="1513"/>
                    <a:pt x="1610" y="1547"/>
                  </a:cubicBezTo>
                  <a:cubicBezTo>
                    <a:pt x="1610" y="1581"/>
                    <a:pt x="1637" y="1608"/>
                    <a:pt x="1671" y="1608"/>
                  </a:cubicBezTo>
                  <a:cubicBezTo>
                    <a:pt x="1705" y="1608"/>
                    <a:pt x="1732" y="1581"/>
                    <a:pt x="1732" y="1547"/>
                  </a:cubicBezTo>
                  <a:cubicBezTo>
                    <a:pt x="1732" y="1513"/>
                    <a:pt x="1705" y="1486"/>
                    <a:pt x="1671" y="1486"/>
                  </a:cubicBezTo>
                  <a:close/>
                  <a:moveTo>
                    <a:pt x="1618" y="1997"/>
                  </a:moveTo>
                  <a:cubicBezTo>
                    <a:pt x="1724" y="1997"/>
                    <a:pt x="1724" y="1997"/>
                    <a:pt x="1724" y="1997"/>
                  </a:cubicBezTo>
                  <a:cubicBezTo>
                    <a:pt x="1724" y="1655"/>
                    <a:pt x="1724" y="1655"/>
                    <a:pt x="1724" y="1655"/>
                  </a:cubicBezTo>
                  <a:cubicBezTo>
                    <a:pt x="1618" y="1655"/>
                    <a:pt x="1618" y="1655"/>
                    <a:pt x="1618" y="1655"/>
                  </a:cubicBezTo>
                  <a:lnTo>
                    <a:pt x="1618" y="1997"/>
                  </a:lnTo>
                  <a:close/>
                  <a:moveTo>
                    <a:pt x="2112" y="1823"/>
                  </a:moveTo>
                  <a:cubicBezTo>
                    <a:pt x="2112" y="1997"/>
                    <a:pt x="2112" y="1997"/>
                    <a:pt x="2112" y="1997"/>
                  </a:cubicBezTo>
                  <a:cubicBezTo>
                    <a:pt x="2015" y="1997"/>
                    <a:pt x="2015" y="1997"/>
                    <a:pt x="2015" y="1997"/>
                  </a:cubicBezTo>
                  <a:cubicBezTo>
                    <a:pt x="2015" y="1954"/>
                    <a:pt x="2015" y="1954"/>
                    <a:pt x="2015" y="1954"/>
                  </a:cubicBezTo>
                  <a:cubicBezTo>
                    <a:pt x="2013" y="1954"/>
                    <a:pt x="2013" y="1954"/>
                    <a:pt x="2013" y="1954"/>
                  </a:cubicBezTo>
                  <a:cubicBezTo>
                    <a:pt x="1990" y="1991"/>
                    <a:pt x="1948" y="2006"/>
                    <a:pt x="1905" y="2006"/>
                  </a:cubicBezTo>
                  <a:cubicBezTo>
                    <a:pt x="1841" y="2006"/>
                    <a:pt x="1783" y="1969"/>
                    <a:pt x="1783" y="1900"/>
                  </a:cubicBezTo>
                  <a:cubicBezTo>
                    <a:pt x="1783" y="1781"/>
                    <a:pt x="1927" y="1779"/>
                    <a:pt x="2015" y="1779"/>
                  </a:cubicBezTo>
                  <a:cubicBezTo>
                    <a:pt x="2015" y="1742"/>
                    <a:pt x="1984" y="1718"/>
                    <a:pt x="1947" y="1718"/>
                  </a:cubicBezTo>
                  <a:cubicBezTo>
                    <a:pt x="1913" y="1718"/>
                    <a:pt x="1884" y="1734"/>
                    <a:pt x="1861" y="1759"/>
                  </a:cubicBezTo>
                  <a:cubicBezTo>
                    <a:pt x="1805" y="1701"/>
                    <a:pt x="1805" y="1701"/>
                    <a:pt x="1805" y="1701"/>
                  </a:cubicBezTo>
                  <a:cubicBezTo>
                    <a:pt x="1843" y="1665"/>
                    <a:pt x="1900" y="1646"/>
                    <a:pt x="1956" y="1646"/>
                  </a:cubicBezTo>
                  <a:cubicBezTo>
                    <a:pt x="2079" y="1646"/>
                    <a:pt x="2112" y="1709"/>
                    <a:pt x="2112" y="1823"/>
                  </a:cubicBezTo>
                  <a:close/>
                  <a:moveTo>
                    <a:pt x="2015" y="1847"/>
                  </a:moveTo>
                  <a:cubicBezTo>
                    <a:pt x="1989" y="1847"/>
                    <a:pt x="1989" y="1847"/>
                    <a:pt x="1989" y="1847"/>
                  </a:cubicBezTo>
                  <a:cubicBezTo>
                    <a:pt x="1956" y="1847"/>
                    <a:pt x="1884" y="1850"/>
                    <a:pt x="1884" y="1896"/>
                  </a:cubicBezTo>
                  <a:cubicBezTo>
                    <a:pt x="1884" y="1922"/>
                    <a:pt x="1911" y="1934"/>
                    <a:pt x="1934" y="1934"/>
                  </a:cubicBezTo>
                  <a:cubicBezTo>
                    <a:pt x="1976" y="1934"/>
                    <a:pt x="2015" y="1912"/>
                    <a:pt x="2015" y="1870"/>
                  </a:cubicBezTo>
                  <a:lnTo>
                    <a:pt x="2015" y="1847"/>
                  </a:lnTo>
                  <a:close/>
                  <a:moveTo>
                    <a:pt x="2180" y="1997"/>
                  </a:moveTo>
                  <a:cubicBezTo>
                    <a:pt x="2285" y="1997"/>
                    <a:pt x="2285" y="1997"/>
                    <a:pt x="2285" y="1997"/>
                  </a:cubicBezTo>
                  <a:cubicBezTo>
                    <a:pt x="2285" y="1464"/>
                    <a:pt x="2285" y="1464"/>
                    <a:pt x="2285" y="1464"/>
                  </a:cubicBezTo>
                  <a:cubicBezTo>
                    <a:pt x="2180" y="1464"/>
                    <a:pt x="2180" y="1464"/>
                    <a:pt x="2180" y="1464"/>
                  </a:cubicBezTo>
                  <a:lnTo>
                    <a:pt x="2180" y="1997"/>
                  </a:lnTo>
                  <a:close/>
                  <a:moveTo>
                    <a:pt x="2416" y="1486"/>
                  </a:moveTo>
                  <a:cubicBezTo>
                    <a:pt x="2382" y="1486"/>
                    <a:pt x="2354" y="1513"/>
                    <a:pt x="2354" y="1547"/>
                  </a:cubicBezTo>
                  <a:cubicBezTo>
                    <a:pt x="2354" y="1581"/>
                    <a:pt x="2382" y="1608"/>
                    <a:pt x="2416" y="1608"/>
                  </a:cubicBezTo>
                  <a:cubicBezTo>
                    <a:pt x="2449" y="1608"/>
                    <a:pt x="2477" y="1581"/>
                    <a:pt x="2477" y="1547"/>
                  </a:cubicBezTo>
                  <a:cubicBezTo>
                    <a:pt x="2477" y="1513"/>
                    <a:pt x="2449" y="1486"/>
                    <a:pt x="2416" y="1486"/>
                  </a:cubicBezTo>
                  <a:close/>
                  <a:moveTo>
                    <a:pt x="2363" y="1997"/>
                  </a:moveTo>
                  <a:cubicBezTo>
                    <a:pt x="2469" y="1997"/>
                    <a:pt x="2469" y="1997"/>
                    <a:pt x="2469" y="1997"/>
                  </a:cubicBezTo>
                  <a:cubicBezTo>
                    <a:pt x="2469" y="1655"/>
                    <a:pt x="2469" y="1655"/>
                    <a:pt x="2469" y="1655"/>
                  </a:cubicBezTo>
                  <a:cubicBezTo>
                    <a:pt x="2363" y="1655"/>
                    <a:pt x="2363" y="1655"/>
                    <a:pt x="2363" y="1655"/>
                  </a:cubicBezTo>
                  <a:lnTo>
                    <a:pt x="2363" y="1997"/>
                  </a:lnTo>
                  <a:close/>
                  <a:moveTo>
                    <a:pt x="2638" y="1755"/>
                  </a:moveTo>
                  <a:cubicBezTo>
                    <a:pt x="2638" y="1734"/>
                    <a:pt x="2659" y="1726"/>
                    <a:pt x="2677" y="1726"/>
                  </a:cubicBezTo>
                  <a:cubicBezTo>
                    <a:pt x="2702" y="1726"/>
                    <a:pt x="2723" y="1736"/>
                    <a:pt x="2738" y="1755"/>
                  </a:cubicBezTo>
                  <a:cubicBezTo>
                    <a:pt x="2803" y="1691"/>
                    <a:pt x="2803" y="1691"/>
                    <a:pt x="2803" y="1691"/>
                  </a:cubicBezTo>
                  <a:cubicBezTo>
                    <a:pt x="2772" y="1657"/>
                    <a:pt x="2721" y="1646"/>
                    <a:pt x="2676" y="1646"/>
                  </a:cubicBezTo>
                  <a:cubicBezTo>
                    <a:pt x="2605" y="1646"/>
                    <a:pt x="2533" y="1681"/>
                    <a:pt x="2533" y="1762"/>
                  </a:cubicBezTo>
                  <a:cubicBezTo>
                    <a:pt x="2533" y="1892"/>
                    <a:pt x="2711" y="1846"/>
                    <a:pt x="2711" y="1901"/>
                  </a:cubicBezTo>
                  <a:cubicBezTo>
                    <a:pt x="2711" y="1919"/>
                    <a:pt x="2687" y="1925"/>
                    <a:pt x="2663" y="1925"/>
                  </a:cubicBezTo>
                  <a:cubicBezTo>
                    <a:pt x="2631" y="1925"/>
                    <a:pt x="2608" y="1912"/>
                    <a:pt x="2588" y="1888"/>
                  </a:cubicBezTo>
                  <a:cubicBezTo>
                    <a:pt x="2524" y="1959"/>
                    <a:pt x="2524" y="1959"/>
                    <a:pt x="2524" y="1959"/>
                  </a:cubicBezTo>
                  <a:cubicBezTo>
                    <a:pt x="2558" y="1994"/>
                    <a:pt x="2611" y="2006"/>
                    <a:pt x="2659" y="2006"/>
                  </a:cubicBezTo>
                  <a:cubicBezTo>
                    <a:pt x="2732" y="2006"/>
                    <a:pt x="2817" y="1980"/>
                    <a:pt x="2817" y="1893"/>
                  </a:cubicBezTo>
                  <a:cubicBezTo>
                    <a:pt x="2817" y="1762"/>
                    <a:pt x="2638" y="1805"/>
                    <a:pt x="2638" y="1755"/>
                  </a:cubicBezTo>
                  <a:close/>
                  <a:moveTo>
                    <a:pt x="3011" y="1553"/>
                  </a:moveTo>
                  <a:cubicBezTo>
                    <a:pt x="2905" y="1553"/>
                    <a:pt x="2905" y="1553"/>
                    <a:pt x="2905" y="1553"/>
                  </a:cubicBezTo>
                  <a:cubicBezTo>
                    <a:pt x="2905" y="1655"/>
                    <a:pt x="2905" y="1655"/>
                    <a:pt x="2905" y="1655"/>
                  </a:cubicBezTo>
                  <a:cubicBezTo>
                    <a:pt x="2838" y="1655"/>
                    <a:pt x="2838" y="1655"/>
                    <a:pt x="2838" y="1655"/>
                  </a:cubicBezTo>
                  <a:cubicBezTo>
                    <a:pt x="2838" y="1739"/>
                    <a:pt x="2838" y="1739"/>
                    <a:pt x="2838" y="1739"/>
                  </a:cubicBezTo>
                  <a:cubicBezTo>
                    <a:pt x="2905" y="1739"/>
                    <a:pt x="2905" y="1739"/>
                    <a:pt x="2905" y="1739"/>
                  </a:cubicBezTo>
                  <a:cubicBezTo>
                    <a:pt x="2905" y="1902"/>
                    <a:pt x="2905" y="1902"/>
                    <a:pt x="2905" y="1902"/>
                  </a:cubicBezTo>
                  <a:cubicBezTo>
                    <a:pt x="2905" y="1977"/>
                    <a:pt x="2960" y="2006"/>
                    <a:pt x="3030" y="2006"/>
                  </a:cubicBezTo>
                  <a:cubicBezTo>
                    <a:pt x="3055" y="2006"/>
                    <a:pt x="3081" y="2003"/>
                    <a:pt x="3104" y="1995"/>
                  </a:cubicBezTo>
                  <a:cubicBezTo>
                    <a:pt x="3104" y="1907"/>
                    <a:pt x="3104" y="1907"/>
                    <a:pt x="3104" y="1907"/>
                  </a:cubicBezTo>
                  <a:cubicBezTo>
                    <a:pt x="3095" y="1915"/>
                    <a:pt x="3072" y="1917"/>
                    <a:pt x="3061" y="1917"/>
                  </a:cubicBezTo>
                  <a:cubicBezTo>
                    <a:pt x="3015" y="1917"/>
                    <a:pt x="3011" y="1890"/>
                    <a:pt x="3011" y="1853"/>
                  </a:cubicBezTo>
                  <a:cubicBezTo>
                    <a:pt x="3011" y="1739"/>
                    <a:pt x="3011" y="1739"/>
                    <a:pt x="3011" y="1739"/>
                  </a:cubicBezTo>
                  <a:cubicBezTo>
                    <a:pt x="3104" y="1739"/>
                    <a:pt x="3104" y="1739"/>
                    <a:pt x="3104" y="1739"/>
                  </a:cubicBezTo>
                  <a:cubicBezTo>
                    <a:pt x="3104" y="1655"/>
                    <a:pt x="3104" y="1655"/>
                    <a:pt x="3104" y="1655"/>
                  </a:cubicBezTo>
                  <a:cubicBezTo>
                    <a:pt x="3011" y="1655"/>
                    <a:pt x="3011" y="1655"/>
                    <a:pt x="3011" y="1655"/>
                  </a:cubicBezTo>
                  <a:lnTo>
                    <a:pt x="3011" y="1553"/>
                  </a:lnTo>
                  <a:close/>
                  <a:moveTo>
                    <a:pt x="3498" y="1826"/>
                  </a:moveTo>
                  <a:cubicBezTo>
                    <a:pt x="3498" y="1859"/>
                    <a:pt x="3498" y="1859"/>
                    <a:pt x="3498" y="1859"/>
                  </a:cubicBezTo>
                  <a:cubicBezTo>
                    <a:pt x="3253" y="1859"/>
                    <a:pt x="3253" y="1859"/>
                    <a:pt x="3253" y="1859"/>
                  </a:cubicBezTo>
                  <a:cubicBezTo>
                    <a:pt x="3261" y="1899"/>
                    <a:pt x="3292" y="1925"/>
                    <a:pt x="3332" y="1925"/>
                  </a:cubicBezTo>
                  <a:cubicBezTo>
                    <a:pt x="3367" y="1925"/>
                    <a:pt x="3390" y="1908"/>
                    <a:pt x="3408" y="1884"/>
                  </a:cubicBezTo>
                  <a:cubicBezTo>
                    <a:pt x="3482" y="1938"/>
                    <a:pt x="3482" y="1938"/>
                    <a:pt x="3482" y="1938"/>
                  </a:cubicBezTo>
                  <a:cubicBezTo>
                    <a:pt x="3448" y="1981"/>
                    <a:pt x="3392" y="2006"/>
                    <a:pt x="3337" y="2006"/>
                  </a:cubicBezTo>
                  <a:cubicBezTo>
                    <a:pt x="3232" y="2006"/>
                    <a:pt x="3147" y="1935"/>
                    <a:pt x="3147" y="1826"/>
                  </a:cubicBezTo>
                  <a:cubicBezTo>
                    <a:pt x="3147" y="1717"/>
                    <a:pt x="3232" y="1646"/>
                    <a:pt x="3337" y="1646"/>
                  </a:cubicBezTo>
                  <a:cubicBezTo>
                    <a:pt x="3436" y="1646"/>
                    <a:pt x="3498" y="1717"/>
                    <a:pt x="3498" y="1826"/>
                  </a:cubicBezTo>
                  <a:close/>
                  <a:moveTo>
                    <a:pt x="3392" y="1787"/>
                  </a:moveTo>
                  <a:cubicBezTo>
                    <a:pt x="3393" y="1752"/>
                    <a:pt x="3366" y="1722"/>
                    <a:pt x="3327" y="1722"/>
                  </a:cubicBezTo>
                  <a:cubicBezTo>
                    <a:pt x="3281" y="1722"/>
                    <a:pt x="3256" y="1754"/>
                    <a:pt x="3253" y="1787"/>
                  </a:cubicBezTo>
                  <a:lnTo>
                    <a:pt x="3392" y="1787"/>
                  </a:lnTo>
                  <a:close/>
                  <a:moveTo>
                    <a:pt x="3765" y="1646"/>
                  </a:moveTo>
                  <a:cubicBezTo>
                    <a:pt x="3714" y="1646"/>
                    <a:pt x="3679" y="1674"/>
                    <a:pt x="3665" y="1701"/>
                  </a:cubicBezTo>
                  <a:cubicBezTo>
                    <a:pt x="3664" y="1701"/>
                    <a:pt x="3664" y="1701"/>
                    <a:pt x="3664" y="1701"/>
                  </a:cubicBezTo>
                  <a:cubicBezTo>
                    <a:pt x="3664" y="1655"/>
                    <a:pt x="3664" y="1655"/>
                    <a:pt x="3664" y="1655"/>
                  </a:cubicBezTo>
                  <a:cubicBezTo>
                    <a:pt x="3562" y="1655"/>
                    <a:pt x="3562" y="1655"/>
                    <a:pt x="3562" y="1655"/>
                  </a:cubicBezTo>
                  <a:cubicBezTo>
                    <a:pt x="3562" y="1997"/>
                    <a:pt x="3562" y="1997"/>
                    <a:pt x="3562" y="1997"/>
                  </a:cubicBezTo>
                  <a:cubicBezTo>
                    <a:pt x="3668" y="1997"/>
                    <a:pt x="3668" y="1997"/>
                    <a:pt x="3668" y="1997"/>
                  </a:cubicBezTo>
                  <a:cubicBezTo>
                    <a:pt x="3668" y="1827"/>
                    <a:pt x="3668" y="1827"/>
                    <a:pt x="3668" y="1827"/>
                  </a:cubicBezTo>
                  <a:cubicBezTo>
                    <a:pt x="3668" y="1782"/>
                    <a:pt x="3676" y="1739"/>
                    <a:pt x="3731" y="1739"/>
                  </a:cubicBezTo>
                  <a:cubicBezTo>
                    <a:pt x="3786" y="1739"/>
                    <a:pt x="3786" y="1790"/>
                    <a:pt x="3786" y="1829"/>
                  </a:cubicBezTo>
                  <a:cubicBezTo>
                    <a:pt x="3786" y="1997"/>
                    <a:pt x="3786" y="1997"/>
                    <a:pt x="3786" y="1997"/>
                  </a:cubicBezTo>
                  <a:cubicBezTo>
                    <a:pt x="3892" y="1997"/>
                    <a:pt x="3892" y="1997"/>
                    <a:pt x="3892" y="1997"/>
                  </a:cubicBezTo>
                  <a:cubicBezTo>
                    <a:pt x="3892" y="1808"/>
                    <a:pt x="3892" y="1808"/>
                    <a:pt x="3892" y="1808"/>
                  </a:cubicBezTo>
                  <a:cubicBezTo>
                    <a:pt x="3892" y="1717"/>
                    <a:pt x="3872" y="1646"/>
                    <a:pt x="3765" y="1646"/>
                  </a:cubicBezTo>
                  <a:close/>
                </a:path>
              </a:pathLst>
            </a:custGeom>
            <a:solidFill>
              <a:srgbClr val="0027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29" name="Mailadres spreker"/>
          <p:cNvSpPr>
            <a:spLocks noGrp="1" noSelect="1"/>
          </p:cNvSpPr>
          <p:nvPr>
            <p:ph type="body" sz="quarter" idx="11" hasCustomPrompt="1"/>
          </p:nvPr>
        </p:nvSpPr>
        <p:spPr bwMode="gray">
          <a:xfrm>
            <a:off x="4472642" y="4036795"/>
            <a:ext cx="5112000" cy="576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2000" b="0">
                <a:solidFill>
                  <a:schemeClr val="accent2"/>
                </a:solidFill>
              </a:defRPr>
            </a:lvl2pPr>
            <a:lvl3pPr marL="0" indent="0">
              <a:spcBef>
                <a:spcPts val="0"/>
              </a:spcBef>
              <a:buNone/>
              <a:defRPr sz="2000" b="0">
                <a:solidFill>
                  <a:schemeClr val="accent2"/>
                </a:solidFill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None/>
              <a:defRPr sz="2000" b="0">
                <a:solidFill>
                  <a:schemeClr val="accent2"/>
                </a:solidFill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None/>
              <a:defRPr sz="2000" b="0">
                <a:solidFill>
                  <a:schemeClr val="accent2"/>
                </a:solidFill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None/>
              <a:defRPr sz="2000" b="0">
                <a:solidFill>
                  <a:schemeClr val="accent2"/>
                </a:solidFill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None/>
              <a:defRPr sz="2000" b="0">
                <a:solidFill>
                  <a:schemeClr val="accent2"/>
                </a:solidFill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None/>
              <a:defRPr sz="2000" b="0">
                <a:solidFill>
                  <a:schemeClr val="accent2"/>
                </a:solidFill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None/>
              <a:defRPr sz="2000" b="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GB" dirty="0"/>
              <a:t>[</a:t>
            </a:r>
            <a:r>
              <a:rPr lang="en-GB" dirty="0" err="1"/>
              <a:t>Mailadres</a:t>
            </a:r>
            <a:r>
              <a:rPr lang="en-GB" dirty="0"/>
              <a:t> </a:t>
            </a:r>
            <a:r>
              <a:rPr lang="en-GB" dirty="0" err="1"/>
              <a:t>spreker</a:t>
            </a:r>
            <a:r>
              <a:rPr lang="en-GB" dirty="0"/>
              <a:t>]</a:t>
            </a:r>
          </a:p>
        </p:txBody>
      </p:sp>
      <p:sp>
        <p:nvSpPr>
          <p:cNvPr id="19" name="Naam spreker"/>
          <p:cNvSpPr>
            <a:spLocks noGrp="1" noSelect="1"/>
          </p:cNvSpPr>
          <p:nvPr>
            <p:ph type="body" sz="quarter" idx="10" hasCustomPrompt="1"/>
          </p:nvPr>
        </p:nvSpPr>
        <p:spPr bwMode="gray">
          <a:xfrm>
            <a:off x="4472642" y="3340444"/>
            <a:ext cx="5112000" cy="576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 b="1" baseline="0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2000" b="1">
                <a:solidFill>
                  <a:schemeClr val="accent2"/>
                </a:solidFill>
              </a:defRPr>
            </a:lvl2pPr>
            <a:lvl3pPr marL="0" indent="0">
              <a:spcBef>
                <a:spcPts val="0"/>
              </a:spcBef>
              <a:buNone/>
              <a:defRPr sz="2000" b="1">
                <a:solidFill>
                  <a:schemeClr val="accent2"/>
                </a:solidFill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None/>
              <a:defRPr sz="2000" b="1">
                <a:solidFill>
                  <a:schemeClr val="accent2"/>
                </a:solidFill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None/>
              <a:defRPr sz="2000" b="1">
                <a:solidFill>
                  <a:schemeClr val="accent2"/>
                </a:solidFill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None/>
              <a:defRPr sz="2000" b="1">
                <a:solidFill>
                  <a:schemeClr val="accent2"/>
                </a:solidFill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None/>
              <a:defRPr sz="2000" b="1">
                <a:solidFill>
                  <a:schemeClr val="accent2"/>
                </a:solidFill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None/>
              <a:defRPr sz="2000" b="1">
                <a:solidFill>
                  <a:schemeClr val="accent2"/>
                </a:solidFill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None/>
              <a:defRPr sz="2000" b="1">
                <a:solidFill>
                  <a:schemeClr val="accent2"/>
                </a:solidFill>
              </a:defRPr>
            </a:lvl9pPr>
          </a:lstStyle>
          <a:p>
            <a:pPr lvl="0"/>
            <a:r>
              <a:rPr lang="en-GB" dirty="0"/>
              <a:t>[</a:t>
            </a:r>
            <a:r>
              <a:rPr lang="en-GB" dirty="0" err="1"/>
              <a:t>Naam</a:t>
            </a:r>
            <a:r>
              <a:rPr lang="en-GB" dirty="0"/>
              <a:t> </a:t>
            </a:r>
            <a:r>
              <a:rPr lang="en-GB" dirty="0" err="1"/>
              <a:t>spreker</a:t>
            </a:r>
            <a:r>
              <a:rPr lang="en-GB" dirty="0"/>
              <a:t>]</a:t>
            </a:r>
          </a:p>
        </p:txBody>
      </p:sp>
      <p:sp>
        <p:nvSpPr>
          <p:cNvPr id="8" name="Tekstvak 7"/>
          <p:cNvSpPr txBox="1">
            <a:spLocks noSelect="1"/>
          </p:cNvSpPr>
          <p:nvPr userDrawn="1"/>
        </p:nvSpPr>
        <p:spPr bwMode="gray">
          <a:xfrm>
            <a:off x="4472642" y="5301208"/>
            <a:ext cx="330718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800" dirty="0">
                <a:solidFill>
                  <a:schemeClr val="accent1"/>
                </a:solidFill>
              </a:rPr>
              <a:t>www.</a:t>
            </a:r>
            <a:r>
              <a:rPr lang="en-GB" sz="1800" b="1" dirty="0">
                <a:solidFill>
                  <a:schemeClr val="accent1"/>
                </a:solidFill>
              </a:rPr>
              <a:t>kennisinstituut</a:t>
            </a:r>
            <a:r>
              <a:rPr lang="en-GB" sz="1800" dirty="0">
                <a:solidFill>
                  <a:schemeClr val="accent1"/>
                </a:solidFill>
              </a:rPr>
              <a:t>.nl</a:t>
            </a:r>
          </a:p>
        </p:txBody>
      </p:sp>
    </p:spTree>
    <p:extLst>
      <p:ext uri="{BB962C8B-B14F-4D97-AF65-F5344CB8AC3E}">
        <p14:creationId xmlns:p14="http://schemas.microsoft.com/office/powerpoint/2010/main" val="566885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rts man vro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5" name="Group 832">
            <a:extLst>
              <a:ext uri="{FF2B5EF4-FFF2-40B4-BE49-F238E27FC236}">
                <a16:creationId xmlns:a16="http://schemas.microsoft.com/office/drawing/2014/main" id="{C731A30A-9D82-4361-B98D-733FF680F15E}"/>
              </a:ext>
            </a:extLst>
          </p:cNvPr>
          <p:cNvGrpSpPr>
            <a:grpSpLocks noSelect="1" noChangeAspect="1"/>
          </p:cNvGrpSpPr>
          <p:nvPr userDrawn="1"/>
        </p:nvGrpSpPr>
        <p:grpSpPr bwMode="gray">
          <a:xfrm>
            <a:off x="419100" y="434975"/>
            <a:ext cx="2114550" cy="827088"/>
            <a:chOff x="264" y="274"/>
            <a:chExt cx="1332" cy="521"/>
          </a:xfrm>
        </p:grpSpPr>
        <p:sp>
          <p:nvSpPr>
            <p:cNvPr id="1837" name="Freeform 833">
              <a:extLst>
                <a:ext uri="{FF2B5EF4-FFF2-40B4-BE49-F238E27FC236}">
                  <a16:creationId xmlns:a16="http://schemas.microsoft.com/office/drawing/2014/main" id="{65D81B6C-D6AD-432A-B914-3C761AF9F877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64" y="601"/>
              <a:ext cx="317" cy="194"/>
            </a:xfrm>
            <a:custGeom>
              <a:avLst/>
              <a:gdLst>
                <a:gd name="T0" fmla="*/ 1487 w 1587"/>
                <a:gd name="T1" fmla="*/ 692 h 972"/>
                <a:gd name="T2" fmla="*/ 1416 w 1587"/>
                <a:gd name="T3" fmla="*/ 695 h 972"/>
                <a:gd name="T4" fmla="*/ 1409 w 1587"/>
                <a:gd name="T5" fmla="*/ 695 h 972"/>
                <a:gd name="T6" fmla="*/ 959 w 1587"/>
                <a:gd name="T7" fmla="*/ 611 h 972"/>
                <a:gd name="T8" fmla="*/ 364 w 1587"/>
                <a:gd name="T9" fmla="*/ 112 h 972"/>
                <a:gd name="T10" fmla="*/ 364 w 1587"/>
                <a:gd name="T11" fmla="*/ 112 h 972"/>
                <a:gd name="T12" fmla="*/ 364 w 1587"/>
                <a:gd name="T13" fmla="*/ 112 h 972"/>
                <a:gd name="T14" fmla="*/ 246 w 1587"/>
                <a:gd name="T15" fmla="*/ 94 h 972"/>
                <a:gd name="T16" fmla="*/ 53 w 1587"/>
                <a:gd name="T17" fmla="*/ 32 h 972"/>
                <a:gd name="T18" fmla="*/ 0 w 1587"/>
                <a:gd name="T19" fmla="*/ 0 h 972"/>
                <a:gd name="T20" fmla="*/ 0 w 1587"/>
                <a:gd name="T21" fmla="*/ 321 h 972"/>
                <a:gd name="T22" fmla="*/ 1129 w 1587"/>
                <a:gd name="T23" fmla="*/ 972 h 972"/>
                <a:gd name="T24" fmla="*/ 1587 w 1587"/>
                <a:gd name="T25" fmla="*/ 708 h 972"/>
                <a:gd name="T26" fmla="*/ 1513 w 1587"/>
                <a:gd name="T27" fmla="*/ 691 h 972"/>
                <a:gd name="T28" fmla="*/ 1487 w 1587"/>
                <a:gd name="T29" fmla="*/ 692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87" h="972">
                  <a:moveTo>
                    <a:pt x="1487" y="692"/>
                  </a:moveTo>
                  <a:cubicBezTo>
                    <a:pt x="1463" y="694"/>
                    <a:pt x="1439" y="695"/>
                    <a:pt x="1416" y="695"/>
                  </a:cubicBezTo>
                  <a:cubicBezTo>
                    <a:pt x="1409" y="695"/>
                    <a:pt x="1409" y="695"/>
                    <a:pt x="1409" y="695"/>
                  </a:cubicBezTo>
                  <a:cubicBezTo>
                    <a:pt x="1250" y="694"/>
                    <a:pt x="1104" y="668"/>
                    <a:pt x="959" y="611"/>
                  </a:cubicBezTo>
                  <a:cubicBezTo>
                    <a:pt x="713" y="514"/>
                    <a:pt x="510" y="343"/>
                    <a:pt x="364" y="112"/>
                  </a:cubicBezTo>
                  <a:cubicBezTo>
                    <a:pt x="364" y="112"/>
                    <a:pt x="364" y="112"/>
                    <a:pt x="364" y="112"/>
                  </a:cubicBezTo>
                  <a:cubicBezTo>
                    <a:pt x="364" y="112"/>
                    <a:pt x="364" y="112"/>
                    <a:pt x="364" y="112"/>
                  </a:cubicBezTo>
                  <a:cubicBezTo>
                    <a:pt x="327" y="107"/>
                    <a:pt x="283" y="103"/>
                    <a:pt x="246" y="94"/>
                  </a:cubicBezTo>
                  <a:cubicBezTo>
                    <a:pt x="181" y="79"/>
                    <a:pt x="114" y="59"/>
                    <a:pt x="53" y="32"/>
                  </a:cubicBezTo>
                  <a:cubicBezTo>
                    <a:pt x="39" y="26"/>
                    <a:pt x="13" y="6"/>
                    <a:pt x="0" y="0"/>
                  </a:cubicBezTo>
                  <a:cubicBezTo>
                    <a:pt x="0" y="321"/>
                    <a:pt x="0" y="321"/>
                    <a:pt x="0" y="321"/>
                  </a:cubicBezTo>
                  <a:cubicBezTo>
                    <a:pt x="1129" y="972"/>
                    <a:pt x="1129" y="972"/>
                    <a:pt x="1129" y="972"/>
                  </a:cubicBezTo>
                  <a:cubicBezTo>
                    <a:pt x="1587" y="708"/>
                    <a:pt x="1587" y="708"/>
                    <a:pt x="1587" y="708"/>
                  </a:cubicBezTo>
                  <a:cubicBezTo>
                    <a:pt x="1572" y="686"/>
                    <a:pt x="1537" y="689"/>
                    <a:pt x="1513" y="691"/>
                  </a:cubicBezTo>
                  <a:cubicBezTo>
                    <a:pt x="1504" y="691"/>
                    <a:pt x="1495" y="692"/>
                    <a:pt x="1487" y="692"/>
                  </a:cubicBezTo>
                  <a:close/>
                </a:path>
              </a:pathLst>
            </a:custGeom>
            <a:solidFill>
              <a:srgbClr val="D9D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38" name="Freeform 834">
              <a:extLst>
                <a:ext uri="{FF2B5EF4-FFF2-40B4-BE49-F238E27FC236}">
                  <a16:creationId xmlns:a16="http://schemas.microsoft.com/office/drawing/2014/main" id="{E1944E5E-6869-4936-A10E-1A553CE68618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530" y="306"/>
              <a:ext cx="185" cy="435"/>
            </a:xfrm>
            <a:custGeom>
              <a:avLst/>
              <a:gdLst>
                <a:gd name="T0" fmla="*/ 76 w 928"/>
                <a:gd name="T1" fmla="*/ 0 h 2175"/>
                <a:gd name="T2" fmla="*/ 63 w 928"/>
                <a:gd name="T3" fmla="*/ 16 h 2175"/>
                <a:gd name="T4" fmla="*/ 95 w 928"/>
                <a:gd name="T5" fmla="*/ 90 h 2175"/>
                <a:gd name="T6" fmla="*/ 130 w 928"/>
                <a:gd name="T7" fmla="*/ 161 h 2175"/>
                <a:gd name="T8" fmla="*/ 145 w 928"/>
                <a:gd name="T9" fmla="*/ 203 h 2175"/>
                <a:gd name="T10" fmla="*/ 197 w 928"/>
                <a:gd name="T11" fmla="*/ 626 h 2175"/>
                <a:gd name="T12" fmla="*/ 0 w 928"/>
                <a:gd name="T13" fmla="*/ 1162 h 2175"/>
                <a:gd name="T14" fmla="*/ 0 w 928"/>
                <a:gd name="T15" fmla="*/ 1162 h 2175"/>
                <a:gd name="T16" fmla="*/ 0 w 928"/>
                <a:gd name="T17" fmla="*/ 1162 h 2175"/>
                <a:gd name="T18" fmla="*/ 207 w 928"/>
                <a:gd name="T19" fmla="*/ 1539 h 2175"/>
                <a:gd name="T20" fmla="*/ 263 w 928"/>
                <a:gd name="T21" fmla="*/ 2115 h 2175"/>
                <a:gd name="T22" fmla="*/ 270 w 928"/>
                <a:gd name="T23" fmla="*/ 2175 h 2175"/>
                <a:gd name="T24" fmla="*/ 404 w 928"/>
                <a:gd name="T25" fmla="*/ 2098 h 2175"/>
                <a:gd name="T26" fmla="*/ 928 w 928"/>
                <a:gd name="T27" fmla="*/ 1796 h 2175"/>
                <a:gd name="T28" fmla="*/ 928 w 928"/>
                <a:gd name="T29" fmla="*/ 492 h 2175"/>
                <a:gd name="T30" fmla="*/ 76 w 928"/>
                <a:gd name="T31" fmla="*/ 0 h 2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8" h="2175">
                  <a:moveTo>
                    <a:pt x="76" y="0"/>
                  </a:moveTo>
                  <a:cubicBezTo>
                    <a:pt x="79" y="5"/>
                    <a:pt x="60" y="11"/>
                    <a:pt x="63" y="16"/>
                  </a:cubicBezTo>
                  <a:cubicBezTo>
                    <a:pt x="75" y="39"/>
                    <a:pt x="84" y="66"/>
                    <a:pt x="95" y="90"/>
                  </a:cubicBezTo>
                  <a:cubicBezTo>
                    <a:pt x="106" y="113"/>
                    <a:pt x="121" y="136"/>
                    <a:pt x="130" y="161"/>
                  </a:cubicBezTo>
                  <a:cubicBezTo>
                    <a:pt x="136" y="174"/>
                    <a:pt x="141" y="189"/>
                    <a:pt x="145" y="203"/>
                  </a:cubicBezTo>
                  <a:cubicBezTo>
                    <a:pt x="193" y="346"/>
                    <a:pt x="208" y="485"/>
                    <a:pt x="197" y="626"/>
                  </a:cubicBezTo>
                  <a:cubicBezTo>
                    <a:pt x="181" y="819"/>
                    <a:pt x="111" y="1005"/>
                    <a:pt x="0" y="1162"/>
                  </a:cubicBezTo>
                  <a:cubicBezTo>
                    <a:pt x="0" y="1162"/>
                    <a:pt x="0" y="1162"/>
                    <a:pt x="0" y="1162"/>
                  </a:cubicBezTo>
                  <a:cubicBezTo>
                    <a:pt x="0" y="1162"/>
                    <a:pt x="0" y="1162"/>
                    <a:pt x="0" y="1162"/>
                  </a:cubicBezTo>
                  <a:cubicBezTo>
                    <a:pt x="85" y="1271"/>
                    <a:pt x="160" y="1400"/>
                    <a:pt x="207" y="1539"/>
                  </a:cubicBezTo>
                  <a:cubicBezTo>
                    <a:pt x="272" y="1733"/>
                    <a:pt x="290" y="1926"/>
                    <a:pt x="263" y="2115"/>
                  </a:cubicBezTo>
                  <a:cubicBezTo>
                    <a:pt x="260" y="2134"/>
                    <a:pt x="274" y="2156"/>
                    <a:pt x="270" y="2175"/>
                  </a:cubicBezTo>
                  <a:cubicBezTo>
                    <a:pt x="404" y="2098"/>
                    <a:pt x="404" y="2098"/>
                    <a:pt x="404" y="2098"/>
                  </a:cubicBezTo>
                  <a:cubicBezTo>
                    <a:pt x="928" y="1796"/>
                    <a:pt x="928" y="1796"/>
                    <a:pt x="928" y="1796"/>
                  </a:cubicBezTo>
                  <a:cubicBezTo>
                    <a:pt x="928" y="492"/>
                    <a:pt x="928" y="492"/>
                    <a:pt x="928" y="492"/>
                  </a:cubicBezTo>
                  <a:lnTo>
                    <a:pt x="76" y="0"/>
                  </a:lnTo>
                  <a:close/>
                </a:path>
              </a:pathLst>
            </a:custGeom>
            <a:solidFill>
              <a:srgbClr val="00AE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39" name="Freeform 835">
              <a:extLst>
                <a:ext uri="{FF2B5EF4-FFF2-40B4-BE49-F238E27FC236}">
                  <a16:creationId xmlns:a16="http://schemas.microsoft.com/office/drawing/2014/main" id="{5FBECA1D-49B9-4371-80E0-A3C50B2AAE11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64" y="274"/>
              <a:ext cx="331" cy="357"/>
            </a:xfrm>
            <a:custGeom>
              <a:avLst/>
              <a:gdLst>
                <a:gd name="T0" fmla="*/ 812 w 1657"/>
                <a:gd name="T1" fmla="*/ 1694 h 1789"/>
                <a:gd name="T2" fmla="*/ 1467 w 1657"/>
                <a:gd name="T3" fmla="*/ 367 h 1789"/>
                <a:gd name="T4" fmla="*/ 1379 w 1657"/>
                <a:gd name="T5" fmla="*/ 161 h 1789"/>
                <a:gd name="T6" fmla="*/ 1129 w 1657"/>
                <a:gd name="T7" fmla="*/ 0 h 1789"/>
                <a:gd name="T8" fmla="*/ 0 w 1657"/>
                <a:gd name="T9" fmla="*/ 652 h 1789"/>
                <a:gd name="T10" fmla="*/ 0 w 1657"/>
                <a:gd name="T11" fmla="*/ 1662 h 1789"/>
                <a:gd name="T12" fmla="*/ 812 w 1657"/>
                <a:gd name="T13" fmla="*/ 1694 h 1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7" h="1789">
                  <a:moveTo>
                    <a:pt x="812" y="1694"/>
                  </a:moveTo>
                  <a:cubicBezTo>
                    <a:pt x="1374" y="1505"/>
                    <a:pt x="1657" y="929"/>
                    <a:pt x="1467" y="367"/>
                  </a:cubicBezTo>
                  <a:cubicBezTo>
                    <a:pt x="1444" y="297"/>
                    <a:pt x="1415" y="223"/>
                    <a:pt x="1379" y="161"/>
                  </a:cubicBezTo>
                  <a:cubicBezTo>
                    <a:pt x="1129" y="0"/>
                    <a:pt x="1129" y="0"/>
                    <a:pt x="1129" y="0"/>
                  </a:cubicBezTo>
                  <a:cubicBezTo>
                    <a:pt x="0" y="652"/>
                    <a:pt x="0" y="652"/>
                    <a:pt x="0" y="652"/>
                  </a:cubicBezTo>
                  <a:cubicBezTo>
                    <a:pt x="0" y="1662"/>
                    <a:pt x="0" y="1662"/>
                    <a:pt x="0" y="1662"/>
                  </a:cubicBezTo>
                  <a:cubicBezTo>
                    <a:pt x="246" y="1785"/>
                    <a:pt x="530" y="1789"/>
                    <a:pt x="812" y="1694"/>
                  </a:cubicBezTo>
                  <a:close/>
                </a:path>
              </a:pathLst>
            </a:custGeom>
            <a:solidFill>
              <a:srgbClr val="E952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40" name="Freeform 836">
              <a:extLst>
                <a:ext uri="{FF2B5EF4-FFF2-40B4-BE49-F238E27FC236}">
                  <a16:creationId xmlns:a16="http://schemas.microsoft.com/office/drawing/2014/main" id="{4DC92723-800E-4A3D-91ED-46CD239677D7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92" y="274"/>
              <a:ext cx="284" cy="355"/>
            </a:xfrm>
            <a:custGeom>
              <a:avLst/>
              <a:gdLst>
                <a:gd name="T0" fmla="*/ 1354 w 1418"/>
                <a:gd name="T1" fmla="*/ 359 h 1775"/>
                <a:gd name="T2" fmla="*/ 1338 w 1418"/>
                <a:gd name="T3" fmla="*/ 317 h 1775"/>
                <a:gd name="T4" fmla="*/ 1308 w 1418"/>
                <a:gd name="T5" fmla="*/ 245 h 1775"/>
                <a:gd name="T6" fmla="*/ 1263 w 1418"/>
                <a:gd name="T7" fmla="*/ 160 h 1775"/>
                <a:gd name="T8" fmla="*/ 986 w 1418"/>
                <a:gd name="T9" fmla="*/ 0 h 1775"/>
                <a:gd name="T10" fmla="*/ 154 w 1418"/>
                <a:gd name="T11" fmla="*/ 480 h 1775"/>
                <a:gd name="T12" fmla="*/ 17 w 1418"/>
                <a:gd name="T13" fmla="*/ 872 h 1775"/>
                <a:gd name="T14" fmla="*/ 19 w 1418"/>
                <a:gd name="T15" fmla="*/ 872 h 1775"/>
                <a:gd name="T16" fmla="*/ 0 w 1418"/>
                <a:gd name="T17" fmla="*/ 1081 h 1775"/>
                <a:gd name="T18" fmla="*/ 0 w 1418"/>
                <a:gd name="T19" fmla="*/ 1090 h 1775"/>
                <a:gd name="T20" fmla="*/ 7 w 1418"/>
                <a:gd name="T21" fmla="*/ 1208 h 1775"/>
                <a:gd name="T22" fmla="*/ 48 w 1418"/>
                <a:gd name="T23" fmla="*/ 1426 h 1775"/>
                <a:gd name="T24" fmla="*/ 67 w 1418"/>
                <a:gd name="T25" fmla="*/ 1491 h 1775"/>
                <a:gd name="T26" fmla="*/ 198 w 1418"/>
                <a:gd name="T27" fmla="*/ 1766 h 1775"/>
                <a:gd name="T28" fmla="*/ 336 w 1418"/>
                <a:gd name="T29" fmla="*/ 1775 h 1775"/>
                <a:gd name="T30" fmla="*/ 679 w 1418"/>
                <a:gd name="T31" fmla="*/ 1719 h 1775"/>
                <a:gd name="T32" fmla="*/ 1212 w 1418"/>
                <a:gd name="T33" fmla="*/ 1323 h 1775"/>
                <a:gd name="T34" fmla="*/ 1200 w 1418"/>
                <a:gd name="T35" fmla="*/ 1309 h 1775"/>
                <a:gd name="T36" fmla="*/ 1212 w 1418"/>
                <a:gd name="T37" fmla="*/ 1323 h 1775"/>
                <a:gd name="T38" fmla="*/ 1406 w 1418"/>
                <a:gd name="T39" fmla="*/ 788 h 1775"/>
                <a:gd name="T40" fmla="*/ 1354 w 1418"/>
                <a:gd name="T41" fmla="*/ 359 h 1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18" h="1775">
                  <a:moveTo>
                    <a:pt x="1354" y="359"/>
                  </a:moveTo>
                  <a:cubicBezTo>
                    <a:pt x="1349" y="344"/>
                    <a:pt x="1344" y="331"/>
                    <a:pt x="1338" y="317"/>
                  </a:cubicBezTo>
                  <a:cubicBezTo>
                    <a:pt x="1329" y="292"/>
                    <a:pt x="1319" y="269"/>
                    <a:pt x="1308" y="245"/>
                  </a:cubicBezTo>
                  <a:cubicBezTo>
                    <a:pt x="1294" y="216"/>
                    <a:pt x="1279" y="187"/>
                    <a:pt x="1263" y="160"/>
                  </a:cubicBezTo>
                  <a:cubicBezTo>
                    <a:pt x="986" y="0"/>
                    <a:pt x="986" y="0"/>
                    <a:pt x="986" y="0"/>
                  </a:cubicBezTo>
                  <a:cubicBezTo>
                    <a:pt x="154" y="480"/>
                    <a:pt x="154" y="480"/>
                    <a:pt x="154" y="480"/>
                  </a:cubicBezTo>
                  <a:cubicBezTo>
                    <a:pt x="92" y="594"/>
                    <a:pt x="42" y="743"/>
                    <a:pt x="17" y="872"/>
                  </a:cubicBezTo>
                  <a:cubicBezTo>
                    <a:pt x="18" y="872"/>
                    <a:pt x="18" y="872"/>
                    <a:pt x="19" y="872"/>
                  </a:cubicBezTo>
                  <a:cubicBezTo>
                    <a:pt x="7" y="940"/>
                    <a:pt x="0" y="1010"/>
                    <a:pt x="0" y="1081"/>
                  </a:cubicBezTo>
                  <a:cubicBezTo>
                    <a:pt x="0" y="1090"/>
                    <a:pt x="0" y="1090"/>
                    <a:pt x="0" y="1090"/>
                  </a:cubicBezTo>
                  <a:cubicBezTo>
                    <a:pt x="0" y="1129"/>
                    <a:pt x="3" y="1168"/>
                    <a:pt x="7" y="1208"/>
                  </a:cubicBezTo>
                  <a:cubicBezTo>
                    <a:pt x="14" y="1281"/>
                    <a:pt x="28" y="1354"/>
                    <a:pt x="48" y="1426"/>
                  </a:cubicBezTo>
                  <a:cubicBezTo>
                    <a:pt x="54" y="1448"/>
                    <a:pt x="60" y="1469"/>
                    <a:pt x="67" y="1491"/>
                  </a:cubicBezTo>
                  <a:cubicBezTo>
                    <a:pt x="100" y="1590"/>
                    <a:pt x="145" y="1682"/>
                    <a:pt x="198" y="1766"/>
                  </a:cubicBezTo>
                  <a:cubicBezTo>
                    <a:pt x="244" y="1772"/>
                    <a:pt x="290" y="1775"/>
                    <a:pt x="336" y="1775"/>
                  </a:cubicBezTo>
                  <a:cubicBezTo>
                    <a:pt x="450" y="1775"/>
                    <a:pt x="566" y="1757"/>
                    <a:pt x="679" y="1719"/>
                  </a:cubicBezTo>
                  <a:cubicBezTo>
                    <a:pt x="903" y="1643"/>
                    <a:pt x="1085" y="1502"/>
                    <a:pt x="1212" y="1323"/>
                  </a:cubicBezTo>
                  <a:cubicBezTo>
                    <a:pt x="1208" y="1318"/>
                    <a:pt x="1204" y="1314"/>
                    <a:pt x="1200" y="1309"/>
                  </a:cubicBezTo>
                  <a:cubicBezTo>
                    <a:pt x="1204" y="1314"/>
                    <a:pt x="1208" y="1318"/>
                    <a:pt x="1212" y="1323"/>
                  </a:cubicBezTo>
                  <a:cubicBezTo>
                    <a:pt x="1323" y="1167"/>
                    <a:pt x="1390" y="982"/>
                    <a:pt x="1406" y="788"/>
                  </a:cubicBezTo>
                  <a:cubicBezTo>
                    <a:pt x="1418" y="647"/>
                    <a:pt x="1402" y="501"/>
                    <a:pt x="1354" y="359"/>
                  </a:cubicBezTo>
                  <a:close/>
                </a:path>
              </a:pathLst>
            </a:custGeom>
            <a:solidFill>
              <a:srgbClr val="5647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41" name="Freeform 837">
              <a:extLst>
                <a:ext uri="{FF2B5EF4-FFF2-40B4-BE49-F238E27FC236}">
                  <a16:creationId xmlns:a16="http://schemas.microsoft.com/office/drawing/2014/main" id="{3BC2CEF9-795B-4CDE-BB1D-9B7968DEB954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64" y="443"/>
              <a:ext cx="68" cy="184"/>
            </a:xfrm>
            <a:custGeom>
              <a:avLst/>
              <a:gdLst>
                <a:gd name="T0" fmla="*/ 40 w 341"/>
                <a:gd name="T1" fmla="*/ 833 h 919"/>
                <a:gd name="T2" fmla="*/ 0 w 341"/>
                <a:gd name="T3" fmla="*/ 815 h 919"/>
                <a:gd name="T4" fmla="*/ 0 w 341"/>
                <a:gd name="T5" fmla="*/ 36 h 919"/>
                <a:gd name="T6" fmla="*/ 166 w 341"/>
                <a:gd name="T7" fmla="*/ 0 h 919"/>
                <a:gd name="T8" fmla="*/ 143 w 341"/>
                <a:gd name="T9" fmla="*/ 234 h 919"/>
                <a:gd name="T10" fmla="*/ 143 w 341"/>
                <a:gd name="T11" fmla="*/ 243 h 919"/>
                <a:gd name="T12" fmla="*/ 150 w 341"/>
                <a:gd name="T13" fmla="*/ 361 h 919"/>
                <a:gd name="T14" fmla="*/ 191 w 341"/>
                <a:gd name="T15" fmla="*/ 579 h 919"/>
                <a:gd name="T16" fmla="*/ 210 w 341"/>
                <a:gd name="T17" fmla="*/ 644 h 919"/>
                <a:gd name="T18" fmla="*/ 341 w 341"/>
                <a:gd name="T19" fmla="*/ 919 h 919"/>
                <a:gd name="T20" fmla="*/ 231 w 341"/>
                <a:gd name="T21" fmla="*/ 898 h 919"/>
                <a:gd name="T22" fmla="*/ 40 w 341"/>
                <a:gd name="T23" fmla="*/ 833 h 919"/>
                <a:gd name="T24" fmla="*/ 0 w 341"/>
                <a:gd name="T25" fmla="*/ 815 h 919"/>
                <a:gd name="T26" fmla="*/ 0 w 341"/>
                <a:gd name="T27" fmla="*/ 815 h 919"/>
                <a:gd name="T28" fmla="*/ 40 w 341"/>
                <a:gd name="T29" fmla="*/ 833 h 919"/>
                <a:gd name="T30" fmla="*/ 0 w 341"/>
                <a:gd name="T31" fmla="*/ 815 h 919"/>
                <a:gd name="T32" fmla="*/ 341 w 341"/>
                <a:gd name="T33" fmla="*/ 919 h 919"/>
                <a:gd name="T34" fmla="*/ 341 w 341"/>
                <a:gd name="T35" fmla="*/ 919 h 919"/>
                <a:gd name="T36" fmla="*/ 231 w 341"/>
                <a:gd name="T37" fmla="*/ 898 h 919"/>
                <a:gd name="T38" fmla="*/ 341 w 341"/>
                <a:gd name="T39" fmla="*/ 919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1" h="919">
                  <a:moveTo>
                    <a:pt x="40" y="833"/>
                  </a:moveTo>
                  <a:cubicBezTo>
                    <a:pt x="26" y="827"/>
                    <a:pt x="13" y="821"/>
                    <a:pt x="0" y="815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55" y="20"/>
                    <a:pt x="110" y="8"/>
                    <a:pt x="166" y="0"/>
                  </a:cubicBezTo>
                  <a:cubicBezTo>
                    <a:pt x="151" y="76"/>
                    <a:pt x="143" y="155"/>
                    <a:pt x="143" y="234"/>
                  </a:cubicBezTo>
                  <a:cubicBezTo>
                    <a:pt x="143" y="243"/>
                    <a:pt x="143" y="243"/>
                    <a:pt x="143" y="243"/>
                  </a:cubicBezTo>
                  <a:cubicBezTo>
                    <a:pt x="143" y="282"/>
                    <a:pt x="146" y="321"/>
                    <a:pt x="150" y="361"/>
                  </a:cubicBezTo>
                  <a:cubicBezTo>
                    <a:pt x="157" y="434"/>
                    <a:pt x="171" y="507"/>
                    <a:pt x="191" y="579"/>
                  </a:cubicBezTo>
                  <a:cubicBezTo>
                    <a:pt x="197" y="601"/>
                    <a:pt x="203" y="622"/>
                    <a:pt x="210" y="644"/>
                  </a:cubicBezTo>
                  <a:cubicBezTo>
                    <a:pt x="243" y="743"/>
                    <a:pt x="288" y="835"/>
                    <a:pt x="341" y="919"/>
                  </a:cubicBezTo>
                  <a:cubicBezTo>
                    <a:pt x="304" y="914"/>
                    <a:pt x="267" y="907"/>
                    <a:pt x="231" y="898"/>
                  </a:cubicBezTo>
                  <a:cubicBezTo>
                    <a:pt x="165" y="882"/>
                    <a:pt x="101" y="860"/>
                    <a:pt x="40" y="833"/>
                  </a:cubicBezTo>
                  <a:close/>
                  <a:moveTo>
                    <a:pt x="0" y="815"/>
                  </a:moveTo>
                  <a:cubicBezTo>
                    <a:pt x="0" y="815"/>
                    <a:pt x="0" y="815"/>
                    <a:pt x="0" y="815"/>
                  </a:cubicBezTo>
                  <a:cubicBezTo>
                    <a:pt x="13" y="821"/>
                    <a:pt x="26" y="827"/>
                    <a:pt x="40" y="833"/>
                  </a:cubicBezTo>
                  <a:cubicBezTo>
                    <a:pt x="26" y="827"/>
                    <a:pt x="13" y="821"/>
                    <a:pt x="0" y="815"/>
                  </a:cubicBezTo>
                  <a:close/>
                  <a:moveTo>
                    <a:pt x="341" y="919"/>
                  </a:moveTo>
                  <a:cubicBezTo>
                    <a:pt x="341" y="919"/>
                    <a:pt x="341" y="919"/>
                    <a:pt x="341" y="919"/>
                  </a:cubicBezTo>
                  <a:cubicBezTo>
                    <a:pt x="304" y="914"/>
                    <a:pt x="267" y="907"/>
                    <a:pt x="231" y="898"/>
                  </a:cubicBezTo>
                  <a:cubicBezTo>
                    <a:pt x="267" y="907"/>
                    <a:pt x="304" y="914"/>
                    <a:pt x="341" y="919"/>
                  </a:cubicBezTo>
                  <a:close/>
                </a:path>
              </a:pathLst>
            </a:custGeom>
            <a:solidFill>
              <a:srgbClr val="C84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42" name="Freeform 838">
              <a:extLst>
                <a:ext uri="{FF2B5EF4-FFF2-40B4-BE49-F238E27FC236}">
                  <a16:creationId xmlns:a16="http://schemas.microsoft.com/office/drawing/2014/main" id="{E4917279-6B9E-4E41-BD8F-8A5B32E18B04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332" y="538"/>
              <a:ext cx="256" cy="207"/>
            </a:xfrm>
            <a:custGeom>
              <a:avLst/>
              <a:gdLst>
                <a:gd name="T0" fmla="*/ 1281 w 1281"/>
                <a:gd name="T1" fmla="*/ 776 h 1032"/>
                <a:gd name="T2" fmla="*/ 1259 w 1281"/>
                <a:gd name="T3" fmla="*/ 1012 h 1032"/>
                <a:gd name="T4" fmla="*/ 1246 w 1281"/>
                <a:gd name="T5" fmla="*/ 1020 h 1032"/>
                <a:gd name="T6" fmla="*/ 1172 w 1281"/>
                <a:gd name="T7" fmla="*/ 1028 h 1032"/>
                <a:gd name="T8" fmla="*/ 1146 w 1281"/>
                <a:gd name="T9" fmla="*/ 1029 h 1032"/>
                <a:gd name="T10" fmla="*/ 1075 w 1281"/>
                <a:gd name="T11" fmla="*/ 1032 h 1032"/>
                <a:gd name="T12" fmla="*/ 1068 w 1281"/>
                <a:gd name="T13" fmla="*/ 1032 h 1032"/>
                <a:gd name="T14" fmla="*/ 608 w 1281"/>
                <a:gd name="T15" fmla="*/ 944 h 1032"/>
                <a:gd name="T16" fmla="*/ 0 w 1281"/>
                <a:gd name="T17" fmla="*/ 443 h 1032"/>
                <a:gd name="T18" fmla="*/ 138 w 1281"/>
                <a:gd name="T19" fmla="*/ 452 h 1032"/>
                <a:gd name="T20" fmla="*/ 481 w 1281"/>
                <a:gd name="T21" fmla="*/ 396 h 1032"/>
                <a:gd name="T22" fmla="*/ 1014 w 1281"/>
                <a:gd name="T23" fmla="*/ 0 h 1032"/>
                <a:gd name="T24" fmla="*/ 1214 w 1281"/>
                <a:gd name="T25" fmla="*/ 374 h 1032"/>
                <a:gd name="T26" fmla="*/ 1281 w 1281"/>
                <a:gd name="T27" fmla="*/ 775 h 1032"/>
                <a:gd name="T28" fmla="*/ 1281 w 1281"/>
                <a:gd name="T29" fmla="*/ 776 h 1032"/>
                <a:gd name="T30" fmla="*/ 1075 w 1281"/>
                <a:gd name="T31" fmla="*/ 1032 h 1032"/>
                <a:gd name="T32" fmla="*/ 1146 w 1281"/>
                <a:gd name="T33" fmla="*/ 1029 h 1032"/>
                <a:gd name="T34" fmla="*/ 1075 w 1281"/>
                <a:gd name="T35" fmla="*/ 1032 h 1032"/>
                <a:gd name="T36" fmla="*/ 1068 w 1281"/>
                <a:gd name="T37" fmla="*/ 1032 h 1032"/>
                <a:gd name="T38" fmla="*/ 608 w 1281"/>
                <a:gd name="T39" fmla="*/ 944 h 1032"/>
                <a:gd name="T40" fmla="*/ 1068 w 1281"/>
                <a:gd name="T41" fmla="*/ 1032 h 1032"/>
                <a:gd name="T42" fmla="*/ 1075 w 1281"/>
                <a:gd name="T43" fmla="*/ 1032 h 1032"/>
                <a:gd name="T44" fmla="*/ 1246 w 1281"/>
                <a:gd name="T45" fmla="*/ 1020 h 1032"/>
                <a:gd name="T46" fmla="*/ 1246 w 1281"/>
                <a:gd name="T47" fmla="*/ 1020 h 1032"/>
                <a:gd name="T48" fmla="*/ 1172 w 1281"/>
                <a:gd name="T49" fmla="*/ 1028 h 1032"/>
                <a:gd name="T50" fmla="*/ 1246 w 1281"/>
                <a:gd name="T51" fmla="*/ 1020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81" h="1032">
                  <a:moveTo>
                    <a:pt x="1281" y="776"/>
                  </a:moveTo>
                  <a:cubicBezTo>
                    <a:pt x="1281" y="856"/>
                    <a:pt x="1274" y="935"/>
                    <a:pt x="1259" y="1012"/>
                  </a:cubicBezTo>
                  <a:cubicBezTo>
                    <a:pt x="1246" y="1020"/>
                    <a:pt x="1246" y="1020"/>
                    <a:pt x="1246" y="1020"/>
                  </a:cubicBezTo>
                  <a:cubicBezTo>
                    <a:pt x="1221" y="1023"/>
                    <a:pt x="1196" y="1026"/>
                    <a:pt x="1172" y="1028"/>
                  </a:cubicBezTo>
                  <a:cubicBezTo>
                    <a:pt x="1163" y="1028"/>
                    <a:pt x="1154" y="1029"/>
                    <a:pt x="1146" y="1029"/>
                  </a:cubicBezTo>
                  <a:cubicBezTo>
                    <a:pt x="1122" y="1031"/>
                    <a:pt x="1098" y="1032"/>
                    <a:pt x="1075" y="1032"/>
                  </a:cubicBezTo>
                  <a:cubicBezTo>
                    <a:pt x="1068" y="1032"/>
                    <a:pt x="1068" y="1032"/>
                    <a:pt x="1068" y="1032"/>
                  </a:cubicBezTo>
                  <a:cubicBezTo>
                    <a:pt x="909" y="1032"/>
                    <a:pt x="753" y="1001"/>
                    <a:pt x="608" y="944"/>
                  </a:cubicBezTo>
                  <a:cubicBezTo>
                    <a:pt x="361" y="847"/>
                    <a:pt x="146" y="674"/>
                    <a:pt x="0" y="443"/>
                  </a:cubicBezTo>
                  <a:cubicBezTo>
                    <a:pt x="46" y="449"/>
                    <a:pt x="92" y="452"/>
                    <a:pt x="138" y="452"/>
                  </a:cubicBezTo>
                  <a:cubicBezTo>
                    <a:pt x="252" y="452"/>
                    <a:pt x="368" y="434"/>
                    <a:pt x="481" y="396"/>
                  </a:cubicBezTo>
                  <a:cubicBezTo>
                    <a:pt x="705" y="320"/>
                    <a:pt x="887" y="179"/>
                    <a:pt x="1014" y="0"/>
                  </a:cubicBezTo>
                  <a:cubicBezTo>
                    <a:pt x="1099" y="110"/>
                    <a:pt x="1167" y="235"/>
                    <a:pt x="1214" y="374"/>
                  </a:cubicBezTo>
                  <a:cubicBezTo>
                    <a:pt x="1259" y="507"/>
                    <a:pt x="1281" y="642"/>
                    <a:pt x="1281" y="775"/>
                  </a:cubicBezTo>
                  <a:lnTo>
                    <a:pt x="1281" y="776"/>
                  </a:lnTo>
                  <a:close/>
                  <a:moveTo>
                    <a:pt x="1075" y="1032"/>
                  </a:moveTo>
                  <a:cubicBezTo>
                    <a:pt x="1098" y="1032"/>
                    <a:pt x="1122" y="1031"/>
                    <a:pt x="1146" y="1029"/>
                  </a:cubicBezTo>
                  <a:cubicBezTo>
                    <a:pt x="1122" y="1031"/>
                    <a:pt x="1098" y="1032"/>
                    <a:pt x="1075" y="1032"/>
                  </a:cubicBezTo>
                  <a:cubicBezTo>
                    <a:pt x="1068" y="1032"/>
                    <a:pt x="1068" y="1032"/>
                    <a:pt x="1068" y="1032"/>
                  </a:cubicBezTo>
                  <a:cubicBezTo>
                    <a:pt x="909" y="1032"/>
                    <a:pt x="753" y="1001"/>
                    <a:pt x="608" y="944"/>
                  </a:cubicBezTo>
                  <a:cubicBezTo>
                    <a:pt x="753" y="1001"/>
                    <a:pt x="909" y="1032"/>
                    <a:pt x="1068" y="1032"/>
                  </a:cubicBezTo>
                  <a:lnTo>
                    <a:pt x="1075" y="1032"/>
                  </a:lnTo>
                  <a:close/>
                  <a:moveTo>
                    <a:pt x="1246" y="1020"/>
                  </a:moveTo>
                  <a:cubicBezTo>
                    <a:pt x="1246" y="1020"/>
                    <a:pt x="1246" y="1020"/>
                    <a:pt x="1246" y="1020"/>
                  </a:cubicBezTo>
                  <a:cubicBezTo>
                    <a:pt x="1221" y="1023"/>
                    <a:pt x="1196" y="1026"/>
                    <a:pt x="1172" y="1028"/>
                  </a:cubicBezTo>
                  <a:cubicBezTo>
                    <a:pt x="1196" y="1026"/>
                    <a:pt x="1221" y="1023"/>
                    <a:pt x="1246" y="1020"/>
                  </a:cubicBezTo>
                  <a:close/>
                </a:path>
              </a:pathLst>
            </a:custGeom>
            <a:solidFill>
              <a:srgbClr val="009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43" name="Freeform 839">
              <a:extLst>
                <a:ext uri="{FF2B5EF4-FFF2-40B4-BE49-F238E27FC236}">
                  <a16:creationId xmlns:a16="http://schemas.microsoft.com/office/drawing/2014/main" id="{523B0A90-C122-4C60-8BE8-23109F03DEF4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92" y="440"/>
              <a:ext cx="243" cy="189"/>
            </a:xfrm>
            <a:custGeom>
              <a:avLst/>
              <a:gdLst>
                <a:gd name="T0" fmla="*/ 1212 w 1212"/>
                <a:gd name="T1" fmla="*/ 490 h 942"/>
                <a:gd name="T2" fmla="*/ 679 w 1212"/>
                <a:gd name="T3" fmla="*/ 886 h 942"/>
                <a:gd name="T4" fmla="*/ 336 w 1212"/>
                <a:gd name="T5" fmla="*/ 942 h 942"/>
                <a:gd name="T6" fmla="*/ 198 w 1212"/>
                <a:gd name="T7" fmla="*/ 933 h 942"/>
                <a:gd name="T8" fmla="*/ 67 w 1212"/>
                <a:gd name="T9" fmla="*/ 658 h 942"/>
                <a:gd name="T10" fmla="*/ 48 w 1212"/>
                <a:gd name="T11" fmla="*/ 593 h 942"/>
                <a:gd name="T12" fmla="*/ 7 w 1212"/>
                <a:gd name="T13" fmla="*/ 375 h 942"/>
                <a:gd name="T14" fmla="*/ 0 w 1212"/>
                <a:gd name="T15" fmla="*/ 257 h 942"/>
                <a:gd name="T16" fmla="*/ 0 w 1212"/>
                <a:gd name="T17" fmla="*/ 248 h 942"/>
                <a:gd name="T18" fmla="*/ 23 w 1212"/>
                <a:gd name="T19" fmla="*/ 14 h 942"/>
                <a:gd name="T20" fmla="*/ 206 w 1212"/>
                <a:gd name="T21" fmla="*/ 0 h 942"/>
                <a:gd name="T22" fmla="*/ 214 w 1212"/>
                <a:gd name="T23" fmla="*/ 0 h 942"/>
                <a:gd name="T24" fmla="*/ 1212 w 1212"/>
                <a:gd name="T25" fmla="*/ 490 h 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2" h="942">
                  <a:moveTo>
                    <a:pt x="1212" y="490"/>
                  </a:moveTo>
                  <a:cubicBezTo>
                    <a:pt x="1085" y="669"/>
                    <a:pt x="903" y="810"/>
                    <a:pt x="679" y="886"/>
                  </a:cubicBezTo>
                  <a:cubicBezTo>
                    <a:pt x="566" y="924"/>
                    <a:pt x="450" y="942"/>
                    <a:pt x="336" y="942"/>
                  </a:cubicBezTo>
                  <a:cubicBezTo>
                    <a:pt x="290" y="942"/>
                    <a:pt x="244" y="939"/>
                    <a:pt x="198" y="933"/>
                  </a:cubicBezTo>
                  <a:cubicBezTo>
                    <a:pt x="145" y="849"/>
                    <a:pt x="100" y="757"/>
                    <a:pt x="67" y="658"/>
                  </a:cubicBezTo>
                  <a:cubicBezTo>
                    <a:pt x="60" y="636"/>
                    <a:pt x="54" y="615"/>
                    <a:pt x="48" y="593"/>
                  </a:cubicBezTo>
                  <a:cubicBezTo>
                    <a:pt x="28" y="521"/>
                    <a:pt x="14" y="448"/>
                    <a:pt x="7" y="375"/>
                  </a:cubicBezTo>
                  <a:cubicBezTo>
                    <a:pt x="3" y="335"/>
                    <a:pt x="0" y="296"/>
                    <a:pt x="0" y="257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169"/>
                    <a:pt x="8" y="90"/>
                    <a:pt x="23" y="14"/>
                  </a:cubicBezTo>
                  <a:cubicBezTo>
                    <a:pt x="84" y="5"/>
                    <a:pt x="145" y="0"/>
                    <a:pt x="206" y="0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603" y="1"/>
                    <a:pt x="973" y="183"/>
                    <a:pt x="1212" y="490"/>
                  </a:cubicBezTo>
                  <a:close/>
                </a:path>
              </a:pathLst>
            </a:custGeom>
            <a:solidFill>
              <a:srgbClr val="4B3F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44" name="Freeform 840">
              <a:extLst>
                <a:ext uri="{FF2B5EF4-FFF2-40B4-BE49-F238E27FC236}">
                  <a16:creationId xmlns:a16="http://schemas.microsoft.com/office/drawing/2014/main" id="{4FA26726-7DF3-4D2F-A3A9-3E0FE886B6A9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820" y="332"/>
              <a:ext cx="776" cy="430"/>
            </a:xfrm>
            <a:custGeom>
              <a:avLst/>
              <a:gdLst>
                <a:gd name="T0" fmla="*/ 108 w 3880"/>
                <a:gd name="T1" fmla="*/ 253 h 2151"/>
                <a:gd name="T2" fmla="*/ 735 w 3880"/>
                <a:gd name="T3" fmla="*/ 366 h 2151"/>
                <a:gd name="T4" fmla="*/ 411 w 3880"/>
                <a:gd name="T5" fmla="*/ 367 h 2151"/>
                <a:gd name="T6" fmla="*/ 1092 w 3880"/>
                <a:gd name="T7" fmla="*/ 250 h 2151"/>
                <a:gd name="T8" fmla="*/ 1092 w 3880"/>
                <a:gd name="T9" fmla="*/ 473 h 2151"/>
                <a:gd name="T10" fmla="*/ 860 w 3880"/>
                <a:gd name="T11" fmla="*/ 366 h 2151"/>
                <a:gd name="T12" fmla="*/ 1501 w 3880"/>
                <a:gd name="T13" fmla="*/ 439 h 2151"/>
                <a:gd name="T14" fmla="*/ 1289 w 3880"/>
                <a:gd name="T15" fmla="*/ 337 h 2151"/>
                <a:gd name="T16" fmla="*/ 1801 w 3880"/>
                <a:gd name="T17" fmla="*/ 194 h 2151"/>
                <a:gd name="T18" fmla="*/ 2096 w 3880"/>
                <a:gd name="T19" fmla="*/ 326 h 2151"/>
                <a:gd name="T20" fmla="*/ 2151 w 3880"/>
                <a:gd name="T21" fmla="*/ 474 h 2151"/>
                <a:gd name="T22" fmla="*/ 2075 w 3880"/>
                <a:gd name="T23" fmla="*/ 326 h 2151"/>
                <a:gd name="T24" fmla="*/ 2096 w 3880"/>
                <a:gd name="T25" fmla="*/ 373 h 2151"/>
                <a:gd name="T26" fmla="*/ 2335 w 3880"/>
                <a:gd name="T27" fmla="*/ 248 h 2151"/>
                <a:gd name="T28" fmla="*/ 2208 w 3880"/>
                <a:gd name="T29" fmla="*/ 202 h 2151"/>
                <a:gd name="T30" fmla="*/ 2504 w 3880"/>
                <a:gd name="T31" fmla="*/ 202 h 2151"/>
                <a:gd name="T32" fmla="*/ 2815 w 3880"/>
                <a:gd name="T33" fmla="*/ 539 h 2151"/>
                <a:gd name="T34" fmla="*/ 2920 w 3880"/>
                <a:gd name="T35" fmla="*/ 439 h 2151"/>
                <a:gd name="T36" fmla="*/ 147 w 3880"/>
                <a:gd name="T37" fmla="*/ 880 h 2151"/>
                <a:gd name="T38" fmla="*/ 600 w 3880"/>
                <a:gd name="T39" fmla="*/ 1261 h 2151"/>
                <a:gd name="T40" fmla="*/ 38 w 3880"/>
                <a:gd name="T41" fmla="*/ 1261 h 2151"/>
                <a:gd name="T42" fmla="*/ 1011 w 3880"/>
                <a:gd name="T43" fmla="*/ 1202 h 2151"/>
                <a:gd name="T44" fmla="*/ 857 w 3880"/>
                <a:gd name="T45" fmla="*/ 987 h 2151"/>
                <a:gd name="T46" fmla="*/ 1343 w 3880"/>
                <a:gd name="T47" fmla="*/ 956 h 2151"/>
                <a:gd name="T48" fmla="*/ 1246 w 3880"/>
                <a:gd name="T49" fmla="*/ 1269 h 2151"/>
                <a:gd name="T50" fmla="*/ 1587 w 3880"/>
                <a:gd name="T51" fmla="*/ 873 h 2151"/>
                <a:gd name="T52" fmla="*/ 1535 w 3880"/>
                <a:gd name="T53" fmla="*/ 920 h 2151"/>
                <a:gd name="T54" fmla="*/ 1830 w 3880"/>
                <a:gd name="T55" fmla="*/ 1269 h 2151"/>
                <a:gd name="T56" fmla="*/ 1704 w 3880"/>
                <a:gd name="T57" fmla="*/ 1026 h 2151"/>
                <a:gd name="T58" fmla="*/ 2342 w 3880"/>
                <a:gd name="T59" fmla="*/ 1224 h 2151"/>
                <a:gd name="T60" fmla="*/ 2708 w 3880"/>
                <a:gd name="T61" fmla="*/ 1261 h 2151"/>
                <a:gd name="T62" fmla="*/ 2380 w 3880"/>
                <a:gd name="T63" fmla="*/ 1261 h 2151"/>
                <a:gd name="T64" fmla="*/ 283 w 3880"/>
                <a:gd name="T65" fmla="*/ 1615 h 2151"/>
                <a:gd name="T66" fmla="*/ 0 w 3880"/>
                <a:gd name="T67" fmla="*/ 1941 h 2151"/>
                <a:gd name="T68" fmla="*/ 543 w 3880"/>
                <a:gd name="T69" fmla="*/ 1955 h 2151"/>
                <a:gd name="T70" fmla="*/ 640 w 3880"/>
                <a:gd name="T71" fmla="*/ 1641 h 2151"/>
                <a:gd name="T72" fmla="*/ 1209 w 3880"/>
                <a:gd name="T73" fmla="*/ 1820 h 2151"/>
                <a:gd name="T74" fmla="*/ 860 w 3880"/>
                <a:gd name="T75" fmla="*/ 1820 h 2151"/>
                <a:gd name="T76" fmla="*/ 1452 w 3880"/>
                <a:gd name="T77" fmla="*/ 1734 h 2151"/>
                <a:gd name="T78" fmla="*/ 1504 w 3880"/>
                <a:gd name="T79" fmla="*/ 1881 h 2151"/>
                <a:gd name="T80" fmla="*/ 1727 w 3880"/>
                <a:gd name="T81" fmla="*/ 1542 h 2151"/>
                <a:gd name="T82" fmla="*/ 2106 w 3880"/>
                <a:gd name="T83" fmla="*/ 1818 h 2151"/>
                <a:gd name="T84" fmla="*/ 2009 w 3880"/>
                <a:gd name="T85" fmla="*/ 1774 h 2151"/>
                <a:gd name="T86" fmla="*/ 1983 w 3880"/>
                <a:gd name="T87" fmla="*/ 1842 h 2151"/>
                <a:gd name="T88" fmla="*/ 2278 w 3880"/>
                <a:gd name="T89" fmla="*/ 1460 h 2151"/>
                <a:gd name="T90" fmla="*/ 2408 w 3880"/>
                <a:gd name="T91" fmla="*/ 1481 h 2151"/>
                <a:gd name="T92" fmla="*/ 2669 w 3880"/>
                <a:gd name="T93" fmla="*/ 1721 h 2151"/>
                <a:gd name="T94" fmla="*/ 2580 w 3880"/>
                <a:gd name="T95" fmla="*/ 1882 h 2151"/>
                <a:gd name="T96" fmla="*/ 2897 w 3880"/>
                <a:gd name="T97" fmla="*/ 1650 h 2151"/>
                <a:gd name="T98" fmla="*/ 3095 w 3880"/>
                <a:gd name="T99" fmla="*/ 1901 h 2151"/>
                <a:gd name="T100" fmla="*/ 3002 w 3880"/>
                <a:gd name="T101" fmla="*/ 1549 h 2151"/>
                <a:gd name="T102" fmla="*/ 3327 w 3880"/>
                <a:gd name="T103" fmla="*/ 2000 h 2151"/>
                <a:gd name="T104" fmla="*/ 3382 w 3880"/>
                <a:gd name="T105" fmla="*/ 1782 h 2151"/>
                <a:gd name="T106" fmla="*/ 3657 w 3880"/>
                <a:gd name="T107" fmla="*/ 1991 h 2151"/>
                <a:gd name="T108" fmla="*/ 3754 w 3880"/>
                <a:gd name="T109" fmla="*/ 1641 h 2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80" h="2151">
                  <a:moveTo>
                    <a:pt x="108" y="531"/>
                  </a:moveTo>
                  <a:cubicBezTo>
                    <a:pt x="49" y="531"/>
                    <a:pt x="49" y="531"/>
                    <a:pt x="49" y="531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357" y="34"/>
                    <a:pt x="357" y="34"/>
                    <a:pt x="357" y="34"/>
                  </a:cubicBezTo>
                  <a:cubicBezTo>
                    <a:pt x="357" y="88"/>
                    <a:pt x="357" y="88"/>
                    <a:pt x="357" y="88"/>
                  </a:cubicBezTo>
                  <a:cubicBezTo>
                    <a:pt x="108" y="88"/>
                    <a:pt x="108" y="88"/>
                    <a:pt x="108" y="88"/>
                  </a:cubicBezTo>
                  <a:cubicBezTo>
                    <a:pt x="108" y="253"/>
                    <a:pt x="108" y="253"/>
                    <a:pt x="108" y="253"/>
                  </a:cubicBezTo>
                  <a:cubicBezTo>
                    <a:pt x="340" y="253"/>
                    <a:pt x="340" y="253"/>
                    <a:pt x="340" y="253"/>
                  </a:cubicBezTo>
                  <a:cubicBezTo>
                    <a:pt x="340" y="308"/>
                    <a:pt x="340" y="308"/>
                    <a:pt x="340" y="308"/>
                  </a:cubicBezTo>
                  <a:cubicBezTo>
                    <a:pt x="108" y="308"/>
                    <a:pt x="108" y="308"/>
                    <a:pt x="108" y="308"/>
                  </a:cubicBezTo>
                  <a:lnTo>
                    <a:pt x="108" y="531"/>
                  </a:lnTo>
                  <a:close/>
                  <a:moveTo>
                    <a:pt x="411" y="367"/>
                  </a:moveTo>
                  <a:cubicBezTo>
                    <a:pt x="411" y="265"/>
                    <a:pt x="482" y="194"/>
                    <a:pt x="579" y="194"/>
                  </a:cubicBezTo>
                  <a:cubicBezTo>
                    <a:pt x="672" y="194"/>
                    <a:pt x="735" y="257"/>
                    <a:pt x="735" y="366"/>
                  </a:cubicBezTo>
                  <a:cubicBezTo>
                    <a:pt x="735" y="383"/>
                    <a:pt x="735" y="383"/>
                    <a:pt x="735" y="383"/>
                  </a:cubicBezTo>
                  <a:cubicBezTo>
                    <a:pt x="470" y="383"/>
                    <a:pt x="470" y="383"/>
                    <a:pt x="470" y="383"/>
                  </a:cubicBezTo>
                  <a:cubicBezTo>
                    <a:pt x="474" y="440"/>
                    <a:pt x="517" y="489"/>
                    <a:pt x="577" y="489"/>
                  </a:cubicBezTo>
                  <a:cubicBezTo>
                    <a:pt x="624" y="489"/>
                    <a:pt x="656" y="472"/>
                    <a:pt x="682" y="439"/>
                  </a:cubicBezTo>
                  <a:cubicBezTo>
                    <a:pt x="723" y="471"/>
                    <a:pt x="723" y="471"/>
                    <a:pt x="723" y="471"/>
                  </a:cubicBezTo>
                  <a:cubicBezTo>
                    <a:pt x="685" y="521"/>
                    <a:pt x="638" y="539"/>
                    <a:pt x="577" y="539"/>
                  </a:cubicBezTo>
                  <a:cubicBezTo>
                    <a:pt x="474" y="539"/>
                    <a:pt x="411" y="462"/>
                    <a:pt x="411" y="367"/>
                  </a:cubicBezTo>
                  <a:close/>
                  <a:moveTo>
                    <a:pt x="470" y="337"/>
                  </a:moveTo>
                  <a:cubicBezTo>
                    <a:pt x="676" y="337"/>
                    <a:pt x="676" y="337"/>
                    <a:pt x="676" y="337"/>
                  </a:cubicBezTo>
                  <a:cubicBezTo>
                    <a:pt x="674" y="282"/>
                    <a:pt x="637" y="244"/>
                    <a:pt x="577" y="244"/>
                  </a:cubicBezTo>
                  <a:cubicBezTo>
                    <a:pt x="517" y="244"/>
                    <a:pt x="477" y="282"/>
                    <a:pt x="470" y="337"/>
                  </a:cubicBezTo>
                  <a:close/>
                  <a:moveTo>
                    <a:pt x="801" y="366"/>
                  </a:moveTo>
                  <a:cubicBezTo>
                    <a:pt x="801" y="267"/>
                    <a:pt x="871" y="194"/>
                    <a:pt x="974" y="194"/>
                  </a:cubicBezTo>
                  <a:cubicBezTo>
                    <a:pt x="1022" y="194"/>
                    <a:pt x="1062" y="215"/>
                    <a:pt x="1092" y="250"/>
                  </a:cubicBezTo>
                  <a:cubicBezTo>
                    <a:pt x="1093" y="250"/>
                    <a:pt x="1093" y="250"/>
                    <a:pt x="1093" y="250"/>
                  </a:cubicBezTo>
                  <a:cubicBezTo>
                    <a:pt x="1093" y="0"/>
                    <a:pt x="1093" y="0"/>
                    <a:pt x="1093" y="0"/>
                  </a:cubicBezTo>
                  <a:cubicBezTo>
                    <a:pt x="1148" y="0"/>
                    <a:pt x="1148" y="0"/>
                    <a:pt x="1148" y="0"/>
                  </a:cubicBezTo>
                  <a:cubicBezTo>
                    <a:pt x="1148" y="531"/>
                    <a:pt x="1148" y="531"/>
                    <a:pt x="1148" y="531"/>
                  </a:cubicBezTo>
                  <a:cubicBezTo>
                    <a:pt x="1093" y="531"/>
                    <a:pt x="1093" y="531"/>
                    <a:pt x="1093" y="531"/>
                  </a:cubicBezTo>
                  <a:cubicBezTo>
                    <a:pt x="1093" y="473"/>
                    <a:pt x="1093" y="473"/>
                    <a:pt x="1093" y="473"/>
                  </a:cubicBezTo>
                  <a:cubicBezTo>
                    <a:pt x="1092" y="473"/>
                    <a:pt x="1092" y="473"/>
                    <a:pt x="1092" y="473"/>
                  </a:cubicBezTo>
                  <a:cubicBezTo>
                    <a:pt x="1072" y="510"/>
                    <a:pt x="1025" y="539"/>
                    <a:pt x="966" y="539"/>
                  </a:cubicBezTo>
                  <a:cubicBezTo>
                    <a:pt x="874" y="539"/>
                    <a:pt x="801" y="465"/>
                    <a:pt x="801" y="366"/>
                  </a:cubicBezTo>
                  <a:close/>
                  <a:moveTo>
                    <a:pt x="860" y="366"/>
                  </a:moveTo>
                  <a:cubicBezTo>
                    <a:pt x="860" y="435"/>
                    <a:pt x="906" y="489"/>
                    <a:pt x="977" y="489"/>
                  </a:cubicBezTo>
                  <a:cubicBezTo>
                    <a:pt x="1048" y="489"/>
                    <a:pt x="1093" y="435"/>
                    <a:pt x="1093" y="366"/>
                  </a:cubicBezTo>
                  <a:cubicBezTo>
                    <a:pt x="1093" y="298"/>
                    <a:pt x="1048" y="244"/>
                    <a:pt x="977" y="244"/>
                  </a:cubicBezTo>
                  <a:cubicBezTo>
                    <a:pt x="906" y="244"/>
                    <a:pt x="860" y="298"/>
                    <a:pt x="860" y="366"/>
                  </a:cubicBezTo>
                  <a:close/>
                  <a:moveTo>
                    <a:pt x="1230" y="367"/>
                  </a:moveTo>
                  <a:cubicBezTo>
                    <a:pt x="1230" y="265"/>
                    <a:pt x="1302" y="194"/>
                    <a:pt x="1399" y="194"/>
                  </a:cubicBezTo>
                  <a:cubicBezTo>
                    <a:pt x="1492" y="194"/>
                    <a:pt x="1555" y="257"/>
                    <a:pt x="1555" y="366"/>
                  </a:cubicBezTo>
                  <a:cubicBezTo>
                    <a:pt x="1555" y="383"/>
                    <a:pt x="1555" y="383"/>
                    <a:pt x="1555" y="383"/>
                  </a:cubicBezTo>
                  <a:cubicBezTo>
                    <a:pt x="1289" y="383"/>
                    <a:pt x="1289" y="383"/>
                    <a:pt x="1289" y="383"/>
                  </a:cubicBezTo>
                  <a:cubicBezTo>
                    <a:pt x="1294" y="440"/>
                    <a:pt x="1337" y="489"/>
                    <a:pt x="1397" y="489"/>
                  </a:cubicBezTo>
                  <a:cubicBezTo>
                    <a:pt x="1444" y="489"/>
                    <a:pt x="1476" y="472"/>
                    <a:pt x="1501" y="439"/>
                  </a:cubicBezTo>
                  <a:cubicBezTo>
                    <a:pt x="1543" y="471"/>
                    <a:pt x="1543" y="471"/>
                    <a:pt x="1543" y="471"/>
                  </a:cubicBezTo>
                  <a:cubicBezTo>
                    <a:pt x="1504" y="521"/>
                    <a:pt x="1458" y="539"/>
                    <a:pt x="1397" y="539"/>
                  </a:cubicBezTo>
                  <a:cubicBezTo>
                    <a:pt x="1294" y="539"/>
                    <a:pt x="1230" y="462"/>
                    <a:pt x="1230" y="367"/>
                  </a:cubicBezTo>
                  <a:close/>
                  <a:moveTo>
                    <a:pt x="1289" y="337"/>
                  </a:moveTo>
                  <a:cubicBezTo>
                    <a:pt x="1496" y="337"/>
                    <a:pt x="1496" y="337"/>
                    <a:pt x="1496" y="337"/>
                  </a:cubicBezTo>
                  <a:cubicBezTo>
                    <a:pt x="1494" y="282"/>
                    <a:pt x="1457" y="244"/>
                    <a:pt x="1397" y="244"/>
                  </a:cubicBezTo>
                  <a:cubicBezTo>
                    <a:pt x="1336" y="244"/>
                    <a:pt x="1296" y="282"/>
                    <a:pt x="1289" y="337"/>
                  </a:cubicBezTo>
                  <a:close/>
                  <a:moveTo>
                    <a:pt x="1640" y="531"/>
                  </a:moveTo>
                  <a:cubicBezTo>
                    <a:pt x="1695" y="531"/>
                    <a:pt x="1695" y="531"/>
                    <a:pt x="1695" y="531"/>
                  </a:cubicBezTo>
                  <a:cubicBezTo>
                    <a:pt x="1695" y="371"/>
                    <a:pt x="1695" y="371"/>
                    <a:pt x="1695" y="371"/>
                  </a:cubicBezTo>
                  <a:cubicBezTo>
                    <a:pt x="1695" y="296"/>
                    <a:pt x="1724" y="249"/>
                    <a:pt x="1791" y="249"/>
                  </a:cubicBezTo>
                  <a:cubicBezTo>
                    <a:pt x="1801" y="249"/>
                    <a:pt x="1811" y="250"/>
                    <a:pt x="1820" y="253"/>
                  </a:cubicBezTo>
                  <a:cubicBezTo>
                    <a:pt x="1824" y="197"/>
                    <a:pt x="1824" y="197"/>
                    <a:pt x="1824" y="197"/>
                  </a:cubicBezTo>
                  <a:cubicBezTo>
                    <a:pt x="1816" y="194"/>
                    <a:pt x="1809" y="194"/>
                    <a:pt x="1801" y="194"/>
                  </a:cubicBezTo>
                  <a:cubicBezTo>
                    <a:pt x="1747" y="194"/>
                    <a:pt x="1707" y="224"/>
                    <a:pt x="1692" y="256"/>
                  </a:cubicBezTo>
                  <a:cubicBezTo>
                    <a:pt x="1690" y="256"/>
                    <a:pt x="1690" y="256"/>
                    <a:pt x="1690" y="256"/>
                  </a:cubicBezTo>
                  <a:cubicBezTo>
                    <a:pt x="1690" y="238"/>
                    <a:pt x="1689" y="220"/>
                    <a:pt x="1689" y="202"/>
                  </a:cubicBezTo>
                  <a:cubicBezTo>
                    <a:pt x="1637" y="202"/>
                    <a:pt x="1637" y="202"/>
                    <a:pt x="1637" y="202"/>
                  </a:cubicBezTo>
                  <a:cubicBezTo>
                    <a:pt x="1637" y="224"/>
                    <a:pt x="1640" y="250"/>
                    <a:pt x="1640" y="280"/>
                  </a:cubicBezTo>
                  <a:lnTo>
                    <a:pt x="1640" y="531"/>
                  </a:lnTo>
                  <a:close/>
                  <a:moveTo>
                    <a:pt x="2096" y="326"/>
                  </a:moveTo>
                  <a:cubicBezTo>
                    <a:pt x="2096" y="317"/>
                    <a:pt x="2096" y="317"/>
                    <a:pt x="2096" y="317"/>
                  </a:cubicBezTo>
                  <a:cubicBezTo>
                    <a:pt x="2096" y="269"/>
                    <a:pt x="2066" y="244"/>
                    <a:pt x="2015" y="244"/>
                  </a:cubicBezTo>
                  <a:cubicBezTo>
                    <a:pt x="1980" y="244"/>
                    <a:pt x="1943" y="256"/>
                    <a:pt x="1917" y="280"/>
                  </a:cubicBezTo>
                  <a:cubicBezTo>
                    <a:pt x="1883" y="244"/>
                    <a:pt x="1883" y="244"/>
                    <a:pt x="1883" y="244"/>
                  </a:cubicBezTo>
                  <a:cubicBezTo>
                    <a:pt x="1917" y="210"/>
                    <a:pt x="1966" y="194"/>
                    <a:pt x="2014" y="194"/>
                  </a:cubicBezTo>
                  <a:cubicBezTo>
                    <a:pt x="2111" y="194"/>
                    <a:pt x="2151" y="240"/>
                    <a:pt x="2151" y="333"/>
                  </a:cubicBezTo>
                  <a:cubicBezTo>
                    <a:pt x="2151" y="474"/>
                    <a:pt x="2151" y="474"/>
                    <a:pt x="2151" y="474"/>
                  </a:cubicBezTo>
                  <a:cubicBezTo>
                    <a:pt x="2151" y="493"/>
                    <a:pt x="2153" y="514"/>
                    <a:pt x="2156" y="531"/>
                  </a:cubicBezTo>
                  <a:cubicBezTo>
                    <a:pt x="2103" y="531"/>
                    <a:pt x="2103" y="531"/>
                    <a:pt x="2103" y="531"/>
                  </a:cubicBezTo>
                  <a:cubicBezTo>
                    <a:pt x="2100" y="516"/>
                    <a:pt x="2100" y="496"/>
                    <a:pt x="2100" y="482"/>
                  </a:cubicBezTo>
                  <a:cubicBezTo>
                    <a:pt x="2099" y="482"/>
                    <a:pt x="2099" y="482"/>
                    <a:pt x="2099" y="482"/>
                  </a:cubicBezTo>
                  <a:cubicBezTo>
                    <a:pt x="2077" y="515"/>
                    <a:pt x="2040" y="539"/>
                    <a:pt x="1990" y="539"/>
                  </a:cubicBezTo>
                  <a:cubicBezTo>
                    <a:pt x="1924" y="539"/>
                    <a:pt x="1868" y="506"/>
                    <a:pt x="1868" y="442"/>
                  </a:cubicBezTo>
                  <a:cubicBezTo>
                    <a:pt x="1868" y="333"/>
                    <a:pt x="1995" y="326"/>
                    <a:pt x="2075" y="326"/>
                  </a:cubicBezTo>
                  <a:lnTo>
                    <a:pt x="2096" y="326"/>
                  </a:lnTo>
                  <a:close/>
                  <a:moveTo>
                    <a:pt x="2096" y="373"/>
                  </a:moveTo>
                  <a:cubicBezTo>
                    <a:pt x="2042" y="373"/>
                    <a:pt x="2042" y="373"/>
                    <a:pt x="2042" y="373"/>
                  </a:cubicBezTo>
                  <a:cubicBezTo>
                    <a:pt x="1972" y="373"/>
                    <a:pt x="1927" y="392"/>
                    <a:pt x="1927" y="436"/>
                  </a:cubicBezTo>
                  <a:cubicBezTo>
                    <a:pt x="1927" y="478"/>
                    <a:pt x="1958" y="493"/>
                    <a:pt x="2000" y="493"/>
                  </a:cubicBezTo>
                  <a:cubicBezTo>
                    <a:pt x="2063" y="493"/>
                    <a:pt x="2095" y="447"/>
                    <a:pt x="2096" y="394"/>
                  </a:cubicBezTo>
                  <a:lnTo>
                    <a:pt x="2096" y="373"/>
                  </a:lnTo>
                  <a:close/>
                  <a:moveTo>
                    <a:pt x="2280" y="429"/>
                  </a:moveTo>
                  <a:cubicBezTo>
                    <a:pt x="2280" y="497"/>
                    <a:pt x="2292" y="539"/>
                    <a:pt x="2370" y="539"/>
                  </a:cubicBezTo>
                  <a:cubicBezTo>
                    <a:pt x="2391" y="539"/>
                    <a:pt x="2415" y="536"/>
                    <a:pt x="2434" y="527"/>
                  </a:cubicBezTo>
                  <a:cubicBezTo>
                    <a:pt x="2432" y="477"/>
                    <a:pt x="2432" y="477"/>
                    <a:pt x="2432" y="477"/>
                  </a:cubicBezTo>
                  <a:cubicBezTo>
                    <a:pt x="2418" y="485"/>
                    <a:pt x="2400" y="489"/>
                    <a:pt x="2384" y="489"/>
                  </a:cubicBezTo>
                  <a:cubicBezTo>
                    <a:pt x="2335" y="489"/>
                    <a:pt x="2335" y="455"/>
                    <a:pt x="2335" y="413"/>
                  </a:cubicBezTo>
                  <a:cubicBezTo>
                    <a:pt x="2335" y="248"/>
                    <a:pt x="2335" y="248"/>
                    <a:pt x="2335" y="248"/>
                  </a:cubicBezTo>
                  <a:cubicBezTo>
                    <a:pt x="2432" y="248"/>
                    <a:pt x="2432" y="248"/>
                    <a:pt x="2432" y="248"/>
                  </a:cubicBezTo>
                  <a:cubicBezTo>
                    <a:pt x="2432" y="202"/>
                    <a:pt x="2432" y="202"/>
                    <a:pt x="2432" y="202"/>
                  </a:cubicBezTo>
                  <a:cubicBezTo>
                    <a:pt x="2335" y="202"/>
                    <a:pt x="2335" y="202"/>
                    <a:pt x="2335" y="202"/>
                  </a:cubicBezTo>
                  <a:cubicBezTo>
                    <a:pt x="2335" y="109"/>
                    <a:pt x="2335" y="109"/>
                    <a:pt x="2335" y="109"/>
                  </a:cubicBezTo>
                  <a:cubicBezTo>
                    <a:pt x="2280" y="109"/>
                    <a:pt x="2280" y="109"/>
                    <a:pt x="2280" y="109"/>
                  </a:cubicBezTo>
                  <a:cubicBezTo>
                    <a:pt x="2280" y="202"/>
                    <a:pt x="2280" y="202"/>
                    <a:pt x="2280" y="202"/>
                  </a:cubicBezTo>
                  <a:cubicBezTo>
                    <a:pt x="2208" y="202"/>
                    <a:pt x="2208" y="202"/>
                    <a:pt x="2208" y="202"/>
                  </a:cubicBezTo>
                  <a:cubicBezTo>
                    <a:pt x="2208" y="248"/>
                    <a:pt x="2208" y="248"/>
                    <a:pt x="2208" y="248"/>
                  </a:cubicBezTo>
                  <a:cubicBezTo>
                    <a:pt x="2280" y="248"/>
                    <a:pt x="2280" y="248"/>
                    <a:pt x="2280" y="248"/>
                  </a:cubicBezTo>
                  <a:lnTo>
                    <a:pt x="2280" y="429"/>
                  </a:lnTo>
                  <a:close/>
                  <a:moveTo>
                    <a:pt x="2504" y="531"/>
                  </a:moveTo>
                  <a:cubicBezTo>
                    <a:pt x="2559" y="531"/>
                    <a:pt x="2559" y="531"/>
                    <a:pt x="2559" y="531"/>
                  </a:cubicBezTo>
                  <a:cubicBezTo>
                    <a:pt x="2559" y="202"/>
                    <a:pt x="2559" y="202"/>
                    <a:pt x="2559" y="202"/>
                  </a:cubicBezTo>
                  <a:cubicBezTo>
                    <a:pt x="2504" y="202"/>
                    <a:pt x="2504" y="202"/>
                    <a:pt x="2504" y="202"/>
                  </a:cubicBezTo>
                  <a:lnTo>
                    <a:pt x="2504" y="531"/>
                  </a:lnTo>
                  <a:close/>
                  <a:moveTo>
                    <a:pt x="2531" y="114"/>
                  </a:moveTo>
                  <a:cubicBezTo>
                    <a:pt x="2554" y="114"/>
                    <a:pt x="2571" y="97"/>
                    <a:pt x="2571" y="74"/>
                  </a:cubicBezTo>
                  <a:cubicBezTo>
                    <a:pt x="2571" y="52"/>
                    <a:pt x="2554" y="34"/>
                    <a:pt x="2531" y="34"/>
                  </a:cubicBezTo>
                  <a:cubicBezTo>
                    <a:pt x="2509" y="34"/>
                    <a:pt x="2491" y="52"/>
                    <a:pt x="2491" y="74"/>
                  </a:cubicBezTo>
                  <a:cubicBezTo>
                    <a:pt x="2491" y="97"/>
                    <a:pt x="2508" y="114"/>
                    <a:pt x="2531" y="114"/>
                  </a:cubicBezTo>
                  <a:close/>
                  <a:moveTo>
                    <a:pt x="2815" y="539"/>
                  </a:moveTo>
                  <a:cubicBezTo>
                    <a:pt x="2712" y="539"/>
                    <a:pt x="2649" y="462"/>
                    <a:pt x="2649" y="367"/>
                  </a:cubicBezTo>
                  <a:cubicBezTo>
                    <a:pt x="2649" y="265"/>
                    <a:pt x="2720" y="194"/>
                    <a:pt x="2817" y="194"/>
                  </a:cubicBezTo>
                  <a:cubicBezTo>
                    <a:pt x="2910" y="194"/>
                    <a:pt x="2973" y="257"/>
                    <a:pt x="2973" y="366"/>
                  </a:cubicBezTo>
                  <a:cubicBezTo>
                    <a:pt x="2973" y="383"/>
                    <a:pt x="2973" y="383"/>
                    <a:pt x="2973" y="383"/>
                  </a:cubicBezTo>
                  <a:cubicBezTo>
                    <a:pt x="2708" y="383"/>
                    <a:pt x="2708" y="383"/>
                    <a:pt x="2708" y="383"/>
                  </a:cubicBezTo>
                  <a:cubicBezTo>
                    <a:pt x="2712" y="440"/>
                    <a:pt x="2755" y="489"/>
                    <a:pt x="2815" y="489"/>
                  </a:cubicBezTo>
                  <a:cubicBezTo>
                    <a:pt x="2862" y="489"/>
                    <a:pt x="2894" y="472"/>
                    <a:pt x="2920" y="439"/>
                  </a:cubicBezTo>
                  <a:cubicBezTo>
                    <a:pt x="2961" y="471"/>
                    <a:pt x="2961" y="471"/>
                    <a:pt x="2961" y="471"/>
                  </a:cubicBezTo>
                  <a:cubicBezTo>
                    <a:pt x="2923" y="521"/>
                    <a:pt x="2876" y="539"/>
                    <a:pt x="2815" y="539"/>
                  </a:cubicBezTo>
                  <a:close/>
                  <a:moveTo>
                    <a:pt x="2708" y="337"/>
                  </a:moveTo>
                  <a:cubicBezTo>
                    <a:pt x="2914" y="337"/>
                    <a:pt x="2914" y="337"/>
                    <a:pt x="2914" y="337"/>
                  </a:cubicBezTo>
                  <a:cubicBezTo>
                    <a:pt x="2912" y="282"/>
                    <a:pt x="2875" y="244"/>
                    <a:pt x="2815" y="244"/>
                  </a:cubicBezTo>
                  <a:cubicBezTo>
                    <a:pt x="2755" y="244"/>
                    <a:pt x="2715" y="282"/>
                    <a:pt x="2708" y="337"/>
                  </a:cubicBezTo>
                  <a:close/>
                  <a:moveTo>
                    <a:pt x="147" y="880"/>
                  </a:moveTo>
                  <a:cubicBezTo>
                    <a:pt x="149" y="880"/>
                    <a:pt x="149" y="880"/>
                    <a:pt x="149" y="880"/>
                  </a:cubicBezTo>
                  <a:cubicBezTo>
                    <a:pt x="274" y="1261"/>
                    <a:pt x="274" y="1261"/>
                    <a:pt x="274" y="1261"/>
                  </a:cubicBezTo>
                  <a:cubicBezTo>
                    <a:pt x="358" y="1261"/>
                    <a:pt x="358" y="1261"/>
                    <a:pt x="358" y="1261"/>
                  </a:cubicBezTo>
                  <a:cubicBezTo>
                    <a:pt x="489" y="880"/>
                    <a:pt x="489" y="880"/>
                    <a:pt x="489" y="880"/>
                  </a:cubicBezTo>
                  <a:cubicBezTo>
                    <a:pt x="490" y="880"/>
                    <a:pt x="490" y="880"/>
                    <a:pt x="490" y="880"/>
                  </a:cubicBezTo>
                  <a:cubicBezTo>
                    <a:pt x="490" y="1261"/>
                    <a:pt x="490" y="1261"/>
                    <a:pt x="490" y="1261"/>
                  </a:cubicBezTo>
                  <a:cubicBezTo>
                    <a:pt x="600" y="1261"/>
                    <a:pt x="600" y="1261"/>
                    <a:pt x="600" y="1261"/>
                  </a:cubicBezTo>
                  <a:cubicBezTo>
                    <a:pt x="600" y="764"/>
                    <a:pt x="600" y="764"/>
                    <a:pt x="600" y="764"/>
                  </a:cubicBezTo>
                  <a:cubicBezTo>
                    <a:pt x="434" y="764"/>
                    <a:pt x="434" y="764"/>
                    <a:pt x="434" y="764"/>
                  </a:cubicBezTo>
                  <a:cubicBezTo>
                    <a:pt x="319" y="1088"/>
                    <a:pt x="319" y="1088"/>
                    <a:pt x="319" y="1088"/>
                  </a:cubicBezTo>
                  <a:cubicBezTo>
                    <a:pt x="318" y="1088"/>
                    <a:pt x="318" y="1088"/>
                    <a:pt x="318" y="1088"/>
                  </a:cubicBezTo>
                  <a:cubicBezTo>
                    <a:pt x="203" y="764"/>
                    <a:pt x="203" y="764"/>
                    <a:pt x="203" y="764"/>
                  </a:cubicBezTo>
                  <a:cubicBezTo>
                    <a:pt x="38" y="764"/>
                    <a:pt x="38" y="764"/>
                    <a:pt x="38" y="764"/>
                  </a:cubicBezTo>
                  <a:cubicBezTo>
                    <a:pt x="38" y="1261"/>
                    <a:pt x="38" y="1261"/>
                    <a:pt x="38" y="1261"/>
                  </a:cubicBezTo>
                  <a:cubicBezTo>
                    <a:pt x="147" y="1261"/>
                    <a:pt x="147" y="1261"/>
                    <a:pt x="147" y="1261"/>
                  </a:cubicBezTo>
                  <a:lnTo>
                    <a:pt x="147" y="880"/>
                  </a:lnTo>
                  <a:close/>
                  <a:moveTo>
                    <a:pt x="1027" y="1123"/>
                  </a:moveTo>
                  <a:cubicBezTo>
                    <a:pt x="782" y="1123"/>
                    <a:pt x="782" y="1123"/>
                    <a:pt x="782" y="1123"/>
                  </a:cubicBezTo>
                  <a:cubicBezTo>
                    <a:pt x="791" y="1163"/>
                    <a:pt x="821" y="1189"/>
                    <a:pt x="862" y="1189"/>
                  </a:cubicBezTo>
                  <a:cubicBezTo>
                    <a:pt x="896" y="1189"/>
                    <a:pt x="919" y="1172"/>
                    <a:pt x="937" y="1148"/>
                  </a:cubicBezTo>
                  <a:cubicBezTo>
                    <a:pt x="1011" y="1202"/>
                    <a:pt x="1011" y="1202"/>
                    <a:pt x="1011" y="1202"/>
                  </a:cubicBezTo>
                  <a:cubicBezTo>
                    <a:pt x="977" y="1245"/>
                    <a:pt x="921" y="1269"/>
                    <a:pt x="867" y="1269"/>
                  </a:cubicBezTo>
                  <a:cubicBezTo>
                    <a:pt x="761" y="1269"/>
                    <a:pt x="677" y="1199"/>
                    <a:pt x="677" y="1090"/>
                  </a:cubicBezTo>
                  <a:cubicBezTo>
                    <a:pt x="677" y="981"/>
                    <a:pt x="761" y="911"/>
                    <a:pt x="867" y="911"/>
                  </a:cubicBezTo>
                  <a:cubicBezTo>
                    <a:pt x="965" y="911"/>
                    <a:pt x="1027" y="981"/>
                    <a:pt x="1027" y="1090"/>
                  </a:cubicBezTo>
                  <a:lnTo>
                    <a:pt x="1027" y="1123"/>
                  </a:lnTo>
                  <a:close/>
                  <a:moveTo>
                    <a:pt x="921" y="1052"/>
                  </a:moveTo>
                  <a:cubicBezTo>
                    <a:pt x="922" y="1017"/>
                    <a:pt x="895" y="987"/>
                    <a:pt x="857" y="987"/>
                  </a:cubicBezTo>
                  <a:cubicBezTo>
                    <a:pt x="810" y="987"/>
                    <a:pt x="785" y="1019"/>
                    <a:pt x="782" y="1052"/>
                  </a:cubicBezTo>
                  <a:lnTo>
                    <a:pt x="921" y="1052"/>
                  </a:lnTo>
                  <a:close/>
                  <a:moveTo>
                    <a:pt x="1246" y="1269"/>
                  </a:moveTo>
                  <a:cubicBezTo>
                    <a:pt x="1145" y="1269"/>
                    <a:pt x="1078" y="1196"/>
                    <a:pt x="1078" y="1093"/>
                  </a:cubicBezTo>
                  <a:cubicBezTo>
                    <a:pt x="1078" y="998"/>
                    <a:pt x="1137" y="911"/>
                    <a:pt x="1234" y="911"/>
                  </a:cubicBezTo>
                  <a:cubicBezTo>
                    <a:pt x="1277" y="911"/>
                    <a:pt x="1318" y="923"/>
                    <a:pt x="1342" y="956"/>
                  </a:cubicBezTo>
                  <a:cubicBezTo>
                    <a:pt x="1343" y="956"/>
                    <a:pt x="1343" y="956"/>
                    <a:pt x="1343" y="956"/>
                  </a:cubicBezTo>
                  <a:cubicBezTo>
                    <a:pt x="1343" y="730"/>
                    <a:pt x="1343" y="730"/>
                    <a:pt x="1343" y="730"/>
                  </a:cubicBezTo>
                  <a:cubicBezTo>
                    <a:pt x="1449" y="730"/>
                    <a:pt x="1449" y="730"/>
                    <a:pt x="1449" y="730"/>
                  </a:cubicBezTo>
                  <a:cubicBezTo>
                    <a:pt x="1449" y="1261"/>
                    <a:pt x="1449" y="1261"/>
                    <a:pt x="1449" y="1261"/>
                  </a:cubicBezTo>
                  <a:cubicBezTo>
                    <a:pt x="1352" y="1261"/>
                    <a:pt x="1352" y="1261"/>
                    <a:pt x="1352" y="1261"/>
                  </a:cubicBezTo>
                  <a:cubicBezTo>
                    <a:pt x="1352" y="1216"/>
                    <a:pt x="1352" y="1216"/>
                    <a:pt x="1352" y="1216"/>
                  </a:cubicBezTo>
                  <a:cubicBezTo>
                    <a:pt x="1350" y="1216"/>
                    <a:pt x="1350" y="1216"/>
                    <a:pt x="1350" y="1216"/>
                  </a:cubicBezTo>
                  <a:cubicBezTo>
                    <a:pt x="1334" y="1241"/>
                    <a:pt x="1294" y="1269"/>
                    <a:pt x="1246" y="1269"/>
                  </a:cubicBezTo>
                  <a:close/>
                  <a:moveTo>
                    <a:pt x="1352" y="1090"/>
                  </a:moveTo>
                  <a:cubicBezTo>
                    <a:pt x="1352" y="1039"/>
                    <a:pt x="1320" y="1004"/>
                    <a:pt x="1268" y="1004"/>
                  </a:cubicBezTo>
                  <a:cubicBezTo>
                    <a:pt x="1215" y="1004"/>
                    <a:pt x="1183" y="1039"/>
                    <a:pt x="1183" y="1090"/>
                  </a:cubicBezTo>
                  <a:cubicBezTo>
                    <a:pt x="1183" y="1142"/>
                    <a:pt x="1215" y="1177"/>
                    <a:pt x="1268" y="1177"/>
                  </a:cubicBezTo>
                  <a:cubicBezTo>
                    <a:pt x="1320" y="1177"/>
                    <a:pt x="1352" y="1142"/>
                    <a:pt x="1352" y="1090"/>
                  </a:cubicBezTo>
                  <a:close/>
                  <a:moveTo>
                    <a:pt x="1526" y="812"/>
                  </a:moveTo>
                  <a:cubicBezTo>
                    <a:pt x="1526" y="846"/>
                    <a:pt x="1554" y="873"/>
                    <a:pt x="1587" y="873"/>
                  </a:cubicBezTo>
                  <a:cubicBezTo>
                    <a:pt x="1621" y="873"/>
                    <a:pt x="1648" y="846"/>
                    <a:pt x="1648" y="812"/>
                  </a:cubicBezTo>
                  <a:cubicBezTo>
                    <a:pt x="1648" y="778"/>
                    <a:pt x="1621" y="751"/>
                    <a:pt x="1587" y="751"/>
                  </a:cubicBezTo>
                  <a:cubicBezTo>
                    <a:pt x="1554" y="751"/>
                    <a:pt x="1526" y="778"/>
                    <a:pt x="1526" y="812"/>
                  </a:cubicBezTo>
                  <a:close/>
                  <a:moveTo>
                    <a:pt x="1535" y="1261"/>
                  </a:moveTo>
                  <a:cubicBezTo>
                    <a:pt x="1640" y="1261"/>
                    <a:pt x="1640" y="1261"/>
                    <a:pt x="1640" y="1261"/>
                  </a:cubicBezTo>
                  <a:cubicBezTo>
                    <a:pt x="1640" y="920"/>
                    <a:pt x="1640" y="920"/>
                    <a:pt x="1640" y="920"/>
                  </a:cubicBezTo>
                  <a:cubicBezTo>
                    <a:pt x="1535" y="920"/>
                    <a:pt x="1535" y="920"/>
                    <a:pt x="1535" y="920"/>
                  </a:cubicBezTo>
                  <a:lnTo>
                    <a:pt x="1535" y="1261"/>
                  </a:lnTo>
                  <a:close/>
                  <a:moveTo>
                    <a:pt x="1704" y="1026"/>
                  </a:moveTo>
                  <a:cubicBezTo>
                    <a:pt x="1704" y="1156"/>
                    <a:pt x="1882" y="1110"/>
                    <a:pt x="1882" y="1165"/>
                  </a:cubicBezTo>
                  <a:cubicBezTo>
                    <a:pt x="1882" y="1183"/>
                    <a:pt x="1858" y="1189"/>
                    <a:pt x="1834" y="1189"/>
                  </a:cubicBezTo>
                  <a:cubicBezTo>
                    <a:pt x="1802" y="1189"/>
                    <a:pt x="1779" y="1176"/>
                    <a:pt x="1759" y="1152"/>
                  </a:cubicBezTo>
                  <a:cubicBezTo>
                    <a:pt x="1695" y="1223"/>
                    <a:pt x="1695" y="1223"/>
                    <a:pt x="1695" y="1223"/>
                  </a:cubicBezTo>
                  <a:cubicBezTo>
                    <a:pt x="1729" y="1258"/>
                    <a:pt x="1782" y="1269"/>
                    <a:pt x="1830" y="1269"/>
                  </a:cubicBezTo>
                  <a:cubicBezTo>
                    <a:pt x="1903" y="1269"/>
                    <a:pt x="1987" y="1244"/>
                    <a:pt x="1987" y="1157"/>
                  </a:cubicBezTo>
                  <a:cubicBezTo>
                    <a:pt x="1987" y="1027"/>
                    <a:pt x="1809" y="1070"/>
                    <a:pt x="1809" y="1019"/>
                  </a:cubicBezTo>
                  <a:cubicBezTo>
                    <a:pt x="1809" y="999"/>
                    <a:pt x="1830" y="991"/>
                    <a:pt x="1848" y="991"/>
                  </a:cubicBezTo>
                  <a:cubicBezTo>
                    <a:pt x="1873" y="991"/>
                    <a:pt x="1894" y="1001"/>
                    <a:pt x="1909" y="1020"/>
                  </a:cubicBezTo>
                  <a:cubicBezTo>
                    <a:pt x="1974" y="956"/>
                    <a:pt x="1974" y="956"/>
                    <a:pt x="1974" y="956"/>
                  </a:cubicBezTo>
                  <a:cubicBezTo>
                    <a:pt x="1942" y="922"/>
                    <a:pt x="1892" y="911"/>
                    <a:pt x="1847" y="911"/>
                  </a:cubicBezTo>
                  <a:cubicBezTo>
                    <a:pt x="1776" y="911"/>
                    <a:pt x="1704" y="946"/>
                    <a:pt x="1704" y="1026"/>
                  </a:cubicBezTo>
                  <a:close/>
                  <a:moveTo>
                    <a:pt x="2220" y="1004"/>
                  </a:moveTo>
                  <a:cubicBezTo>
                    <a:pt x="2242" y="1004"/>
                    <a:pt x="2262" y="1015"/>
                    <a:pt x="2272" y="1030"/>
                  </a:cubicBezTo>
                  <a:cubicBezTo>
                    <a:pt x="2342" y="957"/>
                    <a:pt x="2342" y="957"/>
                    <a:pt x="2342" y="957"/>
                  </a:cubicBezTo>
                  <a:cubicBezTo>
                    <a:pt x="2309" y="923"/>
                    <a:pt x="2260" y="911"/>
                    <a:pt x="2220" y="911"/>
                  </a:cubicBezTo>
                  <a:cubicBezTo>
                    <a:pt x="2115" y="911"/>
                    <a:pt x="2030" y="981"/>
                    <a:pt x="2030" y="1090"/>
                  </a:cubicBezTo>
                  <a:cubicBezTo>
                    <a:pt x="2030" y="1199"/>
                    <a:pt x="2115" y="1269"/>
                    <a:pt x="2220" y="1269"/>
                  </a:cubicBezTo>
                  <a:cubicBezTo>
                    <a:pt x="2260" y="1269"/>
                    <a:pt x="2309" y="1258"/>
                    <a:pt x="2342" y="1224"/>
                  </a:cubicBezTo>
                  <a:cubicBezTo>
                    <a:pt x="2272" y="1151"/>
                    <a:pt x="2272" y="1151"/>
                    <a:pt x="2272" y="1151"/>
                  </a:cubicBezTo>
                  <a:cubicBezTo>
                    <a:pt x="2260" y="1165"/>
                    <a:pt x="2243" y="1177"/>
                    <a:pt x="2220" y="1177"/>
                  </a:cubicBezTo>
                  <a:cubicBezTo>
                    <a:pt x="2167" y="1177"/>
                    <a:pt x="2136" y="1142"/>
                    <a:pt x="2136" y="1090"/>
                  </a:cubicBezTo>
                  <a:cubicBezTo>
                    <a:pt x="2136" y="1039"/>
                    <a:pt x="2167" y="1004"/>
                    <a:pt x="2220" y="1004"/>
                  </a:cubicBezTo>
                  <a:close/>
                  <a:moveTo>
                    <a:pt x="2603" y="1094"/>
                  </a:moveTo>
                  <a:cubicBezTo>
                    <a:pt x="2603" y="1261"/>
                    <a:pt x="2603" y="1261"/>
                    <a:pt x="2603" y="1261"/>
                  </a:cubicBezTo>
                  <a:cubicBezTo>
                    <a:pt x="2708" y="1261"/>
                    <a:pt x="2708" y="1261"/>
                    <a:pt x="2708" y="1261"/>
                  </a:cubicBezTo>
                  <a:cubicBezTo>
                    <a:pt x="2708" y="1073"/>
                    <a:pt x="2708" y="1073"/>
                    <a:pt x="2708" y="1073"/>
                  </a:cubicBezTo>
                  <a:cubicBezTo>
                    <a:pt x="2708" y="981"/>
                    <a:pt x="2689" y="911"/>
                    <a:pt x="2582" y="911"/>
                  </a:cubicBezTo>
                  <a:cubicBezTo>
                    <a:pt x="2531" y="911"/>
                    <a:pt x="2496" y="939"/>
                    <a:pt x="2486" y="966"/>
                  </a:cubicBezTo>
                  <a:cubicBezTo>
                    <a:pt x="2485" y="966"/>
                    <a:pt x="2485" y="966"/>
                    <a:pt x="2485" y="966"/>
                  </a:cubicBezTo>
                  <a:cubicBezTo>
                    <a:pt x="2485" y="730"/>
                    <a:pt x="2485" y="730"/>
                    <a:pt x="2485" y="730"/>
                  </a:cubicBezTo>
                  <a:cubicBezTo>
                    <a:pt x="2380" y="730"/>
                    <a:pt x="2380" y="730"/>
                    <a:pt x="2380" y="730"/>
                  </a:cubicBezTo>
                  <a:cubicBezTo>
                    <a:pt x="2380" y="1261"/>
                    <a:pt x="2380" y="1261"/>
                    <a:pt x="2380" y="1261"/>
                  </a:cubicBezTo>
                  <a:cubicBezTo>
                    <a:pt x="2485" y="1261"/>
                    <a:pt x="2485" y="1261"/>
                    <a:pt x="2485" y="1261"/>
                  </a:cubicBezTo>
                  <a:cubicBezTo>
                    <a:pt x="2485" y="1091"/>
                    <a:pt x="2485" y="1091"/>
                    <a:pt x="2485" y="1091"/>
                  </a:cubicBezTo>
                  <a:cubicBezTo>
                    <a:pt x="2485" y="1047"/>
                    <a:pt x="2493" y="1004"/>
                    <a:pt x="2548" y="1004"/>
                  </a:cubicBezTo>
                  <a:cubicBezTo>
                    <a:pt x="2602" y="1004"/>
                    <a:pt x="2603" y="1054"/>
                    <a:pt x="2603" y="1094"/>
                  </a:cubicBezTo>
                  <a:close/>
                  <a:moveTo>
                    <a:pt x="130" y="1634"/>
                  </a:moveTo>
                  <a:cubicBezTo>
                    <a:pt x="130" y="1596"/>
                    <a:pt x="173" y="1582"/>
                    <a:pt x="204" y="1582"/>
                  </a:cubicBezTo>
                  <a:cubicBezTo>
                    <a:pt x="231" y="1582"/>
                    <a:pt x="266" y="1593"/>
                    <a:pt x="283" y="1615"/>
                  </a:cubicBezTo>
                  <a:cubicBezTo>
                    <a:pt x="359" y="1533"/>
                    <a:pt x="359" y="1533"/>
                    <a:pt x="359" y="1533"/>
                  </a:cubicBezTo>
                  <a:cubicBezTo>
                    <a:pt x="317" y="1496"/>
                    <a:pt x="262" y="1481"/>
                    <a:pt x="206" y="1481"/>
                  </a:cubicBezTo>
                  <a:cubicBezTo>
                    <a:pt x="109" y="1481"/>
                    <a:pt x="17" y="1537"/>
                    <a:pt x="17" y="1643"/>
                  </a:cubicBezTo>
                  <a:cubicBezTo>
                    <a:pt x="17" y="1809"/>
                    <a:pt x="250" y="1759"/>
                    <a:pt x="250" y="1851"/>
                  </a:cubicBezTo>
                  <a:cubicBezTo>
                    <a:pt x="250" y="1886"/>
                    <a:pt x="210" y="1903"/>
                    <a:pt x="174" y="1903"/>
                  </a:cubicBezTo>
                  <a:cubicBezTo>
                    <a:pt x="137" y="1903"/>
                    <a:pt x="101" y="1885"/>
                    <a:pt x="78" y="1856"/>
                  </a:cubicBezTo>
                  <a:cubicBezTo>
                    <a:pt x="0" y="1941"/>
                    <a:pt x="0" y="1941"/>
                    <a:pt x="0" y="1941"/>
                  </a:cubicBezTo>
                  <a:cubicBezTo>
                    <a:pt x="47" y="1985"/>
                    <a:pt x="104" y="2004"/>
                    <a:pt x="168" y="2004"/>
                  </a:cubicBezTo>
                  <a:cubicBezTo>
                    <a:pt x="270" y="2004"/>
                    <a:pt x="359" y="1951"/>
                    <a:pt x="359" y="1840"/>
                  </a:cubicBezTo>
                  <a:cubicBezTo>
                    <a:pt x="359" y="1666"/>
                    <a:pt x="130" y="1724"/>
                    <a:pt x="130" y="1634"/>
                  </a:cubicBezTo>
                  <a:close/>
                  <a:moveTo>
                    <a:pt x="808" y="1818"/>
                  </a:moveTo>
                  <a:cubicBezTo>
                    <a:pt x="808" y="1912"/>
                    <a:pt x="749" y="2000"/>
                    <a:pt x="652" y="2000"/>
                  </a:cubicBezTo>
                  <a:cubicBezTo>
                    <a:pt x="609" y="2000"/>
                    <a:pt x="568" y="1988"/>
                    <a:pt x="544" y="1955"/>
                  </a:cubicBezTo>
                  <a:cubicBezTo>
                    <a:pt x="543" y="1955"/>
                    <a:pt x="543" y="1955"/>
                    <a:pt x="543" y="1955"/>
                  </a:cubicBezTo>
                  <a:cubicBezTo>
                    <a:pt x="543" y="2151"/>
                    <a:pt x="543" y="2151"/>
                    <a:pt x="543" y="2151"/>
                  </a:cubicBezTo>
                  <a:cubicBezTo>
                    <a:pt x="437" y="2151"/>
                    <a:pt x="437" y="2151"/>
                    <a:pt x="437" y="2151"/>
                  </a:cubicBezTo>
                  <a:cubicBezTo>
                    <a:pt x="437" y="1650"/>
                    <a:pt x="437" y="1650"/>
                    <a:pt x="437" y="1650"/>
                  </a:cubicBezTo>
                  <a:cubicBezTo>
                    <a:pt x="534" y="1650"/>
                    <a:pt x="534" y="1650"/>
                    <a:pt x="534" y="1650"/>
                  </a:cubicBezTo>
                  <a:cubicBezTo>
                    <a:pt x="534" y="1695"/>
                    <a:pt x="534" y="1695"/>
                    <a:pt x="534" y="1695"/>
                  </a:cubicBezTo>
                  <a:cubicBezTo>
                    <a:pt x="536" y="1695"/>
                    <a:pt x="536" y="1695"/>
                    <a:pt x="536" y="1695"/>
                  </a:cubicBezTo>
                  <a:cubicBezTo>
                    <a:pt x="552" y="1670"/>
                    <a:pt x="593" y="1641"/>
                    <a:pt x="640" y="1641"/>
                  </a:cubicBezTo>
                  <a:cubicBezTo>
                    <a:pt x="741" y="1641"/>
                    <a:pt x="808" y="1714"/>
                    <a:pt x="808" y="1818"/>
                  </a:cubicBezTo>
                  <a:close/>
                  <a:moveTo>
                    <a:pt x="703" y="1820"/>
                  </a:moveTo>
                  <a:cubicBezTo>
                    <a:pt x="703" y="1769"/>
                    <a:pt x="671" y="1734"/>
                    <a:pt x="619" y="1734"/>
                  </a:cubicBezTo>
                  <a:cubicBezTo>
                    <a:pt x="566" y="1734"/>
                    <a:pt x="534" y="1769"/>
                    <a:pt x="534" y="1820"/>
                  </a:cubicBezTo>
                  <a:cubicBezTo>
                    <a:pt x="534" y="1872"/>
                    <a:pt x="566" y="1907"/>
                    <a:pt x="619" y="1907"/>
                  </a:cubicBezTo>
                  <a:cubicBezTo>
                    <a:pt x="671" y="1907"/>
                    <a:pt x="703" y="1872"/>
                    <a:pt x="703" y="1820"/>
                  </a:cubicBezTo>
                  <a:close/>
                  <a:moveTo>
                    <a:pt x="1209" y="1820"/>
                  </a:moveTo>
                  <a:cubicBezTo>
                    <a:pt x="1209" y="1853"/>
                    <a:pt x="1209" y="1853"/>
                    <a:pt x="1209" y="1853"/>
                  </a:cubicBezTo>
                  <a:cubicBezTo>
                    <a:pt x="965" y="1853"/>
                    <a:pt x="965" y="1853"/>
                    <a:pt x="965" y="1853"/>
                  </a:cubicBezTo>
                  <a:cubicBezTo>
                    <a:pt x="973" y="1894"/>
                    <a:pt x="1004" y="1920"/>
                    <a:pt x="1044" y="1920"/>
                  </a:cubicBezTo>
                  <a:cubicBezTo>
                    <a:pt x="1079" y="1920"/>
                    <a:pt x="1102" y="1902"/>
                    <a:pt x="1119" y="1878"/>
                  </a:cubicBezTo>
                  <a:cubicBezTo>
                    <a:pt x="1193" y="1932"/>
                    <a:pt x="1193" y="1932"/>
                    <a:pt x="1193" y="1932"/>
                  </a:cubicBezTo>
                  <a:cubicBezTo>
                    <a:pt x="1159" y="1975"/>
                    <a:pt x="1104" y="2000"/>
                    <a:pt x="1049" y="2000"/>
                  </a:cubicBezTo>
                  <a:cubicBezTo>
                    <a:pt x="944" y="2000"/>
                    <a:pt x="860" y="1929"/>
                    <a:pt x="860" y="1820"/>
                  </a:cubicBezTo>
                  <a:cubicBezTo>
                    <a:pt x="860" y="1712"/>
                    <a:pt x="944" y="1641"/>
                    <a:pt x="1049" y="1641"/>
                  </a:cubicBezTo>
                  <a:cubicBezTo>
                    <a:pt x="1148" y="1641"/>
                    <a:pt x="1209" y="1712"/>
                    <a:pt x="1209" y="1820"/>
                  </a:cubicBezTo>
                  <a:close/>
                  <a:moveTo>
                    <a:pt x="1104" y="1782"/>
                  </a:moveTo>
                  <a:cubicBezTo>
                    <a:pt x="1105" y="1747"/>
                    <a:pt x="1077" y="1717"/>
                    <a:pt x="1039" y="1717"/>
                  </a:cubicBezTo>
                  <a:cubicBezTo>
                    <a:pt x="993" y="1717"/>
                    <a:pt x="968" y="1749"/>
                    <a:pt x="965" y="1782"/>
                  </a:cubicBezTo>
                  <a:lnTo>
                    <a:pt x="1104" y="1782"/>
                  </a:lnTo>
                  <a:close/>
                  <a:moveTo>
                    <a:pt x="1452" y="1734"/>
                  </a:moveTo>
                  <a:cubicBezTo>
                    <a:pt x="1474" y="1734"/>
                    <a:pt x="1494" y="1745"/>
                    <a:pt x="1504" y="1760"/>
                  </a:cubicBezTo>
                  <a:cubicBezTo>
                    <a:pt x="1574" y="1687"/>
                    <a:pt x="1574" y="1687"/>
                    <a:pt x="1574" y="1687"/>
                  </a:cubicBezTo>
                  <a:cubicBezTo>
                    <a:pt x="1541" y="1653"/>
                    <a:pt x="1492" y="1641"/>
                    <a:pt x="1452" y="1641"/>
                  </a:cubicBezTo>
                  <a:cubicBezTo>
                    <a:pt x="1347" y="1641"/>
                    <a:pt x="1263" y="1712"/>
                    <a:pt x="1263" y="1820"/>
                  </a:cubicBezTo>
                  <a:cubicBezTo>
                    <a:pt x="1263" y="1929"/>
                    <a:pt x="1347" y="2000"/>
                    <a:pt x="1452" y="2000"/>
                  </a:cubicBezTo>
                  <a:cubicBezTo>
                    <a:pt x="1492" y="2000"/>
                    <a:pt x="1541" y="1988"/>
                    <a:pt x="1574" y="1954"/>
                  </a:cubicBezTo>
                  <a:cubicBezTo>
                    <a:pt x="1504" y="1881"/>
                    <a:pt x="1504" y="1881"/>
                    <a:pt x="1504" y="1881"/>
                  </a:cubicBezTo>
                  <a:cubicBezTo>
                    <a:pt x="1492" y="1895"/>
                    <a:pt x="1476" y="1907"/>
                    <a:pt x="1452" y="1907"/>
                  </a:cubicBezTo>
                  <a:cubicBezTo>
                    <a:pt x="1400" y="1907"/>
                    <a:pt x="1368" y="1872"/>
                    <a:pt x="1368" y="1820"/>
                  </a:cubicBezTo>
                  <a:cubicBezTo>
                    <a:pt x="1368" y="1769"/>
                    <a:pt x="1400" y="1734"/>
                    <a:pt x="1452" y="1734"/>
                  </a:cubicBezTo>
                  <a:close/>
                  <a:moveTo>
                    <a:pt x="1666" y="1481"/>
                  </a:moveTo>
                  <a:cubicBezTo>
                    <a:pt x="1632" y="1481"/>
                    <a:pt x="1605" y="1509"/>
                    <a:pt x="1605" y="1542"/>
                  </a:cubicBezTo>
                  <a:cubicBezTo>
                    <a:pt x="1605" y="1576"/>
                    <a:pt x="1632" y="1603"/>
                    <a:pt x="1666" y="1603"/>
                  </a:cubicBezTo>
                  <a:cubicBezTo>
                    <a:pt x="1700" y="1603"/>
                    <a:pt x="1727" y="1576"/>
                    <a:pt x="1727" y="1542"/>
                  </a:cubicBezTo>
                  <a:cubicBezTo>
                    <a:pt x="1727" y="1509"/>
                    <a:pt x="1700" y="1481"/>
                    <a:pt x="1666" y="1481"/>
                  </a:cubicBezTo>
                  <a:close/>
                  <a:moveTo>
                    <a:pt x="1613" y="1991"/>
                  </a:moveTo>
                  <a:cubicBezTo>
                    <a:pt x="1719" y="1991"/>
                    <a:pt x="1719" y="1991"/>
                    <a:pt x="1719" y="1991"/>
                  </a:cubicBezTo>
                  <a:cubicBezTo>
                    <a:pt x="1719" y="1650"/>
                    <a:pt x="1719" y="1650"/>
                    <a:pt x="1719" y="1650"/>
                  </a:cubicBezTo>
                  <a:cubicBezTo>
                    <a:pt x="1613" y="1650"/>
                    <a:pt x="1613" y="1650"/>
                    <a:pt x="1613" y="1650"/>
                  </a:cubicBezTo>
                  <a:lnTo>
                    <a:pt x="1613" y="1991"/>
                  </a:lnTo>
                  <a:close/>
                  <a:moveTo>
                    <a:pt x="2106" y="1818"/>
                  </a:moveTo>
                  <a:cubicBezTo>
                    <a:pt x="2106" y="1991"/>
                    <a:pt x="2106" y="1991"/>
                    <a:pt x="2106" y="1991"/>
                  </a:cubicBezTo>
                  <a:cubicBezTo>
                    <a:pt x="2009" y="1991"/>
                    <a:pt x="2009" y="1991"/>
                    <a:pt x="2009" y="1991"/>
                  </a:cubicBezTo>
                  <a:cubicBezTo>
                    <a:pt x="2009" y="1948"/>
                    <a:pt x="2009" y="1948"/>
                    <a:pt x="2009" y="1948"/>
                  </a:cubicBezTo>
                  <a:cubicBezTo>
                    <a:pt x="2007" y="1948"/>
                    <a:pt x="2007" y="1948"/>
                    <a:pt x="2007" y="1948"/>
                  </a:cubicBezTo>
                  <a:cubicBezTo>
                    <a:pt x="1984" y="1985"/>
                    <a:pt x="1942" y="2000"/>
                    <a:pt x="1899" y="2000"/>
                  </a:cubicBezTo>
                  <a:cubicBezTo>
                    <a:pt x="1835" y="2000"/>
                    <a:pt x="1778" y="1963"/>
                    <a:pt x="1778" y="1894"/>
                  </a:cubicBezTo>
                  <a:cubicBezTo>
                    <a:pt x="1778" y="1776"/>
                    <a:pt x="1921" y="1774"/>
                    <a:pt x="2009" y="1774"/>
                  </a:cubicBezTo>
                  <a:cubicBezTo>
                    <a:pt x="2009" y="1737"/>
                    <a:pt x="1978" y="1713"/>
                    <a:pt x="1941" y="1713"/>
                  </a:cubicBezTo>
                  <a:cubicBezTo>
                    <a:pt x="1907" y="1713"/>
                    <a:pt x="1878" y="1728"/>
                    <a:pt x="1856" y="1754"/>
                  </a:cubicBezTo>
                  <a:cubicBezTo>
                    <a:pt x="1799" y="1696"/>
                    <a:pt x="1799" y="1696"/>
                    <a:pt x="1799" y="1696"/>
                  </a:cubicBezTo>
                  <a:cubicBezTo>
                    <a:pt x="1838" y="1660"/>
                    <a:pt x="1894" y="1641"/>
                    <a:pt x="1950" y="1641"/>
                  </a:cubicBezTo>
                  <a:cubicBezTo>
                    <a:pt x="2073" y="1641"/>
                    <a:pt x="2106" y="1704"/>
                    <a:pt x="2106" y="1818"/>
                  </a:cubicBezTo>
                  <a:close/>
                  <a:moveTo>
                    <a:pt x="2009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50" y="1842"/>
                    <a:pt x="1879" y="1844"/>
                    <a:pt x="1879" y="1891"/>
                  </a:cubicBezTo>
                  <a:cubicBezTo>
                    <a:pt x="1879" y="1916"/>
                    <a:pt x="1905" y="1928"/>
                    <a:pt x="1929" y="1928"/>
                  </a:cubicBezTo>
                  <a:cubicBezTo>
                    <a:pt x="1970" y="1928"/>
                    <a:pt x="2009" y="1906"/>
                    <a:pt x="2009" y="1864"/>
                  </a:cubicBezTo>
                  <a:lnTo>
                    <a:pt x="2009" y="1842"/>
                  </a:lnTo>
                  <a:close/>
                  <a:moveTo>
                    <a:pt x="2173" y="1991"/>
                  </a:moveTo>
                  <a:cubicBezTo>
                    <a:pt x="2278" y="1991"/>
                    <a:pt x="2278" y="1991"/>
                    <a:pt x="2278" y="1991"/>
                  </a:cubicBezTo>
                  <a:cubicBezTo>
                    <a:pt x="2278" y="1460"/>
                    <a:pt x="2278" y="1460"/>
                    <a:pt x="2278" y="1460"/>
                  </a:cubicBezTo>
                  <a:cubicBezTo>
                    <a:pt x="2173" y="1460"/>
                    <a:pt x="2173" y="1460"/>
                    <a:pt x="2173" y="1460"/>
                  </a:cubicBezTo>
                  <a:lnTo>
                    <a:pt x="2173" y="1991"/>
                  </a:lnTo>
                  <a:close/>
                  <a:moveTo>
                    <a:pt x="2408" y="1481"/>
                  </a:moveTo>
                  <a:cubicBezTo>
                    <a:pt x="2375" y="1481"/>
                    <a:pt x="2347" y="1509"/>
                    <a:pt x="2347" y="1542"/>
                  </a:cubicBezTo>
                  <a:cubicBezTo>
                    <a:pt x="2347" y="1576"/>
                    <a:pt x="2375" y="1603"/>
                    <a:pt x="2408" y="1603"/>
                  </a:cubicBezTo>
                  <a:cubicBezTo>
                    <a:pt x="2442" y="1603"/>
                    <a:pt x="2469" y="1576"/>
                    <a:pt x="2469" y="1542"/>
                  </a:cubicBezTo>
                  <a:cubicBezTo>
                    <a:pt x="2469" y="1509"/>
                    <a:pt x="2442" y="1481"/>
                    <a:pt x="2408" y="1481"/>
                  </a:cubicBezTo>
                  <a:close/>
                  <a:moveTo>
                    <a:pt x="2356" y="1991"/>
                  </a:moveTo>
                  <a:cubicBezTo>
                    <a:pt x="2461" y="1991"/>
                    <a:pt x="2461" y="1991"/>
                    <a:pt x="2461" y="1991"/>
                  </a:cubicBezTo>
                  <a:cubicBezTo>
                    <a:pt x="2461" y="1650"/>
                    <a:pt x="2461" y="1650"/>
                    <a:pt x="2461" y="1650"/>
                  </a:cubicBezTo>
                  <a:cubicBezTo>
                    <a:pt x="2356" y="1650"/>
                    <a:pt x="2356" y="1650"/>
                    <a:pt x="2356" y="1650"/>
                  </a:cubicBezTo>
                  <a:lnTo>
                    <a:pt x="2356" y="1991"/>
                  </a:lnTo>
                  <a:close/>
                  <a:moveTo>
                    <a:pt x="2630" y="1750"/>
                  </a:moveTo>
                  <a:cubicBezTo>
                    <a:pt x="2630" y="1729"/>
                    <a:pt x="2651" y="1721"/>
                    <a:pt x="2669" y="1721"/>
                  </a:cubicBezTo>
                  <a:cubicBezTo>
                    <a:pt x="2694" y="1721"/>
                    <a:pt x="2715" y="1731"/>
                    <a:pt x="2730" y="1750"/>
                  </a:cubicBezTo>
                  <a:cubicBezTo>
                    <a:pt x="2795" y="1686"/>
                    <a:pt x="2795" y="1686"/>
                    <a:pt x="2795" y="1686"/>
                  </a:cubicBezTo>
                  <a:cubicBezTo>
                    <a:pt x="2763" y="1653"/>
                    <a:pt x="2713" y="1641"/>
                    <a:pt x="2668" y="1641"/>
                  </a:cubicBezTo>
                  <a:cubicBezTo>
                    <a:pt x="2597" y="1641"/>
                    <a:pt x="2525" y="1676"/>
                    <a:pt x="2525" y="1757"/>
                  </a:cubicBezTo>
                  <a:cubicBezTo>
                    <a:pt x="2525" y="1887"/>
                    <a:pt x="2703" y="1840"/>
                    <a:pt x="2703" y="1895"/>
                  </a:cubicBezTo>
                  <a:cubicBezTo>
                    <a:pt x="2703" y="1913"/>
                    <a:pt x="2679" y="1920"/>
                    <a:pt x="2655" y="1920"/>
                  </a:cubicBezTo>
                  <a:cubicBezTo>
                    <a:pt x="2623" y="1920"/>
                    <a:pt x="2600" y="1906"/>
                    <a:pt x="2580" y="1882"/>
                  </a:cubicBezTo>
                  <a:cubicBezTo>
                    <a:pt x="2517" y="1953"/>
                    <a:pt x="2517" y="1953"/>
                    <a:pt x="2517" y="1953"/>
                  </a:cubicBezTo>
                  <a:cubicBezTo>
                    <a:pt x="2550" y="1988"/>
                    <a:pt x="2603" y="2000"/>
                    <a:pt x="2651" y="2000"/>
                  </a:cubicBezTo>
                  <a:cubicBezTo>
                    <a:pt x="2724" y="2000"/>
                    <a:pt x="2808" y="1974"/>
                    <a:pt x="2808" y="1887"/>
                  </a:cubicBezTo>
                  <a:cubicBezTo>
                    <a:pt x="2808" y="1757"/>
                    <a:pt x="2630" y="1800"/>
                    <a:pt x="2630" y="1750"/>
                  </a:cubicBezTo>
                  <a:close/>
                  <a:moveTo>
                    <a:pt x="3002" y="1549"/>
                  </a:moveTo>
                  <a:cubicBezTo>
                    <a:pt x="2897" y="1549"/>
                    <a:pt x="2897" y="1549"/>
                    <a:pt x="2897" y="1549"/>
                  </a:cubicBezTo>
                  <a:cubicBezTo>
                    <a:pt x="2897" y="1650"/>
                    <a:pt x="2897" y="1650"/>
                    <a:pt x="2897" y="1650"/>
                  </a:cubicBezTo>
                  <a:cubicBezTo>
                    <a:pt x="2829" y="1650"/>
                    <a:pt x="2829" y="1650"/>
                    <a:pt x="2829" y="1650"/>
                  </a:cubicBezTo>
                  <a:cubicBezTo>
                    <a:pt x="2829" y="1734"/>
                    <a:pt x="2829" y="1734"/>
                    <a:pt x="2829" y="1734"/>
                  </a:cubicBezTo>
                  <a:cubicBezTo>
                    <a:pt x="2897" y="1734"/>
                    <a:pt x="2897" y="1734"/>
                    <a:pt x="2897" y="1734"/>
                  </a:cubicBezTo>
                  <a:cubicBezTo>
                    <a:pt x="2897" y="1896"/>
                    <a:pt x="2897" y="1896"/>
                    <a:pt x="2897" y="1896"/>
                  </a:cubicBezTo>
                  <a:cubicBezTo>
                    <a:pt x="2897" y="1971"/>
                    <a:pt x="2951" y="2000"/>
                    <a:pt x="3021" y="2000"/>
                  </a:cubicBezTo>
                  <a:cubicBezTo>
                    <a:pt x="3046" y="2000"/>
                    <a:pt x="3072" y="1997"/>
                    <a:pt x="3095" y="1989"/>
                  </a:cubicBezTo>
                  <a:cubicBezTo>
                    <a:pt x="3095" y="1901"/>
                    <a:pt x="3095" y="1901"/>
                    <a:pt x="3095" y="1901"/>
                  </a:cubicBezTo>
                  <a:cubicBezTo>
                    <a:pt x="3086" y="1910"/>
                    <a:pt x="3063" y="1911"/>
                    <a:pt x="3052" y="1911"/>
                  </a:cubicBezTo>
                  <a:cubicBezTo>
                    <a:pt x="3006" y="1911"/>
                    <a:pt x="3002" y="1884"/>
                    <a:pt x="3002" y="1848"/>
                  </a:cubicBezTo>
                  <a:cubicBezTo>
                    <a:pt x="3002" y="1734"/>
                    <a:pt x="3002" y="1734"/>
                    <a:pt x="3002" y="1734"/>
                  </a:cubicBezTo>
                  <a:cubicBezTo>
                    <a:pt x="3095" y="1734"/>
                    <a:pt x="3095" y="1734"/>
                    <a:pt x="3095" y="1734"/>
                  </a:cubicBezTo>
                  <a:cubicBezTo>
                    <a:pt x="3095" y="1650"/>
                    <a:pt x="3095" y="1650"/>
                    <a:pt x="3095" y="1650"/>
                  </a:cubicBezTo>
                  <a:cubicBezTo>
                    <a:pt x="3002" y="1650"/>
                    <a:pt x="3002" y="1650"/>
                    <a:pt x="3002" y="1650"/>
                  </a:cubicBezTo>
                  <a:lnTo>
                    <a:pt x="3002" y="1549"/>
                  </a:lnTo>
                  <a:close/>
                  <a:moveTo>
                    <a:pt x="3487" y="1820"/>
                  </a:moveTo>
                  <a:cubicBezTo>
                    <a:pt x="3487" y="1853"/>
                    <a:pt x="3487" y="1853"/>
                    <a:pt x="3487" y="1853"/>
                  </a:cubicBezTo>
                  <a:cubicBezTo>
                    <a:pt x="3243" y="1853"/>
                    <a:pt x="3243" y="1853"/>
                    <a:pt x="3243" y="1853"/>
                  </a:cubicBezTo>
                  <a:cubicBezTo>
                    <a:pt x="3251" y="1894"/>
                    <a:pt x="3282" y="1920"/>
                    <a:pt x="3322" y="1920"/>
                  </a:cubicBezTo>
                  <a:cubicBezTo>
                    <a:pt x="3357" y="1920"/>
                    <a:pt x="3380" y="1902"/>
                    <a:pt x="3397" y="1878"/>
                  </a:cubicBezTo>
                  <a:cubicBezTo>
                    <a:pt x="3471" y="1932"/>
                    <a:pt x="3471" y="1932"/>
                    <a:pt x="3471" y="1932"/>
                  </a:cubicBezTo>
                  <a:cubicBezTo>
                    <a:pt x="3437" y="1975"/>
                    <a:pt x="3382" y="2000"/>
                    <a:pt x="3327" y="2000"/>
                  </a:cubicBezTo>
                  <a:cubicBezTo>
                    <a:pt x="3222" y="2000"/>
                    <a:pt x="3138" y="1929"/>
                    <a:pt x="3138" y="1820"/>
                  </a:cubicBezTo>
                  <a:cubicBezTo>
                    <a:pt x="3138" y="1712"/>
                    <a:pt x="3222" y="1641"/>
                    <a:pt x="3327" y="1641"/>
                  </a:cubicBezTo>
                  <a:cubicBezTo>
                    <a:pt x="3426" y="1641"/>
                    <a:pt x="3487" y="1712"/>
                    <a:pt x="3487" y="1820"/>
                  </a:cubicBezTo>
                  <a:close/>
                  <a:moveTo>
                    <a:pt x="3382" y="1782"/>
                  </a:moveTo>
                  <a:cubicBezTo>
                    <a:pt x="3383" y="1747"/>
                    <a:pt x="3355" y="1717"/>
                    <a:pt x="3317" y="1717"/>
                  </a:cubicBezTo>
                  <a:cubicBezTo>
                    <a:pt x="3271" y="1717"/>
                    <a:pt x="3246" y="1749"/>
                    <a:pt x="3243" y="1782"/>
                  </a:cubicBezTo>
                  <a:lnTo>
                    <a:pt x="3382" y="1782"/>
                  </a:lnTo>
                  <a:close/>
                  <a:moveTo>
                    <a:pt x="3754" y="1641"/>
                  </a:moveTo>
                  <a:cubicBezTo>
                    <a:pt x="3702" y="1641"/>
                    <a:pt x="3668" y="1669"/>
                    <a:pt x="3654" y="1696"/>
                  </a:cubicBezTo>
                  <a:cubicBezTo>
                    <a:pt x="3652" y="1696"/>
                    <a:pt x="3652" y="1696"/>
                    <a:pt x="3652" y="1696"/>
                  </a:cubicBezTo>
                  <a:cubicBezTo>
                    <a:pt x="3652" y="1650"/>
                    <a:pt x="3652" y="1650"/>
                    <a:pt x="3652" y="1650"/>
                  </a:cubicBezTo>
                  <a:cubicBezTo>
                    <a:pt x="3551" y="1650"/>
                    <a:pt x="3551" y="1650"/>
                    <a:pt x="3551" y="1650"/>
                  </a:cubicBezTo>
                  <a:cubicBezTo>
                    <a:pt x="3551" y="1991"/>
                    <a:pt x="3551" y="1991"/>
                    <a:pt x="3551" y="1991"/>
                  </a:cubicBezTo>
                  <a:cubicBezTo>
                    <a:pt x="3657" y="1991"/>
                    <a:pt x="3657" y="1991"/>
                    <a:pt x="3657" y="1991"/>
                  </a:cubicBezTo>
                  <a:cubicBezTo>
                    <a:pt x="3657" y="1821"/>
                    <a:pt x="3657" y="1821"/>
                    <a:pt x="3657" y="1821"/>
                  </a:cubicBezTo>
                  <a:cubicBezTo>
                    <a:pt x="3657" y="1777"/>
                    <a:pt x="3665" y="1734"/>
                    <a:pt x="3720" y="1734"/>
                  </a:cubicBezTo>
                  <a:cubicBezTo>
                    <a:pt x="3774" y="1734"/>
                    <a:pt x="3775" y="1785"/>
                    <a:pt x="3775" y="1824"/>
                  </a:cubicBezTo>
                  <a:cubicBezTo>
                    <a:pt x="3775" y="1991"/>
                    <a:pt x="3775" y="1991"/>
                    <a:pt x="3775" y="1991"/>
                  </a:cubicBezTo>
                  <a:cubicBezTo>
                    <a:pt x="3880" y="1991"/>
                    <a:pt x="3880" y="1991"/>
                    <a:pt x="3880" y="1991"/>
                  </a:cubicBezTo>
                  <a:cubicBezTo>
                    <a:pt x="3880" y="1803"/>
                    <a:pt x="3880" y="1803"/>
                    <a:pt x="3880" y="1803"/>
                  </a:cubicBezTo>
                  <a:cubicBezTo>
                    <a:pt x="3880" y="1712"/>
                    <a:pt x="3860" y="1641"/>
                    <a:pt x="3754" y="1641"/>
                  </a:cubicBezTo>
                  <a:close/>
                </a:path>
              </a:pathLst>
            </a:custGeom>
            <a:solidFill>
              <a:srgbClr val="0027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9" name="Text Placeholder Gradient (PHJU)">
            <a:extLst>
              <a:ext uri="{FF2B5EF4-FFF2-40B4-BE49-F238E27FC236}">
                <a16:creationId xmlns:a16="http://schemas.microsoft.com/office/drawing/2014/main" id="{3A0369B1-2AE7-402B-8EE5-7047A0A99856}"/>
              </a:ext>
            </a:extLst>
          </p:cNvPr>
          <p:cNvSpPr>
            <a:spLocks noGrp="1" noSelect="1"/>
          </p:cNvSpPr>
          <p:nvPr>
            <p:ph type="body" sz="quarter" idx="16" hasCustomPrompt="1"/>
            <p:custDataLst>
              <p:custData r:id="rId1"/>
            </p:custDataLst>
          </p:nvPr>
        </p:nvSpPr>
        <p:spPr bwMode="gray">
          <a:xfrm>
            <a:off x="8739562" y="0"/>
            <a:ext cx="3452668" cy="4928318"/>
          </a:xfrm>
          <a:gradFill flip="none" rotWithShape="1">
            <a:gsLst>
              <a:gs pos="14000">
                <a:srgbClr val="FFFFFF">
                  <a:alpha val="50000"/>
                </a:srgbClr>
              </a:gs>
              <a:gs pos="28000">
                <a:srgbClr val="FFFFFF">
                  <a:alpha val="75000"/>
                </a:srgbClr>
              </a:gs>
              <a:gs pos="2000">
                <a:srgbClr val="FFFFFF">
                  <a:alpha val="2000"/>
                </a:srgbClr>
              </a:gs>
              <a:gs pos="0">
                <a:srgbClr val="FFFFFF">
                  <a:alpha val="1000"/>
                </a:srgbClr>
              </a:gs>
              <a:gs pos="72000">
                <a:srgbClr val="FFFFFF"/>
              </a:gs>
              <a:gs pos="40000">
                <a:srgbClr val="FFFFFF">
                  <a:alpha val="90000"/>
                </a:srgbClr>
              </a:gs>
              <a:gs pos="54000">
                <a:srgbClr val="FFFFFF"/>
              </a:gs>
            </a:gsLst>
            <a:lin ang="0" scaled="1"/>
            <a:tileRect/>
          </a:gra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marL="0" lvl="0" indent="0" algn="l" defTabSz="1088937" rtl="0" eaLnBrk="1" latinLnBrk="0" hangingPunct="1">
              <a:spcBef>
                <a:spcPts val="0"/>
              </a:spcBef>
              <a:buFontTx/>
              <a:buNone/>
            </a:pPr>
            <a:r>
              <a:rPr lang="en-GB" dirty="0"/>
              <a:t> </a:t>
            </a:r>
          </a:p>
        </p:txBody>
      </p:sp>
      <p:sp>
        <p:nvSpPr>
          <p:cNvPr id="1847" name="Text Placeholder 1846 (PHJU)">
            <a:extLst>
              <a:ext uri="{FF2B5EF4-FFF2-40B4-BE49-F238E27FC236}">
                <a16:creationId xmlns:a16="http://schemas.microsoft.com/office/drawing/2014/main" id="{6261FB7D-5C61-4BEC-BA95-3BD641221814}"/>
              </a:ext>
            </a:extLst>
          </p:cNvPr>
          <p:cNvSpPr>
            <a:spLocks noGrp="1" noSelect="1"/>
          </p:cNvSpPr>
          <p:nvPr>
            <p:ph type="body" sz="quarter" idx="15" hasCustomPrompt="1"/>
            <p:custDataLst>
              <p:custData r:id="rId2"/>
            </p:custDataLst>
          </p:nvPr>
        </p:nvSpPr>
        <p:spPr bwMode="gray">
          <a:xfrm>
            <a:off x="7621083" y="-6480"/>
            <a:ext cx="4586400" cy="3366000"/>
          </a:xfrm>
          <a:blipFill dpi="0" rotWithShape="1">
            <a:blip r:embed="rId4"/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marL="0" lvl="0" indent="0" algn="l" defTabSz="1088937" rtl="0" eaLnBrk="1" latinLnBrk="0" hangingPunct="1">
              <a:spcBef>
                <a:spcPts val="0"/>
              </a:spcBef>
              <a:buFontTx/>
              <a:buNone/>
            </a:pPr>
            <a:r>
              <a:rPr lang="en-GB" dirty="0"/>
              <a:t> </a:t>
            </a:r>
          </a:p>
        </p:txBody>
      </p:sp>
      <p:pic>
        <p:nvPicPr>
          <p:cNvPr id="16" name="Tijdelijke aanduiding voor afbeelding 2">
            <a:extLst>
              <a:ext uri="{FF2B5EF4-FFF2-40B4-BE49-F238E27FC236}">
                <a16:creationId xmlns:a16="http://schemas.microsoft.com/office/drawing/2014/main" id="{3957F425-62CB-41BF-A118-FCA2B1799EAE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5"/>
          <a:srcRect t="431" b="431"/>
          <a:stretch>
            <a:fillRect/>
          </a:stretch>
        </p:blipFill>
        <p:spPr bwMode="gray">
          <a:xfrm>
            <a:off x="6606" y="1664804"/>
            <a:ext cx="12191999" cy="3160491"/>
          </a:xfrm>
          <a:prstGeom prst="rect">
            <a:avLst/>
          </a:prstGeom>
        </p:spPr>
      </p:pic>
      <p:sp>
        <p:nvSpPr>
          <p:cNvPr id="17" name="Titel 1"/>
          <p:cNvSpPr>
            <a:spLocks noGrp="1" noSelect="1"/>
          </p:cNvSpPr>
          <p:nvPr>
            <p:ph type="ctrTitle" hasCustomPrompt="1"/>
          </p:nvPr>
        </p:nvSpPr>
        <p:spPr bwMode="gray">
          <a:xfrm>
            <a:off x="434484" y="5085184"/>
            <a:ext cx="11304000" cy="682626"/>
          </a:xfrm>
        </p:spPr>
        <p:txBody>
          <a:bodyPr anchor="t" anchorCtr="0"/>
          <a:lstStyle>
            <a:lvl1pPr algn="l">
              <a:defRPr sz="4400"/>
            </a:lvl1pPr>
          </a:lstStyle>
          <a:p>
            <a:r>
              <a:rPr lang="en-GB" noProof="1"/>
              <a:t>[Titel]</a:t>
            </a:r>
          </a:p>
        </p:txBody>
      </p:sp>
      <p:sp>
        <p:nvSpPr>
          <p:cNvPr id="18" name="Ondertitel 2"/>
          <p:cNvSpPr>
            <a:spLocks noGrp="1" noSelect="1"/>
          </p:cNvSpPr>
          <p:nvPr>
            <p:ph type="subTitle" idx="1" hasCustomPrompt="1"/>
          </p:nvPr>
        </p:nvSpPr>
        <p:spPr bwMode="gray">
          <a:xfrm>
            <a:off x="434484" y="5646784"/>
            <a:ext cx="11304000" cy="6120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1"/>
              <a:t>[Subtitel/Naam]</a:t>
            </a:r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9752E498-790C-4AFD-9524-04A7E660E3D2}"/>
              </a:ext>
            </a:extLst>
          </p:cNvPr>
          <p:cNvSpPr>
            <a:spLocks noSelect="1"/>
          </p:cNvSpPr>
          <p:nvPr userDrawn="1"/>
        </p:nvSpPr>
        <p:spPr bwMode="auto">
          <a:xfrm>
            <a:off x="452438" y="6273316"/>
            <a:ext cx="2200275" cy="239713"/>
          </a:xfrm>
          <a:custGeom>
            <a:avLst/>
            <a:gdLst>
              <a:gd name="T0" fmla="*/ 141 w 6931"/>
              <a:gd name="T1" fmla="*/ 732 h 755"/>
              <a:gd name="T2" fmla="*/ 38 w 6931"/>
              <a:gd name="T3" fmla="*/ 33 h 755"/>
              <a:gd name="T4" fmla="*/ 432 w 6931"/>
              <a:gd name="T5" fmla="*/ 31 h 755"/>
              <a:gd name="T6" fmla="*/ 1035 w 6931"/>
              <a:gd name="T7" fmla="*/ 466 h 755"/>
              <a:gd name="T8" fmla="*/ 994 w 6931"/>
              <a:gd name="T9" fmla="*/ 618 h 755"/>
              <a:gd name="T10" fmla="*/ 884 w 6931"/>
              <a:gd name="T11" fmla="*/ 750 h 755"/>
              <a:gd name="T12" fmla="*/ 981 w 6931"/>
              <a:gd name="T13" fmla="*/ 273 h 755"/>
              <a:gd name="T14" fmla="*/ 901 w 6931"/>
              <a:gd name="T15" fmla="*/ 426 h 755"/>
              <a:gd name="T16" fmla="*/ 1471 w 6931"/>
              <a:gd name="T17" fmla="*/ 390 h 755"/>
              <a:gd name="T18" fmla="*/ 1184 w 6931"/>
              <a:gd name="T19" fmla="*/ 744 h 755"/>
              <a:gd name="T20" fmla="*/ 1263 w 6931"/>
              <a:gd name="T21" fmla="*/ 226 h 755"/>
              <a:gd name="T22" fmla="*/ 2212 w 6931"/>
              <a:gd name="T23" fmla="*/ 733 h 755"/>
              <a:gd name="T24" fmla="*/ 2032 w 6931"/>
              <a:gd name="T25" fmla="*/ 332 h 755"/>
              <a:gd name="T26" fmla="*/ 1752 w 6931"/>
              <a:gd name="T27" fmla="*/ 733 h 755"/>
              <a:gd name="T28" fmla="*/ 1867 w 6931"/>
              <a:gd name="T29" fmla="*/ 292 h 755"/>
              <a:gd name="T30" fmla="*/ 2356 w 6931"/>
              <a:gd name="T31" fmla="*/ 129 h 755"/>
              <a:gd name="T32" fmla="*/ 2386 w 6931"/>
              <a:gd name="T33" fmla="*/ 744 h 755"/>
              <a:gd name="T34" fmla="*/ 2485 w 6931"/>
              <a:gd name="T35" fmla="*/ 227 h 755"/>
              <a:gd name="T36" fmla="*/ 2609 w 6931"/>
              <a:gd name="T37" fmla="*/ 715 h 755"/>
              <a:gd name="T38" fmla="*/ 2788 w 6931"/>
              <a:gd name="T39" fmla="*/ 651 h 755"/>
              <a:gd name="T40" fmla="*/ 2599 w 6931"/>
              <a:gd name="T41" fmla="*/ 363 h 755"/>
              <a:gd name="T42" fmla="*/ 2940 w 6931"/>
              <a:gd name="T43" fmla="*/ 269 h 755"/>
              <a:gd name="T44" fmla="*/ 2746 w 6931"/>
              <a:gd name="T45" fmla="*/ 317 h 755"/>
              <a:gd name="T46" fmla="*/ 3220 w 6931"/>
              <a:gd name="T47" fmla="*/ 71 h 755"/>
              <a:gd name="T48" fmla="*/ 3195 w 6931"/>
              <a:gd name="T49" fmla="*/ 740 h 755"/>
              <a:gd name="T50" fmla="*/ 3141 w 6931"/>
              <a:gd name="T51" fmla="*/ 214 h 755"/>
              <a:gd name="T52" fmla="*/ 3711 w 6931"/>
              <a:gd name="T53" fmla="*/ 744 h 755"/>
              <a:gd name="T54" fmla="*/ 3485 w 6931"/>
              <a:gd name="T55" fmla="*/ 724 h 755"/>
              <a:gd name="T56" fmla="*/ 3360 w 6931"/>
              <a:gd name="T57" fmla="*/ 220 h 755"/>
              <a:gd name="T58" fmla="*/ 3773 w 6931"/>
              <a:gd name="T59" fmla="*/ 266 h 755"/>
              <a:gd name="T60" fmla="*/ 3951 w 6931"/>
              <a:gd name="T61" fmla="*/ 728 h 755"/>
              <a:gd name="T62" fmla="*/ 4078 w 6931"/>
              <a:gd name="T63" fmla="*/ 655 h 755"/>
              <a:gd name="T64" fmla="*/ 3932 w 6931"/>
              <a:gd name="T65" fmla="*/ 422 h 755"/>
              <a:gd name="T66" fmla="*/ 4261 w 6931"/>
              <a:gd name="T67" fmla="*/ 255 h 755"/>
              <a:gd name="T68" fmla="*/ 4091 w 6931"/>
              <a:gd name="T69" fmla="*/ 306 h 755"/>
              <a:gd name="T70" fmla="*/ 4291 w 6931"/>
              <a:gd name="T71" fmla="*/ 586 h 755"/>
              <a:gd name="T72" fmla="*/ 4406 w 6931"/>
              <a:gd name="T73" fmla="*/ 579 h 755"/>
              <a:gd name="T74" fmla="*/ 4409 w 6931"/>
              <a:gd name="T75" fmla="*/ 99 h 755"/>
              <a:gd name="T76" fmla="*/ 4665 w 6931"/>
              <a:gd name="T77" fmla="*/ 229 h 755"/>
              <a:gd name="T78" fmla="*/ 4647 w 6931"/>
              <a:gd name="T79" fmla="*/ 627 h 755"/>
              <a:gd name="T80" fmla="*/ 4784 w 6931"/>
              <a:gd name="T81" fmla="*/ 16 h 755"/>
              <a:gd name="T82" fmla="*/ 4781 w 6931"/>
              <a:gd name="T83" fmla="*/ 733 h 755"/>
              <a:gd name="T84" fmla="*/ 4915 w 6931"/>
              <a:gd name="T85" fmla="*/ 724 h 755"/>
              <a:gd name="T86" fmla="*/ 5076 w 6931"/>
              <a:gd name="T87" fmla="*/ 579 h 755"/>
              <a:gd name="T88" fmla="*/ 5079 w 6931"/>
              <a:gd name="T89" fmla="*/ 99 h 755"/>
              <a:gd name="T90" fmla="*/ 5336 w 6931"/>
              <a:gd name="T91" fmla="*/ 229 h 755"/>
              <a:gd name="T92" fmla="*/ 5317 w 6931"/>
              <a:gd name="T93" fmla="*/ 627 h 755"/>
              <a:gd name="T94" fmla="*/ 5815 w 6931"/>
              <a:gd name="T95" fmla="*/ 744 h 755"/>
              <a:gd name="T96" fmla="*/ 5438 w 6931"/>
              <a:gd name="T97" fmla="*/ 236 h 755"/>
              <a:gd name="T98" fmla="*/ 5595 w 6931"/>
              <a:gd name="T99" fmla="*/ 605 h 755"/>
              <a:gd name="T100" fmla="*/ 5889 w 6931"/>
              <a:gd name="T101" fmla="*/ 220 h 755"/>
              <a:gd name="T102" fmla="*/ 6389 w 6931"/>
              <a:gd name="T103" fmla="*/ 733 h 755"/>
              <a:gd name="T104" fmla="*/ 6053 w 6931"/>
              <a:gd name="T105" fmla="*/ 220 h 755"/>
              <a:gd name="T106" fmla="*/ 6258 w 6931"/>
              <a:gd name="T107" fmla="*/ 635 h 755"/>
              <a:gd name="T108" fmla="*/ 6504 w 6931"/>
              <a:gd name="T109" fmla="*/ 236 h 755"/>
              <a:gd name="T110" fmla="*/ 6675 w 6931"/>
              <a:gd name="T111" fmla="*/ 656 h 755"/>
              <a:gd name="T112" fmla="*/ 6666 w 6931"/>
              <a:gd name="T113" fmla="*/ 109 h 755"/>
              <a:gd name="T114" fmla="*/ 6919 w 6931"/>
              <a:gd name="T115" fmla="*/ 220 h 755"/>
              <a:gd name="T116" fmla="*/ 6896 w 6931"/>
              <a:gd name="T117" fmla="*/ 632 h 7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931" h="755">
                <a:moveTo>
                  <a:pt x="517" y="721"/>
                </a:moveTo>
                <a:cubicBezTo>
                  <a:pt x="517" y="725"/>
                  <a:pt x="516" y="729"/>
                  <a:pt x="514" y="732"/>
                </a:cubicBezTo>
                <a:cubicBezTo>
                  <a:pt x="512" y="735"/>
                  <a:pt x="508" y="737"/>
                  <a:pt x="502" y="739"/>
                </a:cubicBezTo>
                <a:cubicBezTo>
                  <a:pt x="497" y="741"/>
                  <a:pt x="489" y="743"/>
                  <a:pt x="479" y="744"/>
                </a:cubicBezTo>
                <a:cubicBezTo>
                  <a:pt x="469" y="745"/>
                  <a:pt x="457" y="746"/>
                  <a:pt x="442" y="746"/>
                </a:cubicBezTo>
                <a:cubicBezTo>
                  <a:pt x="418" y="746"/>
                  <a:pt x="401" y="745"/>
                  <a:pt x="391" y="743"/>
                </a:cubicBezTo>
                <a:cubicBezTo>
                  <a:pt x="380" y="741"/>
                  <a:pt x="373" y="738"/>
                  <a:pt x="368" y="735"/>
                </a:cubicBezTo>
                <a:cubicBezTo>
                  <a:pt x="364" y="731"/>
                  <a:pt x="360" y="727"/>
                  <a:pt x="358" y="722"/>
                </a:cubicBezTo>
                <a:cubicBezTo>
                  <a:pt x="144" y="386"/>
                  <a:pt x="144" y="386"/>
                  <a:pt x="144" y="386"/>
                </a:cubicBezTo>
                <a:cubicBezTo>
                  <a:pt x="144" y="722"/>
                  <a:pt x="144" y="722"/>
                  <a:pt x="144" y="722"/>
                </a:cubicBezTo>
                <a:cubicBezTo>
                  <a:pt x="144" y="726"/>
                  <a:pt x="143" y="729"/>
                  <a:pt x="141" y="732"/>
                </a:cubicBezTo>
                <a:cubicBezTo>
                  <a:pt x="138" y="735"/>
                  <a:pt x="135" y="737"/>
                  <a:pt x="129" y="739"/>
                </a:cubicBezTo>
                <a:cubicBezTo>
                  <a:pt x="124" y="741"/>
                  <a:pt x="116" y="743"/>
                  <a:pt x="107" y="744"/>
                </a:cubicBezTo>
                <a:cubicBezTo>
                  <a:pt x="98" y="745"/>
                  <a:pt x="86" y="746"/>
                  <a:pt x="72" y="746"/>
                </a:cubicBezTo>
                <a:cubicBezTo>
                  <a:pt x="58" y="746"/>
                  <a:pt x="47" y="745"/>
                  <a:pt x="38" y="744"/>
                </a:cubicBezTo>
                <a:cubicBezTo>
                  <a:pt x="28" y="743"/>
                  <a:pt x="21" y="741"/>
                  <a:pt x="15" y="739"/>
                </a:cubicBezTo>
                <a:cubicBezTo>
                  <a:pt x="10" y="737"/>
                  <a:pt x="6" y="735"/>
                  <a:pt x="4" y="732"/>
                </a:cubicBezTo>
                <a:cubicBezTo>
                  <a:pt x="1" y="729"/>
                  <a:pt x="0" y="726"/>
                  <a:pt x="0" y="722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51"/>
                  <a:pt x="1" y="47"/>
                  <a:pt x="4" y="45"/>
                </a:cubicBezTo>
                <a:cubicBezTo>
                  <a:pt x="6" y="42"/>
                  <a:pt x="10" y="39"/>
                  <a:pt x="15" y="37"/>
                </a:cubicBezTo>
                <a:cubicBezTo>
                  <a:pt x="21" y="36"/>
                  <a:pt x="28" y="34"/>
                  <a:pt x="38" y="33"/>
                </a:cubicBezTo>
                <a:cubicBezTo>
                  <a:pt x="47" y="32"/>
                  <a:pt x="58" y="31"/>
                  <a:pt x="72" y="31"/>
                </a:cubicBezTo>
                <a:cubicBezTo>
                  <a:pt x="86" y="31"/>
                  <a:pt x="98" y="32"/>
                  <a:pt x="107" y="33"/>
                </a:cubicBezTo>
                <a:cubicBezTo>
                  <a:pt x="116" y="34"/>
                  <a:pt x="124" y="36"/>
                  <a:pt x="129" y="37"/>
                </a:cubicBezTo>
                <a:cubicBezTo>
                  <a:pt x="135" y="39"/>
                  <a:pt x="138" y="42"/>
                  <a:pt x="141" y="45"/>
                </a:cubicBezTo>
                <a:cubicBezTo>
                  <a:pt x="143" y="47"/>
                  <a:pt x="144" y="51"/>
                  <a:pt x="144" y="55"/>
                </a:cubicBezTo>
                <a:cubicBezTo>
                  <a:pt x="144" y="356"/>
                  <a:pt x="144" y="356"/>
                  <a:pt x="144" y="356"/>
                </a:cubicBezTo>
                <a:cubicBezTo>
                  <a:pt x="351" y="55"/>
                  <a:pt x="351" y="55"/>
                  <a:pt x="351" y="55"/>
                </a:cubicBezTo>
                <a:cubicBezTo>
                  <a:pt x="354" y="51"/>
                  <a:pt x="357" y="47"/>
                  <a:pt x="360" y="44"/>
                </a:cubicBezTo>
                <a:cubicBezTo>
                  <a:pt x="364" y="41"/>
                  <a:pt x="369" y="38"/>
                  <a:pt x="375" y="36"/>
                </a:cubicBezTo>
                <a:cubicBezTo>
                  <a:pt x="380" y="34"/>
                  <a:pt x="388" y="33"/>
                  <a:pt x="397" y="32"/>
                </a:cubicBezTo>
                <a:cubicBezTo>
                  <a:pt x="406" y="32"/>
                  <a:pt x="418" y="31"/>
                  <a:pt x="432" y="31"/>
                </a:cubicBezTo>
                <a:cubicBezTo>
                  <a:pt x="447" y="31"/>
                  <a:pt x="459" y="32"/>
                  <a:pt x="468" y="33"/>
                </a:cubicBezTo>
                <a:cubicBezTo>
                  <a:pt x="478" y="34"/>
                  <a:pt x="485" y="36"/>
                  <a:pt x="491" y="38"/>
                </a:cubicBezTo>
                <a:cubicBezTo>
                  <a:pt x="497" y="40"/>
                  <a:pt x="500" y="42"/>
                  <a:pt x="503" y="45"/>
                </a:cubicBezTo>
                <a:cubicBezTo>
                  <a:pt x="505" y="48"/>
                  <a:pt x="506" y="51"/>
                  <a:pt x="506" y="55"/>
                </a:cubicBezTo>
                <a:cubicBezTo>
                  <a:pt x="506" y="61"/>
                  <a:pt x="504" y="67"/>
                  <a:pt x="501" y="74"/>
                </a:cubicBezTo>
                <a:cubicBezTo>
                  <a:pt x="498" y="81"/>
                  <a:pt x="492" y="91"/>
                  <a:pt x="482" y="105"/>
                </a:cubicBezTo>
                <a:cubicBezTo>
                  <a:pt x="288" y="360"/>
                  <a:pt x="288" y="360"/>
                  <a:pt x="288" y="360"/>
                </a:cubicBezTo>
                <a:cubicBezTo>
                  <a:pt x="500" y="679"/>
                  <a:pt x="500" y="679"/>
                  <a:pt x="500" y="679"/>
                </a:cubicBezTo>
                <a:cubicBezTo>
                  <a:pt x="508" y="694"/>
                  <a:pt x="513" y="704"/>
                  <a:pt x="514" y="709"/>
                </a:cubicBezTo>
                <a:cubicBezTo>
                  <a:pt x="516" y="714"/>
                  <a:pt x="517" y="718"/>
                  <a:pt x="517" y="721"/>
                </a:cubicBezTo>
                <a:close/>
                <a:moveTo>
                  <a:pt x="1035" y="466"/>
                </a:moveTo>
                <a:cubicBezTo>
                  <a:pt x="1035" y="482"/>
                  <a:pt x="1031" y="495"/>
                  <a:pt x="1024" y="503"/>
                </a:cubicBezTo>
                <a:cubicBezTo>
                  <a:pt x="1016" y="511"/>
                  <a:pt x="1006" y="515"/>
                  <a:pt x="993" y="515"/>
                </a:cubicBezTo>
                <a:cubicBezTo>
                  <a:pt x="696" y="515"/>
                  <a:pt x="696" y="515"/>
                  <a:pt x="696" y="515"/>
                </a:cubicBezTo>
                <a:cubicBezTo>
                  <a:pt x="696" y="536"/>
                  <a:pt x="698" y="554"/>
                  <a:pt x="703" y="571"/>
                </a:cubicBezTo>
                <a:cubicBezTo>
                  <a:pt x="708" y="588"/>
                  <a:pt x="716" y="603"/>
                  <a:pt x="727" y="615"/>
                </a:cubicBezTo>
                <a:cubicBezTo>
                  <a:pt x="737" y="626"/>
                  <a:pt x="751" y="636"/>
                  <a:pt x="768" y="642"/>
                </a:cubicBezTo>
                <a:cubicBezTo>
                  <a:pt x="785" y="648"/>
                  <a:pt x="805" y="651"/>
                  <a:pt x="829" y="651"/>
                </a:cubicBezTo>
                <a:cubicBezTo>
                  <a:pt x="853" y="651"/>
                  <a:pt x="874" y="649"/>
                  <a:pt x="893" y="646"/>
                </a:cubicBezTo>
                <a:cubicBezTo>
                  <a:pt x="911" y="642"/>
                  <a:pt x="927" y="639"/>
                  <a:pt x="940" y="634"/>
                </a:cubicBezTo>
                <a:cubicBezTo>
                  <a:pt x="953" y="630"/>
                  <a:pt x="964" y="626"/>
                  <a:pt x="973" y="623"/>
                </a:cubicBezTo>
                <a:cubicBezTo>
                  <a:pt x="982" y="619"/>
                  <a:pt x="989" y="618"/>
                  <a:pt x="994" y="618"/>
                </a:cubicBezTo>
                <a:cubicBezTo>
                  <a:pt x="998" y="618"/>
                  <a:pt x="1000" y="618"/>
                  <a:pt x="1002" y="620"/>
                </a:cubicBezTo>
                <a:cubicBezTo>
                  <a:pt x="1005" y="621"/>
                  <a:pt x="1006" y="623"/>
                  <a:pt x="1008" y="626"/>
                </a:cubicBezTo>
                <a:cubicBezTo>
                  <a:pt x="1009" y="630"/>
                  <a:pt x="1010" y="634"/>
                  <a:pt x="1011" y="640"/>
                </a:cubicBezTo>
                <a:cubicBezTo>
                  <a:pt x="1012" y="646"/>
                  <a:pt x="1012" y="654"/>
                  <a:pt x="1012" y="663"/>
                </a:cubicBezTo>
                <a:cubicBezTo>
                  <a:pt x="1012" y="671"/>
                  <a:pt x="1012" y="678"/>
                  <a:pt x="1011" y="684"/>
                </a:cubicBezTo>
                <a:cubicBezTo>
                  <a:pt x="1011" y="689"/>
                  <a:pt x="1010" y="694"/>
                  <a:pt x="1010" y="698"/>
                </a:cubicBezTo>
                <a:cubicBezTo>
                  <a:pt x="1009" y="702"/>
                  <a:pt x="1008" y="705"/>
                  <a:pt x="1006" y="708"/>
                </a:cubicBezTo>
                <a:cubicBezTo>
                  <a:pt x="1005" y="711"/>
                  <a:pt x="1003" y="714"/>
                  <a:pt x="1001" y="716"/>
                </a:cubicBezTo>
                <a:cubicBezTo>
                  <a:pt x="998" y="719"/>
                  <a:pt x="992" y="722"/>
                  <a:pt x="981" y="726"/>
                </a:cubicBezTo>
                <a:cubicBezTo>
                  <a:pt x="971" y="731"/>
                  <a:pt x="957" y="735"/>
                  <a:pt x="941" y="739"/>
                </a:cubicBezTo>
                <a:cubicBezTo>
                  <a:pt x="924" y="744"/>
                  <a:pt x="905" y="747"/>
                  <a:pt x="884" y="750"/>
                </a:cubicBezTo>
                <a:cubicBezTo>
                  <a:pt x="863" y="753"/>
                  <a:pt x="841" y="755"/>
                  <a:pt x="817" y="755"/>
                </a:cubicBezTo>
                <a:cubicBezTo>
                  <a:pt x="773" y="755"/>
                  <a:pt x="735" y="749"/>
                  <a:pt x="703" y="739"/>
                </a:cubicBezTo>
                <a:cubicBezTo>
                  <a:pt x="670" y="728"/>
                  <a:pt x="643" y="711"/>
                  <a:pt x="621" y="689"/>
                </a:cubicBezTo>
                <a:cubicBezTo>
                  <a:pt x="599" y="667"/>
                  <a:pt x="583" y="638"/>
                  <a:pt x="572" y="605"/>
                </a:cubicBezTo>
                <a:cubicBezTo>
                  <a:pt x="561" y="571"/>
                  <a:pt x="556" y="531"/>
                  <a:pt x="556" y="485"/>
                </a:cubicBezTo>
                <a:cubicBezTo>
                  <a:pt x="556" y="442"/>
                  <a:pt x="561" y="403"/>
                  <a:pt x="573" y="368"/>
                </a:cubicBezTo>
                <a:cubicBezTo>
                  <a:pt x="584" y="333"/>
                  <a:pt x="600" y="304"/>
                  <a:pt x="622" y="279"/>
                </a:cubicBezTo>
                <a:cubicBezTo>
                  <a:pt x="643" y="255"/>
                  <a:pt x="670" y="237"/>
                  <a:pt x="700" y="224"/>
                </a:cubicBezTo>
                <a:cubicBezTo>
                  <a:pt x="731" y="211"/>
                  <a:pt x="766" y="205"/>
                  <a:pt x="805" y="205"/>
                </a:cubicBezTo>
                <a:cubicBezTo>
                  <a:pt x="845" y="205"/>
                  <a:pt x="880" y="211"/>
                  <a:pt x="909" y="223"/>
                </a:cubicBezTo>
                <a:cubicBezTo>
                  <a:pt x="938" y="235"/>
                  <a:pt x="962" y="252"/>
                  <a:pt x="981" y="273"/>
                </a:cubicBezTo>
                <a:cubicBezTo>
                  <a:pt x="999" y="294"/>
                  <a:pt x="1013" y="319"/>
                  <a:pt x="1022" y="349"/>
                </a:cubicBezTo>
                <a:cubicBezTo>
                  <a:pt x="1030" y="378"/>
                  <a:pt x="1035" y="409"/>
                  <a:pt x="1035" y="444"/>
                </a:cubicBezTo>
                <a:lnTo>
                  <a:pt x="1035" y="466"/>
                </a:lnTo>
                <a:close/>
                <a:moveTo>
                  <a:pt x="901" y="426"/>
                </a:moveTo>
                <a:cubicBezTo>
                  <a:pt x="902" y="388"/>
                  <a:pt x="895" y="357"/>
                  <a:pt x="878" y="335"/>
                </a:cubicBezTo>
                <a:cubicBezTo>
                  <a:pt x="861" y="313"/>
                  <a:pt x="836" y="302"/>
                  <a:pt x="801" y="302"/>
                </a:cubicBezTo>
                <a:cubicBezTo>
                  <a:pt x="784" y="302"/>
                  <a:pt x="769" y="305"/>
                  <a:pt x="756" y="312"/>
                </a:cubicBezTo>
                <a:cubicBezTo>
                  <a:pt x="743" y="319"/>
                  <a:pt x="732" y="327"/>
                  <a:pt x="723" y="338"/>
                </a:cubicBezTo>
                <a:cubicBezTo>
                  <a:pt x="715" y="350"/>
                  <a:pt x="708" y="363"/>
                  <a:pt x="704" y="378"/>
                </a:cubicBezTo>
                <a:cubicBezTo>
                  <a:pt x="699" y="393"/>
                  <a:pt x="696" y="409"/>
                  <a:pt x="696" y="426"/>
                </a:cubicBezTo>
                <a:lnTo>
                  <a:pt x="901" y="426"/>
                </a:lnTo>
                <a:close/>
                <a:moveTo>
                  <a:pt x="1614" y="724"/>
                </a:moveTo>
                <a:cubicBezTo>
                  <a:pt x="1614" y="727"/>
                  <a:pt x="1613" y="731"/>
                  <a:pt x="1611" y="733"/>
                </a:cubicBezTo>
                <a:cubicBezTo>
                  <a:pt x="1608" y="736"/>
                  <a:pt x="1605" y="738"/>
                  <a:pt x="1600" y="740"/>
                </a:cubicBezTo>
                <a:cubicBezTo>
                  <a:pt x="1595" y="742"/>
                  <a:pt x="1588" y="743"/>
                  <a:pt x="1579" y="744"/>
                </a:cubicBezTo>
                <a:cubicBezTo>
                  <a:pt x="1570" y="745"/>
                  <a:pt x="1559" y="746"/>
                  <a:pt x="1546" y="746"/>
                </a:cubicBezTo>
                <a:cubicBezTo>
                  <a:pt x="1532" y="746"/>
                  <a:pt x="1521" y="745"/>
                  <a:pt x="1512" y="744"/>
                </a:cubicBezTo>
                <a:cubicBezTo>
                  <a:pt x="1503" y="743"/>
                  <a:pt x="1496" y="742"/>
                  <a:pt x="1491" y="740"/>
                </a:cubicBezTo>
                <a:cubicBezTo>
                  <a:pt x="1486" y="738"/>
                  <a:pt x="1482" y="736"/>
                  <a:pt x="1480" y="733"/>
                </a:cubicBezTo>
                <a:cubicBezTo>
                  <a:pt x="1478" y="731"/>
                  <a:pt x="1477" y="727"/>
                  <a:pt x="1477" y="724"/>
                </a:cubicBezTo>
                <a:cubicBezTo>
                  <a:pt x="1477" y="445"/>
                  <a:pt x="1477" y="445"/>
                  <a:pt x="1477" y="445"/>
                </a:cubicBezTo>
                <a:cubicBezTo>
                  <a:pt x="1477" y="422"/>
                  <a:pt x="1475" y="403"/>
                  <a:pt x="1471" y="390"/>
                </a:cubicBezTo>
                <a:cubicBezTo>
                  <a:pt x="1468" y="376"/>
                  <a:pt x="1463" y="365"/>
                  <a:pt x="1456" y="355"/>
                </a:cubicBezTo>
                <a:cubicBezTo>
                  <a:pt x="1450" y="345"/>
                  <a:pt x="1441" y="338"/>
                  <a:pt x="1431" y="332"/>
                </a:cubicBezTo>
                <a:cubicBezTo>
                  <a:pt x="1421" y="327"/>
                  <a:pt x="1408" y="325"/>
                  <a:pt x="1395" y="325"/>
                </a:cubicBezTo>
                <a:cubicBezTo>
                  <a:pt x="1377" y="325"/>
                  <a:pt x="1359" y="331"/>
                  <a:pt x="1342" y="344"/>
                </a:cubicBezTo>
                <a:cubicBezTo>
                  <a:pt x="1324" y="356"/>
                  <a:pt x="1305" y="375"/>
                  <a:pt x="1286" y="399"/>
                </a:cubicBezTo>
                <a:cubicBezTo>
                  <a:pt x="1286" y="724"/>
                  <a:pt x="1286" y="724"/>
                  <a:pt x="1286" y="724"/>
                </a:cubicBezTo>
                <a:cubicBezTo>
                  <a:pt x="1286" y="727"/>
                  <a:pt x="1285" y="731"/>
                  <a:pt x="1282" y="733"/>
                </a:cubicBezTo>
                <a:cubicBezTo>
                  <a:pt x="1280" y="736"/>
                  <a:pt x="1277" y="738"/>
                  <a:pt x="1271" y="740"/>
                </a:cubicBezTo>
                <a:cubicBezTo>
                  <a:pt x="1266" y="742"/>
                  <a:pt x="1259" y="743"/>
                  <a:pt x="1250" y="744"/>
                </a:cubicBezTo>
                <a:cubicBezTo>
                  <a:pt x="1241" y="745"/>
                  <a:pt x="1230" y="746"/>
                  <a:pt x="1217" y="746"/>
                </a:cubicBezTo>
                <a:cubicBezTo>
                  <a:pt x="1203" y="746"/>
                  <a:pt x="1192" y="745"/>
                  <a:pt x="1184" y="744"/>
                </a:cubicBezTo>
                <a:cubicBezTo>
                  <a:pt x="1175" y="743"/>
                  <a:pt x="1168" y="742"/>
                  <a:pt x="1162" y="740"/>
                </a:cubicBezTo>
                <a:cubicBezTo>
                  <a:pt x="1157" y="738"/>
                  <a:pt x="1153" y="736"/>
                  <a:pt x="1151" y="733"/>
                </a:cubicBezTo>
                <a:cubicBezTo>
                  <a:pt x="1149" y="731"/>
                  <a:pt x="1148" y="727"/>
                  <a:pt x="1148" y="724"/>
                </a:cubicBezTo>
                <a:cubicBezTo>
                  <a:pt x="1148" y="236"/>
                  <a:pt x="1148" y="236"/>
                  <a:pt x="1148" y="236"/>
                </a:cubicBezTo>
                <a:cubicBezTo>
                  <a:pt x="1148" y="232"/>
                  <a:pt x="1149" y="229"/>
                  <a:pt x="1151" y="226"/>
                </a:cubicBezTo>
                <a:cubicBezTo>
                  <a:pt x="1153" y="224"/>
                  <a:pt x="1156" y="221"/>
                  <a:pt x="1161" y="220"/>
                </a:cubicBezTo>
                <a:cubicBezTo>
                  <a:pt x="1165" y="218"/>
                  <a:pt x="1171" y="216"/>
                  <a:pt x="1179" y="215"/>
                </a:cubicBezTo>
                <a:cubicBezTo>
                  <a:pt x="1186" y="215"/>
                  <a:pt x="1196" y="214"/>
                  <a:pt x="1207" y="214"/>
                </a:cubicBezTo>
                <a:cubicBezTo>
                  <a:pt x="1219" y="214"/>
                  <a:pt x="1228" y="215"/>
                  <a:pt x="1236" y="215"/>
                </a:cubicBezTo>
                <a:cubicBezTo>
                  <a:pt x="1244" y="216"/>
                  <a:pt x="1250" y="218"/>
                  <a:pt x="1254" y="220"/>
                </a:cubicBezTo>
                <a:cubicBezTo>
                  <a:pt x="1258" y="221"/>
                  <a:pt x="1261" y="224"/>
                  <a:pt x="1263" y="226"/>
                </a:cubicBezTo>
                <a:cubicBezTo>
                  <a:pt x="1265" y="229"/>
                  <a:pt x="1266" y="232"/>
                  <a:pt x="1266" y="236"/>
                </a:cubicBezTo>
                <a:cubicBezTo>
                  <a:pt x="1266" y="292"/>
                  <a:pt x="1266" y="292"/>
                  <a:pt x="1266" y="292"/>
                </a:cubicBezTo>
                <a:cubicBezTo>
                  <a:pt x="1293" y="263"/>
                  <a:pt x="1320" y="241"/>
                  <a:pt x="1348" y="227"/>
                </a:cubicBezTo>
                <a:cubicBezTo>
                  <a:pt x="1376" y="212"/>
                  <a:pt x="1405" y="205"/>
                  <a:pt x="1435" y="205"/>
                </a:cubicBezTo>
                <a:cubicBezTo>
                  <a:pt x="1468" y="205"/>
                  <a:pt x="1496" y="210"/>
                  <a:pt x="1519" y="221"/>
                </a:cubicBezTo>
                <a:cubicBezTo>
                  <a:pt x="1542" y="232"/>
                  <a:pt x="1560" y="247"/>
                  <a:pt x="1574" y="266"/>
                </a:cubicBezTo>
                <a:cubicBezTo>
                  <a:pt x="1588" y="285"/>
                  <a:pt x="1598" y="306"/>
                  <a:pt x="1605" y="332"/>
                </a:cubicBezTo>
                <a:cubicBezTo>
                  <a:pt x="1611" y="357"/>
                  <a:pt x="1614" y="387"/>
                  <a:pt x="1614" y="422"/>
                </a:cubicBezTo>
                <a:lnTo>
                  <a:pt x="1614" y="724"/>
                </a:lnTo>
                <a:close/>
                <a:moveTo>
                  <a:pt x="2215" y="724"/>
                </a:moveTo>
                <a:cubicBezTo>
                  <a:pt x="2215" y="727"/>
                  <a:pt x="2214" y="731"/>
                  <a:pt x="2212" y="733"/>
                </a:cubicBezTo>
                <a:cubicBezTo>
                  <a:pt x="2209" y="736"/>
                  <a:pt x="2206" y="738"/>
                  <a:pt x="2201" y="740"/>
                </a:cubicBezTo>
                <a:cubicBezTo>
                  <a:pt x="2196" y="742"/>
                  <a:pt x="2189" y="743"/>
                  <a:pt x="2180" y="744"/>
                </a:cubicBezTo>
                <a:cubicBezTo>
                  <a:pt x="2171" y="745"/>
                  <a:pt x="2160" y="746"/>
                  <a:pt x="2147" y="746"/>
                </a:cubicBezTo>
                <a:cubicBezTo>
                  <a:pt x="2133" y="746"/>
                  <a:pt x="2122" y="745"/>
                  <a:pt x="2113" y="744"/>
                </a:cubicBezTo>
                <a:cubicBezTo>
                  <a:pt x="2104" y="743"/>
                  <a:pt x="2097" y="742"/>
                  <a:pt x="2092" y="740"/>
                </a:cubicBezTo>
                <a:cubicBezTo>
                  <a:pt x="2087" y="738"/>
                  <a:pt x="2083" y="736"/>
                  <a:pt x="2081" y="733"/>
                </a:cubicBezTo>
                <a:cubicBezTo>
                  <a:pt x="2079" y="731"/>
                  <a:pt x="2078" y="727"/>
                  <a:pt x="2078" y="724"/>
                </a:cubicBezTo>
                <a:cubicBezTo>
                  <a:pt x="2078" y="445"/>
                  <a:pt x="2078" y="445"/>
                  <a:pt x="2078" y="445"/>
                </a:cubicBezTo>
                <a:cubicBezTo>
                  <a:pt x="2078" y="422"/>
                  <a:pt x="2076" y="403"/>
                  <a:pt x="2072" y="390"/>
                </a:cubicBezTo>
                <a:cubicBezTo>
                  <a:pt x="2069" y="376"/>
                  <a:pt x="2064" y="365"/>
                  <a:pt x="2057" y="355"/>
                </a:cubicBezTo>
                <a:cubicBezTo>
                  <a:pt x="2051" y="345"/>
                  <a:pt x="2042" y="338"/>
                  <a:pt x="2032" y="332"/>
                </a:cubicBezTo>
                <a:cubicBezTo>
                  <a:pt x="2022" y="327"/>
                  <a:pt x="2009" y="325"/>
                  <a:pt x="1996" y="325"/>
                </a:cubicBezTo>
                <a:cubicBezTo>
                  <a:pt x="1978" y="325"/>
                  <a:pt x="1960" y="331"/>
                  <a:pt x="1943" y="344"/>
                </a:cubicBezTo>
                <a:cubicBezTo>
                  <a:pt x="1925" y="356"/>
                  <a:pt x="1906" y="375"/>
                  <a:pt x="1887" y="399"/>
                </a:cubicBezTo>
                <a:cubicBezTo>
                  <a:pt x="1887" y="724"/>
                  <a:pt x="1887" y="724"/>
                  <a:pt x="1887" y="724"/>
                </a:cubicBezTo>
                <a:cubicBezTo>
                  <a:pt x="1887" y="727"/>
                  <a:pt x="1886" y="731"/>
                  <a:pt x="1884" y="733"/>
                </a:cubicBezTo>
                <a:cubicBezTo>
                  <a:pt x="1881" y="736"/>
                  <a:pt x="1878" y="738"/>
                  <a:pt x="1872" y="740"/>
                </a:cubicBezTo>
                <a:cubicBezTo>
                  <a:pt x="1867" y="742"/>
                  <a:pt x="1860" y="743"/>
                  <a:pt x="1851" y="744"/>
                </a:cubicBezTo>
                <a:cubicBezTo>
                  <a:pt x="1842" y="745"/>
                  <a:pt x="1831" y="746"/>
                  <a:pt x="1818" y="746"/>
                </a:cubicBezTo>
                <a:cubicBezTo>
                  <a:pt x="1804" y="746"/>
                  <a:pt x="1793" y="745"/>
                  <a:pt x="1785" y="744"/>
                </a:cubicBezTo>
                <a:cubicBezTo>
                  <a:pt x="1776" y="743"/>
                  <a:pt x="1769" y="742"/>
                  <a:pt x="1763" y="740"/>
                </a:cubicBezTo>
                <a:cubicBezTo>
                  <a:pt x="1758" y="738"/>
                  <a:pt x="1754" y="736"/>
                  <a:pt x="1752" y="733"/>
                </a:cubicBezTo>
                <a:cubicBezTo>
                  <a:pt x="1750" y="731"/>
                  <a:pt x="1749" y="727"/>
                  <a:pt x="1749" y="724"/>
                </a:cubicBezTo>
                <a:cubicBezTo>
                  <a:pt x="1749" y="236"/>
                  <a:pt x="1749" y="236"/>
                  <a:pt x="1749" y="236"/>
                </a:cubicBezTo>
                <a:cubicBezTo>
                  <a:pt x="1749" y="232"/>
                  <a:pt x="1750" y="229"/>
                  <a:pt x="1752" y="226"/>
                </a:cubicBezTo>
                <a:cubicBezTo>
                  <a:pt x="1754" y="224"/>
                  <a:pt x="1757" y="221"/>
                  <a:pt x="1762" y="220"/>
                </a:cubicBezTo>
                <a:cubicBezTo>
                  <a:pt x="1766" y="218"/>
                  <a:pt x="1772" y="216"/>
                  <a:pt x="1780" y="215"/>
                </a:cubicBezTo>
                <a:cubicBezTo>
                  <a:pt x="1787" y="215"/>
                  <a:pt x="1797" y="214"/>
                  <a:pt x="1808" y="214"/>
                </a:cubicBezTo>
                <a:cubicBezTo>
                  <a:pt x="1820" y="214"/>
                  <a:pt x="1829" y="215"/>
                  <a:pt x="1837" y="215"/>
                </a:cubicBezTo>
                <a:cubicBezTo>
                  <a:pt x="1845" y="216"/>
                  <a:pt x="1851" y="218"/>
                  <a:pt x="1855" y="220"/>
                </a:cubicBezTo>
                <a:cubicBezTo>
                  <a:pt x="1859" y="221"/>
                  <a:pt x="1862" y="224"/>
                  <a:pt x="1864" y="226"/>
                </a:cubicBezTo>
                <a:cubicBezTo>
                  <a:pt x="1866" y="229"/>
                  <a:pt x="1867" y="232"/>
                  <a:pt x="1867" y="236"/>
                </a:cubicBezTo>
                <a:cubicBezTo>
                  <a:pt x="1867" y="292"/>
                  <a:pt x="1867" y="292"/>
                  <a:pt x="1867" y="292"/>
                </a:cubicBezTo>
                <a:cubicBezTo>
                  <a:pt x="1894" y="263"/>
                  <a:pt x="1921" y="241"/>
                  <a:pt x="1949" y="227"/>
                </a:cubicBezTo>
                <a:cubicBezTo>
                  <a:pt x="1977" y="212"/>
                  <a:pt x="2006" y="205"/>
                  <a:pt x="2036" y="205"/>
                </a:cubicBezTo>
                <a:cubicBezTo>
                  <a:pt x="2069" y="205"/>
                  <a:pt x="2097" y="210"/>
                  <a:pt x="2120" y="221"/>
                </a:cubicBezTo>
                <a:cubicBezTo>
                  <a:pt x="2143" y="232"/>
                  <a:pt x="2161" y="247"/>
                  <a:pt x="2175" y="266"/>
                </a:cubicBezTo>
                <a:cubicBezTo>
                  <a:pt x="2189" y="285"/>
                  <a:pt x="2199" y="306"/>
                  <a:pt x="2206" y="332"/>
                </a:cubicBezTo>
                <a:cubicBezTo>
                  <a:pt x="2212" y="357"/>
                  <a:pt x="2215" y="387"/>
                  <a:pt x="2215" y="422"/>
                </a:cubicBezTo>
                <a:lnTo>
                  <a:pt x="2215" y="724"/>
                </a:lnTo>
                <a:close/>
                <a:moveTo>
                  <a:pt x="2498" y="71"/>
                </a:moveTo>
                <a:cubicBezTo>
                  <a:pt x="2498" y="98"/>
                  <a:pt x="2493" y="118"/>
                  <a:pt x="2481" y="128"/>
                </a:cubicBezTo>
                <a:cubicBezTo>
                  <a:pt x="2470" y="139"/>
                  <a:pt x="2449" y="144"/>
                  <a:pt x="2418" y="144"/>
                </a:cubicBezTo>
                <a:cubicBezTo>
                  <a:pt x="2387" y="144"/>
                  <a:pt x="2366" y="139"/>
                  <a:pt x="2356" y="129"/>
                </a:cubicBezTo>
                <a:cubicBezTo>
                  <a:pt x="2345" y="119"/>
                  <a:pt x="2340" y="100"/>
                  <a:pt x="2340" y="74"/>
                </a:cubicBezTo>
                <a:cubicBezTo>
                  <a:pt x="2340" y="46"/>
                  <a:pt x="2345" y="27"/>
                  <a:pt x="2356" y="16"/>
                </a:cubicBezTo>
                <a:cubicBezTo>
                  <a:pt x="2367" y="5"/>
                  <a:pt x="2388" y="0"/>
                  <a:pt x="2419" y="0"/>
                </a:cubicBezTo>
                <a:cubicBezTo>
                  <a:pt x="2450" y="0"/>
                  <a:pt x="2471" y="5"/>
                  <a:pt x="2482" y="15"/>
                </a:cubicBezTo>
                <a:cubicBezTo>
                  <a:pt x="2493" y="26"/>
                  <a:pt x="2498" y="44"/>
                  <a:pt x="2498" y="71"/>
                </a:cubicBezTo>
                <a:close/>
                <a:moveTo>
                  <a:pt x="2488" y="724"/>
                </a:moveTo>
                <a:cubicBezTo>
                  <a:pt x="2488" y="727"/>
                  <a:pt x="2487" y="731"/>
                  <a:pt x="2485" y="733"/>
                </a:cubicBezTo>
                <a:cubicBezTo>
                  <a:pt x="2482" y="736"/>
                  <a:pt x="2479" y="738"/>
                  <a:pt x="2473" y="740"/>
                </a:cubicBezTo>
                <a:cubicBezTo>
                  <a:pt x="2468" y="742"/>
                  <a:pt x="2461" y="743"/>
                  <a:pt x="2452" y="744"/>
                </a:cubicBezTo>
                <a:cubicBezTo>
                  <a:pt x="2444" y="745"/>
                  <a:pt x="2432" y="746"/>
                  <a:pt x="2419" y="746"/>
                </a:cubicBezTo>
                <a:cubicBezTo>
                  <a:pt x="2405" y="746"/>
                  <a:pt x="2394" y="745"/>
                  <a:pt x="2386" y="744"/>
                </a:cubicBezTo>
                <a:cubicBezTo>
                  <a:pt x="2377" y="743"/>
                  <a:pt x="2370" y="742"/>
                  <a:pt x="2364" y="740"/>
                </a:cubicBezTo>
                <a:cubicBezTo>
                  <a:pt x="2359" y="738"/>
                  <a:pt x="2355" y="736"/>
                  <a:pt x="2353" y="733"/>
                </a:cubicBezTo>
                <a:cubicBezTo>
                  <a:pt x="2351" y="731"/>
                  <a:pt x="2350" y="727"/>
                  <a:pt x="2350" y="724"/>
                </a:cubicBezTo>
                <a:cubicBezTo>
                  <a:pt x="2350" y="237"/>
                  <a:pt x="2350" y="237"/>
                  <a:pt x="2350" y="237"/>
                </a:cubicBezTo>
                <a:cubicBezTo>
                  <a:pt x="2350" y="233"/>
                  <a:pt x="2351" y="230"/>
                  <a:pt x="2353" y="227"/>
                </a:cubicBezTo>
                <a:cubicBezTo>
                  <a:pt x="2355" y="225"/>
                  <a:pt x="2359" y="222"/>
                  <a:pt x="2364" y="220"/>
                </a:cubicBezTo>
                <a:cubicBezTo>
                  <a:pt x="2370" y="218"/>
                  <a:pt x="2377" y="217"/>
                  <a:pt x="2386" y="216"/>
                </a:cubicBezTo>
                <a:cubicBezTo>
                  <a:pt x="2394" y="215"/>
                  <a:pt x="2405" y="214"/>
                  <a:pt x="2419" y="214"/>
                </a:cubicBezTo>
                <a:cubicBezTo>
                  <a:pt x="2432" y="214"/>
                  <a:pt x="2444" y="215"/>
                  <a:pt x="2452" y="216"/>
                </a:cubicBezTo>
                <a:cubicBezTo>
                  <a:pt x="2461" y="217"/>
                  <a:pt x="2468" y="218"/>
                  <a:pt x="2473" y="220"/>
                </a:cubicBezTo>
                <a:cubicBezTo>
                  <a:pt x="2479" y="222"/>
                  <a:pt x="2482" y="225"/>
                  <a:pt x="2485" y="227"/>
                </a:cubicBezTo>
                <a:cubicBezTo>
                  <a:pt x="2487" y="230"/>
                  <a:pt x="2488" y="233"/>
                  <a:pt x="2488" y="237"/>
                </a:cubicBezTo>
                <a:lnTo>
                  <a:pt x="2488" y="724"/>
                </a:lnTo>
                <a:close/>
                <a:moveTo>
                  <a:pt x="2969" y="586"/>
                </a:moveTo>
                <a:cubicBezTo>
                  <a:pt x="2969" y="614"/>
                  <a:pt x="2963" y="638"/>
                  <a:pt x="2953" y="659"/>
                </a:cubicBezTo>
                <a:cubicBezTo>
                  <a:pt x="2943" y="680"/>
                  <a:pt x="2928" y="698"/>
                  <a:pt x="2909" y="712"/>
                </a:cubicBezTo>
                <a:cubicBezTo>
                  <a:pt x="2890" y="726"/>
                  <a:pt x="2868" y="737"/>
                  <a:pt x="2842" y="744"/>
                </a:cubicBezTo>
                <a:cubicBezTo>
                  <a:pt x="2816" y="751"/>
                  <a:pt x="2788" y="755"/>
                  <a:pt x="2757" y="755"/>
                </a:cubicBezTo>
                <a:cubicBezTo>
                  <a:pt x="2739" y="755"/>
                  <a:pt x="2722" y="754"/>
                  <a:pt x="2705" y="751"/>
                </a:cubicBezTo>
                <a:cubicBezTo>
                  <a:pt x="2689" y="748"/>
                  <a:pt x="2674" y="745"/>
                  <a:pt x="2661" y="740"/>
                </a:cubicBezTo>
                <a:cubicBezTo>
                  <a:pt x="2647" y="736"/>
                  <a:pt x="2637" y="732"/>
                  <a:pt x="2628" y="728"/>
                </a:cubicBezTo>
                <a:cubicBezTo>
                  <a:pt x="2619" y="723"/>
                  <a:pt x="2613" y="719"/>
                  <a:pt x="2609" y="715"/>
                </a:cubicBezTo>
                <a:cubicBezTo>
                  <a:pt x="2605" y="711"/>
                  <a:pt x="2602" y="705"/>
                  <a:pt x="2599" y="697"/>
                </a:cubicBezTo>
                <a:cubicBezTo>
                  <a:pt x="2597" y="689"/>
                  <a:pt x="2596" y="677"/>
                  <a:pt x="2596" y="661"/>
                </a:cubicBezTo>
                <a:cubicBezTo>
                  <a:pt x="2596" y="650"/>
                  <a:pt x="2596" y="642"/>
                  <a:pt x="2597" y="635"/>
                </a:cubicBezTo>
                <a:cubicBezTo>
                  <a:pt x="2598" y="629"/>
                  <a:pt x="2599" y="624"/>
                  <a:pt x="2600" y="620"/>
                </a:cubicBezTo>
                <a:cubicBezTo>
                  <a:pt x="2602" y="616"/>
                  <a:pt x="2604" y="614"/>
                  <a:pt x="2606" y="612"/>
                </a:cubicBezTo>
                <a:cubicBezTo>
                  <a:pt x="2608" y="611"/>
                  <a:pt x="2611" y="611"/>
                  <a:pt x="2614" y="611"/>
                </a:cubicBezTo>
                <a:cubicBezTo>
                  <a:pt x="2618" y="611"/>
                  <a:pt x="2624" y="613"/>
                  <a:pt x="2632" y="617"/>
                </a:cubicBezTo>
                <a:cubicBezTo>
                  <a:pt x="2640" y="622"/>
                  <a:pt x="2649" y="627"/>
                  <a:pt x="2661" y="632"/>
                </a:cubicBezTo>
                <a:cubicBezTo>
                  <a:pt x="2673" y="638"/>
                  <a:pt x="2686" y="643"/>
                  <a:pt x="2702" y="648"/>
                </a:cubicBezTo>
                <a:cubicBezTo>
                  <a:pt x="2717" y="652"/>
                  <a:pt x="2735" y="655"/>
                  <a:pt x="2755" y="655"/>
                </a:cubicBezTo>
                <a:cubicBezTo>
                  <a:pt x="2767" y="655"/>
                  <a:pt x="2778" y="654"/>
                  <a:pt x="2788" y="651"/>
                </a:cubicBezTo>
                <a:cubicBezTo>
                  <a:pt x="2797" y="648"/>
                  <a:pt x="2806" y="645"/>
                  <a:pt x="2813" y="640"/>
                </a:cubicBezTo>
                <a:cubicBezTo>
                  <a:pt x="2820" y="635"/>
                  <a:pt x="2825" y="629"/>
                  <a:pt x="2829" y="622"/>
                </a:cubicBezTo>
                <a:cubicBezTo>
                  <a:pt x="2833" y="615"/>
                  <a:pt x="2835" y="606"/>
                  <a:pt x="2835" y="597"/>
                </a:cubicBezTo>
                <a:cubicBezTo>
                  <a:pt x="2835" y="586"/>
                  <a:pt x="2831" y="577"/>
                  <a:pt x="2824" y="569"/>
                </a:cubicBezTo>
                <a:cubicBezTo>
                  <a:pt x="2818" y="561"/>
                  <a:pt x="2809" y="554"/>
                  <a:pt x="2798" y="548"/>
                </a:cubicBezTo>
                <a:cubicBezTo>
                  <a:pt x="2786" y="542"/>
                  <a:pt x="2774" y="537"/>
                  <a:pt x="2760" y="532"/>
                </a:cubicBezTo>
                <a:cubicBezTo>
                  <a:pt x="2746" y="527"/>
                  <a:pt x="2731" y="521"/>
                  <a:pt x="2717" y="515"/>
                </a:cubicBezTo>
                <a:cubicBezTo>
                  <a:pt x="2702" y="509"/>
                  <a:pt x="2687" y="502"/>
                  <a:pt x="2673" y="494"/>
                </a:cubicBezTo>
                <a:cubicBezTo>
                  <a:pt x="2659" y="486"/>
                  <a:pt x="2647" y="476"/>
                  <a:pt x="2636" y="464"/>
                </a:cubicBezTo>
                <a:cubicBezTo>
                  <a:pt x="2625" y="452"/>
                  <a:pt x="2616" y="438"/>
                  <a:pt x="2609" y="422"/>
                </a:cubicBezTo>
                <a:cubicBezTo>
                  <a:pt x="2602" y="405"/>
                  <a:pt x="2599" y="386"/>
                  <a:pt x="2599" y="363"/>
                </a:cubicBezTo>
                <a:cubicBezTo>
                  <a:pt x="2599" y="339"/>
                  <a:pt x="2603" y="318"/>
                  <a:pt x="2612" y="299"/>
                </a:cubicBezTo>
                <a:cubicBezTo>
                  <a:pt x="2622" y="279"/>
                  <a:pt x="2635" y="262"/>
                  <a:pt x="2652" y="249"/>
                </a:cubicBezTo>
                <a:cubicBezTo>
                  <a:pt x="2669" y="235"/>
                  <a:pt x="2690" y="224"/>
                  <a:pt x="2714" y="216"/>
                </a:cubicBezTo>
                <a:cubicBezTo>
                  <a:pt x="2739" y="209"/>
                  <a:pt x="2767" y="205"/>
                  <a:pt x="2797" y="205"/>
                </a:cubicBezTo>
                <a:cubicBezTo>
                  <a:pt x="2813" y="205"/>
                  <a:pt x="2827" y="206"/>
                  <a:pt x="2842" y="208"/>
                </a:cubicBezTo>
                <a:cubicBezTo>
                  <a:pt x="2856" y="210"/>
                  <a:pt x="2869" y="213"/>
                  <a:pt x="2881" y="216"/>
                </a:cubicBezTo>
                <a:cubicBezTo>
                  <a:pt x="2893" y="220"/>
                  <a:pt x="2903" y="223"/>
                  <a:pt x="2911" y="227"/>
                </a:cubicBezTo>
                <a:cubicBezTo>
                  <a:pt x="2919" y="231"/>
                  <a:pt x="2924" y="234"/>
                  <a:pt x="2928" y="237"/>
                </a:cubicBezTo>
                <a:cubicBezTo>
                  <a:pt x="2931" y="239"/>
                  <a:pt x="2934" y="242"/>
                  <a:pt x="2935" y="245"/>
                </a:cubicBezTo>
                <a:cubicBezTo>
                  <a:pt x="2937" y="248"/>
                  <a:pt x="2938" y="251"/>
                  <a:pt x="2938" y="255"/>
                </a:cubicBezTo>
                <a:cubicBezTo>
                  <a:pt x="2939" y="259"/>
                  <a:pt x="2940" y="263"/>
                  <a:pt x="2940" y="269"/>
                </a:cubicBezTo>
                <a:cubicBezTo>
                  <a:pt x="2941" y="275"/>
                  <a:pt x="2941" y="282"/>
                  <a:pt x="2941" y="290"/>
                </a:cubicBezTo>
                <a:cubicBezTo>
                  <a:pt x="2941" y="300"/>
                  <a:pt x="2941" y="308"/>
                  <a:pt x="2940" y="314"/>
                </a:cubicBezTo>
                <a:cubicBezTo>
                  <a:pt x="2940" y="320"/>
                  <a:pt x="2939" y="325"/>
                  <a:pt x="2938" y="329"/>
                </a:cubicBezTo>
                <a:cubicBezTo>
                  <a:pt x="2936" y="333"/>
                  <a:pt x="2935" y="335"/>
                  <a:pt x="2932" y="336"/>
                </a:cubicBezTo>
                <a:cubicBezTo>
                  <a:pt x="2930" y="338"/>
                  <a:pt x="2928" y="338"/>
                  <a:pt x="2925" y="338"/>
                </a:cubicBezTo>
                <a:cubicBezTo>
                  <a:pt x="2921" y="338"/>
                  <a:pt x="2916" y="336"/>
                  <a:pt x="2909" y="332"/>
                </a:cubicBezTo>
                <a:cubicBezTo>
                  <a:pt x="2903" y="329"/>
                  <a:pt x="2894" y="325"/>
                  <a:pt x="2883" y="320"/>
                </a:cubicBezTo>
                <a:cubicBezTo>
                  <a:pt x="2873" y="316"/>
                  <a:pt x="2861" y="312"/>
                  <a:pt x="2847" y="308"/>
                </a:cubicBezTo>
                <a:cubicBezTo>
                  <a:pt x="2834" y="304"/>
                  <a:pt x="2818" y="302"/>
                  <a:pt x="2801" y="302"/>
                </a:cubicBezTo>
                <a:cubicBezTo>
                  <a:pt x="2788" y="302"/>
                  <a:pt x="2777" y="303"/>
                  <a:pt x="2768" y="306"/>
                </a:cubicBezTo>
                <a:cubicBezTo>
                  <a:pt x="2759" y="308"/>
                  <a:pt x="2752" y="312"/>
                  <a:pt x="2746" y="317"/>
                </a:cubicBezTo>
                <a:cubicBezTo>
                  <a:pt x="2740" y="322"/>
                  <a:pt x="2736" y="327"/>
                  <a:pt x="2733" y="334"/>
                </a:cubicBezTo>
                <a:cubicBezTo>
                  <a:pt x="2730" y="340"/>
                  <a:pt x="2728" y="347"/>
                  <a:pt x="2728" y="354"/>
                </a:cubicBezTo>
                <a:cubicBezTo>
                  <a:pt x="2728" y="365"/>
                  <a:pt x="2732" y="375"/>
                  <a:pt x="2739" y="382"/>
                </a:cubicBezTo>
                <a:cubicBezTo>
                  <a:pt x="2746" y="390"/>
                  <a:pt x="2755" y="397"/>
                  <a:pt x="2766" y="403"/>
                </a:cubicBezTo>
                <a:cubicBezTo>
                  <a:pt x="2777" y="409"/>
                  <a:pt x="2790" y="414"/>
                  <a:pt x="2805" y="419"/>
                </a:cubicBezTo>
                <a:cubicBezTo>
                  <a:pt x="2819" y="424"/>
                  <a:pt x="2834" y="430"/>
                  <a:pt x="2848" y="436"/>
                </a:cubicBezTo>
                <a:cubicBezTo>
                  <a:pt x="2863" y="442"/>
                  <a:pt x="2878" y="449"/>
                  <a:pt x="2892" y="457"/>
                </a:cubicBezTo>
                <a:cubicBezTo>
                  <a:pt x="2907" y="465"/>
                  <a:pt x="2919" y="475"/>
                  <a:pt x="2931" y="486"/>
                </a:cubicBezTo>
                <a:cubicBezTo>
                  <a:pt x="2942" y="498"/>
                  <a:pt x="2951" y="512"/>
                  <a:pt x="2958" y="528"/>
                </a:cubicBezTo>
                <a:cubicBezTo>
                  <a:pt x="2965" y="544"/>
                  <a:pt x="2969" y="564"/>
                  <a:pt x="2969" y="586"/>
                </a:cubicBezTo>
                <a:close/>
                <a:moveTo>
                  <a:pt x="3220" y="71"/>
                </a:moveTo>
                <a:cubicBezTo>
                  <a:pt x="3220" y="98"/>
                  <a:pt x="3214" y="118"/>
                  <a:pt x="3203" y="128"/>
                </a:cubicBezTo>
                <a:cubicBezTo>
                  <a:pt x="3192" y="139"/>
                  <a:pt x="3171" y="144"/>
                  <a:pt x="3140" y="144"/>
                </a:cubicBezTo>
                <a:cubicBezTo>
                  <a:pt x="3109" y="144"/>
                  <a:pt x="3088" y="139"/>
                  <a:pt x="3078" y="129"/>
                </a:cubicBezTo>
                <a:cubicBezTo>
                  <a:pt x="3067" y="119"/>
                  <a:pt x="3061" y="100"/>
                  <a:pt x="3061" y="74"/>
                </a:cubicBezTo>
                <a:cubicBezTo>
                  <a:pt x="3061" y="46"/>
                  <a:pt x="3067" y="27"/>
                  <a:pt x="3078" y="16"/>
                </a:cubicBezTo>
                <a:cubicBezTo>
                  <a:pt x="3089" y="5"/>
                  <a:pt x="3110" y="0"/>
                  <a:pt x="3141" y="0"/>
                </a:cubicBezTo>
                <a:cubicBezTo>
                  <a:pt x="3172" y="0"/>
                  <a:pt x="3193" y="5"/>
                  <a:pt x="3204" y="15"/>
                </a:cubicBezTo>
                <a:cubicBezTo>
                  <a:pt x="3215" y="26"/>
                  <a:pt x="3220" y="44"/>
                  <a:pt x="3220" y="71"/>
                </a:cubicBezTo>
                <a:close/>
                <a:moveTo>
                  <a:pt x="3210" y="724"/>
                </a:moveTo>
                <a:cubicBezTo>
                  <a:pt x="3210" y="727"/>
                  <a:pt x="3209" y="731"/>
                  <a:pt x="3206" y="733"/>
                </a:cubicBezTo>
                <a:cubicBezTo>
                  <a:pt x="3204" y="736"/>
                  <a:pt x="3200" y="738"/>
                  <a:pt x="3195" y="740"/>
                </a:cubicBezTo>
                <a:cubicBezTo>
                  <a:pt x="3190" y="742"/>
                  <a:pt x="3183" y="743"/>
                  <a:pt x="3174" y="744"/>
                </a:cubicBezTo>
                <a:cubicBezTo>
                  <a:pt x="3165" y="745"/>
                  <a:pt x="3154" y="746"/>
                  <a:pt x="3141" y="746"/>
                </a:cubicBezTo>
                <a:cubicBezTo>
                  <a:pt x="3127" y="746"/>
                  <a:pt x="3116" y="745"/>
                  <a:pt x="3107" y="744"/>
                </a:cubicBezTo>
                <a:cubicBezTo>
                  <a:pt x="3099" y="743"/>
                  <a:pt x="3092" y="742"/>
                  <a:pt x="3086" y="740"/>
                </a:cubicBezTo>
                <a:cubicBezTo>
                  <a:pt x="3081" y="738"/>
                  <a:pt x="3077" y="736"/>
                  <a:pt x="3075" y="733"/>
                </a:cubicBezTo>
                <a:cubicBezTo>
                  <a:pt x="3073" y="731"/>
                  <a:pt x="3072" y="727"/>
                  <a:pt x="3072" y="724"/>
                </a:cubicBezTo>
                <a:cubicBezTo>
                  <a:pt x="3072" y="237"/>
                  <a:pt x="3072" y="237"/>
                  <a:pt x="3072" y="237"/>
                </a:cubicBezTo>
                <a:cubicBezTo>
                  <a:pt x="3072" y="233"/>
                  <a:pt x="3073" y="230"/>
                  <a:pt x="3075" y="227"/>
                </a:cubicBezTo>
                <a:cubicBezTo>
                  <a:pt x="3077" y="225"/>
                  <a:pt x="3081" y="222"/>
                  <a:pt x="3086" y="220"/>
                </a:cubicBezTo>
                <a:cubicBezTo>
                  <a:pt x="3092" y="218"/>
                  <a:pt x="3099" y="217"/>
                  <a:pt x="3107" y="216"/>
                </a:cubicBezTo>
                <a:cubicBezTo>
                  <a:pt x="3116" y="215"/>
                  <a:pt x="3127" y="214"/>
                  <a:pt x="3141" y="214"/>
                </a:cubicBezTo>
                <a:cubicBezTo>
                  <a:pt x="3154" y="214"/>
                  <a:pt x="3165" y="215"/>
                  <a:pt x="3174" y="216"/>
                </a:cubicBezTo>
                <a:cubicBezTo>
                  <a:pt x="3183" y="217"/>
                  <a:pt x="3190" y="218"/>
                  <a:pt x="3195" y="220"/>
                </a:cubicBezTo>
                <a:cubicBezTo>
                  <a:pt x="3200" y="222"/>
                  <a:pt x="3204" y="225"/>
                  <a:pt x="3206" y="227"/>
                </a:cubicBezTo>
                <a:cubicBezTo>
                  <a:pt x="3209" y="230"/>
                  <a:pt x="3210" y="233"/>
                  <a:pt x="3210" y="237"/>
                </a:cubicBezTo>
                <a:lnTo>
                  <a:pt x="3210" y="724"/>
                </a:lnTo>
                <a:close/>
                <a:moveTo>
                  <a:pt x="3813" y="724"/>
                </a:moveTo>
                <a:cubicBezTo>
                  <a:pt x="3813" y="727"/>
                  <a:pt x="3812" y="731"/>
                  <a:pt x="3810" y="733"/>
                </a:cubicBezTo>
                <a:cubicBezTo>
                  <a:pt x="3807" y="736"/>
                  <a:pt x="3804" y="738"/>
                  <a:pt x="3799" y="740"/>
                </a:cubicBezTo>
                <a:cubicBezTo>
                  <a:pt x="3794" y="742"/>
                  <a:pt x="3787" y="743"/>
                  <a:pt x="3778" y="744"/>
                </a:cubicBezTo>
                <a:cubicBezTo>
                  <a:pt x="3769" y="745"/>
                  <a:pt x="3758" y="746"/>
                  <a:pt x="3745" y="746"/>
                </a:cubicBezTo>
                <a:cubicBezTo>
                  <a:pt x="3731" y="746"/>
                  <a:pt x="3720" y="745"/>
                  <a:pt x="3711" y="744"/>
                </a:cubicBezTo>
                <a:cubicBezTo>
                  <a:pt x="3702" y="743"/>
                  <a:pt x="3695" y="742"/>
                  <a:pt x="3690" y="740"/>
                </a:cubicBezTo>
                <a:cubicBezTo>
                  <a:pt x="3685" y="738"/>
                  <a:pt x="3681" y="736"/>
                  <a:pt x="3679" y="733"/>
                </a:cubicBezTo>
                <a:cubicBezTo>
                  <a:pt x="3677" y="731"/>
                  <a:pt x="3676" y="727"/>
                  <a:pt x="3676" y="724"/>
                </a:cubicBezTo>
                <a:cubicBezTo>
                  <a:pt x="3676" y="445"/>
                  <a:pt x="3676" y="445"/>
                  <a:pt x="3676" y="445"/>
                </a:cubicBezTo>
                <a:cubicBezTo>
                  <a:pt x="3676" y="422"/>
                  <a:pt x="3674" y="403"/>
                  <a:pt x="3670" y="390"/>
                </a:cubicBezTo>
                <a:cubicBezTo>
                  <a:pt x="3667" y="376"/>
                  <a:pt x="3662" y="365"/>
                  <a:pt x="3655" y="355"/>
                </a:cubicBezTo>
                <a:cubicBezTo>
                  <a:pt x="3649" y="345"/>
                  <a:pt x="3640" y="338"/>
                  <a:pt x="3630" y="332"/>
                </a:cubicBezTo>
                <a:cubicBezTo>
                  <a:pt x="3620" y="327"/>
                  <a:pt x="3607" y="325"/>
                  <a:pt x="3594" y="325"/>
                </a:cubicBezTo>
                <a:cubicBezTo>
                  <a:pt x="3576" y="325"/>
                  <a:pt x="3558" y="331"/>
                  <a:pt x="3541" y="344"/>
                </a:cubicBezTo>
                <a:cubicBezTo>
                  <a:pt x="3523" y="356"/>
                  <a:pt x="3504" y="375"/>
                  <a:pt x="3485" y="399"/>
                </a:cubicBezTo>
                <a:cubicBezTo>
                  <a:pt x="3485" y="724"/>
                  <a:pt x="3485" y="724"/>
                  <a:pt x="3485" y="724"/>
                </a:cubicBezTo>
                <a:cubicBezTo>
                  <a:pt x="3485" y="727"/>
                  <a:pt x="3484" y="731"/>
                  <a:pt x="3481" y="733"/>
                </a:cubicBezTo>
                <a:cubicBezTo>
                  <a:pt x="3479" y="736"/>
                  <a:pt x="3476" y="738"/>
                  <a:pt x="3470" y="740"/>
                </a:cubicBezTo>
                <a:cubicBezTo>
                  <a:pt x="3465" y="742"/>
                  <a:pt x="3458" y="743"/>
                  <a:pt x="3449" y="744"/>
                </a:cubicBezTo>
                <a:cubicBezTo>
                  <a:pt x="3440" y="745"/>
                  <a:pt x="3429" y="746"/>
                  <a:pt x="3416" y="746"/>
                </a:cubicBezTo>
                <a:cubicBezTo>
                  <a:pt x="3402" y="746"/>
                  <a:pt x="3391" y="745"/>
                  <a:pt x="3382" y="744"/>
                </a:cubicBezTo>
                <a:cubicBezTo>
                  <a:pt x="3374" y="743"/>
                  <a:pt x="3367" y="742"/>
                  <a:pt x="3361" y="740"/>
                </a:cubicBezTo>
                <a:cubicBezTo>
                  <a:pt x="3356" y="738"/>
                  <a:pt x="3352" y="736"/>
                  <a:pt x="3350" y="733"/>
                </a:cubicBezTo>
                <a:cubicBezTo>
                  <a:pt x="3348" y="731"/>
                  <a:pt x="3347" y="727"/>
                  <a:pt x="3347" y="724"/>
                </a:cubicBezTo>
                <a:cubicBezTo>
                  <a:pt x="3347" y="236"/>
                  <a:pt x="3347" y="236"/>
                  <a:pt x="3347" y="236"/>
                </a:cubicBezTo>
                <a:cubicBezTo>
                  <a:pt x="3347" y="232"/>
                  <a:pt x="3348" y="229"/>
                  <a:pt x="3350" y="226"/>
                </a:cubicBezTo>
                <a:cubicBezTo>
                  <a:pt x="3351" y="224"/>
                  <a:pt x="3355" y="221"/>
                  <a:pt x="3360" y="220"/>
                </a:cubicBezTo>
                <a:cubicBezTo>
                  <a:pt x="3364" y="218"/>
                  <a:pt x="3370" y="216"/>
                  <a:pt x="3378" y="215"/>
                </a:cubicBezTo>
                <a:cubicBezTo>
                  <a:pt x="3385" y="215"/>
                  <a:pt x="3395" y="214"/>
                  <a:pt x="3406" y="214"/>
                </a:cubicBezTo>
                <a:cubicBezTo>
                  <a:pt x="3418" y="214"/>
                  <a:pt x="3427" y="215"/>
                  <a:pt x="3435" y="215"/>
                </a:cubicBezTo>
                <a:cubicBezTo>
                  <a:pt x="3443" y="216"/>
                  <a:pt x="3449" y="218"/>
                  <a:pt x="3453" y="220"/>
                </a:cubicBezTo>
                <a:cubicBezTo>
                  <a:pt x="3457" y="221"/>
                  <a:pt x="3460" y="224"/>
                  <a:pt x="3462" y="226"/>
                </a:cubicBezTo>
                <a:cubicBezTo>
                  <a:pt x="3464" y="229"/>
                  <a:pt x="3465" y="232"/>
                  <a:pt x="3465" y="236"/>
                </a:cubicBezTo>
                <a:cubicBezTo>
                  <a:pt x="3465" y="292"/>
                  <a:pt x="3465" y="292"/>
                  <a:pt x="3465" y="292"/>
                </a:cubicBezTo>
                <a:cubicBezTo>
                  <a:pt x="3491" y="263"/>
                  <a:pt x="3519" y="241"/>
                  <a:pt x="3547" y="227"/>
                </a:cubicBezTo>
                <a:cubicBezTo>
                  <a:pt x="3575" y="212"/>
                  <a:pt x="3604" y="205"/>
                  <a:pt x="3634" y="205"/>
                </a:cubicBezTo>
                <a:cubicBezTo>
                  <a:pt x="3667" y="205"/>
                  <a:pt x="3695" y="210"/>
                  <a:pt x="3718" y="221"/>
                </a:cubicBezTo>
                <a:cubicBezTo>
                  <a:pt x="3741" y="232"/>
                  <a:pt x="3759" y="247"/>
                  <a:pt x="3773" y="266"/>
                </a:cubicBezTo>
                <a:cubicBezTo>
                  <a:pt x="3787" y="285"/>
                  <a:pt x="3797" y="306"/>
                  <a:pt x="3804" y="332"/>
                </a:cubicBezTo>
                <a:cubicBezTo>
                  <a:pt x="3810" y="357"/>
                  <a:pt x="3813" y="387"/>
                  <a:pt x="3813" y="422"/>
                </a:cubicBezTo>
                <a:lnTo>
                  <a:pt x="3813" y="724"/>
                </a:lnTo>
                <a:close/>
                <a:moveTo>
                  <a:pt x="4291" y="586"/>
                </a:moveTo>
                <a:cubicBezTo>
                  <a:pt x="4291" y="614"/>
                  <a:pt x="4286" y="638"/>
                  <a:pt x="4276" y="659"/>
                </a:cubicBezTo>
                <a:cubicBezTo>
                  <a:pt x="4265" y="680"/>
                  <a:pt x="4251" y="698"/>
                  <a:pt x="4232" y="712"/>
                </a:cubicBezTo>
                <a:cubicBezTo>
                  <a:pt x="4213" y="726"/>
                  <a:pt x="4190" y="737"/>
                  <a:pt x="4165" y="744"/>
                </a:cubicBezTo>
                <a:cubicBezTo>
                  <a:pt x="4139" y="751"/>
                  <a:pt x="4111" y="755"/>
                  <a:pt x="4080" y="755"/>
                </a:cubicBezTo>
                <a:cubicBezTo>
                  <a:pt x="4062" y="755"/>
                  <a:pt x="4045" y="754"/>
                  <a:pt x="4028" y="751"/>
                </a:cubicBezTo>
                <a:cubicBezTo>
                  <a:pt x="4011" y="748"/>
                  <a:pt x="3997" y="745"/>
                  <a:pt x="3984" y="740"/>
                </a:cubicBezTo>
                <a:cubicBezTo>
                  <a:pt x="3970" y="736"/>
                  <a:pt x="3959" y="732"/>
                  <a:pt x="3951" y="728"/>
                </a:cubicBezTo>
                <a:cubicBezTo>
                  <a:pt x="3942" y="723"/>
                  <a:pt x="3936" y="719"/>
                  <a:pt x="3932" y="715"/>
                </a:cubicBezTo>
                <a:cubicBezTo>
                  <a:pt x="3928" y="711"/>
                  <a:pt x="3924" y="705"/>
                  <a:pt x="3922" y="697"/>
                </a:cubicBezTo>
                <a:cubicBezTo>
                  <a:pt x="3920" y="689"/>
                  <a:pt x="3919" y="677"/>
                  <a:pt x="3919" y="661"/>
                </a:cubicBezTo>
                <a:cubicBezTo>
                  <a:pt x="3919" y="650"/>
                  <a:pt x="3919" y="642"/>
                  <a:pt x="3920" y="635"/>
                </a:cubicBezTo>
                <a:cubicBezTo>
                  <a:pt x="3921" y="629"/>
                  <a:pt x="3922" y="624"/>
                  <a:pt x="3923" y="620"/>
                </a:cubicBezTo>
                <a:cubicBezTo>
                  <a:pt x="3925" y="616"/>
                  <a:pt x="3927" y="614"/>
                  <a:pt x="3929" y="612"/>
                </a:cubicBezTo>
                <a:cubicBezTo>
                  <a:pt x="3931" y="611"/>
                  <a:pt x="3934" y="611"/>
                  <a:pt x="3937" y="611"/>
                </a:cubicBezTo>
                <a:cubicBezTo>
                  <a:pt x="3941" y="611"/>
                  <a:pt x="3947" y="613"/>
                  <a:pt x="3955" y="617"/>
                </a:cubicBezTo>
                <a:cubicBezTo>
                  <a:pt x="3963" y="622"/>
                  <a:pt x="3972" y="627"/>
                  <a:pt x="3984" y="632"/>
                </a:cubicBezTo>
                <a:cubicBezTo>
                  <a:pt x="3996" y="638"/>
                  <a:pt x="4009" y="643"/>
                  <a:pt x="4025" y="648"/>
                </a:cubicBezTo>
                <a:cubicBezTo>
                  <a:pt x="4040" y="652"/>
                  <a:pt x="4058" y="655"/>
                  <a:pt x="4078" y="655"/>
                </a:cubicBezTo>
                <a:cubicBezTo>
                  <a:pt x="4090" y="655"/>
                  <a:pt x="4101" y="654"/>
                  <a:pt x="4111" y="651"/>
                </a:cubicBezTo>
                <a:cubicBezTo>
                  <a:pt x="4120" y="648"/>
                  <a:pt x="4129" y="645"/>
                  <a:pt x="4136" y="640"/>
                </a:cubicBezTo>
                <a:cubicBezTo>
                  <a:pt x="4143" y="635"/>
                  <a:pt x="4148" y="629"/>
                  <a:pt x="4152" y="622"/>
                </a:cubicBezTo>
                <a:cubicBezTo>
                  <a:pt x="4156" y="615"/>
                  <a:pt x="4157" y="606"/>
                  <a:pt x="4157" y="597"/>
                </a:cubicBezTo>
                <a:cubicBezTo>
                  <a:pt x="4157" y="586"/>
                  <a:pt x="4154" y="577"/>
                  <a:pt x="4147" y="569"/>
                </a:cubicBezTo>
                <a:cubicBezTo>
                  <a:pt x="4141" y="561"/>
                  <a:pt x="4132" y="554"/>
                  <a:pt x="4120" y="548"/>
                </a:cubicBezTo>
                <a:cubicBezTo>
                  <a:pt x="4109" y="542"/>
                  <a:pt x="4097" y="537"/>
                  <a:pt x="4083" y="532"/>
                </a:cubicBezTo>
                <a:cubicBezTo>
                  <a:pt x="4069" y="527"/>
                  <a:pt x="4054" y="521"/>
                  <a:pt x="4040" y="515"/>
                </a:cubicBezTo>
                <a:cubicBezTo>
                  <a:pt x="4025" y="509"/>
                  <a:pt x="4010" y="502"/>
                  <a:pt x="3996" y="494"/>
                </a:cubicBezTo>
                <a:cubicBezTo>
                  <a:pt x="3982" y="486"/>
                  <a:pt x="3970" y="476"/>
                  <a:pt x="3959" y="464"/>
                </a:cubicBezTo>
                <a:cubicBezTo>
                  <a:pt x="3947" y="452"/>
                  <a:pt x="3939" y="438"/>
                  <a:pt x="3932" y="422"/>
                </a:cubicBezTo>
                <a:cubicBezTo>
                  <a:pt x="3925" y="405"/>
                  <a:pt x="3922" y="386"/>
                  <a:pt x="3922" y="363"/>
                </a:cubicBezTo>
                <a:cubicBezTo>
                  <a:pt x="3922" y="339"/>
                  <a:pt x="3926" y="318"/>
                  <a:pt x="3935" y="299"/>
                </a:cubicBezTo>
                <a:cubicBezTo>
                  <a:pt x="3944" y="279"/>
                  <a:pt x="3958" y="262"/>
                  <a:pt x="3975" y="249"/>
                </a:cubicBezTo>
                <a:cubicBezTo>
                  <a:pt x="3992" y="235"/>
                  <a:pt x="4013" y="224"/>
                  <a:pt x="4037" y="216"/>
                </a:cubicBezTo>
                <a:cubicBezTo>
                  <a:pt x="4062" y="209"/>
                  <a:pt x="4090" y="205"/>
                  <a:pt x="4120" y="205"/>
                </a:cubicBezTo>
                <a:cubicBezTo>
                  <a:pt x="4136" y="205"/>
                  <a:pt x="4150" y="206"/>
                  <a:pt x="4165" y="208"/>
                </a:cubicBezTo>
                <a:cubicBezTo>
                  <a:pt x="4179" y="210"/>
                  <a:pt x="4192" y="213"/>
                  <a:pt x="4204" y="216"/>
                </a:cubicBezTo>
                <a:cubicBezTo>
                  <a:pt x="4216" y="220"/>
                  <a:pt x="4225" y="223"/>
                  <a:pt x="4233" y="227"/>
                </a:cubicBezTo>
                <a:cubicBezTo>
                  <a:pt x="4241" y="231"/>
                  <a:pt x="4247" y="234"/>
                  <a:pt x="4251" y="237"/>
                </a:cubicBezTo>
                <a:cubicBezTo>
                  <a:pt x="4254" y="239"/>
                  <a:pt x="4257" y="242"/>
                  <a:pt x="4258" y="245"/>
                </a:cubicBezTo>
                <a:cubicBezTo>
                  <a:pt x="4259" y="248"/>
                  <a:pt x="4261" y="251"/>
                  <a:pt x="4261" y="255"/>
                </a:cubicBezTo>
                <a:cubicBezTo>
                  <a:pt x="4262" y="259"/>
                  <a:pt x="4263" y="263"/>
                  <a:pt x="4263" y="269"/>
                </a:cubicBezTo>
                <a:cubicBezTo>
                  <a:pt x="4264" y="275"/>
                  <a:pt x="4264" y="282"/>
                  <a:pt x="4264" y="290"/>
                </a:cubicBezTo>
                <a:cubicBezTo>
                  <a:pt x="4264" y="300"/>
                  <a:pt x="4264" y="308"/>
                  <a:pt x="4263" y="314"/>
                </a:cubicBezTo>
                <a:cubicBezTo>
                  <a:pt x="4263" y="320"/>
                  <a:pt x="4262" y="325"/>
                  <a:pt x="4260" y="329"/>
                </a:cubicBezTo>
                <a:cubicBezTo>
                  <a:pt x="4259" y="333"/>
                  <a:pt x="4257" y="335"/>
                  <a:pt x="4255" y="336"/>
                </a:cubicBezTo>
                <a:cubicBezTo>
                  <a:pt x="4253" y="338"/>
                  <a:pt x="4251" y="338"/>
                  <a:pt x="4248" y="338"/>
                </a:cubicBezTo>
                <a:cubicBezTo>
                  <a:pt x="4244" y="338"/>
                  <a:pt x="4239" y="336"/>
                  <a:pt x="4232" y="332"/>
                </a:cubicBezTo>
                <a:cubicBezTo>
                  <a:pt x="4225" y="329"/>
                  <a:pt x="4217" y="325"/>
                  <a:pt x="4206" y="320"/>
                </a:cubicBezTo>
                <a:cubicBezTo>
                  <a:pt x="4196" y="316"/>
                  <a:pt x="4184" y="312"/>
                  <a:pt x="4170" y="308"/>
                </a:cubicBezTo>
                <a:cubicBezTo>
                  <a:pt x="4157" y="304"/>
                  <a:pt x="4141" y="302"/>
                  <a:pt x="4124" y="302"/>
                </a:cubicBezTo>
                <a:cubicBezTo>
                  <a:pt x="4111" y="302"/>
                  <a:pt x="4100" y="303"/>
                  <a:pt x="4091" y="306"/>
                </a:cubicBezTo>
                <a:cubicBezTo>
                  <a:pt x="4082" y="308"/>
                  <a:pt x="4075" y="312"/>
                  <a:pt x="4069" y="317"/>
                </a:cubicBezTo>
                <a:cubicBezTo>
                  <a:pt x="4063" y="322"/>
                  <a:pt x="4059" y="327"/>
                  <a:pt x="4056" y="334"/>
                </a:cubicBezTo>
                <a:cubicBezTo>
                  <a:pt x="4053" y="340"/>
                  <a:pt x="4051" y="347"/>
                  <a:pt x="4051" y="354"/>
                </a:cubicBezTo>
                <a:cubicBezTo>
                  <a:pt x="4051" y="365"/>
                  <a:pt x="4055" y="375"/>
                  <a:pt x="4062" y="382"/>
                </a:cubicBezTo>
                <a:cubicBezTo>
                  <a:pt x="4069" y="390"/>
                  <a:pt x="4078" y="397"/>
                  <a:pt x="4089" y="403"/>
                </a:cubicBezTo>
                <a:cubicBezTo>
                  <a:pt x="4100" y="409"/>
                  <a:pt x="4113" y="414"/>
                  <a:pt x="4128" y="419"/>
                </a:cubicBezTo>
                <a:cubicBezTo>
                  <a:pt x="4142" y="424"/>
                  <a:pt x="4157" y="430"/>
                  <a:pt x="4171" y="436"/>
                </a:cubicBezTo>
                <a:cubicBezTo>
                  <a:pt x="4186" y="442"/>
                  <a:pt x="4201" y="449"/>
                  <a:pt x="4215" y="457"/>
                </a:cubicBezTo>
                <a:cubicBezTo>
                  <a:pt x="4230" y="465"/>
                  <a:pt x="4242" y="475"/>
                  <a:pt x="4254" y="486"/>
                </a:cubicBezTo>
                <a:cubicBezTo>
                  <a:pt x="4265" y="498"/>
                  <a:pt x="4274" y="512"/>
                  <a:pt x="4281" y="528"/>
                </a:cubicBezTo>
                <a:cubicBezTo>
                  <a:pt x="4288" y="544"/>
                  <a:pt x="4291" y="564"/>
                  <a:pt x="4291" y="586"/>
                </a:cubicBezTo>
                <a:close/>
                <a:moveTo>
                  <a:pt x="4671" y="676"/>
                </a:moveTo>
                <a:cubicBezTo>
                  <a:pt x="4671" y="692"/>
                  <a:pt x="4670" y="704"/>
                  <a:pt x="4668" y="713"/>
                </a:cubicBezTo>
                <a:cubicBezTo>
                  <a:pt x="4666" y="721"/>
                  <a:pt x="4663" y="727"/>
                  <a:pt x="4660" y="731"/>
                </a:cubicBezTo>
                <a:cubicBezTo>
                  <a:pt x="4657" y="734"/>
                  <a:pt x="4652" y="737"/>
                  <a:pt x="4645" y="740"/>
                </a:cubicBezTo>
                <a:cubicBezTo>
                  <a:pt x="4639" y="743"/>
                  <a:pt x="4632" y="745"/>
                  <a:pt x="4623" y="747"/>
                </a:cubicBezTo>
                <a:cubicBezTo>
                  <a:pt x="4615" y="749"/>
                  <a:pt x="4605" y="751"/>
                  <a:pt x="4595" y="752"/>
                </a:cubicBezTo>
                <a:cubicBezTo>
                  <a:pt x="4585" y="753"/>
                  <a:pt x="4575" y="753"/>
                  <a:pt x="4565" y="753"/>
                </a:cubicBezTo>
                <a:cubicBezTo>
                  <a:pt x="4537" y="753"/>
                  <a:pt x="4514" y="750"/>
                  <a:pt x="4494" y="743"/>
                </a:cubicBezTo>
                <a:cubicBezTo>
                  <a:pt x="4474" y="736"/>
                  <a:pt x="4457" y="725"/>
                  <a:pt x="4444" y="711"/>
                </a:cubicBezTo>
                <a:cubicBezTo>
                  <a:pt x="4431" y="696"/>
                  <a:pt x="4421" y="678"/>
                  <a:pt x="4415" y="656"/>
                </a:cubicBezTo>
                <a:cubicBezTo>
                  <a:pt x="4409" y="635"/>
                  <a:pt x="4406" y="609"/>
                  <a:pt x="4406" y="579"/>
                </a:cubicBezTo>
                <a:cubicBezTo>
                  <a:pt x="4406" y="329"/>
                  <a:pt x="4406" y="329"/>
                  <a:pt x="4406" y="329"/>
                </a:cubicBezTo>
                <a:cubicBezTo>
                  <a:pt x="4347" y="329"/>
                  <a:pt x="4347" y="329"/>
                  <a:pt x="4347" y="329"/>
                </a:cubicBezTo>
                <a:cubicBezTo>
                  <a:pt x="4340" y="329"/>
                  <a:pt x="4335" y="325"/>
                  <a:pt x="4331" y="316"/>
                </a:cubicBezTo>
                <a:cubicBezTo>
                  <a:pt x="4328" y="307"/>
                  <a:pt x="4326" y="293"/>
                  <a:pt x="4326" y="273"/>
                </a:cubicBezTo>
                <a:cubicBezTo>
                  <a:pt x="4326" y="263"/>
                  <a:pt x="4326" y="254"/>
                  <a:pt x="4327" y="246"/>
                </a:cubicBezTo>
                <a:cubicBezTo>
                  <a:pt x="4328" y="239"/>
                  <a:pt x="4329" y="233"/>
                  <a:pt x="4331" y="229"/>
                </a:cubicBezTo>
                <a:cubicBezTo>
                  <a:pt x="4333" y="225"/>
                  <a:pt x="4335" y="222"/>
                  <a:pt x="4338" y="220"/>
                </a:cubicBezTo>
                <a:cubicBezTo>
                  <a:pt x="4341" y="218"/>
                  <a:pt x="4344" y="217"/>
                  <a:pt x="4348" y="217"/>
                </a:cubicBezTo>
                <a:cubicBezTo>
                  <a:pt x="4406" y="217"/>
                  <a:pt x="4406" y="217"/>
                  <a:pt x="4406" y="217"/>
                </a:cubicBezTo>
                <a:cubicBezTo>
                  <a:pt x="4406" y="109"/>
                  <a:pt x="4406" y="109"/>
                  <a:pt x="4406" y="109"/>
                </a:cubicBezTo>
                <a:cubicBezTo>
                  <a:pt x="4406" y="105"/>
                  <a:pt x="4407" y="102"/>
                  <a:pt x="4409" y="99"/>
                </a:cubicBezTo>
                <a:cubicBezTo>
                  <a:pt x="4411" y="96"/>
                  <a:pt x="4414" y="93"/>
                  <a:pt x="4420" y="91"/>
                </a:cubicBezTo>
                <a:cubicBezTo>
                  <a:pt x="4425" y="89"/>
                  <a:pt x="4432" y="88"/>
                  <a:pt x="4441" y="87"/>
                </a:cubicBezTo>
                <a:cubicBezTo>
                  <a:pt x="4450" y="86"/>
                  <a:pt x="4461" y="86"/>
                  <a:pt x="4474" y="86"/>
                </a:cubicBezTo>
                <a:cubicBezTo>
                  <a:pt x="4488" y="86"/>
                  <a:pt x="4499" y="86"/>
                  <a:pt x="4508" y="87"/>
                </a:cubicBezTo>
                <a:cubicBezTo>
                  <a:pt x="4517" y="88"/>
                  <a:pt x="4524" y="89"/>
                  <a:pt x="4529" y="91"/>
                </a:cubicBezTo>
                <a:cubicBezTo>
                  <a:pt x="4534" y="93"/>
                  <a:pt x="4537" y="96"/>
                  <a:pt x="4540" y="99"/>
                </a:cubicBezTo>
                <a:cubicBezTo>
                  <a:pt x="4542" y="102"/>
                  <a:pt x="4543" y="105"/>
                  <a:pt x="4543" y="109"/>
                </a:cubicBezTo>
                <a:cubicBezTo>
                  <a:pt x="4543" y="217"/>
                  <a:pt x="4543" y="217"/>
                  <a:pt x="4543" y="217"/>
                </a:cubicBezTo>
                <a:cubicBezTo>
                  <a:pt x="4649" y="217"/>
                  <a:pt x="4649" y="217"/>
                  <a:pt x="4649" y="217"/>
                </a:cubicBezTo>
                <a:cubicBezTo>
                  <a:pt x="4653" y="217"/>
                  <a:pt x="4656" y="218"/>
                  <a:pt x="4659" y="220"/>
                </a:cubicBezTo>
                <a:cubicBezTo>
                  <a:pt x="4661" y="222"/>
                  <a:pt x="4664" y="225"/>
                  <a:pt x="4665" y="229"/>
                </a:cubicBezTo>
                <a:cubicBezTo>
                  <a:pt x="4667" y="233"/>
                  <a:pt x="4669" y="239"/>
                  <a:pt x="4670" y="246"/>
                </a:cubicBezTo>
                <a:cubicBezTo>
                  <a:pt x="4670" y="254"/>
                  <a:pt x="4671" y="263"/>
                  <a:pt x="4671" y="273"/>
                </a:cubicBezTo>
                <a:cubicBezTo>
                  <a:pt x="4671" y="293"/>
                  <a:pt x="4669" y="307"/>
                  <a:pt x="4665" y="316"/>
                </a:cubicBezTo>
                <a:cubicBezTo>
                  <a:pt x="4662" y="325"/>
                  <a:pt x="4657" y="329"/>
                  <a:pt x="4650" y="329"/>
                </a:cubicBezTo>
                <a:cubicBezTo>
                  <a:pt x="4543" y="329"/>
                  <a:pt x="4543" y="329"/>
                  <a:pt x="4543" y="329"/>
                </a:cubicBezTo>
                <a:cubicBezTo>
                  <a:pt x="4543" y="558"/>
                  <a:pt x="4543" y="558"/>
                  <a:pt x="4543" y="558"/>
                </a:cubicBezTo>
                <a:cubicBezTo>
                  <a:pt x="4543" y="585"/>
                  <a:pt x="4547" y="605"/>
                  <a:pt x="4556" y="618"/>
                </a:cubicBezTo>
                <a:cubicBezTo>
                  <a:pt x="4564" y="631"/>
                  <a:pt x="4579" y="638"/>
                  <a:pt x="4600" y="638"/>
                </a:cubicBezTo>
                <a:cubicBezTo>
                  <a:pt x="4608" y="638"/>
                  <a:pt x="4614" y="637"/>
                  <a:pt x="4620" y="636"/>
                </a:cubicBezTo>
                <a:cubicBezTo>
                  <a:pt x="4626" y="635"/>
                  <a:pt x="4631" y="633"/>
                  <a:pt x="4636" y="632"/>
                </a:cubicBezTo>
                <a:cubicBezTo>
                  <a:pt x="4640" y="630"/>
                  <a:pt x="4644" y="629"/>
                  <a:pt x="4647" y="627"/>
                </a:cubicBezTo>
                <a:cubicBezTo>
                  <a:pt x="4650" y="626"/>
                  <a:pt x="4653" y="625"/>
                  <a:pt x="4656" y="625"/>
                </a:cubicBezTo>
                <a:cubicBezTo>
                  <a:pt x="4658" y="625"/>
                  <a:pt x="4660" y="626"/>
                  <a:pt x="4662" y="627"/>
                </a:cubicBezTo>
                <a:cubicBezTo>
                  <a:pt x="4664" y="629"/>
                  <a:pt x="4665" y="631"/>
                  <a:pt x="4667" y="635"/>
                </a:cubicBezTo>
                <a:cubicBezTo>
                  <a:pt x="4668" y="639"/>
                  <a:pt x="4669" y="644"/>
                  <a:pt x="4670" y="650"/>
                </a:cubicBezTo>
                <a:cubicBezTo>
                  <a:pt x="4670" y="657"/>
                  <a:pt x="4671" y="665"/>
                  <a:pt x="4671" y="676"/>
                </a:cubicBezTo>
                <a:close/>
                <a:moveTo>
                  <a:pt x="4925" y="71"/>
                </a:moveTo>
                <a:cubicBezTo>
                  <a:pt x="4925" y="98"/>
                  <a:pt x="4920" y="118"/>
                  <a:pt x="4909" y="128"/>
                </a:cubicBezTo>
                <a:cubicBezTo>
                  <a:pt x="4897" y="139"/>
                  <a:pt x="4876" y="144"/>
                  <a:pt x="4846" y="144"/>
                </a:cubicBezTo>
                <a:cubicBezTo>
                  <a:pt x="4815" y="144"/>
                  <a:pt x="4794" y="139"/>
                  <a:pt x="4783" y="129"/>
                </a:cubicBezTo>
                <a:cubicBezTo>
                  <a:pt x="4772" y="119"/>
                  <a:pt x="4767" y="100"/>
                  <a:pt x="4767" y="74"/>
                </a:cubicBezTo>
                <a:cubicBezTo>
                  <a:pt x="4767" y="46"/>
                  <a:pt x="4772" y="27"/>
                  <a:pt x="4784" y="16"/>
                </a:cubicBezTo>
                <a:cubicBezTo>
                  <a:pt x="4795" y="5"/>
                  <a:pt x="4816" y="0"/>
                  <a:pt x="4847" y="0"/>
                </a:cubicBezTo>
                <a:cubicBezTo>
                  <a:pt x="4877" y="0"/>
                  <a:pt x="4898" y="5"/>
                  <a:pt x="4909" y="15"/>
                </a:cubicBezTo>
                <a:cubicBezTo>
                  <a:pt x="4920" y="26"/>
                  <a:pt x="4925" y="44"/>
                  <a:pt x="4925" y="71"/>
                </a:cubicBezTo>
                <a:close/>
                <a:moveTo>
                  <a:pt x="4915" y="724"/>
                </a:moveTo>
                <a:cubicBezTo>
                  <a:pt x="4915" y="727"/>
                  <a:pt x="4914" y="731"/>
                  <a:pt x="4912" y="733"/>
                </a:cubicBezTo>
                <a:cubicBezTo>
                  <a:pt x="4910" y="736"/>
                  <a:pt x="4906" y="738"/>
                  <a:pt x="4901" y="740"/>
                </a:cubicBezTo>
                <a:cubicBezTo>
                  <a:pt x="4895" y="742"/>
                  <a:pt x="4888" y="743"/>
                  <a:pt x="4880" y="744"/>
                </a:cubicBezTo>
                <a:cubicBezTo>
                  <a:pt x="4871" y="745"/>
                  <a:pt x="4860" y="746"/>
                  <a:pt x="4846" y="746"/>
                </a:cubicBezTo>
                <a:cubicBezTo>
                  <a:pt x="4833" y="746"/>
                  <a:pt x="4822" y="745"/>
                  <a:pt x="4813" y="744"/>
                </a:cubicBezTo>
                <a:cubicBezTo>
                  <a:pt x="4804" y="743"/>
                  <a:pt x="4797" y="742"/>
                  <a:pt x="4792" y="740"/>
                </a:cubicBezTo>
                <a:cubicBezTo>
                  <a:pt x="4786" y="738"/>
                  <a:pt x="4783" y="736"/>
                  <a:pt x="4781" y="733"/>
                </a:cubicBezTo>
                <a:cubicBezTo>
                  <a:pt x="4778" y="731"/>
                  <a:pt x="4777" y="727"/>
                  <a:pt x="4777" y="724"/>
                </a:cubicBezTo>
                <a:cubicBezTo>
                  <a:pt x="4777" y="237"/>
                  <a:pt x="4777" y="237"/>
                  <a:pt x="4777" y="237"/>
                </a:cubicBezTo>
                <a:cubicBezTo>
                  <a:pt x="4777" y="233"/>
                  <a:pt x="4778" y="230"/>
                  <a:pt x="4781" y="227"/>
                </a:cubicBezTo>
                <a:cubicBezTo>
                  <a:pt x="4783" y="225"/>
                  <a:pt x="4786" y="222"/>
                  <a:pt x="4792" y="220"/>
                </a:cubicBezTo>
                <a:cubicBezTo>
                  <a:pt x="4797" y="218"/>
                  <a:pt x="4804" y="217"/>
                  <a:pt x="4813" y="216"/>
                </a:cubicBezTo>
                <a:cubicBezTo>
                  <a:pt x="4822" y="215"/>
                  <a:pt x="4833" y="214"/>
                  <a:pt x="4846" y="214"/>
                </a:cubicBezTo>
                <a:cubicBezTo>
                  <a:pt x="4860" y="214"/>
                  <a:pt x="4871" y="215"/>
                  <a:pt x="4880" y="216"/>
                </a:cubicBezTo>
                <a:cubicBezTo>
                  <a:pt x="4888" y="217"/>
                  <a:pt x="4895" y="218"/>
                  <a:pt x="4901" y="220"/>
                </a:cubicBezTo>
                <a:cubicBezTo>
                  <a:pt x="4906" y="222"/>
                  <a:pt x="4910" y="225"/>
                  <a:pt x="4912" y="227"/>
                </a:cubicBezTo>
                <a:cubicBezTo>
                  <a:pt x="4914" y="230"/>
                  <a:pt x="4915" y="233"/>
                  <a:pt x="4915" y="237"/>
                </a:cubicBezTo>
                <a:lnTo>
                  <a:pt x="4915" y="724"/>
                </a:lnTo>
                <a:close/>
                <a:moveTo>
                  <a:pt x="5341" y="676"/>
                </a:moveTo>
                <a:cubicBezTo>
                  <a:pt x="5341" y="692"/>
                  <a:pt x="5340" y="704"/>
                  <a:pt x="5338" y="713"/>
                </a:cubicBezTo>
                <a:cubicBezTo>
                  <a:pt x="5336" y="721"/>
                  <a:pt x="5333" y="727"/>
                  <a:pt x="5330" y="731"/>
                </a:cubicBezTo>
                <a:cubicBezTo>
                  <a:pt x="5327" y="734"/>
                  <a:pt x="5322" y="737"/>
                  <a:pt x="5316" y="740"/>
                </a:cubicBezTo>
                <a:cubicBezTo>
                  <a:pt x="5309" y="743"/>
                  <a:pt x="5302" y="745"/>
                  <a:pt x="5293" y="747"/>
                </a:cubicBezTo>
                <a:cubicBezTo>
                  <a:pt x="5285" y="749"/>
                  <a:pt x="5275" y="751"/>
                  <a:pt x="5265" y="752"/>
                </a:cubicBezTo>
                <a:cubicBezTo>
                  <a:pt x="5255" y="753"/>
                  <a:pt x="5245" y="753"/>
                  <a:pt x="5235" y="753"/>
                </a:cubicBezTo>
                <a:cubicBezTo>
                  <a:pt x="5208" y="753"/>
                  <a:pt x="5184" y="750"/>
                  <a:pt x="5164" y="743"/>
                </a:cubicBezTo>
                <a:cubicBezTo>
                  <a:pt x="5144" y="736"/>
                  <a:pt x="5127" y="725"/>
                  <a:pt x="5114" y="711"/>
                </a:cubicBezTo>
                <a:cubicBezTo>
                  <a:pt x="5101" y="696"/>
                  <a:pt x="5091" y="678"/>
                  <a:pt x="5085" y="656"/>
                </a:cubicBezTo>
                <a:cubicBezTo>
                  <a:pt x="5079" y="635"/>
                  <a:pt x="5076" y="609"/>
                  <a:pt x="5076" y="579"/>
                </a:cubicBezTo>
                <a:cubicBezTo>
                  <a:pt x="5076" y="329"/>
                  <a:pt x="5076" y="329"/>
                  <a:pt x="5076" y="329"/>
                </a:cubicBezTo>
                <a:cubicBezTo>
                  <a:pt x="5017" y="329"/>
                  <a:pt x="5017" y="329"/>
                  <a:pt x="5017" y="329"/>
                </a:cubicBezTo>
                <a:cubicBezTo>
                  <a:pt x="5010" y="329"/>
                  <a:pt x="5005" y="325"/>
                  <a:pt x="5001" y="316"/>
                </a:cubicBezTo>
                <a:cubicBezTo>
                  <a:pt x="4998" y="307"/>
                  <a:pt x="4996" y="293"/>
                  <a:pt x="4996" y="273"/>
                </a:cubicBezTo>
                <a:cubicBezTo>
                  <a:pt x="4996" y="263"/>
                  <a:pt x="4996" y="254"/>
                  <a:pt x="4997" y="246"/>
                </a:cubicBezTo>
                <a:cubicBezTo>
                  <a:pt x="4998" y="239"/>
                  <a:pt x="5000" y="233"/>
                  <a:pt x="5001" y="229"/>
                </a:cubicBezTo>
                <a:cubicBezTo>
                  <a:pt x="5003" y="225"/>
                  <a:pt x="5006" y="222"/>
                  <a:pt x="5008" y="220"/>
                </a:cubicBezTo>
                <a:cubicBezTo>
                  <a:pt x="5011" y="218"/>
                  <a:pt x="5014" y="217"/>
                  <a:pt x="5018" y="217"/>
                </a:cubicBezTo>
                <a:cubicBezTo>
                  <a:pt x="5076" y="217"/>
                  <a:pt x="5076" y="217"/>
                  <a:pt x="5076" y="217"/>
                </a:cubicBezTo>
                <a:cubicBezTo>
                  <a:pt x="5076" y="109"/>
                  <a:pt x="5076" y="109"/>
                  <a:pt x="5076" y="109"/>
                </a:cubicBezTo>
                <a:cubicBezTo>
                  <a:pt x="5076" y="105"/>
                  <a:pt x="5077" y="102"/>
                  <a:pt x="5079" y="99"/>
                </a:cubicBezTo>
                <a:cubicBezTo>
                  <a:pt x="5081" y="96"/>
                  <a:pt x="5085" y="93"/>
                  <a:pt x="5090" y="91"/>
                </a:cubicBezTo>
                <a:cubicBezTo>
                  <a:pt x="5095" y="89"/>
                  <a:pt x="5102" y="88"/>
                  <a:pt x="5111" y="87"/>
                </a:cubicBezTo>
                <a:cubicBezTo>
                  <a:pt x="5120" y="86"/>
                  <a:pt x="5131" y="86"/>
                  <a:pt x="5144" y="86"/>
                </a:cubicBezTo>
                <a:cubicBezTo>
                  <a:pt x="5158" y="86"/>
                  <a:pt x="5169" y="86"/>
                  <a:pt x="5178" y="87"/>
                </a:cubicBezTo>
                <a:cubicBezTo>
                  <a:pt x="5187" y="88"/>
                  <a:pt x="5194" y="89"/>
                  <a:pt x="5199" y="91"/>
                </a:cubicBezTo>
                <a:cubicBezTo>
                  <a:pt x="5204" y="93"/>
                  <a:pt x="5208" y="96"/>
                  <a:pt x="5210" y="99"/>
                </a:cubicBezTo>
                <a:cubicBezTo>
                  <a:pt x="5212" y="102"/>
                  <a:pt x="5213" y="105"/>
                  <a:pt x="5213" y="109"/>
                </a:cubicBezTo>
                <a:cubicBezTo>
                  <a:pt x="5213" y="217"/>
                  <a:pt x="5213" y="217"/>
                  <a:pt x="5213" y="217"/>
                </a:cubicBezTo>
                <a:cubicBezTo>
                  <a:pt x="5319" y="217"/>
                  <a:pt x="5319" y="217"/>
                  <a:pt x="5319" y="217"/>
                </a:cubicBezTo>
                <a:cubicBezTo>
                  <a:pt x="5323" y="217"/>
                  <a:pt x="5326" y="218"/>
                  <a:pt x="5329" y="220"/>
                </a:cubicBezTo>
                <a:cubicBezTo>
                  <a:pt x="5332" y="222"/>
                  <a:pt x="5334" y="225"/>
                  <a:pt x="5336" y="229"/>
                </a:cubicBezTo>
                <a:cubicBezTo>
                  <a:pt x="5337" y="233"/>
                  <a:pt x="5339" y="239"/>
                  <a:pt x="5340" y="246"/>
                </a:cubicBezTo>
                <a:cubicBezTo>
                  <a:pt x="5341" y="254"/>
                  <a:pt x="5341" y="263"/>
                  <a:pt x="5341" y="273"/>
                </a:cubicBezTo>
                <a:cubicBezTo>
                  <a:pt x="5341" y="293"/>
                  <a:pt x="5339" y="307"/>
                  <a:pt x="5336" y="316"/>
                </a:cubicBezTo>
                <a:cubicBezTo>
                  <a:pt x="5332" y="325"/>
                  <a:pt x="5327" y="329"/>
                  <a:pt x="5320" y="329"/>
                </a:cubicBezTo>
                <a:cubicBezTo>
                  <a:pt x="5213" y="329"/>
                  <a:pt x="5213" y="329"/>
                  <a:pt x="5213" y="329"/>
                </a:cubicBezTo>
                <a:cubicBezTo>
                  <a:pt x="5213" y="558"/>
                  <a:pt x="5213" y="558"/>
                  <a:pt x="5213" y="558"/>
                </a:cubicBezTo>
                <a:cubicBezTo>
                  <a:pt x="5213" y="585"/>
                  <a:pt x="5217" y="605"/>
                  <a:pt x="5226" y="618"/>
                </a:cubicBezTo>
                <a:cubicBezTo>
                  <a:pt x="5234" y="631"/>
                  <a:pt x="5249" y="638"/>
                  <a:pt x="5271" y="638"/>
                </a:cubicBezTo>
                <a:cubicBezTo>
                  <a:pt x="5278" y="638"/>
                  <a:pt x="5284" y="637"/>
                  <a:pt x="5290" y="636"/>
                </a:cubicBezTo>
                <a:cubicBezTo>
                  <a:pt x="5296" y="635"/>
                  <a:pt x="5301" y="633"/>
                  <a:pt x="5306" y="632"/>
                </a:cubicBezTo>
                <a:cubicBezTo>
                  <a:pt x="5310" y="630"/>
                  <a:pt x="5314" y="629"/>
                  <a:pt x="5317" y="627"/>
                </a:cubicBezTo>
                <a:cubicBezTo>
                  <a:pt x="5320" y="626"/>
                  <a:pt x="5323" y="625"/>
                  <a:pt x="5326" y="625"/>
                </a:cubicBezTo>
                <a:cubicBezTo>
                  <a:pt x="5328" y="625"/>
                  <a:pt x="5330" y="626"/>
                  <a:pt x="5332" y="627"/>
                </a:cubicBezTo>
                <a:cubicBezTo>
                  <a:pt x="5334" y="629"/>
                  <a:pt x="5336" y="631"/>
                  <a:pt x="5337" y="635"/>
                </a:cubicBezTo>
                <a:cubicBezTo>
                  <a:pt x="5338" y="639"/>
                  <a:pt x="5339" y="644"/>
                  <a:pt x="5340" y="650"/>
                </a:cubicBezTo>
                <a:cubicBezTo>
                  <a:pt x="5341" y="657"/>
                  <a:pt x="5341" y="665"/>
                  <a:pt x="5341" y="676"/>
                </a:cubicBezTo>
                <a:close/>
                <a:moveTo>
                  <a:pt x="5903" y="724"/>
                </a:moveTo>
                <a:cubicBezTo>
                  <a:pt x="5903" y="727"/>
                  <a:pt x="5902" y="731"/>
                  <a:pt x="5901" y="733"/>
                </a:cubicBezTo>
                <a:cubicBezTo>
                  <a:pt x="5899" y="736"/>
                  <a:pt x="5896" y="738"/>
                  <a:pt x="5891" y="740"/>
                </a:cubicBezTo>
                <a:cubicBezTo>
                  <a:pt x="5886" y="742"/>
                  <a:pt x="5880" y="743"/>
                  <a:pt x="5873" y="744"/>
                </a:cubicBezTo>
                <a:cubicBezTo>
                  <a:pt x="5865" y="745"/>
                  <a:pt x="5856" y="746"/>
                  <a:pt x="5845" y="746"/>
                </a:cubicBezTo>
                <a:cubicBezTo>
                  <a:pt x="5833" y="746"/>
                  <a:pt x="5823" y="745"/>
                  <a:pt x="5815" y="744"/>
                </a:cubicBezTo>
                <a:cubicBezTo>
                  <a:pt x="5808" y="743"/>
                  <a:pt x="5802" y="742"/>
                  <a:pt x="5798" y="740"/>
                </a:cubicBezTo>
                <a:cubicBezTo>
                  <a:pt x="5793" y="738"/>
                  <a:pt x="5790" y="736"/>
                  <a:pt x="5788" y="733"/>
                </a:cubicBezTo>
                <a:cubicBezTo>
                  <a:pt x="5787" y="731"/>
                  <a:pt x="5786" y="727"/>
                  <a:pt x="5786" y="724"/>
                </a:cubicBezTo>
                <a:cubicBezTo>
                  <a:pt x="5786" y="667"/>
                  <a:pt x="5786" y="667"/>
                  <a:pt x="5786" y="667"/>
                </a:cubicBezTo>
                <a:cubicBezTo>
                  <a:pt x="5759" y="697"/>
                  <a:pt x="5731" y="718"/>
                  <a:pt x="5703" y="733"/>
                </a:cubicBezTo>
                <a:cubicBezTo>
                  <a:pt x="5675" y="748"/>
                  <a:pt x="5647" y="755"/>
                  <a:pt x="5617" y="755"/>
                </a:cubicBezTo>
                <a:cubicBezTo>
                  <a:pt x="5583" y="755"/>
                  <a:pt x="5555" y="749"/>
                  <a:pt x="5532" y="739"/>
                </a:cubicBezTo>
                <a:cubicBezTo>
                  <a:pt x="5509" y="728"/>
                  <a:pt x="5491" y="713"/>
                  <a:pt x="5477" y="694"/>
                </a:cubicBezTo>
                <a:cubicBezTo>
                  <a:pt x="5463" y="675"/>
                  <a:pt x="5453" y="653"/>
                  <a:pt x="5447" y="628"/>
                </a:cubicBezTo>
                <a:cubicBezTo>
                  <a:pt x="5441" y="603"/>
                  <a:pt x="5438" y="572"/>
                  <a:pt x="5438" y="535"/>
                </a:cubicBezTo>
                <a:cubicBezTo>
                  <a:pt x="5438" y="236"/>
                  <a:pt x="5438" y="236"/>
                  <a:pt x="5438" y="236"/>
                </a:cubicBezTo>
                <a:cubicBezTo>
                  <a:pt x="5438" y="232"/>
                  <a:pt x="5439" y="229"/>
                  <a:pt x="5441" y="226"/>
                </a:cubicBezTo>
                <a:cubicBezTo>
                  <a:pt x="5443" y="224"/>
                  <a:pt x="5447" y="221"/>
                  <a:pt x="5452" y="220"/>
                </a:cubicBezTo>
                <a:cubicBezTo>
                  <a:pt x="5457" y="218"/>
                  <a:pt x="5464" y="216"/>
                  <a:pt x="5473" y="215"/>
                </a:cubicBezTo>
                <a:cubicBezTo>
                  <a:pt x="5482" y="215"/>
                  <a:pt x="5493" y="214"/>
                  <a:pt x="5506" y="214"/>
                </a:cubicBezTo>
                <a:cubicBezTo>
                  <a:pt x="5520" y="214"/>
                  <a:pt x="5531" y="215"/>
                  <a:pt x="5540" y="215"/>
                </a:cubicBezTo>
                <a:cubicBezTo>
                  <a:pt x="5548" y="216"/>
                  <a:pt x="5555" y="218"/>
                  <a:pt x="5561" y="220"/>
                </a:cubicBezTo>
                <a:cubicBezTo>
                  <a:pt x="5566" y="221"/>
                  <a:pt x="5570" y="224"/>
                  <a:pt x="5572" y="226"/>
                </a:cubicBezTo>
                <a:cubicBezTo>
                  <a:pt x="5574" y="229"/>
                  <a:pt x="5575" y="232"/>
                  <a:pt x="5575" y="236"/>
                </a:cubicBezTo>
                <a:cubicBezTo>
                  <a:pt x="5575" y="512"/>
                  <a:pt x="5575" y="512"/>
                  <a:pt x="5575" y="512"/>
                </a:cubicBezTo>
                <a:cubicBezTo>
                  <a:pt x="5575" y="537"/>
                  <a:pt x="5577" y="557"/>
                  <a:pt x="5580" y="570"/>
                </a:cubicBezTo>
                <a:cubicBezTo>
                  <a:pt x="5583" y="584"/>
                  <a:pt x="5588" y="595"/>
                  <a:pt x="5595" y="605"/>
                </a:cubicBezTo>
                <a:cubicBezTo>
                  <a:pt x="5602" y="614"/>
                  <a:pt x="5610" y="622"/>
                  <a:pt x="5621" y="627"/>
                </a:cubicBezTo>
                <a:cubicBezTo>
                  <a:pt x="5631" y="632"/>
                  <a:pt x="5643" y="635"/>
                  <a:pt x="5657" y="635"/>
                </a:cubicBezTo>
                <a:cubicBezTo>
                  <a:pt x="5675" y="635"/>
                  <a:pt x="5692" y="629"/>
                  <a:pt x="5710" y="616"/>
                </a:cubicBezTo>
                <a:cubicBezTo>
                  <a:pt x="5728" y="603"/>
                  <a:pt x="5746" y="585"/>
                  <a:pt x="5767" y="560"/>
                </a:cubicBezTo>
                <a:cubicBezTo>
                  <a:pt x="5767" y="236"/>
                  <a:pt x="5767" y="236"/>
                  <a:pt x="5767" y="236"/>
                </a:cubicBezTo>
                <a:cubicBezTo>
                  <a:pt x="5767" y="232"/>
                  <a:pt x="5768" y="229"/>
                  <a:pt x="5770" y="226"/>
                </a:cubicBezTo>
                <a:cubicBezTo>
                  <a:pt x="5772" y="224"/>
                  <a:pt x="5775" y="221"/>
                  <a:pt x="5780" y="220"/>
                </a:cubicBezTo>
                <a:cubicBezTo>
                  <a:pt x="5786" y="218"/>
                  <a:pt x="5793" y="216"/>
                  <a:pt x="5802" y="215"/>
                </a:cubicBezTo>
                <a:cubicBezTo>
                  <a:pt x="5810" y="215"/>
                  <a:pt x="5821" y="214"/>
                  <a:pt x="5835" y="214"/>
                </a:cubicBezTo>
                <a:cubicBezTo>
                  <a:pt x="5848" y="214"/>
                  <a:pt x="5860" y="215"/>
                  <a:pt x="5868" y="215"/>
                </a:cubicBezTo>
                <a:cubicBezTo>
                  <a:pt x="5877" y="216"/>
                  <a:pt x="5884" y="218"/>
                  <a:pt x="5889" y="220"/>
                </a:cubicBezTo>
                <a:cubicBezTo>
                  <a:pt x="5894" y="221"/>
                  <a:pt x="5898" y="224"/>
                  <a:pt x="5900" y="226"/>
                </a:cubicBezTo>
                <a:cubicBezTo>
                  <a:pt x="5902" y="229"/>
                  <a:pt x="5903" y="232"/>
                  <a:pt x="5903" y="236"/>
                </a:cubicBezTo>
                <a:lnTo>
                  <a:pt x="5903" y="724"/>
                </a:lnTo>
                <a:close/>
                <a:moveTo>
                  <a:pt x="6504" y="724"/>
                </a:moveTo>
                <a:cubicBezTo>
                  <a:pt x="6504" y="727"/>
                  <a:pt x="6503" y="731"/>
                  <a:pt x="6502" y="733"/>
                </a:cubicBezTo>
                <a:cubicBezTo>
                  <a:pt x="6500" y="736"/>
                  <a:pt x="6497" y="738"/>
                  <a:pt x="6492" y="740"/>
                </a:cubicBezTo>
                <a:cubicBezTo>
                  <a:pt x="6487" y="742"/>
                  <a:pt x="6481" y="743"/>
                  <a:pt x="6474" y="744"/>
                </a:cubicBezTo>
                <a:cubicBezTo>
                  <a:pt x="6466" y="745"/>
                  <a:pt x="6457" y="746"/>
                  <a:pt x="6446" y="746"/>
                </a:cubicBezTo>
                <a:cubicBezTo>
                  <a:pt x="6434" y="746"/>
                  <a:pt x="6424" y="745"/>
                  <a:pt x="6417" y="744"/>
                </a:cubicBezTo>
                <a:cubicBezTo>
                  <a:pt x="6409" y="743"/>
                  <a:pt x="6403" y="742"/>
                  <a:pt x="6399" y="740"/>
                </a:cubicBezTo>
                <a:cubicBezTo>
                  <a:pt x="6394" y="738"/>
                  <a:pt x="6391" y="736"/>
                  <a:pt x="6389" y="733"/>
                </a:cubicBezTo>
                <a:cubicBezTo>
                  <a:pt x="6388" y="731"/>
                  <a:pt x="6387" y="727"/>
                  <a:pt x="6387" y="724"/>
                </a:cubicBezTo>
                <a:cubicBezTo>
                  <a:pt x="6387" y="667"/>
                  <a:pt x="6387" y="667"/>
                  <a:pt x="6387" y="667"/>
                </a:cubicBezTo>
                <a:cubicBezTo>
                  <a:pt x="6360" y="697"/>
                  <a:pt x="6332" y="718"/>
                  <a:pt x="6304" y="733"/>
                </a:cubicBezTo>
                <a:cubicBezTo>
                  <a:pt x="6277" y="748"/>
                  <a:pt x="6248" y="755"/>
                  <a:pt x="6218" y="755"/>
                </a:cubicBezTo>
                <a:cubicBezTo>
                  <a:pt x="6184" y="755"/>
                  <a:pt x="6156" y="749"/>
                  <a:pt x="6133" y="739"/>
                </a:cubicBezTo>
                <a:cubicBezTo>
                  <a:pt x="6110" y="728"/>
                  <a:pt x="6092" y="713"/>
                  <a:pt x="6078" y="694"/>
                </a:cubicBezTo>
                <a:cubicBezTo>
                  <a:pt x="6064" y="675"/>
                  <a:pt x="6054" y="653"/>
                  <a:pt x="6048" y="628"/>
                </a:cubicBezTo>
                <a:cubicBezTo>
                  <a:pt x="6042" y="603"/>
                  <a:pt x="6039" y="572"/>
                  <a:pt x="6039" y="535"/>
                </a:cubicBezTo>
                <a:cubicBezTo>
                  <a:pt x="6039" y="236"/>
                  <a:pt x="6039" y="236"/>
                  <a:pt x="6039" y="236"/>
                </a:cubicBezTo>
                <a:cubicBezTo>
                  <a:pt x="6039" y="232"/>
                  <a:pt x="6040" y="229"/>
                  <a:pt x="6042" y="226"/>
                </a:cubicBezTo>
                <a:cubicBezTo>
                  <a:pt x="6044" y="224"/>
                  <a:pt x="6048" y="221"/>
                  <a:pt x="6053" y="220"/>
                </a:cubicBezTo>
                <a:cubicBezTo>
                  <a:pt x="6058" y="218"/>
                  <a:pt x="6065" y="216"/>
                  <a:pt x="6074" y="215"/>
                </a:cubicBezTo>
                <a:cubicBezTo>
                  <a:pt x="6083" y="215"/>
                  <a:pt x="6094" y="214"/>
                  <a:pt x="6107" y="214"/>
                </a:cubicBezTo>
                <a:cubicBezTo>
                  <a:pt x="6121" y="214"/>
                  <a:pt x="6132" y="215"/>
                  <a:pt x="6141" y="215"/>
                </a:cubicBezTo>
                <a:cubicBezTo>
                  <a:pt x="6149" y="216"/>
                  <a:pt x="6156" y="218"/>
                  <a:pt x="6162" y="220"/>
                </a:cubicBezTo>
                <a:cubicBezTo>
                  <a:pt x="6167" y="221"/>
                  <a:pt x="6171" y="224"/>
                  <a:pt x="6173" y="226"/>
                </a:cubicBezTo>
                <a:cubicBezTo>
                  <a:pt x="6175" y="229"/>
                  <a:pt x="6176" y="232"/>
                  <a:pt x="6176" y="236"/>
                </a:cubicBezTo>
                <a:cubicBezTo>
                  <a:pt x="6176" y="512"/>
                  <a:pt x="6176" y="512"/>
                  <a:pt x="6176" y="512"/>
                </a:cubicBezTo>
                <a:cubicBezTo>
                  <a:pt x="6176" y="537"/>
                  <a:pt x="6178" y="557"/>
                  <a:pt x="6181" y="570"/>
                </a:cubicBezTo>
                <a:cubicBezTo>
                  <a:pt x="6184" y="584"/>
                  <a:pt x="6189" y="595"/>
                  <a:pt x="6196" y="605"/>
                </a:cubicBezTo>
                <a:cubicBezTo>
                  <a:pt x="6203" y="614"/>
                  <a:pt x="6211" y="622"/>
                  <a:pt x="6222" y="627"/>
                </a:cubicBezTo>
                <a:cubicBezTo>
                  <a:pt x="6232" y="632"/>
                  <a:pt x="6244" y="635"/>
                  <a:pt x="6258" y="635"/>
                </a:cubicBezTo>
                <a:cubicBezTo>
                  <a:pt x="6276" y="635"/>
                  <a:pt x="6293" y="629"/>
                  <a:pt x="6311" y="616"/>
                </a:cubicBezTo>
                <a:cubicBezTo>
                  <a:pt x="6329" y="603"/>
                  <a:pt x="6348" y="585"/>
                  <a:pt x="6368" y="560"/>
                </a:cubicBezTo>
                <a:cubicBezTo>
                  <a:pt x="6368" y="236"/>
                  <a:pt x="6368" y="236"/>
                  <a:pt x="6368" y="236"/>
                </a:cubicBezTo>
                <a:cubicBezTo>
                  <a:pt x="6368" y="232"/>
                  <a:pt x="6369" y="229"/>
                  <a:pt x="6371" y="226"/>
                </a:cubicBezTo>
                <a:cubicBezTo>
                  <a:pt x="6373" y="224"/>
                  <a:pt x="6376" y="221"/>
                  <a:pt x="6382" y="220"/>
                </a:cubicBezTo>
                <a:cubicBezTo>
                  <a:pt x="6387" y="218"/>
                  <a:pt x="6394" y="216"/>
                  <a:pt x="6403" y="215"/>
                </a:cubicBezTo>
                <a:cubicBezTo>
                  <a:pt x="6411" y="215"/>
                  <a:pt x="6422" y="214"/>
                  <a:pt x="6436" y="214"/>
                </a:cubicBezTo>
                <a:cubicBezTo>
                  <a:pt x="6449" y="214"/>
                  <a:pt x="6461" y="215"/>
                  <a:pt x="6469" y="215"/>
                </a:cubicBezTo>
                <a:cubicBezTo>
                  <a:pt x="6478" y="216"/>
                  <a:pt x="6485" y="218"/>
                  <a:pt x="6490" y="220"/>
                </a:cubicBezTo>
                <a:cubicBezTo>
                  <a:pt x="6495" y="221"/>
                  <a:pt x="6499" y="224"/>
                  <a:pt x="6501" y="226"/>
                </a:cubicBezTo>
                <a:cubicBezTo>
                  <a:pt x="6503" y="229"/>
                  <a:pt x="6504" y="232"/>
                  <a:pt x="6504" y="236"/>
                </a:cubicBezTo>
                <a:lnTo>
                  <a:pt x="6504" y="724"/>
                </a:lnTo>
                <a:close/>
                <a:moveTo>
                  <a:pt x="6931" y="676"/>
                </a:moveTo>
                <a:cubicBezTo>
                  <a:pt x="6931" y="692"/>
                  <a:pt x="6930" y="704"/>
                  <a:pt x="6928" y="713"/>
                </a:cubicBezTo>
                <a:cubicBezTo>
                  <a:pt x="6926" y="721"/>
                  <a:pt x="6924" y="727"/>
                  <a:pt x="6920" y="731"/>
                </a:cubicBezTo>
                <a:cubicBezTo>
                  <a:pt x="6917" y="734"/>
                  <a:pt x="6912" y="737"/>
                  <a:pt x="6906" y="740"/>
                </a:cubicBezTo>
                <a:cubicBezTo>
                  <a:pt x="6900" y="743"/>
                  <a:pt x="6892" y="745"/>
                  <a:pt x="6884" y="747"/>
                </a:cubicBezTo>
                <a:cubicBezTo>
                  <a:pt x="6875" y="749"/>
                  <a:pt x="6866" y="751"/>
                  <a:pt x="6856" y="752"/>
                </a:cubicBezTo>
                <a:cubicBezTo>
                  <a:pt x="6846" y="753"/>
                  <a:pt x="6835" y="753"/>
                  <a:pt x="6825" y="753"/>
                </a:cubicBezTo>
                <a:cubicBezTo>
                  <a:pt x="6798" y="753"/>
                  <a:pt x="6774" y="750"/>
                  <a:pt x="6754" y="743"/>
                </a:cubicBezTo>
                <a:cubicBezTo>
                  <a:pt x="6734" y="736"/>
                  <a:pt x="6718" y="725"/>
                  <a:pt x="6704" y="711"/>
                </a:cubicBezTo>
                <a:cubicBezTo>
                  <a:pt x="6691" y="696"/>
                  <a:pt x="6682" y="678"/>
                  <a:pt x="6675" y="656"/>
                </a:cubicBezTo>
                <a:cubicBezTo>
                  <a:pt x="6669" y="635"/>
                  <a:pt x="6666" y="609"/>
                  <a:pt x="6666" y="579"/>
                </a:cubicBezTo>
                <a:cubicBezTo>
                  <a:pt x="6666" y="329"/>
                  <a:pt x="6666" y="329"/>
                  <a:pt x="6666" y="329"/>
                </a:cubicBezTo>
                <a:cubicBezTo>
                  <a:pt x="6608" y="329"/>
                  <a:pt x="6608" y="329"/>
                  <a:pt x="6608" y="329"/>
                </a:cubicBezTo>
                <a:cubicBezTo>
                  <a:pt x="6601" y="329"/>
                  <a:pt x="6595" y="325"/>
                  <a:pt x="6592" y="316"/>
                </a:cubicBezTo>
                <a:cubicBezTo>
                  <a:pt x="6588" y="307"/>
                  <a:pt x="6586" y="293"/>
                  <a:pt x="6586" y="273"/>
                </a:cubicBezTo>
                <a:cubicBezTo>
                  <a:pt x="6586" y="263"/>
                  <a:pt x="6587" y="254"/>
                  <a:pt x="6588" y="246"/>
                </a:cubicBezTo>
                <a:cubicBezTo>
                  <a:pt x="6589" y="239"/>
                  <a:pt x="6590" y="233"/>
                  <a:pt x="6592" y="229"/>
                </a:cubicBezTo>
                <a:cubicBezTo>
                  <a:pt x="6594" y="225"/>
                  <a:pt x="6596" y="222"/>
                  <a:pt x="6599" y="220"/>
                </a:cubicBezTo>
                <a:cubicBezTo>
                  <a:pt x="6601" y="218"/>
                  <a:pt x="6605" y="217"/>
                  <a:pt x="6608" y="217"/>
                </a:cubicBezTo>
                <a:cubicBezTo>
                  <a:pt x="6666" y="217"/>
                  <a:pt x="6666" y="217"/>
                  <a:pt x="6666" y="217"/>
                </a:cubicBezTo>
                <a:cubicBezTo>
                  <a:pt x="6666" y="109"/>
                  <a:pt x="6666" y="109"/>
                  <a:pt x="6666" y="109"/>
                </a:cubicBezTo>
                <a:cubicBezTo>
                  <a:pt x="6666" y="105"/>
                  <a:pt x="6667" y="102"/>
                  <a:pt x="6669" y="99"/>
                </a:cubicBezTo>
                <a:cubicBezTo>
                  <a:pt x="6671" y="96"/>
                  <a:pt x="6675" y="93"/>
                  <a:pt x="6680" y="91"/>
                </a:cubicBezTo>
                <a:cubicBezTo>
                  <a:pt x="6685" y="89"/>
                  <a:pt x="6692" y="88"/>
                  <a:pt x="6701" y="87"/>
                </a:cubicBezTo>
                <a:cubicBezTo>
                  <a:pt x="6710" y="86"/>
                  <a:pt x="6721" y="86"/>
                  <a:pt x="6735" y="86"/>
                </a:cubicBezTo>
                <a:cubicBezTo>
                  <a:pt x="6748" y="86"/>
                  <a:pt x="6759" y="86"/>
                  <a:pt x="6768" y="87"/>
                </a:cubicBezTo>
                <a:cubicBezTo>
                  <a:pt x="6777" y="88"/>
                  <a:pt x="6784" y="89"/>
                  <a:pt x="6789" y="91"/>
                </a:cubicBezTo>
                <a:cubicBezTo>
                  <a:pt x="6794" y="93"/>
                  <a:pt x="6798" y="96"/>
                  <a:pt x="6800" y="99"/>
                </a:cubicBezTo>
                <a:cubicBezTo>
                  <a:pt x="6802" y="102"/>
                  <a:pt x="6803" y="105"/>
                  <a:pt x="6803" y="109"/>
                </a:cubicBezTo>
                <a:cubicBezTo>
                  <a:pt x="6803" y="217"/>
                  <a:pt x="6803" y="217"/>
                  <a:pt x="6803" y="217"/>
                </a:cubicBezTo>
                <a:cubicBezTo>
                  <a:pt x="6910" y="217"/>
                  <a:pt x="6910" y="217"/>
                  <a:pt x="6910" y="217"/>
                </a:cubicBezTo>
                <a:cubicBezTo>
                  <a:pt x="6913" y="217"/>
                  <a:pt x="6916" y="218"/>
                  <a:pt x="6919" y="220"/>
                </a:cubicBezTo>
                <a:cubicBezTo>
                  <a:pt x="6922" y="222"/>
                  <a:pt x="6924" y="225"/>
                  <a:pt x="6926" y="229"/>
                </a:cubicBezTo>
                <a:cubicBezTo>
                  <a:pt x="6928" y="233"/>
                  <a:pt x="6929" y="239"/>
                  <a:pt x="6930" y="246"/>
                </a:cubicBezTo>
                <a:cubicBezTo>
                  <a:pt x="6931" y="254"/>
                  <a:pt x="6931" y="263"/>
                  <a:pt x="6931" y="273"/>
                </a:cubicBezTo>
                <a:cubicBezTo>
                  <a:pt x="6931" y="293"/>
                  <a:pt x="6930" y="307"/>
                  <a:pt x="6926" y="316"/>
                </a:cubicBezTo>
                <a:cubicBezTo>
                  <a:pt x="6922" y="325"/>
                  <a:pt x="6917" y="329"/>
                  <a:pt x="6910" y="329"/>
                </a:cubicBezTo>
                <a:cubicBezTo>
                  <a:pt x="6803" y="329"/>
                  <a:pt x="6803" y="329"/>
                  <a:pt x="6803" y="329"/>
                </a:cubicBezTo>
                <a:cubicBezTo>
                  <a:pt x="6803" y="558"/>
                  <a:pt x="6803" y="558"/>
                  <a:pt x="6803" y="558"/>
                </a:cubicBezTo>
                <a:cubicBezTo>
                  <a:pt x="6803" y="585"/>
                  <a:pt x="6808" y="605"/>
                  <a:pt x="6816" y="618"/>
                </a:cubicBezTo>
                <a:cubicBezTo>
                  <a:pt x="6824" y="631"/>
                  <a:pt x="6839" y="638"/>
                  <a:pt x="6861" y="638"/>
                </a:cubicBezTo>
                <a:cubicBezTo>
                  <a:pt x="6868" y="638"/>
                  <a:pt x="6875" y="637"/>
                  <a:pt x="6881" y="636"/>
                </a:cubicBezTo>
                <a:cubicBezTo>
                  <a:pt x="6886" y="635"/>
                  <a:pt x="6892" y="633"/>
                  <a:pt x="6896" y="632"/>
                </a:cubicBezTo>
                <a:cubicBezTo>
                  <a:pt x="6901" y="630"/>
                  <a:pt x="6905" y="629"/>
                  <a:pt x="6908" y="627"/>
                </a:cubicBezTo>
                <a:cubicBezTo>
                  <a:pt x="6911" y="626"/>
                  <a:pt x="6914" y="625"/>
                  <a:pt x="6916" y="625"/>
                </a:cubicBezTo>
                <a:cubicBezTo>
                  <a:pt x="6918" y="625"/>
                  <a:pt x="6920" y="626"/>
                  <a:pt x="6922" y="627"/>
                </a:cubicBezTo>
                <a:cubicBezTo>
                  <a:pt x="6924" y="629"/>
                  <a:pt x="6926" y="631"/>
                  <a:pt x="6927" y="635"/>
                </a:cubicBezTo>
                <a:cubicBezTo>
                  <a:pt x="6928" y="639"/>
                  <a:pt x="6929" y="644"/>
                  <a:pt x="6930" y="650"/>
                </a:cubicBezTo>
                <a:cubicBezTo>
                  <a:pt x="6931" y="657"/>
                  <a:pt x="6931" y="665"/>
                  <a:pt x="6931" y="676"/>
                </a:cubicBezTo>
                <a:close/>
              </a:path>
            </a:pathLst>
          </a:custGeom>
          <a:solidFill>
            <a:srgbClr val="E952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48980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iting (iconen)">
    <p:bg>
      <p:bgPr>
        <a:solidFill>
          <a:schemeClr val="accent6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C1354FB7-AF9A-4B98-8CAE-6FBBFB1B1DDC}"/>
              </a:ext>
            </a:extLst>
          </p:cNvPr>
          <p:cNvGrpSpPr>
            <a:grpSpLocks noSelect="1" noChangeAspect="1"/>
          </p:cNvGrpSpPr>
          <p:nvPr userDrawn="1"/>
        </p:nvGrpSpPr>
        <p:grpSpPr bwMode="gray">
          <a:xfrm>
            <a:off x="10653716" y="4505937"/>
            <a:ext cx="1541463" cy="2352675"/>
            <a:chOff x="6711" y="2836"/>
            <a:chExt cx="971" cy="1482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61C8ADFF-431E-42ED-97C8-3F52E346F885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6817" y="3167"/>
              <a:ext cx="853" cy="964"/>
            </a:xfrm>
            <a:custGeom>
              <a:avLst/>
              <a:gdLst>
                <a:gd name="T0" fmla="*/ 3847 w 4263"/>
                <a:gd name="T1" fmla="*/ 4225 h 4823"/>
                <a:gd name="T2" fmla="*/ 3620 w 4263"/>
                <a:gd name="T3" fmla="*/ 3831 h 4823"/>
                <a:gd name="T4" fmla="*/ 3550 w 4263"/>
                <a:gd name="T5" fmla="*/ 4070 h 4823"/>
                <a:gd name="T6" fmla="*/ 3513 w 4263"/>
                <a:gd name="T7" fmla="*/ 4238 h 4823"/>
                <a:gd name="T8" fmla="*/ 3492 w 4263"/>
                <a:gd name="T9" fmla="*/ 4239 h 4823"/>
                <a:gd name="T10" fmla="*/ 3916 w 4263"/>
                <a:gd name="T11" fmla="*/ 4239 h 4823"/>
                <a:gd name="T12" fmla="*/ 3825 w 4263"/>
                <a:gd name="T13" fmla="*/ 4485 h 4823"/>
                <a:gd name="T14" fmla="*/ 4046 w 4263"/>
                <a:gd name="T15" fmla="*/ 4440 h 4823"/>
                <a:gd name="T16" fmla="*/ 3852 w 4263"/>
                <a:gd name="T17" fmla="*/ 4480 h 4823"/>
                <a:gd name="T18" fmla="*/ 3840 w 4263"/>
                <a:gd name="T19" fmla="*/ 4481 h 4823"/>
                <a:gd name="T20" fmla="*/ 3881 w 4263"/>
                <a:gd name="T21" fmla="*/ 4391 h 4823"/>
                <a:gd name="T22" fmla="*/ 3887 w 4263"/>
                <a:gd name="T23" fmla="*/ 4723 h 4823"/>
                <a:gd name="T24" fmla="*/ 3772 w 4263"/>
                <a:gd name="T25" fmla="*/ 4646 h 4823"/>
                <a:gd name="T26" fmla="*/ 3812 w 4263"/>
                <a:gd name="T27" fmla="*/ 4823 h 4823"/>
                <a:gd name="T28" fmla="*/ 3773 w 4263"/>
                <a:gd name="T29" fmla="*/ 4689 h 4823"/>
                <a:gd name="T30" fmla="*/ 3749 w 4263"/>
                <a:gd name="T31" fmla="*/ 4755 h 4823"/>
                <a:gd name="T32" fmla="*/ 404 w 4263"/>
                <a:gd name="T33" fmla="*/ 3268 h 4823"/>
                <a:gd name="T34" fmla="*/ 431 w 4263"/>
                <a:gd name="T35" fmla="*/ 3368 h 4823"/>
                <a:gd name="T36" fmla="*/ 506 w 4263"/>
                <a:gd name="T37" fmla="*/ 3423 h 4823"/>
                <a:gd name="T38" fmla="*/ 779 w 4263"/>
                <a:gd name="T39" fmla="*/ 3801 h 4823"/>
                <a:gd name="T40" fmla="*/ 506 w 4263"/>
                <a:gd name="T41" fmla="*/ 3456 h 4823"/>
                <a:gd name="T42" fmla="*/ 404 w 4263"/>
                <a:gd name="T43" fmla="*/ 3690 h 4823"/>
                <a:gd name="T44" fmla="*/ 314 w 4263"/>
                <a:gd name="T45" fmla="*/ 3265 h 4823"/>
                <a:gd name="T46" fmla="*/ 431 w 4263"/>
                <a:gd name="T47" fmla="*/ 3231 h 4823"/>
                <a:gd name="T48" fmla="*/ 479 w 4263"/>
                <a:gd name="T49" fmla="*/ 3231 h 4823"/>
                <a:gd name="T50" fmla="*/ 431 w 4263"/>
                <a:gd name="T51" fmla="*/ 3258 h 4823"/>
                <a:gd name="T52" fmla="*/ 479 w 4263"/>
                <a:gd name="T53" fmla="*/ 3341 h 4823"/>
                <a:gd name="T54" fmla="*/ 479 w 4263"/>
                <a:gd name="T55" fmla="*/ 3313 h 4823"/>
                <a:gd name="T56" fmla="*/ 3711 w 4263"/>
                <a:gd name="T57" fmla="*/ 908 h 4823"/>
                <a:gd name="T58" fmla="*/ 4211 w 4263"/>
                <a:gd name="T59" fmla="*/ 599 h 4823"/>
                <a:gd name="T60" fmla="*/ 3944 w 4263"/>
                <a:gd name="T61" fmla="*/ 532 h 4823"/>
                <a:gd name="T62" fmla="*/ 3854 w 4263"/>
                <a:gd name="T63" fmla="*/ 628 h 4823"/>
                <a:gd name="T64" fmla="*/ 3573 w 4263"/>
                <a:gd name="T65" fmla="*/ 387 h 4823"/>
                <a:gd name="T66" fmla="*/ 4000 w 4263"/>
                <a:gd name="T67" fmla="*/ 625 h 4823"/>
                <a:gd name="T68" fmla="*/ 3922 w 4263"/>
                <a:gd name="T69" fmla="*/ 703 h 4823"/>
                <a:gd name="T70" fmla="*/ 3573 w 4263"/>
                <a:gd name="T71" fmla="*/ 387 h 4823"/>
                <a:gd name="T72" fmla="*/ 3746 w 4263"/>
                <a:gd name="T73" fmla="*/ 260 h 4823"/>
                <a:gd name="T74" fmla="*/ 4015 w 4263"/>
                <a:gd name="T75" fmla="*/ 244 h 4823"/>
                <a:gd name="T76" fmla="*/ 3933 w 4263"/>
                <a:gd name="T77" fmla="*/ 360 h 4823"/>
                <a:gd name="T78" fmla="*/ 3819 w 4263"/>
                <a:gd name="T79" fmla="*/ 260 h 4823"/>
                <a:gd name="T80" fmla="*/ 3746 w 4263"/>
                <a:gd name="T81" fmla="*/ 180 h 4823"/>
                <a:gd name="T82" fmla="*/ 3685 w 4263"/>
                <a:gd name="T83" fmla="*/ 52 h 4823"/>
                <a:gd name="T84" fmla="*/ 3835 w 4263"/>
                <a:gd name="T85" fmla="*/ 45 h 4823"/>
                <a:gd name="T86" fmla="*/ 4034 w 4263"/>
                <a:gd name="T87" fmla="*/ 703 h 4823"/>
                <a:gd name="T88" fmla="*/ 3806 w 4263"/>
                <a:gd name="T89" fmla="*/ 220 h 4823"/>
                <a:gd name="T90" fmla="*/ 3782 w 4263"/>
                <a:gd name="T91" fmla="*/ 196 h 4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263" h="4823">
                  <a:moveTo>
                    <a:pt x="3467" y="4246"/>
                  </a:moveTo>
                  <a:cubicBezTo>
                    <a:pt x="3477" y="4341"/>
                    <a:pt x="3558" y="4416"/>
                    <a:pt x="3656" y="4416"/>
                  </a:cubicBezTo>
                  <a:cubicBezTo>
                    <a:pt x="3761" y="4416"/>
                    <a:pt x="3847" y="4330"/>
                    <a:pt x="3847" y="4225"/>
                  </a:cubicBezTo>
                  <a:cubicBezTo>
                    <a:pt x="3847" y="4206"/>
                    <a:pt x="3844" y="4188"/>
                    <a:pt x="3839" y="4171"/>
                  </a:cubicBezTo>
                  <a:cubicBezTo>
                    <a:pt x="3834" y="4137"/>
                    <a:pt x="3824" y="4104"/>
                    <a:pt x="3808" y="4073"/>
                  </a:cubicBezTo>
                  <a:cubicBezTo>
                    <a:pt x="3732" y="3925"/>
                    <a:pt x="3620" y="3831"/>
                    <a:pt x="3620" y="3831"/>
                  </a:cubicBezTo>
                  <a:cubicBezTo>
                    <a:pt x="3620" y="3831"/>
                    <a:pt x="3618" y="3911"/>
                    <a:pt x="3557" y="3982"/>
                  </a:cubicBezTo>
                  <a:cubicBezTo>
                    <a:pt x="3444" y="4113"/>
                    <a:pt x="3467" y="4246"/>
                    <a:pt x="3467" y="4246"/>
                  </a:cubicBezTo>
                  <a:close/>
                  <a:moveTo>
                    <a:pt x="3550" y="4070"/>
                  </a:moveTo>
                  <a:cubicBezTo>
                    <a:pt x="3555" y="4067"/>
                    <a:pt x="3561" y="4068"/>
                    <a:pt x="3564" y="4073"/>
                  </a:cubicBezTo>
                  <a:cubicBezTo>
                    <a:pt x="3567" y="4078"/>
                    <a:pt x="3566" y="4084"/>
                    <a:pt x="3561" y="4087"/>
                  </a:cubicBezTo>
                  <a:cubicBezTo>
                    <a:pt x="3559" y="4089"/>
                    <a:pt x="3506" y="4124"/>
                    <a:pt x="3513" y="4238"/>
                  </a:cubicBezTo>
                  <a:cubicBezTo>
                    <a:pt x="3513" y="4243"/>
                    <a:pt x="3509" y="4248"/>
                    <a:pt x="3503" y="4249"/>
                  </a:cubicBezTo>
                  <a:cubicBezTo>
                    <a:pt x="3503" y="4249"/>
                    <a:pt x="3503" y="4249"/>
                    <a:pt x="3503" y="4249"/>
                  </a:cubicBezTo>
                  <a:cubicBezTo>
                    <a:pt x="3497" y="4249"/>
                    <a:pt x="3493" y="4244"/>
                    <a:pt x="3492" y="4239"/>
                  </a:cubicBezTo>
                  <a:cubicBezTo>
                    <a:pt x="3484" y="4112"/>
                    <a:pt x="3547" y="4071"/>
                    <a:pt x="3550" y="4070"/>
                  </a:cubicBezTo>
                  <a:close/>
                  <a:moveTo>
                    <a:pt x="4027" y="4382"/>
                  </a:moveTo>
                  <a:cubicBezTo>
                    <a:pt x="3982" y="4294"/>
                    <a:pt x="3916" y="4239"/>
                    <a:pt x="3916" y="4239"/>
                  </a:cubicBezTo>
                  <a:cubicBezTo>
                    <a:pt x="3916" y="4239"/>
                    <a:pt x="3915" y="4286"/>
                    <a:pt x="3879" y="4328"/>
                  </a:cubicBezTo>
                  <a:cubicBezTo>
                    <a:pt x="3811" y="4406"/>
                    <a:pt x="3825" y="4485"/>
                    <a:pt x="3825" y="4485"/>
                  </a:cubicBezTo>
                  <a:cubicBezTo>
                    <a:pt x="3825" y="4485"/>
                    <a:pt x="3825" y="4485"/>
                    <a:pt x="3825" y="4485"/>
                  </a:cubicBezTo>
                  <a:cubicBezTo>
                    <a:pt x="3831" y="4542"/>
                    <a:pt x="3879" y="4586"/>
                    <a:pt x="3937" y="4586"/>
                  </a:cubicBezTo>
                  <a:cubicBezTo>
                    <a:pt x="4000" y="4586"/>
                    <a:pt x="4051" y="4535"/>
                    <a:pt x="4051" y="4473"/>
                  </a:cubicBezTo>
                  <a:cubicBezTo>
                    <a:pt x="4051" y="4461"/>
                    <a:pt x="4049" y="4451"/>
                    <a:pt x="4046" y="4440"/>
                  </a:cubicBezTo>
                  <a:cubicBezTo>
                    <a:pt x="4043" y="4420"/>
                    <a:pt x="4037" y="4400"/>
                    <a:pt x="4027" y="4382"/>
                  </a:cubicBezTo>
                  <a:close/>
                  <a:moveTo>
                    <a:pt x="3881" y="4391"/>
                  </a:moveTo>
                  <a:cubicBezTo>
                    <a:pt x="3879" y="4392"/>
                    <a:pt x="3848" y="4412"/>
                    <a:pt x="3852" y="4480"/>
                  </a:cubicBezTo>
                  <a:cubicBezTo>
                    <a:pt x="3853" y="4484"/>
                    <a:pt x="3850" y="4486"/>
                    <a:pt x="3846" y="4487"/>
                  </a:cubicBezTo>
                  <a:cubicBezTo>
                    <a:pt x="3846" y="4487"/>
                    <a:pt x="3846" y="4487"/>
                    <a:pt x="3846" y="4487"/>
                  </a:cubicBezTo>
                  <a:cubicBezTo>
                    <a:pt x="3843" y="4487"/>
                    <a:pt x="3840" y="4484"/>
                    <a:pt x="3840" y="4481"/>
                  </a:cubicBezTo>
                  <a:cubicBezTo>
                    <a:pt x="3835" y="4405"/>
                    <a:pt x="3873" y="4381"/>
                    <a:pt x="3874" y="4380"/>
                  </a:cubicBezTo>
                  <a:cubicBezTo>
                    <a:pt x="3877" y="4379"/>
                    <a:pt x="3881" y="4379"/>
                    <a:pt x="3883" y="4382"/>
                  </a:cubicBezTo>
                  <a:cubicBezTo>
                    <a:pt x="3885" y="4385"/>
                    <a:pt x="3884" y="4389"/>
                    <a:pt x="3881" y="4391"/>
                  </a:cubicBezTo>
                  <a:close/>
                  <a:moveTo>
                    <a:pt x="3812" y="4823"/>
                  </a:moveTo>
                  <a:cubicBezTo>
                    <a:pt x="3855" y="4823"/>
                    <a:pt x="3890" y="4788"/>
                    <a:pt x="3890" y="4745"/>
                  </a:cubicBezTo>
                  <a:cubicBezTo>
                    <a:pt x="3890" y="4737"/>
                    <a:pt x="3889" y="4730"/>
                    <a:pt x="3887" y="4723"/>
                  </a:cubicBezTo>
                  <a:cubicBezTo>
                    <a:pt x="3885" y="4709"/>
                    <a:pt x="3881" y="4695"/>
                    <a:pt x="3874" y="4683"/>
                  </a:cubicBezTo>
                  <a:cubicBezTo>
                    <a:pt x="3843" y="4622"/>
                    <a:pt x="3797" y="4584"/>
                    <a:pt x="3797" y="4584"/>
                  </a:cubicBezTo>
                  <a:cubicBezTo>
                    <a:pt x="3797" y="4584"/>
                    <a:pt x="3797" y="4617"/>
                    <a:pt x="3772" y="4646"/>
                  </a:cubicBezTo>
                  <a:cubicBezTo>
                    <a:pt x="3725" y="4699"/>
                    <a:pt x="3735" y="4753"/>
                    <a:pt x="3735" y="4753"/>
                  </a:cubicBezTo>
                  <a:cubicBezTo>
                    <a:pt x="3735" y="4753"/>
                    <a:pt x="3735" y="4753"/>
                    <a:pt x="3735" y="4753"/>
                  </a:cubicBezTo>
                  <a:cubicBezTo>
                    <a:pt x="3739" y="4792"/>
                    <a:pt x="3772" y="4823"/>
                    <a:pt x="3812" y="4823"/>
                  </a:cubicBezTo>
                  <a:close/>
                  <a:moveTo>
                    <a:pt x="3769" y="4681"/>
                  </a:moveTo>
                  <a:cubicBezTo>
                    <a:pt x="3771" y="4680"/>
                    <a:pt x="3773" y="4681"/>
                    <a:pt x="3775" y="4683"/>
                  </a:cubicBezTo>
                  <a:cubicBezTo>
                    <a:pt x="3776" y="4685"/>
                    <a:pt x="3775" y="4687"/>
                    <a:pt x="3773" y="4689"/>
                  </a:cubicBezTo>
                  <a:cubicBezTo>
                    <a:pt x="3772" y="4689"/>
                    <a:pt x="3751" y="4704"/>
                    <a:pt x="3754" y="4750"/>
                  </a:cubicBezTo>
                  <a:cubicBezTo>
                    <a:pt x="3754" y="4752"/>
                    <a:pt x="3752" y="4754"/>
                    <a:pt x="3750" y="4755"/>
                  </a:cubicBezTo>
                  <a:cubicBezTo>
                    <a:pt x="3749" y="4755"/>
                    <a:pt x="3749" y="4755"/>
                    <a:pt x="3749" y="4755"/>
                  </a:cubicBezTo>
                  <a:cubicBezTo>
                    <a:pt x="3747" y="4755"/>
                    <a:pt x="3745" y="4753"/>
                    <a:pt x="3745" y="4751"/>
                  </a:cubicBezTo>
                  <a:cubicBezTo>
                    <a:pt x="3742" y="4699"/>
                    <a:pt x="3768" y="4682"/>
                    <a:pt x="3769" y="4681"/>
                  </a:cubicBezTo>
                  <a:close/>
                  <a:moveTo>
                    <a:pt x="404" y="3268"/>
                  </a:moveTo>
                  <a:cubicBezTo>
                    <a:pt x="404" y="3423"/>
                    <a:pt x="404" y="3423"/>
                    <a:pt x="404" y="3423"/>
                  </a:cubicBezTo>
                  <a:cubicBezTo>
                    <a:pt x="431" y="3395"/>
                    <a:pt x="431" y="3395"/>
                    <a:pt x="431" y="3395"/>
                  </a:cubicBezTo>
                  <a:cubicBezTo>
                    <a:pt x="431" y="3368"/>
                    <a:pt x="431" y="3368"/>
                    <a:pt x="431" y="3368"/>
                  </a:cubicBezTo>
                  <a:cubicBezTo>
                    <a:pt x="479" y="3368"/>
                    <a:pt x="479" y="3368"/>
                    <a:pt x="479" y="3368"/>
                  </a:cubicBezTo>
                  <a:cubicBezTo>
                    <a:pt x="479" y="3395"/>
                    <a:pt x="479" y="3395"/>
                    <a:pt x="479" y="3395"/>
                  </a:cubicBezTo>
                  <a:cubicBezTo>
                    <a:pt x="506" y="3423"/>
                    <a:pt x="506" y="3423"/>
                    <a:pt x="506" y="3423"/>
                  </a:cubicBezTo>
                  <a:cubicBezTo>
                    <a:pt x="506" y="3268"/>
                    <a:pt x="506" y="3268"/>
                    <a:pt x="506" y="3268"/>
                  </a:cubicBezTo>
                  <a:cubicBezTo>
                    <a:pt x="506" y="3268"/>
                    <a:pt x="506" y="3175"/>
                    <a:pt x="596" y="3265"/>
                  </a:cubicBezTo>
                  <a:cubicBezTo>
                    <a:pt x="596" y="3265"/>
                    <a:pt x="910" y="3594"/>
                    <a:pt x="779" y="3801"/>
                  </a:cubicBezTo>
                  <a:cubicBezTo>
                    <a:pt x="763" y="3825"/>
                    <a:pt x="713" y="3854"/>
                    <a:pt x="659" y="3777"/>
                  </a:cubicBezTo>
                  <a:cubicBezTo>
                    <a:pt x="634" y="3741"/>
                    <a:pt x="521" y="3810"/>
                    <a:pt x="506" y="3690"/>
                  </a:cubicBezTo>
                  <a:cubicBezTo>
                    <a:pt x="506" y="3456"/>
                    <a:pt x="506" y="3456"/>
                    <a:pt x="506" y="3456"/>
                  </a:cubicBezTo>
                  <a:cubicBezTo>
                    <a:pt x="455" y="3405"/>
                    <a:pt x="455" y="3405"/>
                    <a:pt x="455" y="3405"/>
                  </a:cubicBezTo>
                  <a:cubicBezTo>
                    <a:pt x="404" y="3456"/>
                    <a:pt x="404" y="3456"/>
                    <a:pt x="404" y="3456"/>
                  </a:cubicBezTo>
                  <a:cubicBezTo>
                    <a:pt x="404" y="3690"/>
                    <a:pt x="404" y="3690"/>
                    <a:pt x="404" y="3690"/>
                  </a:cubicBezTo>
                  <a:cubicBezTo>
                    <a:pt x="389" y="3810"/>
                    <a:pt x="277" y="3741"/>
                    <a:pt x="252" y="3777"/>
                  </a:cubicBezTo>
                  <a:cubicBezTo>
                    <a:pt x="198" y="3854"/>
                    <a:pt x="147" y="3825"/>
                    <a:pt x="132" y="3801"/>
                  </a:cubicBezTo>
                  <a:cubicBezTo>
                    <a:pt x="0" y="3594"/>
                    <a:pt x="314" y="3265"/>
                    <a:pt x="314" y="3265"/>
                  </a:cubicBezTo>
                  <a:cubicBezTo>
                    <a:pt x="404" y="3175"/>
                    <a:pt x="404" y="3268"/>
                    <a:pt x="404" y="3268"/>
                  </a:cubicBezTo>
                  <a:close/>
                  <a:moveTo>
                    <a:pt x="479" y="3231"/>
                  </a:moveTo>
                  <a:cubicBezTo>
                    <a:pt x="431" y="3231"/>
                    <a:pt x="431" y="3231"/>
                    <a:pt x="431" y="3231"/>
                  </a:cubicBezTo>
                  <a:cubicBezTo>
                    <a:pt x="431" y="3203"/>
                    <a:pt x="431" y="3203"/>
                    <a:pt x="431" y="3203"/>
                  </a:cubicBezTo>
                  <a:cubicBezTo>
                    <a:pt x="479" y="3203"/>
                    <a:pt x="479" y="3203"/>
                    <a:pt x="479" y="3203"/>
                  </a:cubicBezTo>
                  <a:lnTo>
                    <a:pt x="479" y="3231"/>
                  </a:lnTo>
                  <a:close/>
                  <a:moveTo>
                    <a:pt x="479" y="3286"/>
                  </a:moveTo>
                  <a:cubicBezTo>
                    <a:pt x="431" y="3286"/>
                    <a:pt x="431" y="3286"/>
                    <a:pt x="431" y="3286"/>
                  </a:cubicBezTo>
                  <a:cubicBezTo>
                    <a:pt x="431" y="3258"/>
                    <a:pt x="431" y="3258"/>
                    <a:pt x="431" y="3258"/>
                  </a:cubicBezTo>
                  <a:cubicBezTo>
                    <a:pt x="479" y="3258"/>
                    <a:pt x="479" y="3258"/>
                    <a:pt x="479" y="3258"/>
                  </a:cubicBezTo>
                  <a:lnTo>
                    <a:pt x="479" y="3286"/>
                  </a:lnTo>
                  <a:close/>
                  <a:moveTo>
                    <a:pt x="479" y="3341"/>
                  </a:moveTo>
                  <a:cubicBezTo>
                    <a:pt x="431" y="3341"/>
                    <a:pt x="431" y="3341"/>
                    <a:pt x="431" y="3341"/>
                  </a:cubicBezTo>
                  <a:cubicBezTo>
                    <a:pt x="431" y="3313"/>
                    <a:pt x="431" y="3313"/>
                    <a:pt x="431" y="3313"/>
                  </a:cubicBezTo>
                  <a:cubicBezTo>
                    <a:pt x="479" y="3313"/>
                    <a:pt x="479" y="3313"/>
                    <a:pt x="479" y="3313"/>
                  </a:cubicBezTo>
                  <a:lnTo>
                    <a:pt x="479" y="3341"/>
                  </a:lnTo>
                  <a:close/>
                  <a:moveTo>
                    <a:pt x="3785" y="827"/>
                  </a:moveTo>
                  <a:cubicBezTo>
                    <a:pt x="3754" y="847"/>
                    <a:pt x="3727" y="874"/>
                    <a:pt x="3711" y="908"/>
                  </a:cubicBezTo>
                  <a:cubicBezTo>
                    <a:pt x="4064" y="908"/>
                    <a:pt x="4064" y="908"/>
                    <a:pt x="4064" y="908"/>
                  </a:cubicBezTo>
                  <a:cubicBezTo>
                    <a:pt x="4047" y="874"/>
                    <a:pt x="4021" y="846"/>
                    <a:pt x="3989" y="827"/>
                  </a:cubicBezTo>
                  <a:cubicBezTo>
                    <a:pt x="4096" y="793"/>
                    <a:pt x="4180" y="707"/>
                    <a:pt x="4211" y="599"/>
                  </a:cubicBezTo>
                  <a:cubicBezTo>
                    <a:pt x="4263" y="599"/>
                    <a:pt x="4263" y="599"/>
                    <a:pt x="4263" y="599"/>
                  </a:cubicBezTo>
                  <a:cubicBezTo>
                    <a:pt x="4263" y="532"/>
                    <a:pt x="4263" y="532"/>
                    <a:pt x="4263" y="532"/>
                  </a:cubicBezTo>
                  <a:cubicBezTo>
                    <a:pt x="3944" y="532"/>
                    <a:pt x="3944" y="532"/>
                    <a:pt x="3944" y="532"/>
                  </a:cubicBezTo>
                  <a:cubicBezTo>
                    <a:pt x="3944" y="599"/>
                    <a:pt x="3944" y="599"/>
                    <a:pt x="3944" y="599"/>
                  </a:cubicBezTo>
                  <a:cubicBezTo>
                    <a:pt x="3957" y="599"/>
                    <a:pt x="3957" y="599"/>
                    <a:pt x="3957" y="599"/>
                  </a:cubicBezTo>
                  <a:cubicBezTo>
                    <a:pt x="3927" y="617"/>
                    <a:pt x="3892" y="628"/>
                    <a:pt x="3854" y="628"/>
                  </a:cubicBezTo>
                  <a:cubicBezTo>
                    <a:pt x="3744" y="628"/>
                    <a:pt x="3654" y="539"/>
                    <a:pt x="3654" y="428"/>
                  </a:cubicBezTo>
                  <a:cubicBezTo>
                    <a:pt x="3654" y="414"/>
                    <a:pt x="3656" y="400"/>
                    <a:pt x="3659" y="387"/>
                  </a:cubicBezTo>
                  <a:cubicBezTo>
                    <a:pt x="3573" y="387"/>
                    <a:pt x="3573" y="387"/>
                    <a:pt x="3573" y="387"/>
                  </a:cubicBezTo>
                  <a:cubicBezTo>
                    <a:pt x="3559" y="424"/>
                    <a:pt x="3550" y="464"/>
                    <a:pt x="3550" y="506"/>
                  </a:cubicBezTo>
                  <a:cubicBezTo>
                    <a:pt x="3550" y="657"/>
                    <a:pt x="3649" y="784"/>
                    <a:pt x="3785" y="827"/>
                  </a:cubicBezTo>
                  <a:close/>
                  <a:moveTo>
                    <a:pt x="4000" y="625"/>
                  </a:moveTo>
                  <a:cubicBezTo>
                    <a:pt x="4043" y="625"/>
                    <a:pt x="4077" y="660"/>
                    <a:pt x="4077" y="703"/>
                  </a:cubicBezTo>
                  <a:cubicBezTo>
                    <a:pt x="4077" y="746"/>
                    <a:pt x="4043" y="781"/>
                    <a:pt x="4000" y="781"/>
                  </a:cubicBezTo>
                  <a:cubicBezTo>
                    <a:pt x="3957" y="781"/>
                    <a:pt x="3922" y="746"/>
                    <a:pt x="3922" y="703"/>
                  </a:cubicBezTo>
                  <a:cubicBezTo>
                    <a:pt x="3922" y="660"/>
                    <a:pt x="3957" y="625"/>
                    <a:pt x="4000" y="625"/>
                  </a:cubicBezTo>
                  <a:close/>
                  <a:moveTo>
                    <a:pt x="3659" y="387"/>
                  </a:moveTo>
                  <a:cubicBezTo>
                    <a:pt x="3573" y="387"/>
                    <a:pt x="3573" y="387"/>
                    <a:pt x="3573" y="387"/>
                  </a:cubicBezTo>
                  <a:cubicBezTo>
                    <a:pt x="3602" y="310"/>
                    <a:pt x="3657" y="247"/>
                    <a:pt x="3729" y="209"/>
                  </a:cubicBezTo>
                  <a:cubicBezTo>
                    <a:pt x="3728" y="212"/>
                    <a:pt x="3728" y="216"/>
                    <a:pt x="3728" y="220"/>
                  </a:cubicBezTo>
                  <a:cubicBezTo>
                    <a:pt x="3728" y="236"/>
                    <a:pt x="3735" y="250"/>
                    <a:pt x="3746" y="260"/>
                  </a:cubicBezTo>
                  <a:cubicBezTo>
                    <a:pt x="3702" y="289"/>
                    <a:pt x="3670" y="334"/>
                    <a:pt x="3659" y="387"/>
                  </a:cubicBezTo>
                  <a:close/>
                  <a:moveTo>
                    <a:pt x="3835" y="45"/>
                  </a:moveTo>
                  <a:cubicBezTo>
                    <a:pt x="4015" y="244"/>
                    <a:pt x="4015" y="244"/>
                    <a:pt x="4015" y="244"/>
                  </a:cubicBezTo>
                  <a:cubicBezTo>
                    <a:pt x="4001" y="256"/>
                    <a:pt x="4001" y="256"/>
                    <a:pt x="4001" y="256"/>
                  </a:cubicBezTo>
                  <a:cubicBezTo>
                    <a:pt x="4024" y="281"/>
                    <a:pt x="4024" y="281"/>
                    <a:pt x="4024" y="281"/>
                  </a:cubicBezTo>
                  <a:cubicBezTo>
                    <a:pt x="3933" y="360"/>
                    <a:pt x="3933" y="360"/>
                    <a:pt x="3933" y="360"/>
                  </a:cubicBezTo>
                  <a:cubicBezTo>
                    <a:pt x="3910" y="335"/>
                    <a:pt x="3910" y="335"/>
                    <a:pt x="3910" y="335"/>
                  </a:cubicBezTo>
                  <a:cubicBezTo>
                    <a:pt x="3897" y="346"/>
                    <a:pt x="3897" y="346"/>
                    <a:pt x="3897" y="346"/>
                  </a:cubicBezTo>
                  <a:cubicBezTo>
                    <a:pt x="3819" y="260"/>
                    <a:pt x="3819" y="260"/>
                    <a:pt x="3819" y="260"/>
                  </a:cubicBezTo>
                  <a:cubicBezTo>
                    <a:pt x="3830" y="250"/>
                    <a:pt x="3837" y="236"/>
                    <a:pt x="3837" y="220"/>
                  </a:cubicBezTo>
                  <a:cubicBezTo>
                    <a:pt x="3837" y="190"/>
                    <a:pt x="3812" y="166"/>
                    <a:pt x="3782" y="166"/>
                  </a:cubicBezTo>
                  <a:cubicBezTo>
                    <a:pt x="3768" y="166"/>
                    <a:pt x="3756" y="171"/>
                    <a:pt x="3746" y="180"/>
                  </a:cubicBezTo>
                  <a:cubicBezTo>
                    <a:pt x="3717" y="147"/>
                    <a:pt x="3717" y="147"/>
                    <a:pt x="3717" y="147"/>
                  </a:cubicBezTo>
                  <a:cubicBezTo>
                    <a:pt x="3747" y="120"/>
                    <a:pt x="3747" y="120"/>
                    <a:pt x="3747" y="120"/>
                  </a:cubicBezTo>
                  <a:cubicBezTo>
                    <a:pt x="3685" y="52"/>
                    <a:pt x="3685" y="52"/>
                    <a:pt x="3685" y="52"/>
                  </a:cubicBezTo>
                  <a:cubicBezTo>
                    <a:pt x="3744" y="0"/>
                    <a:pt x="3744" y="0"/>
                    <a:pt x="3744" y="0"/>
                  </a:cubicBezTo>
                  <a:cubicBezTo>
                    <a:pt x="3807" y="69"/>
                    <a:pt x="3807" y="69"/>
                    <a:pt x="3807" y="69"/>
                  </a:cubicBezTo>
                  <a:lnTo>
                    <a:pt x="3835" y="45"/>
                  </a:lnTo>
                  <a:close/>
                  <a:moveTo>
                    <a:pt x="3965" y="703"/>
                  </a:moveTo>
                  <a:cubicBezTo>
                    <a:pt x="3965" y="684"/>
                    <a:pt x="3981" y="668"/>
                    <a:pt x="4000" y="668"/>
                  </a:cubicBezTo>
                  <a:cubicBezTo>
                    <a:pt x="4019" y="668"/>
                    <a:pt x="4034" y="684"/>
                    <a:pt x="4034" y="703"/>
                  </a:cubicBezTo>
                  <a:cubicBezTo>
                    <a:pt x="4034" y="722"/>
                    <a:pt x="4019" y="737"/>
                    <a:pt x="4000" y="737"/>
                  </a:cubicBezTo>
                  <a:cubicBezTo>
                    <a:pt x="3981" y="737"/>
                    <a:pt x="3965" y="722"/>
                    <a:pt x="3965" y="703"/>
                  </a:cubicBezTo>
                  <a:close/>
                  <a:moveTo>
                    <a:pt x="3806" y="220"/>
                  </a:moveTo>
                  <a:cubicBezTo>
                    <a:pt x="3806" y="234"/>
                    <a:pt x="3796" y="244"/>
                    <a:pt x="3782" y="244"/>
                  </a:cubicBezTo>
                  <a:cubicBezTo>
                    <a:pt x="3769" y="244"/>
                    <a:pt x="3758" y="234"/>
                    <a:pt x="3758" y="220"/>
                  </a:cubicBezTo>
                  <a:cubicBezTo>
                    <a:pt x="3758" y="207"/>
                    <a:pt x="3769" y="196"/>
                    <a:pt x="3782" y="196"/>
                  </a:cubicBezTo>
                  <a:cubicBezTo>
                    <a:pt x="3796" y="196"/>
                    <a:pt x="3806" y="207"/>
                    <a:pt x="3806" y="220"/>
                  </a:cubicBezTo>
                  <a:close/>
                </a:path>
              </a:pathLst>
            </a:custGeom>
            <a:solidFill>
              <a:srgbClr val="EA5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D4783468-1D40-44FF-A177-59BAB3CD5317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6711" y="2836"/>
              <a:ext cx="971" cy="1482"/>
            </a:xfrm>
            <a:custGeom>
              <a:avLst/>
              <a:gdLst>
                <a:gd name="T0" fmla="*/ 1761 w 4853"/>
                <a:gd name="T1" fmla="*/ 4465 h 7413"/>
                <a:gd name="T2" fmla="*/ 1891 w 4853"/>
                <a:gd name="T3" fmla="*/ 5403 h 7413"/>
                <a:gd name="T4" fmla="*/ 4296 w 4853"/>
                <a:gd name="T5" fmla="*/ 6929 h 7413"/>
                <a:gd name="T6" fmla="*/ 4064 w 4853"/>
                <a:gd name="T7" fmla="*/ 6593 h 7413"/>
                <a:gd name="T8" fmla="*/ 4404 w 4853"/>
                <a:gd name="T9" fmla="*/ 6927 h 7413"/>
                <a:gd name="T10" fmla="*/ 2103 w 4853"/>
                <a:gd name="T11" fmla="*/ 3896 h 7413"/>
                <a:gd name="T12" fmla="*/ 2545 w 4853"/>
                <a:gd name="T13" fmla="*/ 3552 h 7413"/>
                <a:gd name="T14" fmla="*/ 3014 w 4853"/>
                <a:gd name="T15" fmla="*/ 3925 h 7413"/>
                <a:gd name="T16" fmla="*/ 3091 w 4853"/>
                <a:gd name="T17" fmla="*/ 4746 h 7413"/>
                <a:gd name="T18" fmla="*/ 392 w 4853"/>
                <a:gd name="T19" fmla="*/ 5432 h 7413"/>
                <a:gd name="T20" fmla="*/ 2361 w 4853"/>
                <a:gd name="T21" fmla="*/ 4347 h 7413"/>
                <a:gd name="T22" fmla="*/ 4235 w 4853"/>
                <a:gd name="T23" fmla="*/ 4840 h 7413"/>
                <a:gd name="T24" fmla="*/ 4295 w 4853"/>
                <a:gd name="T25" fmla="*/ 5032 h 7413"/>
                <a:gd name="T26" fmla="*/ 3984 w 4853"/>
                <a:gd name="T27" fmla="*/ 4526 h 7413"/>
                <a:gd name="T28" fmla="*/ 1118 w 4853"/>
                <a:gd name="T29" fmla="*/ 7206 h 7413"/>
                <a:gd name="T30" fmla="*/ 68 w 4853"/>
                <a:gd name="T31" fmla="*/ 4871 h 7413"/>
                <a:gd name="T32" fmla="*/ 2174 w 4853"/>
                <a:gd name="T33" fmla="*/ 6551 h 7413"/>
                <a:gd name="T34" fmla="*/ 2296 w 4853"/>
                <a:gd name="T35" fmla="*/ 6496 h 7413"/>
                <a:gd name="T36" fmla="*/ 2424 w 4853"/>
                <a:gd name="T37" fmla="*/ 6256 h 7413"/>
                <a:gd name="T38" fmla="*/ 114 w 4853"/>
                <a:gd name="T39" fmla="*/ 6452 h 7413"/>
                <a:gd name="T40" fmla="*/ 262 w 4853"/>
                <a:gd name="T41" fmla="*/ 6792 h 7413"/>
                <a:gd name="T42" fmla="*/ 1077 w 4853"/>
                <a:gd name="T43" fmla="*/ 6946 h 7413"/>
                <a:gd name="T44" fmla="*/ 1883 w 4853"/>
                <a:gd name="T45" fmla="*/ 4952 h 7413"/>
                <a:gd name="T46" fmla="*/ 1362 w 4853"/>
                <a:gd name="T47" fmla="*/ 6179 h 7413"/>
                <a:gd name="T48" fmla="*/ 2620 w 4853"/>
                <a:gd name="T49" fmla="*/ 4972 h 7413"/>
                <a:gd name="T50" fmla="*/ 2937 w 4853"/>
                <a:gd name="T51" fmla="*/ 5493 h 7413"/>
                <a:gd name="T52" fmla="*/ 3337 w 4853"/>
                <a:gd name="T53" fmla="*/ 5004 h 7413"/>
                <a:gd name="T54" fmla="*/ 3273 w 4853"/>
                <a:gd name="T55" fmla="*/ 5189 h 7413"/>
                <a:gd name="T56" fmla="*/ 3334 w 4853"/>
                <a:gd name="T57" fmla="*/ 6304 h 7413"/>
                <a:gd name="T58" fmla="*/ 3801 w 4853"/>
                <a:gd name="T59" fmla="*/ 4691 h 7413"/>
                <a:gd name="T60" fmla="*/ 679 w 4853"/>
                <a:gd name="T61" fmla="*/ 4691 h 7413"/>
                <a:gd name="T62" fmla="*/ 518 w 4853"/>
                <a:gd name="T63" fmla="*/ 4528 h 7413"/>
                <a:gd name="T64" fmla="*/ 1730 w 4853"/>
                <a:gd name="T65" fmla="*/ 6854 h 7413"/>
                <a:gd name="T66" fmla="*/ 1833 w 4853"/>
                <a:gd name="T67" fmla="*/ 7011 h 7413"/>
                <a:gd name="T68" fmla="*/ 2563 w 4853"/>
                <a:gd name="T69" fmla="*/ 7177 h 7413"/>
                <a:gd name="T70" fmla="*/ 2181 w 4853"/>
                <a:gd name="T71" fmla="*/ 7194 h 7413"/>
                <a:gd name="T72" fmla="*/ 2204 w 4853"/>
                <a:gd name="T73" fmla="*/ 7372 h 7413"/>
                <a:gd name="T74" fmla="*/ 2038 w 4853"/>
                <a:gd name="T75" fmla="*/ 6857 h 7413"/>
                <a:gd name="T76" fmla="*/ 2890 w 4853"/>
                <a:gd name="T77" fmla="*/ 6363 h 7413"/>
                <a:gd name="T78" fmla="*/ 2822 w 4853"/>
                <a:gd name="T79" fmla="*/ 6605 h 7413"/>
                <a:gd name="T80" fmla="*/ 3002 w 4853"/>
                <a:gd name="T81" fmla="*/ 6900 h 7413"/>
                <a:gd name="T82" fmla="*/ 3095 w 4853"/>
                <a:gd name="T83" fmla="*/ 6623 h 7413"/>
                <a:gd name="T84" fmla="*/ 3216 w 4853"/>
                <a:gd name="T85" fmla="*/ 6391 h 7413"/>
                <a:gd name="T86" fmla="*/ 3323 w 4853"/>
                <a:gd name="T87" fmla="*/ 7086 h 7413"/>
                <a:gd name="T88" fmla="*/ 3415 w 4853"/>
                <a:gd name="T89" fmla="*/ 7007 h 7413"/>
                <a:gd name="T90" fmla="*/ 4811 w 4853"/>
                <a:gd name="T91" fmla="*/ 541 h 7413"/>
                <a:gd name="T92" fmla="*/ 4826 w 4853"/>
                <a:gd name="T93" fmla="*/ 1547 h 7413"/>
                <a:gd name="T94" fmla="*/ 3352 w 4853"/>
                <a:gd name="T95" fmla="*/ 1545 h 7413"/>
                <a:gd name="T96" fmla="*/ 4183 w 4853"/>
                <a:gd name="T97" fmla="*/ 3613 h 7413"/>
                <a:gd name="T98" fmla="*/ 4009 w 4853"/>
                <a:gd name="T99" fmla="*/ 3388 h 7413"/>
                <a:gd name="T100" fmla="*/ 3782 w 4853"/>
                <a:gd name="T101" fmla="*/ 3526 h 7413"/>
                <a:gd name="T102" fmla="*/ 4622 w 4853"/>
                <a:gd name="T103" fmla="*/ 3696 h 7413"/>
                <a:gd name="T104" fmla="*/ 4630 w 4853"/>
                <a:gd name="T105" fmla="*/ 3357 h 7413"/>
                <a:gd name="T106" fmla="*/ 3292 w 4853"/>
                <a:gd name="T107" fmla="*/ 2840 h 7413"/>
                <a:gd name="T108" fmla="*/ 3218 w 4853"/>
                <a:gd name="T109" fmla="*/ 3020 h 7413"/>
                <a:gd name="T110" fmla="*/ 4213 w 4853"/>
                <a:gd name="T111" fmla="*/ 2840 h 7413"/>
                <a:gd name="T112" fmla="*/ 4586 w 4853"/>
                <a:gd name="T113" fmla="*/ 1007 h 7413"/>
                <a:gd name="T114" fmla="*/ 4137 w 4853"/>
                <a:gd name="T115" fmla="*/ 1095 h 7413"/>
                <a:gd name="T116" fmla="*/ 3747 w 4853"/>
                <a:gd name="T117" fmla="*/ 622 h 7413"/>
                <a:gd name="T118" fmla="*/ 4563 w 4853"/>
                <a:gd name="T119" fmla="*/ 3179 h 7413"/>
                <a:gd name="T120" fmla="*/ 4804 w 4853"/>
                <a:gd name="T121" fmla="*/ 2847 h 7413"/>
                <a:gd name="T122" fmla="*/ 4552 w 4853"/>
                <a:gd name="T123" fmla="*/ 3869 h 7413"/>
                <a:gd name="T124" fmla="*/ 4787 w 4853"/>
                <a:gd name="T125" fmla="*/ 4056 h 7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853" h="7413">
                  <a:moveTo>
                    <a:pt x="1551" y="4468"/>
                  </a:moveTo>
                  <a:cubicBezTo>
                    <a:pt x="1479" y="4468"/>
                    <a:pt x="1479" y="4468"/>
                    <a:pt x="1479" y="4468"/>
                  </a:cubicBezTo>
                  <a:cubicBezTo>
                    <a:pt x="1479" y="4409"/>
                    <a:pt x="1479" y="4409"/>
                    <a:pt x="1479" y="4409"/>
                  </a:cubicBezTo>
                  <a:cubicBezTo>
                    <a:pt x="1551" y="4409"/>
                    <a:pt x="1551" y="4409"/>
                    <a:pt x="1551" y="4409"/>
                  </a:cubicBezTo>
                  <a:cubicBezTo>
                    <a:pt x="1551" y="4335"/>
                    <a:pt x="1551" y="4335"/>
                    <a:pt x="1551" y="4335"/>
                  </a:cubicBezTo>
                  <a:cubicBezTo>
                    <a:pt x="1610" y="4335"/>
                    <a:pt x="1610" y="4335"/>
                    <a:pt x="1610" y="4335"/>
                  </a:cubicBezTo>
                  <a:cubicBezTo>
                    <a:pt x="1610" y="4409"/>
                    <a:pt x="1610" y="4409"/>
                    <a:pt x="1610" y="4409"/>
                  </a:cubicBezTo>
                  <a:cubicBezTo>
                    <a:pt x="1685" y="4409"/>
                    <a:pt x="1685" y="4409"/>
                    <a:pt x="1685" y="4409"/>
                  </a:cubicBezTo>
                  <a:cubicBezTo>
                    <a:pt x="1685" y="4468"/>
                    <a:pt x="1685" y="4468"/>
                    <a:pt x="1685" y="4468"/>
                  </a:cubicBezTo>
                  <a:cubicBezTo>
                    <a:pt x="1610" y="4468"/>
                    <a:pt x="1610" y="4468"/>
                    <a:pt x="1610" y="4468"/>
                  </a:cubicBezTo>
                  <a:cubicBezTo>
                    <a:pt x="1610" y="4541"/>
                    <a:pt x="1610" y="4541"/>
                    <a:pt x="1610" y="4541"/>
                  </a:cubicBezTo>
                  <a:cubicBezTo>
                    <a:pt x="1551" y="4541"/>
                    <a:pt x="1551" y="4541"/>
                    <a:pt x="1551" y="4541"/>
                  </a:cubicBezTo>
                  <a:lnTo>
                    <a:pt x="1551" y="4468"/>
                  </a:lnTo>
                  <a:close/>
                  <a:moveTo>
                    <a:pt x="1092" y="4695"/>
                  </a:moveTo>
                  <a:cubicBezTo>
                    <a:pt x="1092" y="4182"/>
                    <a:pt x="1092" y="4182"/>
                    <a:pt x="1092" y="4182"/>
                  </a:cubicBezTo>
                  <a:cubicBezTo>
                    <a:pt x="1092" y="4138"/>
                    <a:pt x="1127" y="4102"/>
                    <a:pt x="1171" y="4102"/>
                  </a:cubicBezTo>
                  <a:cubicBezTo>
                    <a:pt x="1344" y="4102"/>
                    <a:pt x="1344" y="4102"/>
                    <a:pt x="1344" y="4102"/>
                  </a:cubicBezTo>
                  <a:cubicBezTo>
                    <a:pt x="1343" y="4094"/>
                    <a:pt x="1342" y="4085"/>
                    <a:pt x="1342" y="4076"/>
                  </a:cubicBezTo>
                  <a:cubicBezTo>
                    <a:pt x="1342" y="4046"/>
                    <a:pt x="1342" y="4046"/>
                    <a:pt x="1342" y="4046"/>
                  </a:cubicBezTo>
                  <a:cubicBezTo>
                    <a:pt x="1342" y="3980"/>
                    <a:pt x="1395" y="3927"/>
                    <a:pt x="1461" y="3927"/>
                  </a:cubicBezTo>
                  <a:cubicBezTo>
                    <a:pt x="1660" y="3927"/>
                    <a:pt x="1660" y="3927"/>
                    <a:pt x="1660" y="3927"/>
                  </a:cubicBezTo>
                  <a:cubicBezTo>
                    <a:pt x="1726" y="3927"/>
                    <a:pt x="1780" y="3980"/>
                    <a:pt x="1780" y="4046"/>
                  </a:cubicBezTo>
                  <a:cubicBezTo>
                    <a:pt x="1780" y="4076"/>
                    <a:pt x="1780" y="4076"/>
                    <a:pt x="1780" y="4076"/>
                  </a:cubicBezTo>
                  <a:cubicBezTo>
                    <a:pt x="1780" y="4085"/>
                    <a:pt x="1778" y="4094"/>
                    <a:pt x="1777" y="4102"/>
                  </a:cubicBezTo>
                  <a:cubicBezTo>
                    <a:pt x="1950" y="4102"/>
                    <a:pt x="1950" y="4102"/>
                    <a:pt x="1950" y="4102"/>
                  </a:cubicBezTo>
                  <a:cubicBezTo>
                    <a:pt x="1994" y="4102"/>
                    <a:pt x="2029" y="4138"/>
                    <a:pt x="2029" y="4182"/>
                  </a:cubicBezTo>
                  <a:cubicBezTo>
                    <a:pt x="2029" y="4695"/>
                    <a:pt x="2029" y="4695"/>
                    <a:pt x="2029" y="4695"/>
                  </a:cubicBezTo>
                  <a:cubicBezTo>
                    <a:pt x="2029" y="4739"/>
                    <a:pt x="1994" y="4774"/>
                    <a:pt x="1950" y="4774"/>
                  </a:cubicBezTo>
                  <a:cubicBezTo>
                    <a:pt x="1171" y="4774"/>
                    <a:pt x="1171" y="4774"/>
                    <a:pt x="1171" y="4774"/>
                  </a:cubicBezTo>
                  <a:cubicBezTo>
                    <a:pt x="1127" y="4774"/>
                    <a:pt x="1092" y="4739"/>
                    <a:pt x="1092" y="4695"/>
                  </a:cubicBezTo>
                  <a:close/>
                  <a:moveTo>
                    <a:pt x="1421" y="4076"/>
                  </a:moveTo>
                  <a:cubicBezTo>
                    <a:pt x="1421" y="4086"/>
                    <a:pt x="1425" y="4095"/>
                    <a:pt x="1431" y="4102"/>
                  </a:cubicBezTo>
                  <a:cubicBezTo>
                    <a:pt x="1690" y="4102"/>
                    <a:pt x="1690" y="4102"/>
                    <a:pt x="1690" y="4102"/>
                  </a:cubicBezTo>
                  <a:cubicBezTo>
                    <a:pt x="1696" y="4095"/>
                    <a:pt x="1700" y="4086"/>
                    <a:pt x="1700" y="4076"/>
                  </a:cubicBezTo>
                  <a:cubicBezTo>
                    <a:pt x="1700" y="4046"/>
                    <a:pt x="1700" y="4046"/>
                    <a:pt x="1700" y="4046"/>
                  </a:cubicBezTo>
                  <a:cubicBezTo>
                    <a:pt x="1700" y="4024"/>
                    <a:pt x="1682" y="4006"/>
                    <a:pt x="1660" y="4006"/>
                  </a:cubicBezTo>
                  <a:cubicBezTo>
                    <a:pt x="1461" y="4006"/>
                    <a:pt x="1461" y="4006"/>
                    <a:pt x="1461" y="4006"/>
                  </a:cubicBezTo>
                  <a:cubicBezTo>
                    <a:pt x="1439" y="4006"/>
                    <a:pt x="1421" y="4024"/>
                    <a:pt x="1421" y="4046"/>
                  </a:cubicBezTo>
                  <a:lnTo>
                    <a:pt x="1421" y="4076"/>
                  </a:lnTo>
                  <a:close/>
                  <a:moveTo>
                    <a:pt x="1358" y="4367"/>
                  </a:moveTo>
                  <a:cubicBezTo>
                    <a:pt x="1358" y="4406"/>
                    <a:pt x="1376" y="4441"/>
                    <a:pt x="1403" y="4465"/>
                  </a:cubicBezTo>
                  <a:cubicBezTo>
                    <a:pt x="1403" y="4465"/>
                    <a:pt x="1403" y="4465"/>
                    <a:pt x="1403" y="4465"/>
                  </a:cubicBezTo>
                  <a:cubicBezTo>
                    <a:pt x="1585" y="4637"/>
                    <a:pt x="1585" y="4637"/>
                    <a:pt x="1585" y="4637"/>
                  </a:cubicBezTo>
                  <a:cubicBezTo>
                    <a:pt x="1761" y="4465"/>
                    <a:pt x="1761" y="4465"/>
                    <a:pt x="1761" y="4465"/>
                  </a:cubicBezTo>
                  <a:cubicBezTo>
                    <a:pt x="1761" y="4465"/>
                    <a:pt x="1761" y="4465"/>
                    <a:pt x="1761" y="4465"/>
                  </a:cubicBezTo>
                  <a:cubicBezTo>
                    <a:pt x="1788" y="4441"/>
                    <a:pt x="1806" y="4406"/>
                    <a:pt x="1806" y="4367"/>
                  </a:cubicBezTo>
                  <a:cubicBezTo>
                    <a:pt x="1806" y="4297"/>
                    <a:pt x="1749" y="4239"/>
                    <a:pt x="1678" y="4239"/>
                  </a:cubicBezTo>
                  <a:cubicBezTo>
                    <a:pt x="1640" y="4239"/>
                    <a:pt x="1606" y="4256"/>
                    <a:pt x="1582" y="4283"/>
                  </a:cubicBezTo>
                  <a:cubicBezTo>
                    <a:pt x="1559" y="4256"/>
                    <a:pt x="1524" y="4239"/>
                    <a:pt x="1486" y="4239"/>
                  </a:cubicBezTo>
                  <a:cubicBezTo>
                    <a:pt x="1416" y="4239"/>
                    <a:pt x="1358" y="4297"/>
                    <a:pt x="1358" y="4367"/>
                  </a:cubicBezTo>
                  <a:close/>
                  <a:moveTo>
                    <a:pt x="2224" y="4962"/>
                  </a:moveTo>
                  <a:cubicBezTo>
                    <a:pt x="2221" y="4960"/>
                    <a:pt x="2219" y="4959"/>
                    <a:pt x="2216" y="4957"/>
                  </a:cubicBezTo>
                  <a:cubicBezTo>
                    <a:pt x="2216" y="5065"/>
                    <a:pt x="2216" y="5065"/>
                    <a:pt x="2216" y="5065"/>
                  </a:cubicBezTo>
                  <a:cubicBezTo>
                    <a:pt x="2230" y="5050"/>
                    <a:pt x="2230" y="5050"/>
                    <a:pt x="2230" y="5050"/>
                  </a:cubicBezTo>
                  <a:cubicBezTo>
                    <a:pt x="2252" y="5024"/>
                    <a:pt x="2250" y="4985"/>
                    <a:pt x="2224" y="4962"/>
                  </a:cubicBezTo>
                  <a:close/>
                  <a:moveTo>
                    <a:pt x="2216" y="4957"/>
                  </a:moveTo>
                  <a:cubicBezTo>
                    <a:pt x="2216" y="5065"/>
                    <a:pt x="2216" y="5065"/>
                    <a:pt x="2216" y="5065"/>
                  </a:cubicBezTo>
                  <a:cubicBezTo>
                    <a:pt x="1793" y="5554"/>
                    <a:pt x="1793" y="5554"/>
                    <a:pt x="1793" y="5554"/>
                  </a:cubicBezTo>
                  <a:cubicBezTo>
                    <a:pt x="1778" y="5572"/>
                    <a:pt x="1754" y="5579"/>
                    <a:pt x="1733" y="5574"/>
                  </a:cubicBezTo>
                  <a:cubicBezTo>
                    <a:pt x="1633" y="5689"/>
                    <a:pt x="1633" y="5689"/>
                    <a:pt x="1633" y="5689"/>
                  </a:cubicBezTo>
                  <a:cubicBezTo>
                    <a:pt x="1623" y="5701"/>
                    <a:pt x="1604" y="5702"/>
                    <a:pt x="1592" y="5692"/>
                  </a:cubicBezTo>
                  <a:cubicBezTo>
                    <a:pt x="1580" y="5681"/>
                    <a:pt x="1579" y="5663"/>
                    <a:pt x="1589" y="5651"/>
                  </a:cubicBezTo>
                  <a:cubicBezTo>
                    <a:pt x="1689" y="5536"/>
                    <a:pt x="1689" y="5536"/>
                    <a:pt x="1689" y="5536"/>
                  </a:cubicBezTo>
                  <a:cubicBezTo>
                    <a:pt x="1681" y="5515"/>
                    <a:pt x="1684" y="5491"/>
                    <a:pt x="1700" y="5473"/>
                  </a:cubicBezTo>
                  <a:cubicBezTo>
                    <a:pt x="2136" y="4969"/>
                    <a:pt x="2136" y="4969"/>
                    <a:pt x="2136" y="4969"/>
                  </a:cubicBezTo>
                  <a:cubicBezTo>
                    <a:pt x="2157" y="4945"/>
                    <a:pt x="2191" y="4941"/>
                    <a:pt x="2216" y="4957"/>
                  </a:cubicBezTo>
                  <a:close/>
                  <a:moveTo>
                    <a:pt x="2161" y="5035"/>
                  </a:moveTo>
                  <a:cubicBezTo>
                    <a:pt x="2156" y="5031"/>
                    <a:pt x="2149" y="5031"/>
                    <a:pt x="2146" y="5036"/>
                  </a:cubicBezTo>
                  <a:cubicBezTo>
                    <a:pt x="1725" y="5522"/>
                    <a:pt x="1725" y="5522"/>
                    <a:pt x="1725" y="5522"/>
                  </a:cubicBezTo>
                  <a:cubicBezTo>
                    <a:pt x="1721" y="5526"/>
                    <a:pt x="1721" y="5533"/>
                    <a:pt x="1726" y="5537"/>
                  </a:cubicBezTo>
                  <a:cubicBezTo>
                    <a:pt x="1731" y="5541"/>
                    <a:pt x="1737" y="5541"/>
                    <a:pt x="1741" y="5536"/>
                  </a:cubicBezTo>
                  <a:cubicBezTo>
                    <a:pt x="1747" y="5529"/>
                    <a:pt x="1747" y="5529"/>
                    <a:pt x="1747" y="5529"/>
                  </a:cubicBezTo>
                  <a:cubicBezTo>
                    <a:pt x="1767" y="5546"/>
                    <a:pt x="1767" y="5546"/>
                    <a:pt x="1767" y="5546"/>
                  </a:cubicBezTo>
                  <a:cubicBezTo>
                    <a:pt x="1770" y="5549"/>
                    <a:pt x="1774" y="5548"/>
                    <a:pt x="1777" y="5545"/>
                  </a:cubicBezTo>
                  <a:cubicBezTo>
                    <a:pt x="1780" y="5542"/>
                    <a:pt x="1779" y="5538"/>
                    <a:pt x="1776" y="5535"/>
                  </a:cubicBezTo>
                  <a:cubicBezTo>
                    <a:pt x="1757" y="5518"/>
                    <a:pt x="1757" y="5518"/>
                    <a:pt x="1757" y="5518"/>
                  </a:cubicBezTo>
                  <a:cubicBezTo>
                    <a:pt x="1789" y="5481"/>
                    <a:pt x="1789" y="5481"/>
                    <a:pt x="1789" y="5481"/>
                  </a:cubicBezTo>
                  <a:cubicBezTo>
                    <a:pt x="1808" y="5498"/>
                    <a:pt x="1808" y="5498"/>
                    <a:pt x="1808" y="5498"/>
                  </a:cubicBezTo>
                  <a:cubicBezTo>
                    <a:pt x="1811" y="5501"/>
                    <a:pt x="1816" y="5500"/>
                    <a:pt x="1818" y="5497"/>
                  </a:cubicBezTo>
                  <a:cubicBezTo>
                    <a:pt x="1821" y="5494"/>
                    <a:pt x="1821" y="5490"/>
                    <a:pt x="1817" y="5487"/>
                  </a:cubicBezTo>
                  <a:cubicBezTo>
                    <a:pt x="1798" y="5470"/>
                    <a:pt x="1798" y="5470"/>
                    <a:pt x="1798" y="5470"/>
                  </a:cubicBezTo>
                  <a:cubicBezTo>
                    <a:pt x="1830" y="5434"/>
                    <a:pt x="1830" y="5434"/>
                    <a:pt x="1830" y="5434"/>
                  </a:cubicBezTo>
                  <a:cubicBezTo>
                    <a:pt x="1849" y="5450"/>
                    <a:pt x="1849" y="5450"/>
                    <a:pt x="1849" y="5450"/>
                  </a:cubicBezTo>
                  <a:cubicBezTo>
                    <a:pt x="1852" y="5453"/>
                    <a:pt x="1857" y="5453"/>
                    <a:pt x="1860" y="5450"/>
                  </a:cubicBezTo>
                  <a:cubicBezTo>
                    <a:pt x="1862" y="5447"/>
                    <a:pt x="1862" y="5442"/>
                    <a:pt x="1859" y="5439"/>
                  </a:cubicBezTo>
                  <a:cubicBezTo>
                    <a:pt x="1840" y="5423"/>
                    <a:pt x="1840" y="5423"/>
                    <a:pt x="1840" y="5423"/>
                  </a:cubicBezTo>
                  <a:cubicBezTo>
                    <a:pt x="1871" y="5386"/>
                    <a:pt x="1871" y="5386"/>
                    <a:pt x="1871" y="5386"/>
                  </a:cubicBezTo>
                  <a:cubicBezTo>
                    <a:pt x="1891" y="5403"/>
                    <a:pt x="1891" y="5403"/>
                    <a:pt x="1891" y="5403"/>
                  </a:cubicBezTo>
                  <a:cubicBezTo>
                    <a:pt x="1894" y="5405"/>
                    <a:pt x="1898" y="5405"/>
                    <a:pt x="1901" y="5402"/>
                  </a:cubicBezTo>
                  <a:cubicBezTo>
                    <a:pt x="1903" y="5399"/>
                    <a:pt x="1903" y="5394"/>
                    <a:pt x="1900" y="5392"/>
                  </a:cubicBezTo>
                  <a:cubicBezTo>
                    <a:pt x="1881" y="5375"/>
                    <a:pt x="1881" y="5375"/>
                    <a:pt x="1881" y="5375"/>
                  </a:cubicBezTo>
                  <a:cubicBezTo>
                    <a:pt x="1913" y="5338"/>
                    <a:pt x="1913" y="5338"/>
                    <a:pt x="1913" y="5338"/>
                  </a:cubicBezTo>
                  <a:cubicBezTo>
                    <a:pt x="1932" y="5355"/>
                    <a:pt x="1932" y="5355"/>
                    <a:pt x="1932" y="5355"/>
                  </a:cubicBezTo>
                  <a:cubicBezTo>
                    <a:pt x="1935" y="5358"/>
                    <a:pt x="1940" y="5357"/>
                    <a:pt x="1942" y="5354"/>
                  </a:cubicBezTo>
                  <a:cubicBezTo>
                    <a:pt x="1945" y="5351"/>
                    <a:pt x="1944" y="5347"/>
                    <a:pt x="1941" y="5344"/>
                  </a:cubicBezTo>
                  <a:cubicBezTo>
                    <a:pt x="1922" y="5327"/>
                    <a:pt x="1922" y="5327"/>
                    <a:pt x="1922" y="5327"/>
                  </a:cubicBezTo>
                  <a:cubicBezTo>
                    <a:pt x="1954" y="5291"/>
                    <a:pt x="1954" y="5291"/>
                    <a:pt x="1954" y="5291"/>
                  </a:cubicBezTo>
                  <a:cubicBezTo>
                    <a:pt x="1973" y="5307"/>
                    <a:pt x="1973" y="5307"/>
                    <a:pt x="1973" y="5307"/>
                  </a:cubicBezTo>
                  <a:cubicBezTo>
                    <a:pt x="1976" y="5310"/>
                    <a:pt x="1981" y="5310"/>
                    <a:pt x="1983" y="5307"/>
                  </a:cubicBezTo>
                  <a:cubicBezTo>
                    <a:pt x="1986" y="5303"/>
                    <a:pt x="1986" y="5299"/>
                    <a:pt x="1983" y="5296"/>
                  </a:cubicBezTo>
                  <a:cubicBezTo>
                    <a:pt x="1963" y="5280"/>
                    <a:pt x="1963" y="5280"/>
                    <a:pt x="1963" y="5280"/>
                  </a:cubicBezTo>
                  <a:cubicBezTo>
                    <a:pt x="1995" y="5243"/>
                    <a:pt x="1995" y="5243"/>
                    <a:pt x="1995" y="5243"/>
                  </a:cubicBezTo>
                  <a:cubicBezTo>
                    <a:pt x="2015" y="5260"/>
                    <a:pt x="2015" y="5260"/>
                    <a:pt x="2015" y="5260"/>
                  </a:cubicBezTo>
                  <a:cubicBezTo>
                    <a:pt x="2018" y="5262"/>
                    <a:pt x="2022" y="5262"/>
                    <a:pt x="2025" y="5259"/>
                  </a:cubicBezTo>
                  <a:cubicBezTo>
                    <a:pt x="2027" y="5256"/>
                    <a:pt x="2027" y="5251"/>
                    <a:pt x="2024" y="5249"/>
                  </a:cubicBezTo>
                  <a:cubicBezTo>
                    <a:pt x="2005" y="5232"/>
                    <a:pt x="2005" y="5232"/>
                    <a:pt x="2005" y="5232"/>
                  </a:cubicBezTo>
                  <a:cubicBezTo>
                    <a:pt x="2037" y="5195"/>
                    <a:pt x="2037" y="5195"/>
                    <a:pt x="2037" y="5195"/>
                  </a:cubicBezTo>
                  <a:cubicBezTo>
                    <a:pt x="2056" y="5212"/>
                    <a:pt x="2056" y="5212"/>
                    <a:pt x="2056" y="5212"/>
                  </a:cubicBezTo>
                  <a:cubicBezTo>
                    <a:pt x="2059" y="5214"/>
                    <a:pt x="2063" y="5214"/>
                    <a:pt x="2066" y="5211"/>
                  </a:cubicBezTo>
                  <a:cubicBezTo>
                    <a:pt x="2069" y="5208"/>
                    <a:pt x="2068" y="5203"/>
                    <a:pt x="2065" y="5201"/>
                  </a:cubicBezTo>
                  <a:cubicBezTo>
                    <a:pt x="2046" y="5184"/>
                    <a:pt x="2046" y="5184"/>
                    <a:pt x="2046" y="5184"/>
                  </a:cubicBezTo>
                  <a:cubicBezTo>
                    <a:pt x="2078" y="5147"/>
                    <a:pt x="2078" y="5147"/>
                    <a:pt x="2078" y="5147"/>
                  </a:cubicBezTo>
                  <a:cubicBezTo>
                    <a:pt x="2097" y="5164"/>
                    <a:pt x="2097" y="5164"/>
                    <a:pt x="2097" y="5164"/>
                  </a:cubicBezTo>
                  <a:cubicBezTo>
                    <a:pt x="2100" y="5167"/>
                    <a:pt x="2105" y="5166"/>
                    <a:pt x="2107" y="5163"/>
                  </a:cubicBezTo>
                  <a:cubicBezTo>
                    <a:pt x="2110" y="5160"/>
                    <a:pt x="2110" y="5156"/>
                    <a:pt x="2107" y="5153"/>
                  </a:cubicBezTo>
                  <a:cubicBezTo>
                    <a:pt x="2087" y="5136"/>
                    <a:pt x="2087" y="5136"/>
                    <a:pt x="2087" y="5136"/>
                  </a:cubicBezTo>
                  <a:cubicBezTo>
                    <a:pt x="2119" y="5100"/>
                    <a:pt x="2119" y="5100"/>
                    <a:pt x="2119" y="5100"/>
                  </a:cubicBezTo>
                  <a:cubicBezTo>
                    <a:pt x="2138" y="5116"/>
                    <a:pt x="2138" y="5116"/>
                    <a:pt x="2138" y="5116"/>
                  </a:cubicBezTo>
                  <a:cubicBezTo>
                    <a:pt x="2141" y="5119"/>
                    <a:pt x="2146" y="5119"/>
                    <a:pt x="2149" y="5116"/>
                  </a:cubicBezTo>
                  <a:cubicBezTo>
                    <a:pt x="2151" y="5113"/>
                    <a:pt x="2151" y="5108"/>
                    <a:pt x="2148" y="5105"/>
                  </a:cubicBezTo>
                  <a:cubicBezTo>
                    <a:pt x="2129" y="5089"/>
                    <a:pt x="2129" y="5089"/>
                    <a:pt x="2129" y="5089"/>
                  </a:cubicBezTo>
                  <a:cubicBezTo>
                    <a:pt x="2162" y="5050"/>
                    <a:pt x="2162" y="5050"/>
                    <a:pt x="2162" y="5050"/>
                  </a:cubicBezTo>
                  <a:cubicBezTo>
                    <a:pt x="2166" y="5046"/>
                    <a:pt x="2166" y="5039"/>
                    <a:pt x="2161" y="5035"/>
                  </a:cubicBezTo>
                  <a:close/>
                  <a:moveTo>
                    <a:pt x="4296" y="6834"/>
                  </a:moveTo>
                  <a:cubicBezTo>
                    <a:pt x="4254" y="6834"/>
                    <a:pt x="4254" y="6834"/>
                    <a:pt x="4254" y="6834"/>
                  </a:cubicBezTo>
                  <a:cubicBezTo>
                    <a:pt x="4254" y="6887"/>
                    <a:pt x="4254" y="6887"/>
                    <a:pt x="4254" y="6887"/>
                  </a:cubicBezTo>
                  <a:cubicBezTo>
                    <a:pt x="4202" y="6887"/>
                    <a:pt x="4202" y="6887"/>
                    <a:pt x="4202" y="6887"/>
                  </a:cubicBezTo>
                  <a:cubicBezTo>
                    <a:pt x="4202" y="6929"/>
                    <a:pt x="4202" y="6929"/>
                    <a:pt x="4202" y="6929"/>
                  </a:cubicBezTo>
                  <a:cubicBezTo>
                    <a:pt x="4254" y="6929"/>
                    <a:pt x="4254" y="6929"/>
                    <a:pt x="4254" y="6929"/>
                  </a:cubicBezTo>
                  <a:cubicBezTo>
                    <a:pt x="4254" y="6982"/>
                    <a:pt x="4254" y="6982"/>
                    <a:pt x="4254" y="6982"/>
                  </a:cubicBezTo>
                  <a:cubicBezTo>
                    <a:pt x="4296" y="6982"/>
                    <a:pt x="4296" y="6982"/>
                    <a:pt x="4296" y="6982"/>
                  </a:cubicBezTo>
                  <a:cubicBezTo>
                    <a:pt x="4296" y="6929"/>
                    <a:pt x="4296" y="6929"/>
                    <a:pt x="4296" y="6929"/>
                  </a:cubicBezTo>
                  <a:cubicBezTo>
                    <a:pt x="4349" y="6929"/>
                    <a:pt x="4349" y="6929"/>
                    <a:pt x="4349" y="6929"/>
                  </a:cubicBezTo>
                  <a:cubicBezTo>
                    <a:pt x="4349" y="6887"/>
                    <a:pt x="4349" y="6887"/>
                    <a:pt x="4349" y="6887"/>
                  </a:cubicBezTo>
                  <a:cubicBezTo>
                    <a:pt x="4296" y="6887"/>
                    <a:pt x="4296" y="6887"/>
                    <a:pt x="4296" y="6887"/>
                  </a:cubicBezTo>
                  <a:lnTo>
                    <a:pt x="4296" y="6834"/>
                  </a:lnTo>
                  <a:close/>
                  <a:moveTo>
                    <a:pt x="3777" y="7108"/>
                  </a:moveTo>
                  <a:cubicBezTo>
                    <a:pt x="3732" y="7108"/>
                    <a:pt x="3695" y="7145"/>
                    <a:pt x="3695" y="7190"/>
                  </a:cubicBezTo>
                  <a:cubicBezTo>
                    <a:pt x="3695" y="7236"/>
                    <a:pt x="3732" y="7273"/>
                    <a:pt x="3777" y="7273"/>
                  </a:cubicBezTo>
                  <a:cubicBezTo>
                    <a:pt x="3823" y="7273"/>
                    <a:pt x="3860" y="7236"/>
                    <a:pt x="3860" y="7190"/>
                  </a:cubicBezTo>
                  <a:cubicBezTo>
                    <a:pt x="3860" y="7145"/>
                    <a:pt x="3823" y="7108"/>
                    <a:pt x="3777" y="7108"/>
                  </a:cubicBezTo>
                  <a:close/>
                  <a:moveTo>
                    <a:pt x="4358" y="7108"/>
                  </a:moveTo>
                  <a:cubicBezTo>
                    <a:pt x="4313" y="7108"/>
                    <a:pt x="4276" y="7145"/>
                    <a:pt x="4276" y="7190"/>
                  </a:cubicBezTo>
                  <a:cubicBezTo>
                    <a:pt x="4276" y="7236"/>
                    <a:pt x="4313" y="7273"/>
                    <a:pt x="4358" y="7273"/>
                  </a:cubicBezTo>
                  <a:cubicBezTo>
                    <a:pt x="4404" y="7273"/>
                    <a:pt x="4441" y="7236"/>
                    <a:pt x="4441" y="7190"/>
                  </a:cubicBezTo>
                  <a:cubicBezTo>
                    <a:pt x="4441" y="7145"/>
                    <a:pt x="4404" y="7108"/>
                    <a:pt x="4358" y="7108"/>
                  </a:cubicBezTo>
                  <a:close/>
                  <a:moveTo>
                    <a:pt x="3851" y="6562"/>
                  </a:moveTo>
                  <a:cubicBezTo>
                    <a:pt x="3849" y="6567"/>
                    <a:pt x="3851" y="6572"/>
                    <a:pt x="3856" y="6574"/>
                  </a:cubicBezTo>
                  <a:cubicBezTo>
                    <a:pt x="3932" y="6609"/>
                    <a:pt x="3932" y="6609"/>
                    <a:pt x="3932" y="6609"/>
                  </a:cubicBezTo>
                  <a:cubicBezTo>
                    <a:pt x="3934" y="6610"/>
                    <a:pt x="3935" y="6610"/>
                    <a:pt x="3936" y="6610"/>
                  </a:cubicBezTo>
                  <a:cubicBezTo>
                    <a:pt x="3940" y="6610"/>
                    <a:pt x="3943" y="6608"/>
                    <a:pt x="3944" y="6605"/>
                  </a:cubicBezTo>
                  <a:cubicBezTo>
                    <a:pt x="3946" y="6600"/>
                    <a:pt x="3944" y="6595"/>
                    <a:pt x="3940" y="6593"/>
                  </a:cubicBezTo>
                  <a:cubicBezTo>
                    <a:pt x="3863" y="6558"/>
                    <a:pt x="3863" y="6558"/>
                    <a:pt x="3863" y="6558"/>
                  </a:cubicBezTo>
                  <a:cubicBezTo>
                    <a:pt x="3859" y="6556"/>
                    <a:pt x="3853" y="6558"/>
                    <a:pt x="3851" y="6562"/>
                  </a:cubicBezTo>
                  <a:close/>
                  <a:moveTo>
                    <a:pt x="3926" y="6514"/>
                  </a:moveTo>
                  <a:cubicBezTo>
                    <a:pt x="3982" y="6576"/>
                    <a:pt x="3982" y="6576"/>
                    <a:pt x="3982" y="6576"/>
                  </a:cubicBezTo>
                  <a:cubicBezTo>
                    <a:pt x="3984" y="6578"/>
                    <a:pt x="3987" y="6579"/>
                    <a:pt x="3989" y="6579"/>
                  </a:cubicBezTo>
                  <a:cubicBezTo>
                    <a:pt x="3991" y="6579"/>
                    <a:pt x="3993" y="6578"/>
                    <a:pt x="3995" y="6577"/>
                  </a:cubicBezTo>
                  <a:cubicBezTo>
                    <a:pt x="3999" y="6573"/>
                    <a:pt x="3999" y="6567"/>
                    <a:pt x="3996" y="6564"/>
                  </a:cubicBezTo>
                  <a:cubicBezTo>
                    <a:pt x="3939" y="6502"/>
                    <a:pt x="3939" y="6502"/>
                    <a:pt x="3939" y="6502"/>
                  </a:cubicBezTo>
                  <a:cubicBezTo>
                    <a:pt x="3936" y="6498"/>
                    <a:pt x="3930" y="6498"/>
                    <a:pt x="3926" y="6501"/>
                  </a:cubicBezTo>
                  <a:cubicBezTo>
                    <a:pt x="3922" y="6505"/>
                    <a:pt x="3922" y="6510"/>
                    <a:pt x="3926" y="6514"/>
                  </a:cubicBezTo>
                  <a:close/>
                  <a:moveTo>
                    <a:pt x="4094" y="6501"/>
                  </a:moveTo>
                  <a:cubicBezTo>
                    <a:pt x="4090" y="6498"/>
                    <a:pt x="4085" y="6498"/>
                    <a:pt x="4081" y="6502"/>
                  </a:cubicBezTo>
                  <a:cubicBezTo>
                    <a:pt x="4025" y="6564"/>
                    <a:pt x="4025" y="6564"/>
                    <a:pt x="4025" y="6564"/>
                  </a:cubicBezTo>
                  <a:cubicBezTo>
                    <a:pt x="4021" y="6567"/>
                    <a:pt x="4021" y="6573"/>
                    <a:pt x="4025" y="6577"/>
                  </a:cubicBezTo>
                  <a:cubicBezTo>
                    <a:pt x="4027" y="6578"/>
                    <a:pt x="4029" y="6579"/>
                    <a:pt x="4031" y="6579"/>
                  </a:cubicBezTo>
                  <a:cubicBezTo>
                    <a:pt x="4034" y="6579"/>
                    <a:pt x="4036" y="6578"/>
                    <a:pt x="4038" y="6576"/>
                  </a:cubicBezTo>
                  <a:cubicBezTo>
                    <a:pt x="4095" y="6514"/>
                    <a:pt x="4095" y="6514"/>
                    <a:pt x="4095" y="6514"/>
                  </a:cubicBezTo>
                  <a:cubicBezTo>
                    <a:pt x="4098" y="6510"/>
                    <a:pt x="4098" y="6505"/>
                    <a:pt x="4094" y="6501"/>
                  </a:cubicBezTo>
                  <a:close/>
                  <a:moveTo>
                    <a:pt x="4068" y="6610"/>
                  </a:moveTo>
                  <a:cubicBezTo>
                    <a:pt x="4069" y="6610"/>
                    <a:pt x="4070" y="6610"/>
                    <a:pt x="4071" y="6609"/>
                  </a:cubicBezTo>
                  <a:cubicBezTo>
                    <a:pt x="4148" y="6574"/>
                    <a:pt x="4148" y="6574"/>
                    <a:pt x="4148" y="6574"/>
                  </a:cubicBezTo>
                  <a:cubicBezTo>
                    <a:pt x="4152" y="6572"/>
                    <a:pt x="4154" y="6567"/>
                    <a:pt x="4152" y="6562"/>
                  </a:cubicBezTo>
                  <a:cubicBezTo>
                    <a:pt x="4150" y="6558"/>
                    <a:pt x="4145" y="6556"/>
                    <a:pt x="4140" y="6558"/>
                  </a:cubicBezTo>
                  <a:cubicBezTo>
                    <a:pt x="4064" y="6593"/>
                    <a:pt x="4064" y="6593"/>
                    <a:pt x="4064" y="6593"/>
                  </a:cubicBezTo>
                  <a:cubicBezTo>
                    <a:pt x="4059" y="6595"/>
                    <a:pt x="4057" y="6600"/>
                    <a:pt x="4059" y="6605"/>
                  </a:cubicBezTo>
                  <a:cubicBezTo>
                    <a:pt x="4061" y="6608"/>
                    <a:pt x="4064" y="6610"/>
                    <a:pt x="4068" y="6610"/>
                  </a:cubicBezTo>
                  <a:close/>
                  <a:moveTo>
                    <a:pt x="4557" y="6725"/>
                  </a:moveTo>
                  <a:cubicBezTo>
                    <a:pt x="4557" y="7085"/>
                    <a:pt x="4557" y="7085"/>
                    <a:pt x="4557" y="7085"/>
                  </a:cubicBezTo>
                  <a:cubicBezTo>
                    <a:pt x="4557" y="7125"/>
                    <a:pt x="4534" y="7158"/>
                    <a:pt x="4505" y="7158"/>
                  </a:cubicBezTo>
                  <a:cubicBezTo>
                    <a:pt x="4477" y="7158"/>
                    <a:pt x="4454" y="7158"/>
                    <a:pt x="4454" y="7158"/>
                  </a:cubicBezTo>
                  <a:cubicBezTo>
                    <a:pt x="4441" y="7118"/>
                    <a:pt x="4403" y="7089"/>
                    <a:pt x="4359" y="7089"/>
                  </a:cubicBezTo>
                  <a:cubicBezTo>
                    <a:pt x="4315" y="7089"/>
                    <a:pt x="4277" y="7118"/>
                    <a:pt x="4265" y="7158"/>
                  </a:cubicBezTo>
                  <a:cubicBezTo>
                    <a:pt x="3928" y="7158"/>
                    <a:pt x="3928" y="7158"/>
                    <a:pt x="3928" y="7158"/>
                  </a:cubicBezTo>
                  <a:cubicBezTo>
                    <a:pt x="3879" y="7158"/>
                    <a:pt x="3879" y="7158"/>
                    <a:pt x="3879" y="7158"/>
                  </a:cubicBezTo>
                  <a:cubicBezTo>
                    <a:pt x="3872" y="7158"/>
                    <a:pt x="3872" y="7158"/>
                    <a:pt x="3872" y="7158"/>
                  </a:cubicBezTo>
                  <a:cubicBezTo>
                    <a:pt x="3860" y="7118"/>
                    <a:pt x="3822" y="7089"/>
                    <a:pt x="3778" y="7089"/>
                  </a:cubicBezTo>
                  <a:cubicBezTo>
                    <a:pt x="3734" y="7089"/>
                    <a:pt x="3696" y="7118"/>
                    <a:pt x="3683" y="7158"/>
                  </a:cubicBezTo>
                  <a:cubicBezTo>
                    <a:pt x="3650" y="7158"/>
                    <a:pt x="3650" y="7158"/>
                    <a:pt x="3650" y="7158"/>
                  </a:cubicBezTo>
                  <a:cubicBezTo>
                    <a:pt x="3631" y="7158"/>
                    <a:pt x="3616" y="7125"/>
                    <a:pt x="3616" y="7085"/>
                  </a:cubicBezTo>
                  <a:cubicBezTo>
                    <a:pt x="3616" y="7052"/>
                    <a:pt x="3616" y="7052"/>
                    <a:pt x="3616" y="7052"/>
                  </a:cubicBezTo>
                  <a:cubicBezTo>
                    <a:pt x="3616" y="7012"/>
                    <a:pt x="3637" y="6955"/>
                    <a:pt x="3664" y="6925"/>
                  </a:cubicBezTo>
                  <a:cubicBezTo>
                    <a:pt x="3760" y="6813"/>
                    <a:pt x="3760" y="6813"/>
                    <a:pt x="3760" y="6813"/>
                  </a:cubicBezTo>
                  <a:cubicBezTo>
                    <a:pt x="3786" y="6783"/>
                    <a:pt x="3823" y="6759"/>
                    <a:pt x="3843" y="6759"/>
                  </a:cubicBezTo>
                  <a:cubicBezTo>
                    <a:pt x="3863" y="6759"/>
                    <a:pt x="3879" y="6759"/>
                    <a:pt x="3879" y="6759"/>
                  </a:cubicBezTo>
                  <a:cubicBezTo>
                    <a:pt x="3879" y="6706"/>
                    <a:pt x="3879" y="6706"/>
                    <a:pt x="3879" y="6706"/>
                  </a:cubicBezTo>
                  <a:cubicBezTo>
                    <a:pt x="3879" y="6677"/>
                    <a:pt x="3892" y="6653"/>
                    <a:pt x="3909" y="6653"/>
                  </a:cubicBezTo>
                  <a:cubicBezTo>
                    <a:pt x="3926" y="6653"/>
                    <a:pt x="3940" y="6653"/>
                    <a:pt x="3940" y="6653"/>
                  </a:cubicBezTo>
                  <a:cubicBezTo>
                    <a:pt x="3948" y="6628"/>
                    <a:pt x="3971" y="6610"/>
                    <a:pt x="3999" y="6610"/>
                  </a:cubicBezTo>
                  <a:cubicBezTo>
                    <a:pt x="4027" y="6610"/>
                    <a:pt x="4050" y="6628"/>
                    <a:pt x="4058" y="6653"/>
                  </a:cubicBezTo>
                  <a:cubicBezTo>
                    <a:pt x="4484" y="6653"/>
                    <a:pt x="4484" y="6653"/>
                    <a:pt x="4484" y="6653"/>
                  </a:cubicBezTo>
                  <a:cubicBezTo>
                    <a:pt x="4525" y="6653"/>
                    <a:pt x="4557" y="6685"/>
                    <a:pt x="4557" y="6725"/>
                  </a:cubicBezTo>
                  <a:close/>
                  <a:moveTo>
                    <a:pt x="3881" y="6871"/>
                  </a:moveTo>
                  <a:cubicBezTo>
                    <a:pt x="3881" y="6851"/>
                    <a:pt x="3871" y="6834"/>
                    <a:pt x="3858" y="6834"/>
                  </a:cubicBezTo>
                  <a:cubicBezTo>
                    <a:pt x="3844" y="6834"/>
                    <a:pt x="3823" y="6846"/>
                    <a:pt x="3809" y="6861"/>
                  </a:cubicBezTo>
                  <a:cubicBezTo>
                    <a:pt x="3752" y="6921"/>
                    <a:pt x="3752" y="6921"/>
                    <a:pt x="3752" y="6921"/>
                  </a:cubicBezTo>
                  <a:cubicBezTo>
                    <a:pt x="3738" y="6935"/>
                    <a:pt x="3743" y="6947"/>
                    <a:pt x="3763" y="6947"/>
                  </a:cubicBezTo>
                  <a:cubicBezTo>
                    <a:pt x="3845" y="6947"/>
                    <a:pt x="3845" y="6947"/>
                    <a:pt x="3845" y="6947"/>
                  </a:cubicBezTo>
                  <a:cubicBezTo>
                    <a:pt x="3865" y="6947"/>
                    <a:pt x="3881" y="6931"/>
                    <a:pt x="3881" y="6911"/>
                  </a:cubicBezTo>
                  <a:lnTo>
                    <a:pt x="3881" y="6871"/>
                  </a:lnTo>
                  <a:close/>
                  <a:moveTo>
                    <a:pt x="4436" y="6857"/>
                  </a:moveTo>
                  <a:cubicBezTo>
                    <a:pt x="4436" y="6806"/>
                    <a:pt x="4395" y="6765"/>
                    <a:pt x="4344" y="6765"/>
                  </a:cubicBezTo>
                  <a:cubicBezTo>
                    <a:pt x="4317" y="6765"/>
                    <a:pt x="4292" y="6777"/>
                    <a:pt x="4276" y="6797"/>
                  </a:cubicBezTo>
                  <a:cubicBezTo>
                    <a:pt x="4259" y="6777"/>
                    <a:pt x="4234" y="6765"/>
                    <a:pt x="4207" y="6765"/>
                  </a:cubicBezTo>
                  <a:cubicBezTo>
                    <a:pt x="4156" y="6765"/>
                    <a:pt x="4115" y="6806"/>
                    <a:pt x="4115" y="6857"/>
                  </a:cubicBezTo>
                  <a:cubicBezTo>
                    <a:pt x="4115" y="6885"/>
                    <a:pt x="4128" y="6910"/>
                    <a:pt x="4148" y="6927"/>
                  </a:cubicBezTo>
                  <a:cubicBezTo>
                    <a:pt x="4148" y="6927"/>
                    <a:pt x="4148" y="6927"/>
                    <a:pt x="4148" y="6927"/>
                  </a:cubicBezTo>
                  <a:cubicBezTo>
                    <a:pt x="4278" y="7051"/>
                    <a:pt x="4278" y="7051"/>
                    <a:pt x="4278" y="7051"/>
                  </a:cubicBezTo>
                  <a:cubicBezTo>
                    <a:pt x="4404" y="6927"/>
                    <a:pt x="4404" y="6927"/>
                    <a:pt x="4404" y="6927"/>
                  </a:cubicBezTo>
                  <a:cubicBezTo>
                    <a:pt x="4404" y="6927"/>
                    <a:pt x="4404" y="6927"/>
                    <a:pt x="4404" y="6927"/>
                  </a:cubicBezTo>
                  <a:cubicBezTo>
                    <a:pt x="4423" y="6910"/>
                    <a:pt x="4436" y="6885"/>
                    <a:pt x="4436" y="6857"/>
                  </a:cubicBezTo>
                  <a:close/>
                  <a:moveTo>
                    <a:pt x="2232" y="3499"/>
                  </a:moveTo>
                  <a:cubicBezTo>
                    <a:pt x="2227" y="3494"/>
                    <a:pt x="2222" y="3490"/>
                    <a:pt x="2216" y="3486"/>
                  </a:cubicBezTo>
                  <a:cubicBezTo>
                    <a:pt x="2216" y="3628"/>
                    <a:pt x="2216" y="3628"/>
                    <a:pt x="2216" y="3628"/>
                  </a:cubicBezTo>
                  <a:cubicBezTo>
                    <a:pt x="2289" y="3557"/>
                    <a:pt x="2289" y="3557"/>
                    <a:pt x="2289" y="3557"/>
                  </a:cubicBezTo>
                  <a:lnTo>
                    <a:pt x="2232" y="3499"/>
                  </a:lnTo>
                  <a:close/>
                  <a:moveTo>
                    <a:pt x="2036" y="3497"/>
                  </a:moveTo>
                  <a:cubicBezTo>
                    <a:pt x="1981" y="3550"/>
                    <a:pt x="1981" y="3638"/>
                    <a:pt x="2034" y="3693"/>
                  </a:cubicBezTo>
                  <a:cubicBezTo>
                    <a:pt x="2091" y="3751"/>
                    <a:pt x="2091" y="3751"/>
                    <a:pt x="2091" y="3751"/>
                  </a:cubicBezTo>
                  <a:cubicBezTo>
                    <a:pt x="2216" y="3628"/>
                    <a:pt x="2216" y="3628"/>
                    <a:pt x="2216" y="3628"/>
                  </a:cubicBezTo>
                  <a:cubicBezTo>
                    <a:pt x="2216" y="3486"/>
                    <a:pt x="2216" y="3486"/>
                    <a:pt x="2216" y="3486"/>
                  </a:cubicBezTo>
                  <a:cubicBezTo>
                    <a:pt x="2163" y="3445"/>
                    <a:pt x="2086" y="3448"/>
                    <a:pt x="2036" y="3497"/>
                  </a:cubicBezTo>
                  <a:close/>
                  <a:moveTo>
                    <a:pt x="2516" y="3791"/>
                  </a:moveTo>
                  <a:cubicBezTo>
                    <a:pt x="2318" y="3984"/>
                    <a:pt x="2318" y="3984"/>
                    <a:pt x="2318" y="3984"/>
                  </a:cubicBezTo>
                  <a:cubicBezTo>
                    <a:pt x="2379" y="4046"/>
                    <a:pt x="2379" y="4046"/>
                    <a:pt x="2379" y="4046"/>
                  </a:cubicBezTo>
                  <a:cubicBezTo>
                    <a:pt x="2433" y="4101"/>
                    <a:pt x="2520" y="4102"/>
                    <a:pt x="2575" y="4049"/>
                  </a:cubicBezTo>
                  <a:cubicBezTo>
                    <a:pt x="2603" y="4022"/>
                    <a:pt x="2617" y="3986"/>
                    <a:pt x="2617" y="3950"/>
                  </a:cubicBezTo>
                  <a:cubicBezTo>
                    <a:pt x="2617" y="3915"/>
                    <a:pt x="2604" y="3880"/>
                    <a:pt x="2577" y="3853"/>
                  </a:cubicBezTo>
                  <a:lnTo>
                    <a:pt x="2516" y="3791"/>
                  </a:lnTo>
                  <a:close/>
                  <a:moveTo>
                    <a:pt x="2216" y="3858"/>
                  </a:moveTo>
                  <a:cubicBezTo>
                    <a:pt x="2216" y="4051"/>
                    <a:pt x="2216" y="4051"/>
                    <a:pt x="2216" y="4051"/>
                  </a:cubicBezTo>
                  <a:cubicBezTo>
                    <a:pt x="2192" y="4070"/>
                    <a:pt x="2162" y="4080"/>
                    <a:pt x="2133" y="4080"/>
                  </a:cubicBezTo>
                  <a:cubicBezTo>
                    <a:pt x="2097" y="4080"/>
                    <a:pt x="2061" y="4066"/>
                    <a:pt x="2034" y="4038"/>
                  </a:cubicBezTo>
                  <a:cubicBezTo>
                    <a:pt x="1980" y="3983"/>
                    <a:pt x="1982" y="3896"/>
                    <a:pt x="2036" y="3842"/>
                  </a:cubicBezTo>
                  <a:cubicBezTo>
                    <a:pt x="2216" y="3666"/>
                    <a:pt x="2216" y="3666"/>
                    <a:pt x="2216" y="3666"/>
                  </a:cubicBezTo>
                  <a:cubicBezTo>
                    <a:pt x="2216" y="3734"/>
                    <a:pt x="2216" y="3734"/>
                    <a:pt x="2216" y="3734"/>
                  </a:cubicBezTo>
                  <a:cubicBezTo>
                    <a:pt x="2183" y="3767"/>
                    <a:pt x="2182" y="3821"/>
                    <a:pt x="2214" y="3856"/>
                  </a:cubicBezTo>
                  <a:cubicBezTo>
                    <a:pt x="2216" y="3858"/>
                    <a:pt x="2216" y="3858"/>
                    <a:pt x="2216" y="3858"/>
                  </a:cubicBezTo>
                  <a:cubicBezTo>
                    <a:pt x="2216" y="3858"/>
                    <a:pt x="2216" y="3858"/>
                    <a:pt x="2216" y="3858"/>
                  </a:cubicBezTo>
                  <a:close/>
                  <a:moveTo>
                    <a:pt x="2088" y="3997"/>
                  </a:moveTo>
                  <a:cubicBezTo>
                    <a:pt x="2089" y="3987"/>
                    <a:pt x="2082" y="3979"/>
                    <a:pt x="2072" y="3978"/>
                  </a:cubicBezTo>
                  <a:cubicBezTo>
                    <a:pt x="2063" y="3977"/>
                    <a:pt x="2054" y="3984"/>
                    <a:pt x="2053" y="3994"/>
                  </a:cubicBezTo>
                  <a:cubicBezTo>
                    <a:pt x="2053" y="4004"/>
                    <a:pt x="2060" y="4012"/>
                    <a:pt x="2069" y="4013"/>
                  </a:cubicBezTo>
                  <a:cubicBezTo>
                    <a:pt x="2079" y="4014"/>
                    <a:pt x="2087" y="4006"/>
                    <a:pt x="2088" y="3997"/>
                  </a:cubicBezTo>
                  <a:close/>
                  <a:moveTo>
                    <a:pt x="2110" y="3942"/>
                  </a:moveTo>
                  <a:cubicBezTo>
                    <a:pt x="2111" y="3933"/>
                    <a:pt x="2104" y="3924"/>
                    <a:pt x="2094" y="3923"/>
                  </a:cubicBezTo>
                  <a:cubicBezTo>
                    <a:pt x="2085" y="3922"/>
                    <a:pt x="2076" y="3930"/>
                    <a:pt x="2076" y="3939"/>
                  </a:cubicBezTo>
                  <a:cubicBezTo>
                    <a:pt x="2075" y="3949"/>
                    <a:pt x="2082" y="3957"/>
                    <a:pt x="2092" y="3958"/>
                  </a:cubicBezTo>
                  <a:cubicBezTo>
                    <a:pt x="2101" y="3959"/>
                    <a:pt x="2110" y="3952"/>
                    <a:pt x="2110" y="3942"/>
                  </a:cubicBezTo>
                  <a:close/>
                  <a:moveTo>
                    <a:pt x="2122" y="3880"/>
                  </a:moveTo>
                  <a:cubicBezTo>
                    <a:pt x="2123" y="3871"/>
                    <a:pt x="2116" y="3862"/>
                    <a:pt x="2106" y="3861"/>
                  </a:cubicBezTo>
                  <a:cubicBezTo>
                    <a:pt x="2097" y="3860"/>
                    <a:pt x="2088" y="3868"/>
                    <a:pt x="2087" y="3877"/>
                  </a:cubicBezTo>
                  <a:cubicBezTo>
                    <a:pt x="2086" y="3887"/>
                    <a:pt x="2094" y="3895"/>
                    <a:pt x="2103" y="3896"/>
                  </a:cubicBezTo>
                  <a:cubicBezTo>
                    <a:pt x="2113" y="3897"/>
                    <a:pt x="2121" y="3890"/>
                    <a:pt x="2122" y="3880"/>
                  </a:cubicBezTo>
                  <a:close/>
                  <a:moveTo>
                    <a:pt x="2155" y="3991"/>
                  </a:moveTo>
                  <a:cubicBezTo>
                    <a:pt x="2155" y="3982"/>
                    <a:pt x="2148" y="3973"/>
                    <a:pt x="2139" y="3972"/>
                  </a:cubicBezTo>
                  <a:cubicBezTo>
                    <a:pt x="2129" y="3972"/>
                    <a:pt x="2120" y="3979"/>
                    <a:pt x="2120" y="3988"/>
                  </a:cubicBezTo>
                  <a:cubicBezTo>
                    <a:pt x="2119" y="3998"/>
                    <a:pt x="2126" y="4007"/>
                    <a:pt x="2136" y="4007"/>
                  </a:cubicBezTo>
                  <a:cubicBezTo>
                    <a:pt x="2145" y="4008"/>
                    <a:pt x="2154" y="4001"/>
                    <a:pt x="2155" y="3991"/>
                  </a:cubicBezTo>
                  <a:close/>
                  <a:moveTo>
                    <a:pt x="2166" y="3929"/>
                  </a:moveTo>
                  <a:cubicBezTo>
                    <a:pt x="2167" y="3920"/>
                    <a:pt x="2160" y="3911"/>
                    <a:pt x="2150" y="3910"/>
                  </a:cubicBezTo>
                  <a:cubicBezTo>
                    <a:pt x="2141" y="3910"/>
                    <a:pt x="2132" y="3917"/>
                    <a:pt x="2131" y="3926"/>
                  </a:cubicBezTo>
                  <a:cubicBezTo>
                    <a:pt x="2131" y="3936"/>
                    <a:pt x="2138" y="3944"/>
                    <a:pt x="2147" y="3945"/>
                  </a:cubicBezTo>
                  <a:cubicBezTo>
                    <a:pt x="2157" y="3946"/>
                    <a:pt x="2165" y="3939"/>
                    <a:pt x="2166" y="3929"/>
                  </a:cubicBezTo>
                  <a:close/>
                  <a:moveTo>
                    <a:pt x="2209" y="3980"/>
                  </a:moveTo>
                  <a:cubicBezTo>
                    <a:pt x="2210" y="3970"/>
                    <a:pt x="2202" y="3962"/>
                    <a:pt x="2193" y="3961"/>
                  </a:cubicBezTo>
                  <a:cubicBezTo>
                    <a:pt x="2183" y="3960"/>
                    <a:pt x="2175" y="3967"/>
                    <a:pt x="2174" y="3977"/>
                  </a:cubicBezTo>
                  <a:cubicBezTo>
                    <a:pt x="2173" y="3986"/>
                    <a:pt x="2180" y="3995"/>
                    <a:pt x="2190" y="3996"/>
                  </a:cubicBezTo>
                  <a:cubicBezTo>
                    <a:pt x="2200" y="3997"/>
                    <a:pt x="2208" y="3989"/>
                    <a:pt x="2209" y="3980"/>
                  </a:cubicBezTo>
                  <a:close/>
                  <a:moveTo>
                    <a:pt x="2230" y="4040"/>
                  </a:moveTo>
                  <a:cubicBezTo>
                    <a:pt x="2225" y="4044"/>
                    <a:pt x="2221" y="4048"/>
                    <a:pt x="2216" y="4051"/>
                  </a:cubicBezTo>
                  <a:cubicBezTo>
                    <a:pt x="2216" y="3858"/>
                    <a:pt x="2216" y="3858"/>
                    <a:pt x="2216" y="3858"/>
                  </a:cubicBezTo>
                  <a:cubicBezTo>
                    <a:pt x="2248" y="3893"/>
                    <a:pt x="2302" y="3895"/>
                    <a:pt x="2337" y="3863"/>
                  </a:cubicBezTo>
                  <a:cubicBezTo>
                    <a:pt x="2407" y="3798"/>
                    <a:pt x="2407" y="3798"/>
                    <a:pt x="2407" y="3798"/>
                  </a:cubicBezTo>
                  <a:cubicBezTo>
                    <a:pt x="2442" y="3766"/>
                    <a:pt x="2444" y="3712"/>
                    <a:pt x="2412" y="3677"/>
                  </a:cubicBezTo>
                  <a:cubicBezTo>
                    <a:pt x="2405" y="3669"/>
                    <a:pt x="2405" y="3669"/>
                    <a:pt x="2405" y="3669"/>
                  </a:cubicBezTo>
                  <a:cubicBezTo>
                    <a:pt x="2373" y="3635"/>
                    <a:pt x="2320" y="3633"/>
                    <a:pt x="2286" y="3666"/>
                  </a:cubicBezTo>
                  <a:cubicBezTo>
                    <a:pt x="2217" y="3734"/>
                    <a:pt x="2217" y="3734"/>
                    <a:pt x="2217" y="3734"/>
                  </a:cubicBezTo>
                  <a:cubicBezTo>
                    <a:pt x="2217" y="3734"/>
                    <a:pt x="2217" y="3734"/>
                    <a:pt x="2216" y="3734"/>
                  </a:cubicBezTo>
                  <a:cubicBezTo>
                    <a:pt x="2216" y="3666"/>
                    <a:pt x="2216" y="3666"/>
                    <a:pt x="2216" y="3666"/>
                  </a:cubicBezTo>
                  <a:cubicBezTo>
                    <a:pt x="2390" y="3497"/>
                    <a:pt x="2390" y="3497"/>
                    <a:pt x="2390" y="3497"/>
                  </a:cubicBezTo>
                  <a:cubicBezTo>
                    <a:pt x="2445" y="3444"/>
                    <a:pt x="2532" y="3445"/>
                    <a:pt x="2586" y="3499"/>
                  </a:cubicBezTo>
                  <a:cubicBezTo>
                    <a:pt x="2639" y="3554"/>
                    <a:pt x="2638" y="3642"/>
                    <a:pt x="2583" y="3695"/>
                  </a:cubicBezTo>
                  <a:lnTo>
                    <a:pt x="2230" y="4040"/>
                  </a:lnTo>
                  <a:close/>
                  <a:moveTo>
                    <a:pt x="2426" y="3576"/>
                  </a:moveTo>
                  <a:cubicBezTo>
                    <a:pt x="2426" y="3567"/>
                    <a:pt x="2418" y="3559"/>
                    <a:pt x="2409" y="3559"/>
                  </a:cubicBezTo>
                  <a:cubicBezTo>
                    <a:pt x="2399" y="3559"/>
                    <a:pt x="2391" y="3567"/>
                    <a:pt x="2391" y="3576"/>
                  </a:cubicBezTo>
                  <a:cubicBezTo>
                    <a:pt x="2391" y="3586"/>
                    <a:pt x="2399" y="3594"/>
                    <a:pt x="2409" y="3594"/>
                  </a:cubicBezTo>
                  <a:cubicBezTo>
                    <a:pt x="2418" y="3594"/>
                    <a:pt x="2426" y="3586"/>
                    <a:pt x="2426" y="3576"/>
                  </a:cubicBezTo>
                  <a:close/>
                  <a:moveTo>
                    <a:pt x="2518" y="3671"/>
                  </a:moveTo>
                  <a:cubicBezTo>
                    <a:pt x="2518" y="3661"/>
                    <a:pt x="2510" y="3653"/>
                    <a:pt x="2501" y="3653"/>
                  </a:cubicBezTo>
                  <a:cubicBezTo>
                    <a:pt x="2491" y="3653"/>
                    <a:pt x="2483" y="3661"/>
                    <a:pt x="2483" y="3671"/>
                  </a:cubicBezTo>
                  <a:cubicBezTo>
                    <a:pt x="2483" y="3681"/>
                    <a:pt x="2491" y="3688"/>
                    <a:pt x="2501" y="3688"/>
                  </a:cubicBezTo>
                  <a:cubicBezTo>
                    <a:pt x="2510" y="3688"/>
                    <a:pt x="2518" y="3681"/>
                    <a:pt x="2518" y="3671"/>
                  </a:cubicBezTo>
                  <a:close/>
                  <a:moveTo>
                    <a:pt x="2510" y="3552"/>
                  </a:moveTo>
                  <a:cubicBezTo>
                    <a:pt x="2510" y="3562"/>
                    <a:pt x="2518" y="3570"/>
                    <a:pt x="2528" y="3570"/>
                  </a:cubicBezTo>
                  <a:cubicBezTo>
                    <a:pt x="2537" y="3570"/>
                    <a:pt x="2545" y="3562"/>
                    <a:pt x="2545" y="3552"/>
                  </a:cubicBezTo>
                  <a:cubicBezTo>
                    <a:pt x="2545" y="3543"/>
                    <a:pt x="2537" y="3535"/>
                    <a:pt x="2528" y="3535"/>
                  </a:cubicBezTo>
                  <a:cubicBezTo>
                    <a:pt x="2518" y="3535"/>
                    <a:pt x="2510" y="3543"/>
                    <a:pt x="2510" y="3552"/>
                  </a:cubicBezTo>
                  <a:close/>
                  <a:moveTo>
                    <a:pt x="2499" y="3618"/>
                  </a:moveTo>
                  <a:cubicBezTo>
                    <a:pt x="2499" y="3627"/>
                    <a:pt x="2507" y="3635"/>
                    <a:pt x="2517" y="3635"/>
                  </a:cubicBezTo>
                  <a:cubicBezTo>
                    <a:pt x="2526" y="3635"/>
                    <a:pt x="2534" y="3627"/>
                    <a:pt x="2534" y="3618"/>
                  </a:cubicBezTo>
                  <a:cubicBezTo>
                    <a:pt x="2534" y="3608"/>
                    <a:pt x="2526" y="3600"/>
                    <a:pt x="2517" y="3600"/>
                  </a:cubicBezTo>
                  <a:cubicBezTo>
                    <a:pt x="2507" y="3600"/>
                    <a:pt x="2499" y="3608"/>
                    <a:pt x="2499" y="3618"/>
                  </a:cubicBezTo>
                  <a:close/>
                  <a:moveTo>
                    <a:pt x="2454" y="3570"/>
                  </a:moveTo>
                  <a:cubicBezTo>
                    <a:pt x="2454" y="3579"/>
                    <a:pt x="2462" y="3587"/>
                    <a:pt x="2471" y="3587"/>
                  </a:cubicBezTo>
                  <a:cubicBezTo>
                    <a:pt x="2481" y="3587"/>
                    <a:pt x="2489" y="3579"/>
                    <a:pt x="2489" y="3570"/>
                  </a:cubicBezTo>
                  <a:cubicBezTo>
                    <a:pt x="2489" y="3560"/>
                    <a:pt x="2481" y="3552"/>
                    <a:pt x="2471" y="3552"/>
                  </a:cubicBezTo>
                  <a:cubicBezTo>
                    <a:pt x="2462" y="3552"/>
                    <a:pt x="2454" y="3560"/>
                    <a:pt x="2454" y="3570"/>
                  </a:cubicBezTo>
                  <a:close/>
                  <a:moveTo>
                    <a:pt x="2436" y="3624"/>
                  </a:moveTo>
                  <a:cubicBezTo>
                    <a:pt x="2436" y="3634"/>
                    <a:pt x="2444" y="3642"/>
                    <a:pt x="2454" y="3642"/>
                  </a:cubicBezTo>
                  <a:cubicBezTo>
                    <a:pt x="2464" y="3642"/>
                    <a:pt x="2471" y="3634"/>
                    <a:pt x="2471" y="3624"/>
                  </a:cubicBezTo>
                  <a:cubicBezTo>
                    <a:pt x="2471" y="3615"/>
                    <a:pt x="2464" y="3607"/>
                    <a:pt x="2454" y="3607"/>
                  </a:cubicBezTo>
                  <a:cubicBezTo>
                    <a:pt x="2444" y="3607"/>
                    <a:pt x="2436" y="3615"/>
                    <a:pt x="2436" y="3624"/>
                  </a:cubicBezTo>
                  <a:close/>
                  <a:moveTo>
                    <a:pt x="3096" y="3915"/>
                  </a:moveTo>
                  <a:cubicBezTo>
                    <a:pt x="3077" y="3915"/>
                    <a:pt x="3077" y="3915"/>
                    <a:pt x="3077" y="3915"/>
                  </a:cubicBezTo>
                  <a:cubicBezTo>
                    <a:pt x="3077" y="3938"/>
                    <a:pt x="3077" y="3938"/>
                    <a:pt x="3077" y="3938"/>
                  </a:cubicBezTo>
                  <a:cubicBezTo>
                    <a:pt x="3053" y="3938"/>
                    <a:pt x="3053" y="3938"/>
                    <a:pt x="3053" y="3938"/>
                  </a:cubicBezTo>
                  <a:cubicBezTo>
                    <a:pt x="3053" y="3957"/>
                    <a:pt x="3053" y="3957"/>
                    <a:pt x="3053" y="3957"/>
                  </a:cubicBezTo>
                  <a:cubicBezTo>
                    <a:pt x="3077" y="3957"/>
                    <a:pt x="3077" y="3957"/>
                    <a:pt x="3077" y="3957"/>
                  </a:cubicBezTo>
                  <a:cubicBezTo>
                    <a:pt x="3077" y="3981"/>
                    <a:pt x="3077" y="3981"/>
                    <a:pt x="3077" y="3981"/>
                  </a:cubicBezTo>
                  <a:cubicBezTo>
                    <a:pt x="3096" y="3981"/>
                    <a:pt x="3096" y="3981"/>
                    <a:pt x="3096" y="3981"/>
                  </a:cubicBezTo>
                  <a:cubicBezTo>
                    <a:pt x="3096" y="3957"/>
                    <a:pt x="3096" y="3957"/>
                    <a:pt x="3096" y="3957"/>
                  </a:cubicBezTo>
                  <a:cubicBezTo>
                    <a:pt x="3102" y="3957"/>
                    <a:pt x="3102" y="3957"/>
                    <a:pt x="3102" y="3957"/>
                  </a:cubicBezTo>
                  <a:cubicBezTo>
                    <a:pt x="3102" y="3938"/>
                    <a:pt x="3102" y="3938"/>
                    <a:pt x="3102" y="3938"/>
                  </a:cubicBezTo>
                  <a:cubicBezTo>
                    <a:pt x="3096" y="3938"/>
                    <a:pt x="3096" y="3938"/>
                    <a:pt x="3096" y="3938"/>
                  </a:cubicBezTo>
                  <a:lnTo>
                    <a:pt x="3096" y="3915"/>
                  </a:lnTo>
                  <a:close/>
                  <a:moveTo>
                    <a:pt x="3120" y="3957"/>
                  </a:moveTo>
                  <a:cubicBezTo>
                    <a:pt x="3120" y="3938"/>
                    <a:pt x="3120" y="3938"/>
                    <a:pt x="3120" y="3938"/>
                  </a:cubicBezTo>
                  <a:cubicBezTo>
                    <a:pt x="3102" y="3938"/>
                    <a:pt x="3102" y="3938"/>
                    <a:pt x="3102" y="3938"/>
                  </a:cubicBezTo>
                  <a:cubicBezTo>
                    <a:pt x="3102" y="3957"/>
                    <a:pt x="3102" y="3957"/>
                    <a:pt x="3102" y="3957"/>
                  </a:cubicBezTo>
                  <a:lnTo>
                    <a:pt x="3120" y="3957"/>
                  </a:lnTo>
                  <a:close/>
                  <a:moveTo>
                    <a:pt x="2891" y="3901"/>
                  </a:moveTo>
                  <a:cubicBezTo>
                    <a:pt x="2891" y="4104"/>
                    <a:pt x="2891" y="4104"/>
                    <a:pt x="2891" y="4104"/>
                  </a:cubicBezTo>
                  <a:cubicBezTo>
                    <a:pt x="2891" y="4104"/>
                    <a:pt x="2953" y="4041"/>
                    <a:pt x="3084" y="4039"/>
                  </a:cubicBezTo>
                  <a:cubicBezTo>
                    <a:pt x="3091" y="4039"/>
                    <a:pt x="3096" y="4040"/>
                    <a:pt x="3102" y="4040"/>
                  </a:cubicBezTo>
                  <a:cubicBezTo>
                    <a:pt x="3102" y="3998"/>
                    <a:pt x="3102" y="3998"/>
                    <a:pt x="3102" y="3998"/>
                  </a:cubicBezTo>
                  <a:cubicBezTo>
                    <a:pt x="3088" y="4013"/>
                    <a:pt x="3088" y="4013"/>
                    <a:pt x="3088" y="4013"/>
                  </a:cubicBezTo>
                  <a:cubicBezTo>
                    <a:pt x="3029" y="3957"/>
                    <a:pt x="3029" y="3957"/>
                    <a:pt x="3029" y="3957"/>
                  </a:cubicBezTo>
                  <a:cubicBezTo>
                    <a:pt x="3029" y="3957"/>
                    <a:pt x="3029" y="3957"/>
                    <a:pt x="3029" y="3957"/>
                  </a:cubicBezTo>
                  <a:cubicBezTo>
                    <a:pt x="3020" y="3949"/>
                    <a:pt x="3014" y="3938"/>
                    <a:pt x="3014" y="3925"/>
                  </a:cubicBezTo>
                  <a:cubicBezTo>
                    <a:pt x="3014" y="3902"/>
                    <a:pt x="3033" y="3883"/>
                    <a:pt x="3056" y="3883"/>
                  </a:cubicBezTo>
                  <a:cubicBezTo>
                    <a:pt x="3068" y="3883"/>
                    <a:pt x="3079" y="3889"/>
                    <a:pt x="3087" y="3898"/>
                  </a:cubicBezTo>
                  <a:cubicBezTo>
                    <a:pt x="3091" y="3893"/>
                    <a:pt x="3096" y="3889"/>
                    <a:pt x="3102" y="3887"/>
                  </a:cubicBezTo>
                  <a:cubicBezTo>
                    <a:pt x="3102" y="3834"/>
                    <a:pt x="3102" y="3834"/>
                    <a:pt x="3102" y="3834"/>
                  </a:cubicBezTo>
                  <a:cubicBezTo>
                    <a:pt x="3039" y="3829"/>
                    <a:pt x="2965" y="3844"/>
                    <a:pt x="2891" y="3901"/>
                  </a:cubicBezTo>
                  <a:close/>
                  <a:moveTo>
                    <a:pt x="3118" y="3883"/>
                  </a:moveTo>
                  <a:cubicBezTo>
                    <a:pt x="3141" y="3883"/>
                    <a:pt x="3159" y="3902"/>
                    <a:pt x="3159" y="3925"/>
                  </a:cubicBezTo>
                  <a:cubicBezTo>
                    <a:pt x="3159" y="3938"/>
                    <a:pt x="3154" y="3949"/>
                    <a:pt x="3145" y="3957"/>
                  </a:cubicBezTo>
                  <a:cubicBezTo>
                    <a:pt x="3145" y="3957"/>
                    <a:pt x="3145" y="3957"/>
                    <a:pt x="3145" y="3957"/>
                  </a:cubicBezTo>
                  <a:cubicBezTo>
                    <a:pt x="3102" y="3998"/>
                    <a:pt x="3102" y="3998"/>
                    <a:pt x="3102" y="3998"/>
                  </a:cubicBezTo>
                  <a:cubicBezTo>
                    <a:pt x="3102" y="4040"/>
                    <a:pt x="3102" y="4040"/>
                    <a:pt x="3102" y="4040"/>
                  </a:cubicBezTo>
                  <a:cubicBezTo>
                    <a:pt x="3221" y="4044"/>
                    <a:pt x="3283" y="4104"/>
                    <a:pt x="3283" y="4104"/>
                  </a:cubicBezTo>
                  <a:cubicBezTo>
                    <a:pt x="3283" y="3901"/>
                    <a:pt x="3283" y="3901"/>
                    <a:pt x="3283" y="3901"/>
                  </a:cubicBezTo>
                  <a:cubicBezTo>
                    <a:pt x="3283" y="3901"/>
                    <a:pt x="3207" y="3842"/>
                    <a:pt x="3102" y="3834"/>
                  </a:cubicBezTo>
                  <a:cubicBezTo>
                    <a:pt x="3102" y="3887"/>
                    <a:pt x="3102" y="3887"/>
                    <a:pt x="3102" y="3887"/>
                  </a:cubicBezTo>
                  <a:cubicBezTo>
                    <a:pt x="3107" y="3885"/>
                    <a:pt x="3112" y="3883"/>
                    <a:pt x="3118" y="3883"/>
                  </a:cubicBezTo>
                  <a:close/>
                  <a:moveTo>
                    <a:pt x="3087" y="4075"/>
                  </a:moveTo>
                  <a:cubicBezTo>
                    <a:pt x="2972" y="4077"/>
                    <a:pt x="2917" y="4129"/>
                    <a:pt x="2915" y="4131"/>
                  </a:cubicBezTo>
                  <a:cubicBezTo>
                    <a:pt x="2877" y="4168"/>
                    <a:pt x="2877" y="4168"/>
                    <a:pt x="2877" y="4168"/>
                  </a:cubicBezTo>
                  <a:cubicBezTo>
                    <a:pt x="2876" y="4172"/>
                    <a:pt x="2876" y="4176"/>
                    <a:pt x="2876" y="4180"/>
                  </a:cubicBezTo>
                  <a:cubicBezTo>
                    <a:pt x="2876" y="4296"/>
                    <a:pt x="2970" y="4443"/>
                    <a:pt x="3087" y="4443"/>
                  </a:cubicBezTo>
                  <a:cubicBezTo>
                    <a:pt x="3092" y="4443"/>
                    <a:pt x="3097" y="4442"/>
                    <a:pt x="3102" y="4441"/>
                  </a:cubicBezTo>
                  <a:cubicBezTo>
                    <a:pt x="3102" y="4076"/>
                    <a:pt x="3102" y="4076"/>
                    <a:pt x="3102" y="4076"/>
                  </a:cubicBezTo>
                  <a:cubicBezTo>
                    <a:pt x="3099" y="4076"/>
                    <a:pt x="3096" y="4075"/>
                    <a:pt x="3093" y="4075"/>
                  </a:cubicBezTo>
                  <a:lnTo>
                    <a:pt x="3087" y="4075"/>
                  </a:lnTo>
                  <a:close/>
                  <a:moveTo>
                    <a:pt x="3298" y="4180"/>
                  </a:moveTo>
                  <a:cubicBezTo>
                    <a:pt x="3298" y="4174"/>
                    <a:pt x="3297" y="4169"/>
                    <a:pt x="3297" y="4164"/>
                  </a:cubicBezTo>
                  <a:cubicBezTo>
                    <a:pt x="3264" y="4131"/>
                    <a:pt x="3264" y="4131"/>
                    <a:pt x="3264" y="4131"/>
                  </a:cubicBezTo>
                  <a:cubicBezTo>
                    <a:pt x="3261" y="4128"/>
                    <a:pt x="3207" y="4079"/>
                    <a:pt x="3102" y="4076"/>
                  </a:cubicBezTo>
                  <a:cubicBezTo>
                    <a:pt x="3102" y="4441"/>
                    <a:pt x="3102" y="4441"/>
                    <a:pt x="3102" y="4441"/>
                  </a:cubicBezTo>
                  <a:cubicBezTo>
                    <a:pt x="3211" y="4429"/>
                    <a:pt x="3298" y="4291"/>
                    <a:pt x="3298" y="4180"/>
                  </a:cubicBezTo>
                  <a:close/>
                  <a:moveTo>
                    <a:pt x="3102" y="4841"/>
                  </a:moveTo>
                  <a:cubicBezTo>
                    <a:pt x="3102" y="4727"/>
                    <a:pt x="3102" y="4727"/>
                    <a:pt x="3102" y="4727"/>
                  </a:cubicBezTo>
                  <a:cubicBezTo>
                    <a:pt x="3306" y="4378"/>
                    <a:pt x="3306" y="4378"/>
                    <a:pt x="3306" y="4378"/>
                  </a:cubicBezTo>
                  <a:cubicBezTo>
                    <a:pt x="3306" y="4378"/>
                    <a:pt x="3484" y="4394"/>
                    <a:pt x="3534" y="4641"/>
                  </a:cubicBezTo>
                  <a:cubicBezTo>
                    <a:pt x="3543" y="4685"/>
                    <a:pt x="3523" y="4753"/>
                    <a:pt x="3484" y="4775"/>
                  </a:cubicBezTo>
                  <a:cubicBezTo>
                    <a:pt x="3424" y="4807"/>
                    <a:pt x="3312" y="4842"/>
                    <a:pt x="3102" y="4841"/>
                  </a:cubicBezTo>
                  <a:close/>
                  <a:moveTo>
                    <a:pt x="3206" y="4755"/>
                  </a:moveTo>
                  <a:cubicBezTo>
                    <a:pt x="3197" y="4795"/>
                    <a:pt x="3197" y="4795"/>
                    <a:pt x="3197" y="4795"/>
                  </a:cubicBezTo>
                  <a:cubicBezTo>
                    <a:pt x="3215" y="4799"/>
                    <a:pt x="3234" y="4801"/>
                    <a:pt x="3252" y="4801"/>
                  </a:cubicBezTo>
                  <a:cubicBezTo>
                    <a:pt x="3328" y="4801"/>
                    <a:pt x="3398" y="4772"/>
                    <a:pt x="3401" y="4770"/>
                  </a:cubicBezTo>
                  <a:cubicBezTo>
                    <a:pt x="3386" y="4733"/>
                    <a:pt x="3386" y="4733"/>
                    <a:pt x="3386" y="4733"/>
                  </a:cubicBezTo>
                  <a:cubicBezTo>
                    <a:pt x="3385" y="4733"/>
                    <a:pt x="3287" y="4774"/>
                    <a:pt x="3206" y="4755"/>
                  </a:cubicBezTo>
                  <a:close/>
                  <a:moveTo>
                    <a:pt x="3091" y="4746"/>
                  </a:moveTo>
                  <a:cubicBezTo>
                    <a:pt x="3102" y="4727"/>
                    <a:pt x="3102" y="4727"/>
                    <a:pt x="3102" y="4727"/>
                  </a:cubicBezTo>
                  <a:cubicBezTo>
                    <a:pt x="3102" y="4841"/>
                    <a:pt x="3102" y="4841"/>
                    <a:pt x="3102" y="4841"/>
                  </a:cubicBezTo>
                  <a:cubicBezTo>
                    <a:pt x="3102" y="4841"/>
                    <a:pt x="3102" y="4841"/>
                    <a:pt x="3102" y="4841"/>
                  </a:cubicBezTo>
                  <a:cubicBezTo>
                    <a:pt x="2892" y="4842"/>
                    <a:pt x="2779" y="4807"/>
                    <a:pt x="2720" y="4775"/>
                  </a:cubicBezTo>
                  <a:cubicBezTo>
                    <a:pt x="2681" y="4753"/>
                    <a:pt x="2660" y="4685"/>
                    <a:pt x="2669" y="4641"/>
                  </a:cubicBezTo>
                  <a:cubicBezTo>
                    <a:pt x="2720" y="4394"/>
                    <a:pt x="2897" y="4378"/>
                    <a:pt x="2897" y="4378"/>
                  </a:cubicBezTo>
                  <a:lnTo>
                    <a:pt x="3091" y="4746"/>
                  </a:lnTo>
                  <a:close/>
                  <a:moveTo>
                    <a:pt x="2986" y="4787"/>
                  </a:moveTo>
                  <a:cubicBezTo>
                    <a:pt x="2977" y="4747"/>
                    <a:pt x="2977" y="4747"/>
                    <a:pt x="2977" y="4747"/>
                  </a:cubicBezTo>
                  <a:cubicBezTo>
                    <a:pt x="2896" y="4766"/>
                    <a:pt x="2799" y="4725"/>
                    <a:pt x="2798" y="4725"/>
                  </a:cubicBezTo>
                  <a:cubicBezTo>
                    <a:pt x="2782" y="4763"/>
                    <a:pt x="2782" y="4763"/>
                    <a:pt x="2782" y="4763"/>
                  </a:cubicBezTo>
                  <a:cubicBezTo>
                    <a:pt x="2786" y="4764"/>
                    <a:pt x="2855" y="4793"/>
                    <a:pt x="2931" y="4793"/>
                  </a:cubicBezTo>
                  <a:cubicBezTo>
                    <a:pt x="2949" y="4793"/>
                    <a:pt x="2968" y="4791"/>
                    <a:pt x="2986" y="4787"/>
                  </a:cubicBezTo>
                  <a:close/>
                  <a:moveTo>
                    <a:pt x="414" y="6363"/>
                  </a:moveTo>
                  <a:cubicBezTo>
                    <a:pt x="323" y="6363"/>
                    <a:pt x="236" y="6315"/>
                    <a:pt x="196" y="6244"/>
                  </a:cubicBezTo>
                  <a:cubicBezTo>
                    <a:pt x="170" y="6195"/>
                    <a:pt x="170" y="6142"/>
                    <a:pt x="197" y="6098"/>
                  </a:cubicBezTo>
                  <a:cubicBezTo>
                    <a:pt x="226" y="6052"/>
                    <a:pt x="242" y="6009"/>
                    <a:pt x="251" y="5979"/>
                  </a:cubicBezTo>
                  <a:cubicBezTo>
                    <a:pt x="236" y="5975"/>
                    <a:pt x="220" y="5969"/>
                    <a:pt x="205" y="5961"/>
                  </a:cubicBezTo>
                  <a:cubicBezTo>
                    <a:pt x="187" y="5951"/>
                    <a:pt x="177" y="5933"/>
                    <a:pt x="175" y="5914"/>
                  </a:cubicBezTo>
                  <a:cubicBezTo>
                    <a:pt x="93" y="5837"/>
                    <a:pt x="56" y="5704"/>
                    <a:pt x="53" y="5696"/>
                  </a:cubicBezTo>
                  <a:cubicBezTo>
                    <a:pt x="49" y="5679"/>
                    <a:pt x="57" y="5662"/>
                    <a:pt x="71" y="5654"/>
                  </a:cubicBezTo>
                  <a:cubicBezTo>
                    <a:pt x="59" y="5551"/>
                    <a:pt x="98" y="5499"/>
                    <a:pt x="121" y="5478"/>
                  </a:cubicBezTo>
                  <a:cubicBezTo>
                    <a:pt x="119" y="5468"/>
                    <a:pt x="123" y="5457"/>
                    <a:pt x="132" y="5452"/>
                  </a:cubicBezTo>
                  <a:cubicBezTo>
                    <a:pt x="174" y="5424"/>
                    <a:pt x="174" y="5424"/>
                    <a:pt x="174" y="5424"/>
                  </a:cubicBezTo>
                  <a:cubicBezTo>
                    <a:pt x="185" y="5417"/>
                    <a:pt x="199" y="5420"/>
                    <a:pt x="205" y="5432"/>
                  </a:cubicBezTo>
                  <a:cubicBezTo>
                    <a:pt x="225" y="5471"/>
                    <a:pt x="225" y="5471"/>
                    <a:pt x="225" y="5471"/>
                  </a:cubicBezTo>
                  <a:cubicBezTo>
                    <a:pt x="231" y="5483"/>
                    <a:pt x="226" y="5496"/>
                    <a:pt x="213" y="5499"/>
                  </a:cubicBezTo>
                  <a:cubicBezTo>
                    <a:pt x="165" y="5513"/>
                    <a:pt x="165" y="5513"/>
                    <a:pt x="165" y="5513"/>
                  </a:cubicBezTo>
                  <a:cubicBezTo>
                    <a:pt x="153" y="5517"/>
                    <a:pt x="139" y="5511"/>
                    <a:pt x="132" y="5501"/>
                  </a:cubicBezTo>
                  <a:cubicBezTo>
                    <a:pt x="113" y="5521"/>
                    <a:pt x="85" y="5565"/>
                    <a:pt x="95" y="5651"/>
                  </a:cubicBezTo>
                  <a:cubicBezTo>
                    <a:pt x="108" y="5653"/>
                    <a:pt x="119" y="5663"/>
                    <a:pt x="123" y="5676"/>
                  </a:cubicBezTo>
                  <a:cubicBezTo>
                    <a:pt x="134" y="5717"/>
                    <a:pt x="167" y="5801"/>
                    <a:pt x="215" y="5852"/>
                  </a:cubicBezTo>
                  <a:cubicBezTo>
                    <a:pt x="231" y="5847"/>
                    <a:pt x="248" y="5847"/>
                    <a:pt x="264" y="5856"/>
                  </a:cubicBezTo>
                  <a:cubicBezTo>
                    <a:pt x="275" y="5862"/>
                    <a:pt x="286" y="5865"/>
                    <a:pt x="297" y="5866"/>
                  </a:cubicBezTo>
                  <a:cubicBezTo>
                    <a:pt x="299" y="5866"/>
                    <a:pt x="299" y="5866"/>
                    <a:pt x="299" y="5866"/>
                  </a:cubicBezTo>
                  <a:cubicBezTo>
                    <a:pt x="309" y="5865"/>
                    <a:pt x="320" y="5863"/>
                    <a:pt x="330" y="5857"/>
                  </a:cubicBezTo>
                  <a:cubicBezTo>
                    <a:pt x="346" y="5849"/>
                    <a:pt x="364" y="5848"/>
                    <a:pt x="380" y="5854"/>
                  </a:cubicBezTo>
                  <a:cubicBezTo>
                    <a:pt x="429" y="5803"/>
                    <a:pt x="462" y="5718"/>
                    <a:pt x="474" y="5676"/>
                  </a:cubicBezTo>
                  <a:cubicBezTo>
                    <a:pt x="478" y="5663"/>
                    <a:pt x="489" y="5653"/>
                    <a:pt x="502" y="5651"/>
                  </a:cubicBezTo>
                  <a:cubicBezTo>
                    <a:pt x="511" y="5565"/>
                    <a:pt x="484" y="5521"/>
                    <a:pt x="465" y="5501"/>
                  </a:cubicBezTo>
                  <a:cubicBezTo>
                    <a:pt x="458" y="5511"/>
                    <a:pt x="443" y="5517"/>
                    <a:pt x="431" y="5513"/>
                  </a:cubicBezTo>
                  <a:cubicBezTo>
                    <a:pt x="383" y="5499"/>
                    <a:pt x="383" y="5499"/>
                    <a:pt x="383" y="5499"/>
                  </a:cubicBezTo>
                  <a:cubicBezTo>
                    <a:pt x="371" y="5496"/>
                    <a:pt x="365" y="5483"/>
                    <a:pt x="371" y="5471"/>
                  </a:cubicBezTo>
                  <a:cubicBezTo>
                    <a:pt x="392" y="5432"/>
                    <a:pt x="392" y="5432"/>
                    <a:pt x="392" y="5432"/>
                  </a:cubicBezTo>
                  <a:cubicBezTo>
                    <a:pt x="398" y="5420"/>
                    <a:pt x="412" y="5417"/>
                    <a:pt x="423" y="5424"/>
                  </a:cubicBezTo>
                  <a:cubicBezTo>
                    <a:pt x="465" y="5452"/>
                    <a:pt x="465" y="5452"/>
                    <a:pt x="465" y="5452"/>
                  </a:cubicBezTo>
                  <a:cubicBezTo>
                    <a:pt x="474" y="5457"/>
                    <a:pt x="478" y="5468"/>
                    <a:pt x="476" y="5478"/>
                  </a:cubicBezTo>
                  <a:cubicBezTo>
                    <a:pt x="499" y="5499"/>
                    <a:pt x="537" y="5551"/>
                    <a:pt x="526" y="5654"/>
                  </a:cubicBezTo>
                  <a:cubicBezTo>
                    <a:pt x="540" y="5662"/>
                    <a:pt x="548" y="5679"/>
                    <a:pt x="543" y="5696"/>
                  </a:cubicBezTo>
                  <a:cubicBezTo>
                    <a:pt x="541" y="5704"/>
                    <a:pt x="502" y="5841"/>
                    <a:pt x="418" y="5918"/>
                  </a:cubicBezTo>
                  <a:cubicBezTo>
                    <a:pt x="415" y="5936"/>
                    <a:pt x="404" y="5953"/>
                    <a:pt x="387" y="5963"/>
                  </a:cubicBezTo>
                  <a:cubicBezTo>
                    <a:pt x="367" y="5973"/>
                    <a:pt x="346" y="5980"/>
                    <a:pt x="325" y="5983"/>
                  </a:cubicBezTo>
                  <a:cubicBezTo>
                    <a:pt x="316" y="6018"/>
                    <a:pt x="296" y="6075"/>
                    <a:pt x="258" y="6136"/>
                  </a:cubicBezTo>
                  <a:cubicBezTo>
                    <a:pt x="241" y="6164"/>
                    <a:pt x="249" y="6191"/>
                    <a:pt x="259" y="6209"/>
                  </a:cubicBezTo>
                  <a:cubicBezTo>
                    <a:pt x="286" y="6257"/>
                    <a:pt x="350" y="6291"/>
                    <a:pt x="414" y="6291"/>
                  </a:cubicBezTo>
                  <a:cubicBezTo>
                    <a:pt x="464" y="6291"/>
                    <a:pt x="495" y="6263"/>
                    <a:pt x="512" y="6240"/>
                  </a:cubicBezTo>
                  <a:cubicBezTo>
                    <a:pt x="552" y="6185"/>
                    <a:pt x="561" y="6097"/>
                    <a:pt x="534" y="6010"/>
                  </a:cubicBezTo>
                  <a:cubicBezTo>
                    <a:pt x="491" y="5873"/>
                    <a:pt x="552" y="5786"/>
                    <a:pt x="605" y="5747"/>
                  </a:cubicBezTo>
                  <a:cubicBezTo>
                    <a:pt x="603" y="5738"/>
                    <a:pt x="602" y="5728"/>
                    <a:pt x="602" y="5718"/>
                  </a:cubicBezTo>
                  <a:cubicBezTo>
                    <a:pt x="602" y="5647"/>
                    <a:pt x="659" y="5590"/>
                    <a:pt x="730" y="5590"/>
                  </a:cubicBezTo>
                  <a:cubicBezTo>
                    <a:pt x="800" y="5590"/>
                    <a:pt x="857" y="5647"/>
                    <a:pt x="857" y="5718"/>
                  </a:cubicBezTo>
                  <a:cubicBezTo>
                    <a:pt x="857" y="5789"/>
                    <a:pt x="800" y="5846"/>
                    <a:pt x="730" y="5846"/>
                  </a:cubicBezTo>
                  <a:cubicBezTo>
                    <a:pt x="695" y="5846"/>
                    <a:pt x="664" y="5832"/>
                    <a:pt x="641" y="5810"/>
                  </a:cubicBezTo>
                  <a:cubicBezTo>
                    <a:pt x="613" y="5833"/>
                    <a:pt x="570" y="5887"/>
                    <a:pt x="602" y="5989"/>
                  </a:cubicBezTo>
                  <a:cubicBezTo>
                    <a:pt x="637" y="6098"/>
                    <a:pt x="624" y="6208"/>
                    <a:pt x="570" y="6282"/>
                  </a:cubicBezTo>
                  <a:cubicBezTo>
                    <a:pt x="532" y="6334"/>
                    <a:pt x="476" y="6363"/>
                    <a:pt x="414" y="6363"/>
                  </a:cubicBezTo>
                  <a:close/>
                  <a:moveTo>
                    <a:pt x="680" y="5718"/>
                  </a:moveTo>
                  <a:cubicBezTo>
                    <a:pt x="680" y="5746"/>
                    <a:pt x="702" y="5768"/>
                    <a:pt x="730" y="5768"/>
                  </a:cubicBezTo>
                  <a:cubicBezTo>
                    <a:pt x="757" y="5768"/>
                    <a:pt x="780" y="5746"/>
                    <a:pt x="780" y="5718"/>
                  </a:cubicBezTo>
                  <a:cubicBezTo>
                    <a:pt x="780" y="5690"/>
                    <a:pt x="757" y="5668"/>
                    <a:pt x="730" y="5668"/>
                  </a:cubicBezTo>
                  <a:cubicBezTo>
                    <a:pt x="702" y="5668"/>
                    <a:pt x="680" y="5690"/>
                    <a:pt x="680" y="5718"/>
                  </a:cubicBezTo>
                  <a:close/>
                  <a:moveTo>
                    <a:pt x="2557" y="4268"/>
                  </a:moveTo>
                  <a:cubicBezTo>
                    <a:pt x="2557" y="4286"/>
                    <a:pt x="2541" y="4302"/>
                    <a:pt x="2523" y="4302"/>
                  </a:cubicBezTo>
                  <a:cubicBezTo>
                    <a:pt x="2508" y="4302"/>
                    <a:pt x="2508" y="4302"/>
                    <a:pt x="2508" y="4302"/>
                  </a:cubicBezTo>
                  <a:cubicBezTo>
                    <a:pt x="2508" y="4871"/>
                    <a:pt x="2508" y="4871"/>
                    <a:pt x="2508" y="4871"/>
                  </a:cubicBezTo>
                  <a:cubicBezTo>
                    <a:pt x="2508" y="4922"/>
                    <a:pt x="2466" y="4963"/>
                    <a:pt x="2415" y="4963"/>
                  </a:cubicBezTo>
                  <a:cubicBezTo>
                    <a:pt x="2364" y="4963"/>
                    <a:pt x="2322" y="4922"/>
                    <a:pt x="2322" y="4871"/>
                  </a:cubicBezTo>
                  <a:cubicBezTo>
                    <a:pt x="2322" y="4302"/>
                    <a:pt x="2322" y="4302"/>
                    <a:pt x="2322" y="4302"/>
                  </a:cubicBezTo>
                  <a:cubicBezTo>
                    <a:pt x="2307" y="4302"/>
                    <a:pt x="2307" y="4302"/>
                    <a:pt x="2307" y="4302"/>
                  </a:cubicBezTo>
                  <a:cubicBezTo>
                    <a:pt x="2289" y="4302"/>
                    <a:pt x="2273" y="4286"/>
                    <a:pt x="2273" y="4268"/>
                  </a:cubicBezTo>
                  <a:cubicBezTo>
                    <a:pt x="2273" y="4249"/>
                    <a:pt x="2289" y="4234"/>
                    <a:pt x="2307" y="4234"/>
                  </a:cubicBezTo>
                  <a:cubicBezTo>
                    <a:pt x="2523" y="4234"/>
                    <a:pt x="2523" y="4234"/>
                    <a:pt x="2523" y="4234"/>
                  </a:cubicBezTo>
                  <a:cubicBezTo>
                    <a:pt x="2541" y="4234"/>
                    <a:pt x="2557" y="4249"/>
                    <a:pt x="2557" y="4268"/>
                  </a:cubicBezTo>
                  <a:close/>
                  <a:moveTo>
                    <a:pt x="2469" y="4558"/>
                  </a:moveTo>
                  <a:cubicBezTo>
                    <a:pt x="2388" y="4558"/>
                    <a:pt x="2388" y="4558"/>
                    <a:pt x="2388" y="4558"/>
                  </a:cubicBezTo>
                  <a:cubicBezTo>
                    <a:pt x="2388" y="4347"/>
                    <a:pt x="2388" y="4347"/>
                    <a:pt x="2388" y="4347"/>
                  </a:cubicBezTo>
                  <a:cubicBezTo>
                    <a:pt x="2388" y="4339"/>
                    <a:pt x="2382" y="4333"/>
                    <a:pt x="2375" y="4333"/>
                  </a:cubicBezTo>
                  <a:cubicBezTo>
                    <a:pt x="2367" y="4333"/>
                    <a:pt x="2361" y="4339"/>
                    <a:pt x="2361" y="4347"/>
                  </a:cubicBezTo>
                  <a:cubicBezTo>
                    <a:pt x="2361" y="4558"/>
                    <a:pt x="2361" y="4558"/>
                    <a:pt x="2361" y="4558"/>
                  </a:cubicBezTo>
                  <a:cubicBezTo>
                    <a:pt x="2361" y="4558"/>
                    <a:pt x="2361" y="4558"/>
                    <a:pt x="2361" y="4558"/>
                  </a:cubicBezTo>
                  <a:cubicBezTo>
                    <a:pt x="2361" y="4876"/>
                    <a:pt x="2361" y="4876"/>
                    <a:pt x="2361" y="4876"/>
                  </a:cubicBezTo>
                  <a:cubicBezTo>
                    <a:pt x="2361" y="4906"/>
                    <a:pt x="2385" y="4931"/>
                    <a:pt x="2415" y="4931"/>
                  </a:cubicBezTo>
                  <a:cubicBezTo>
                    <a:pt x="2445" y="4931"/>
                    <a:pt x="2469" y="4906"/>
                    <a:pt x="2469" y="4876"/>
                  </a:cubicBezTo>
                  <a:lnTo>
                    <a:pt x="2469" y="4558"/>
                  </a:lnTo>
                  <a:close/>
                  <a:moveTo>
                    <a:pt x="4557" y="5135"/>
                  </a:moveTo>
                  <a:cubicBezTo>
                    <a:pt x="4557" y="5155"/>
                    <a:pt x="4550" y="5174"/>
                    <a:pt x="4539" y="5189"/>
                  </a:cubicBezTo>
                  <a:cubicBezTo>
                    <a:pt x="4130" y="5189"/>
                    <a:pt x="4130" y="5189"/>
                    <a:pt x="4130" y="5189"/>
                  </a:cubicBezTo>
                  <a:cubicBezTo>
                    <a:pt x="4119" y="5174"/>
                    <a:pt x="4112" y="5155"/>
                    <a:pt x="4112" y="5135"/>
                  </a:cubicBezTo>
                  <a:cubicBezTo>
                    <a:pt x="4112" y="4739"/>
                    <a:pt x="4112" y="4739"/>
                    <a:pt x="4112" y="4739"/>
                  </a:cubicBezTo>
                  <a:cubicBezTo>
                    <a:pt x="4112" y="4688"/>
                    <a:pt x="4153" y="4647"/>
                    <a:pt x="4204" y="4647"/>
                  </a:cubicBezTo>
                  <a:cubicBezTo>
                    <a:pt x="4465" y="4647"/>
                    <a:pt x="4465" y="4647"/>
                    <a:pt x="4465" y="4647"/>
                  </a:cubicBezTo>
                  <a:cubicBezTo>
                    <a:pt x="4516" y="4647"/>
                    <a:pt x="4557" y="4688"/>
                    <a:pt x="4557" y="4739"/>
                  </a:cubicBezTo>
                  <a:lnTo>
                    <a:pt x="4557" y="5135"/>
                  </a:lnTo>
                  <a:close/>
                  <a:moveTo>
                    <a:pt x="4260" y="4738"/>
                  </a:moveTo>
                  <a:cubicBezTo>
                    <a:pt x="4241" y="4738"/>
                    <a:pt x="4241" y="4738"/>
                    <a:pt x="4241" y="4738"/>
                  </a:cubicBezTo>
                  <a:cubicBezTo>
                    <a:pt x="4219" y="4738"/>
                    <a:pt x="4201" y="4755"/>
                    <a:pt x="4201" y="4777"/>
                  </a:cubicBezTo>
                  <a:cubicBezTo>
                    <a:pt x="4201" y="4993"/>
                    <a:pt x="4201" y="4993"/>
                    <a:pt x="4201" y="4993"/>
                  </a:cubicBezTo>
                  <a:cubicBezTo>
                    <a:pt x="4201" y="5015"/>
                    <a:pt x="4219" y="5032"/>
                    <a:pt x="4241" y="5032"/>
                  </a:cubicBezTo>
                  <a:cubicBezTo>
                    <a:pt x="4260" y="5032"/>
                    <a:pt x="4260" y="5032"/>
                    <a:pt x="4260" y="5032"/>
                  </a:cubicBezTo>
                  <a:cubicBezTo>
                    <a:pt x="4260" y="5008"/>
                    <a:pt x="4260" y="5008"/>
                    <a:pt x="4260" y="5008"/>
                  </a:cubicBezTo>
                  <a:cubicBezTo>
                    <a:pt x="4244" y="5008"/>
                    <a:pt x="4244" y="5008"/>
                    <a:pt x="4244" y="5008"/>
                  </a:cubicBezTo>
                  <a:cubicBezTo>
                    <a:pt x="4239" y="5008"/>
                    <a:pt x="4235" y="5004"/>
                    <a:pt x="4235" y="4999"/>
                  </a:cubicBezTo>
                  <a:cubicBezTo>
                    <a:pt x="4235" y="4994"/>
                    <a:pt x="4239" y="4990"/>
                    <a:pt x="4244" y="4990"/>
                  </a:cubicBezTo>
                  <a:cubicBezTo>
                    <a:pt x="4260" y="4990"/>
                    <a:pt x="4260" y="4990"/>
                    <a:pt x="4260" y="4990"/>
                  </a:cubicBezTo>
                  <a:cubicBezTo>
                    <a:pt x="4260" y="4971"/>
                    <a:pt x="4260" y="4971"/>
                    <a:pt x="4260" y="4971"/>
                  </a:cubicBezTo>
                  <a:cubicBezTo>
                    <a:pt x="4244" y="4971"/>
                    <a:pt x="4244" y="4971"/>
                    <a:pt x="4244" y="4971"/>
                  </a:cubicBezTo>
                  <a:cubicBezTo>
                    <a:pt x="4239" y="4971"/>
                    <a:pt x="4235" y="4967"/>
                    <a:pt x="4235" y="4962"/>
                  </a:cubicBezTo>
                  <a:cubicBezTo>
                    <a:pt x="4235" y="4957"/>
                    <a:pt x="4239" y="4953"/>
                    <a:pt x="4244" y="4953"/>
                  </a:cubicBezTo>
                  <a:cubicBezTo>
                    <a:pt x="4260" y="4953"/>
                    <a:pt x="4260" y="4953"/>
                    <a:pt x="4260" y="4953"/>
                  </a:cubicBezTo>
                  <a:cubicBezTo>
                    <a:pt x="4260" y="4937"/>
                    <a:pt x="4260" y="4937"/>
                    <a:pt x="4260" y="4937"/>
                  </a:cubicBezTo>
                  <a:cubicBezTo>
                    <a:pt x="4233" y="4937"/>
                    <a:pt x="4233" y="4937"/>
                    <a:pt x="4233" y="4937"/>
                  </a:cubicBezTo>
                  <a:cubicBezTo>
                    <a:pt x="4223" y="4937"/>
                    <a:pt x="4215" y="4929"/>
                    <a:pt x="4215" y="4919"/>
                  </a:cubicBezTo>
                  <a:cubicBezTo>
                    <a:pt x="4215" y="4910"/>
                    <a:pt x="4223" y="4902"/>
                    <a:pt x="4233" y="4902"/>
                  </a:cubicBezTo>
                  <a:cubicBezTo>
                    <a:pt x="4260" y="4902"/>
                    <a:pt x="4260" y="4902"/>
                    <a:pt x="4260" y="4902"/>
                  </a:cubicBezTo>
                  <a:cubicBezTo>
                    <a:pt x="4260" y="4886"/>
                    <a:pt x="4260" y="4886"/>
                    <a:pt x="4260" y="4886"/>
                  </a:cubicBezTo>
                  <a:cubicBezTo>
                    <a:pt x="4244" y="4886"/>
                    <a:pt x="4244" y="4886"/>
                    <a:pt x="4244" y="4886"/>
                  </a:cubicBezTo>
                  <a:cubicBezTo>
                    <a:pt x="4239" y="4886"/>
                    <a:pt x="4235" y="4882"/>
                    <a:pt x="4235" y="4878"/>
                  </a:cubicBezTo>
                  <a:cubicBezTo>
                    <a:pt x="4235" y="4873"/>
                    <a:pt x="4239" y="4869"/>
                    <a:pt x="4244" y="4869"/>
                  </a:cubicBezTo>
                  <a:cubicBezTo>
                    <a:pt x="4260" y="4869"/>
                    <a:pt x="4260" y="4869"/>
                    <a:pt x="4260" y="4869"/>
                  </a:cubicBezTo>
                  <a:cubicBezTo>
                    <a:pt x="4260" y="4849"/>
                    <a:pt x="4260" y="4849"/>
                    <a:pt x="4260" y="4849"/>
                  </a:cubicBezTo>
                  <a:cubicBezTo>
                    <a:pt x="4244" y="4849"/>
                    <a:pt x="4244" y="4849"/>
                    <a:pt x="4244" y="4849"/>
                  </a:cubicBezTo>
                  <a:cubicBezTo>
                    <a:pt x="4239" y="4849"/>
                    <a:pt x="4235" y="4845"/>
                    <a:pt x="4235" y="4840"/>
                  </a:cubicBezTo>
                  <a:cubicBezTo>
                    <a:pt x="4235" y="4836"/>
                    <a:pt x="4239" y="4832"/>
                    <a:pt x="4244" y="4832"/>
                  </a:cubicBezTo>
                  <a:cubicBezTo>
                    <a:pt x="4260" y="4832"/>
                    <a:pt x="4260" y="4832"/>
                    <a:pt x="4260" y="4832"/>
                  </a:cubicBezTo>
                  <a:cubicBezTo>
                    <a:pt x="4260" y="4818"/>
                    <a:pt x="4260" y="4818"/>
                    <a:pt x="4260" y="4818"/>
                  </a:cubicBezTo>
                  <a:cubicBezTo>
                    <a:pt x="4233" y="4818"/>
                    <a:pt x="4233" y="4818"/>
                    <a:pt x="4233" y="4818"/>
                  </a:cubicBezTo>
                  <a:cubicBezTo>
                    <a:pt x="4223" y="4818"/>
                    <a:pt x="4215" y="4810"/>
                    <a:pt x="4215" y="4800"/>
                  </a:cubicBezTo>
                  <a:cubicBezTo>
                    <a:pt x="4215" y="4791"/>
                    <a:pt x="4223" y="4783"/>
                    <a:pt x="4233" y="4783"/>
                  </a:cubicBezTo>
                  <a:cubicBezTo>
                    <a:pt x="4260" y="4783"/>
                    <a:pt x="4260" y="4783"/>
                    <a:pt x="4260" y="4783"/>
                  </a:cubicBezTo>
                  <a:lnTo>
                    <a:pt x="4260" y="4738"/>
                  </a:lnTo>
                  <a:close/>
                  <a:moveTo>
                    <a:pt x="4465" y="4777"/>
                  </a:moveTo>
                  <a:cubicBezTo>
                    <a:pt x="4465" y="4755"/>
                    <a:pt x="4448" y="4738"/>
                    <a:pt x="4426" y="4738"/>
                  </a:cubicBezTo>
                  <a:cubicBezTo>
                    <a:pt x="4295" y="4738"/>
                    <a:pt x="4295" y="4738"/>
                    <a:pt x="4295" y="4738"/>
                  </a:cubicBezTo>
                  <a:cubicBezTo>
                    <a:pt x="4295" y="4783"/>
                    <a:pt x="4295" y="4783"/>
                    <a:pt x="4295" y="4783"/>
                  </a:cubicBezTo>
                  <a:cubicBezTo>
                    <a:pt x="4362" y="4783"/>
                    <a:pt x="4362" y="4783"/>
                    <a:pt x="4362" y="4783"/>
                  </a:cubicBezTo>
                  <a:cubicBezTo>
                    <a:pt x="4372" y="4783"/>
                    <a:pt x="4379" y="4791"/>
                    <a:pt x="4379" y="4800"/>
                  </a:cubicBezTo>
                  <a:cubicBezTo>
                    <a:pt x="4379" y="4810"/>
                    <a:pt x="4372" y="4818"/>
                    <a:pt x="4362" y="4818"/>
                  </a:cubicBezTo>
                  <a:cubicBezTo>
                    <a:pt x="4295" y="4818"/>
                    <a:pt x="4295" y="4818"/>
                    <a:pt x="4295" y="4818"/>
                  </a:cubicBezTo>
                  <a:cubicBezTo>
                    <a:pt x="4295" y="4832"/>
                    <a:pt x="4295" y="4832"/>
                    <a:pt x="4295" y="4832"/>
                  </a:cubicBezTo>
                  <a:cubicBezTo>
                    <a:pt x="4329" y="4832"/>
                    <a:pt x="4329" y="4832"/>
                    <a:pt x="4329" y="4832"/>
                  </a:cubicBezTo>
                  <a:cubicBezTo>
                    <a:pt x="4334" y="4832"/>
                    <a:pt x="4338" y="4836"/>
                    <a:pt x="4338" y="4840"/>
                  </a:cubicBezTo>
                  <a:cubicBezTo>
                    <a:pt x="4338" y="4845"/>
                    <a:pt x="4334" y="4849"/>
                    <a:pt x="4329" y="4849"/>
                  </a:cubicBezTo>
                  <a:cubicBezTo>
                    <a:pt x="4295" y="4849"/>
                    <a:pt x="4295" y="4849"/>
                    <a:pt x="4295" y="4849"/>
                  </a:cubicBezTo>
                  <a:cubicBezTo>
                    <a:pt x="4295" y="4869"/>
                    <a:pt x="4295" y="4869"/>
                    <a:pt x="4295" y="4869"/>
                  </a:cubicBezTo>
                  <a:cubicBezTo>
                    <a:pt x="4329" y="4869"/>
                    <a:pt x="4329" y="4869"/>
                    <a:pt x="4329" y="4869"/>
                  </a:cubicBezTo>
                  <a:cubicBezTo>
                    <a:pt x="4334" y="4869"/>
                    <a:pt x="4338" y="4873"/>
                    <a:pt x="4338" y="4878"/>
                  </a:cubicBezTo>
                  <a:cubicBezTo>
                    <a:pt x="4338" y="4882"/>
                    <a:pt x="4334" y="4886"/>
                    <a:pt x="4329" y="4886"/>
                  </a:cubicBezTo>
                  <a:cubicBezTo>
                    <a:pt x="4295" y="4886"/>
                    <a:pt x="4295" y="4886"/>
                    <a:pt x="4295" y="4886"/>
                  </a:cubicBezTo>
                  <a:cubicBezTo>
                    <a:pt x="4295" y="4902"/>
                    <a:pt x="4295" y="4902"/>
                    <a:pt x="4295" y="4902"/>
                  </a:cubicBezTo>
                  <a:cubicBezTo>
                    <a:pt x="4362" y="4902"/>
                    <a:pt x="4362" y="4902"/>
                    <a:pt x="4362" y="4902"/>
                  </a:cubicBezTo>
                  <a:cubicBezTo>
                    <a:pt x="4372" y="4902"/>
                    <a:pt x="4379" y="4909"/>
                    <a:pt x="4379" y="4919"/>
                  </a:cubicBezTo>
                  <a:cubicBezTo>
                    <a:pt x="4379" y="4929"/>
                    <a:pt x="4372" y="4937"/>
                    <a:pt x="4362" y="4937"/>
                  </a:cubicBezTo>
                  <a:cubicBezTo>
                    <a:pt x="4295" y="4937"/>
                    <a:pt x="4295" y="4937"/>
                    <a:pt x="4295" y="4937"/>
                  </a:cubicBezTo>
                  <a:cubicBezTo>
                    <a:pt x="4295" y="4953"/>
                    <a:pt x="4295" y="4953"/>
                    <a:pt x="4295" y="4953"/>
                  </a:cubicBezTo>
                  <a:cubicBezTo>
                    <a:pt x="4329" y="4953"/>
                    <a:pt x="4329" y="4953"/>
                    <a:pt x="4329" y="4953"/>
                  </a:cubicBezTo>
                  <a:cubicBezTo>
                    <a:pt x="4334" y="4953"/>
                    <a:pt x="4338" y="4957"/>
                    <a:pt x="4338" y="4962"/>
                  </a:cubicBezTo>
                  <a:cubicBezTo>
                    <a:pt x="4338" y="4967"/>
                    <a:pt x="4334" y="4971"/>
                    <a:pt x="4329" y="4971"/>
                  </a:cubicBezTo>
                  <a:cubicBezTo>
                    <a:pt x="4295" y="4971"/>
                    <a:pt x="4295" y="4971"/>
                    <a:pt x="4295" y="4971"/>
                  </a:cubicBezTo>
                  <a:cubicBezTo>
                    <a:pt x="4295" y="4990"/>
                    <a:pt x="4295" y="4990"/>
                    <a:pt x="4295" y="4990"/>
                  </a:cubicBezTo>
                  <a:cubicBezTo>
                    <a:pt x="4329" y="4990"/>
                    <a:pt x="4329" y="4990"/>
                    <a:pt x="4329" y="4990"/>
                  </a:cubicBezTo>
                  <a:cubicBezTo>
                    <a:pt x="4334" y="4990"/>
                    <a:pt x="4338" y="4994"/>
                    <a:pt x="4338" y="4999"/>
                  </a:cubicBezTo>
                  <a:cubicBezTo>
                    <a:pt x="4338" y="5004"/>
                    <a:pt x="4334" y="5008"/>
                    <a:pt x="4329" y="5008"/>
                  </a:cubicBezTo>
                  <a:cubicBezTo>
                    <a:pt x="4295" y="5008"/>
                    <a:pt x="4295" y="5008"/>
                    <a:pt x="4295" y="5008"/>
                  </a:cubicBezTo>
                  <a:cubicBezTo>
                    <a:pt x="4295" y="5032"/>
                    <a:pt x="4295" y="5032"/>
                    <a:pt x="4295" y="5032"/>
                  </a:cubicBezTo>
                  <a:cubicBezTo>
                    <a:pt x="4295" y="5032"/>
                    <a:pt x="4295" y="5032"/>
                    <a:pt x="4295" y="5032"/>
                  </a:cubicBezTo>
                  <a:cubicBezTo>
                    <a:pt x="4295" y="5032"/>
                    <a:pt x="4295" y="5032"/>
                    <a:pt x="4295" y="5032"/>
                  </a:cubicBezTo>
                  <a:cubicBezTo>
                    <a:pt x="4426" y="5032"/>
                    <a:pt x="4426" y="5032"/>
                    <a:pt x="4426" y="5032"/>
                  </a:cubicBezTo>
                  <a:cubicBezTo>
                    <a:pt x="4448" y="5032"/>
                    <a:pt x="4465" y="5015"/>
                    <a:pt x="4465" y="4993"/>
                  </a:cubicBezTo>
                  <a:lnTo>
                    <a:pt x="4465" y="4777"/>
                  </a:lnTo>
                  <a:close/>
                  <a:moveTo>
                    <a:pt x="4204" y="5226"/>
                  </a:moveTo>
                  <a:cubicBezTo>
                    <a:pt x="4260" y="5226"/>
                    <a:pt x="4260" y="5226"/>
                    <a:pt x="4260" y="5226"/>
                  </a:cubicBezTo>
                  <a:cubicBezTo>
                    <a:pt x="4260" y="5256"/>
                    <a:pt x="4260" y="5256"/>
                    <a:pt x="4260" y="5256"/>
                  </a:cubicBezTo>
                  <a:cubicBezTo>
                    <a:pt x="4260" y="5276"/>
                    <a:pt x="4276" y="5293"/>
                    <a:pt x="4297" y="5293"/>
                  </a:cubicBezTo>
                  <a:cubicBezTo>
                    <a:pt x="4317" y="5293"/>
                    <a:pt x="4317" y="5293"/>
                    <a:pt x="4317" y="5293"/>
                  </a:cubicBezTo>
                  <a:cubicBezTo>
                    <a:pt x="4317" y="5334"/>
                    <a:pt x="4325" y="5415"/>
                    <a:pt x="4373" y="5447"/>
                  </a:cubicBezTo>
                  <a:cubicBezTo>
                    <a:pt x="4410" y="5471"/>
                    <a:pt x="4409" y="5549"/>
                    <a:pt x="4406" y="5577"/>
                  </a:cubicBezTo>
                  <a:cubicBezTo>
                    <a:pt x="4405" y="5587"/>
                    <a:pt x="4412" y="5595"/>
                    <a:pt x="4421" y="5596"/>
                  </a:cubicBezTo>
                  <a:cubicBezTo>
                    <a:pt x="4422" y="5596"/>
                    <a:pt x="4423" y="5597"/>
                    <a:pt x="4423" y="5597"/>
                  </a:cubicBezTo>
                  <a:cubicBezTo>
                    <a:pt x="4432" y="5597"/>
                    <a:pt x="4440" y="5590"/>
                    <a:pt x="4441" y="5581"/>
                  </a:cubicBezTo>
                  <a:cubicBezTo>
                    <a:pt x="4441" y="5576"/>
                    <a:pt x="4455" y="5458"/>
                    <a:pt x="4392" y="5417"/>
                  </a:cubicBezTo>
                  <a:cubicBezTo>
                    <a:pt x="4361" y="5397"/>
                    <a:pt x="4353" y="5333"/>
                    <a:pt x="4352" y="5293"/>
                  </a:cubicBezTo>
                  <a:cubicBezTo>
                    <a:pt x="4373" y="5293"/>
                    <a:pt x="4373" y="5293"/>
                    <a:pt x="4373" y="5293"/>
                  </a:cubicBezTo>
                  <a:cubicBezTo>
                    <a:pt x="4393" y="5293"/>
                    <a:pt x="4410" y="5276"/>
                    <a:pt x="4410" y="5256"/>
                  </a:cubicBezTo>
                  <a:cubicBezTo>
                    <a:pt x="4410" y="5226"/>
                    <a:pt x="4410" y="5226"/>
                    <a:pt x="4410" y="5226"/>
                  </a:cubicBezTo>
                  <a:cubicBezTo>
                    <a:pt x="4465" y="5226"/>
                    <a:pt x="4465" y="5226"/>
                    <a:pt x="4465" y="5226"/>
                  </a:cubicBezTo>
                  <a:cubicBezTo>
                    <a:pt x="4496" y="5226"/>
                    <a:pt x="4522" y="5212"/>
                    <a:pt x="4539" y="5189"/>
                  </a:cubicBezTo>
                  <a:cubicBezTo>
                    <a:pt x="4130" y="5189"/>
                    <a:pt x="4130" y="5189"/>
                    <a:pt x="4130" y="5189"/>
                  </a:cubicBezTo>
                  <a:cubicBezTo>
                    <a:pt x="4147" y="5212"/>
                    <a:pt x="4174" y="5226"/>
                    <a:pt x="4204" y="5226"/>
                  </a:cubicBezTo>
                  <a:close/>
                  <a:moveTo>
                    <a:pt x="3732" y="4417"/>
                  </a:moveTo>
                  <a:cubicBezTo>
                    <a:pt x="3854" y="4254"/>
                    <a:pt x="3854" y="4254"/>
                    <a:pt x="3854" y="4254"/>
                  </a:cubicBezTo>
                  <a:cubicBezTo>
                    <a:pt x="3856" y="4249"/>
                    <a:pt x="3857" y="4243"/>
                    <a:pt x="3856" y="4238"/>
                  </a:cubicBezTo>
                  <a:cubicBezTo>
                    <a:pt x="3855" y="4228"/>
                    <a:pt x="3851" y="4219"/>
                    <a:pt x="3843" y="4213"/>
                  </a:cubicBezTo>
                  <a:cubicBezTo>
                    <a:pt x="3827" y="4201"/>
                    <a:pt x="3805" y="4204"/>
                    <a:pt x="3793" y="4220"/>
                  </a:cubicBezTo>
                  <a:cubicBezTo>
                    <a:pt x="3781" y="4237"/>
                    <a:pt x="3781" y="4237"/>
                    <a:pt x="3781" y="4237"/>
                  </a:cubicBezTo>
                  <a:cubicBezTo>
                    <a:pt x="3607" y="4120"/>
                    <a:pt x="3607" y="4120"/>
                    <a:pt x="3607" y="4120"/>
                  </a:cubicBezTo>
                  <a:cubicBezTo>
                    <a:pt x="3571" y="4096"/>
                    <a:pt x="3522" y="4105"/>
                    <a:pt x="3497" y="4142"/>
                  </a:cubicBezTo>
                  <a:cubicBezTo>
                    <a:pt x="3473" y="4178"/>
                    <a:pt x="3482" y="4227"/>
                    <a:pt x="3519" y="4252"/>
                  </a:cubicBezTo>
                  <a:cubicBezTo>
                    <a:pt x="3684" y="4363"/>
                    <a:pt x="3684" y="4363"/>
                    <a:pt x="3684" y="4363"/>
                  </a:cubicBezTo>
                  <a:cubicBezTo>
                    <a:pt x="3676" y="4374"/>
                    <a:pt x="3676" y="4374"/>
                    <a:pt x="3676" y="4374"/>
                  </a:cubicBezTo>
                  <a:cubicBezTo>
                    <a:pt x="3664" y="4389"/>
                    <a:pt x="3667" y="4412"/>
                    <a:pt x="3683" y="4423"/>
                  </a:cubicBezTo>
                  <a:cubicBezTo>
                    <a:pt x="3698" y="4435"/>
                    <a:pt x="3720" y="4432"/>
                    <a:pt x="3732" y="4417"/>
                  </a:cubicBezTo>
                  <a:close/>
                  <a:moveTo>
                    <a:pt x="4143" y="4556"/>
                  </a:moveTo>
                  <a:cubicBezTo>
                    <a:pt x="4096" y="4528"/>
                    <a:pt x="4096" y="4528"/>
                    <a:pt x="4096" y="4528"/>
                  </a:cubicBezTo>
                  <a:cubicBezTo>
                    <a:pt x="4103" y="4512"/>
                    <a:pt x="4105" y="4496"/>
                    <a:pt x="4102" y="4480"/>
                  </a:cubicBezTo>
                  <a:cubicBezTo>
                    <a:pt x="4098" y="4460"/>
                    <a:pt x="4086" y="4442"/>
                    <a:pt x="4068" y="4430"/>
                  </a:cubicBezTo>
                  <a:cubicBezTo>
                    <a:pt x="3853" y="4285"/>
                    <a:pt x="3853" y="4285"/>
                    <a:pt x="3853" y="4285"/>
                  </a:cubicBezTo>
                  <a:cubicBezTo>
                    <a:pt x="3783" y="4380"/>
                    <a:pt x="3783" y="4380"/>
                    <a:pt x="3783" y="4380"/>
                  </a:cubicBezTo>
                  <a:cubicBezTo>
                    <a:pt x="3981" y="4510"/>
                    <a:pt x="3981" y="4510"/>
                    <a:pt x="3981" y="4510"/>
                  </a:cubicBezTo>
                  <a:cubicBezTo>
                    <a:pt x="3984" y="4512"/>
                    <a:pt x="3985" y="4514"/>
                    <a:pt x="3986" y="4517"/>
                  </a:cubicBezTo>
                  <a:cubicBezTo>
                    <a:pt x="3986" y="4520"/>
                    <a:pt x="3986" y="4523"/>
                    <a:pt x="3984" y="4526"/>
                  </a:cubicBezTo>
                  <a:cubicBezTo>
                    <a:pt x="3981" y="4531"/>
                    <a:pt x="3974" y="4533"/>
                    <a:pt x="3968" y="4529"/>
                  </a:cubicBezTo>
                  <a:cubicBezTo>
                    <a:pt x="3770" y="4398"/>
                    <a:pt x="3770" y="4398"/>
                    <a:pt x="3770" y="4398"/>
                  </a:cubicBezTo>
                  <a:cubicBezTo>
                    <a:pt x="3769" y="4398"/>
                    <a:pt x="3769" y="4398"/>
                    <a:pt x="3769" y="4398"/>
                  </a:cubicBezTo>
                  <a:cubicBezTo>
                    <a:pt x="3758" y="4413"/>
                    <a:pt x="3758" y="4413"/>
                    <a:pt x="3758" y="4413"/>
                  </a:cubicBezTo>
                  <a:cubicBezTo>
                    <a:pt x="3979" y="4562"/>
                    <a:pt x="3979" y="4562"/>
                    <a:pt x="3979" y="4562"/>
                  </a:cubicBezTo>
                  <a:cubicBezTo>
                    <a:pt x="4010" y="4582"/>
                    <a:pt x="4049" y="4579"/>
                    <a:pt x="4076" y="4555"/>
                  </a:cubicBezTo>
                  <a:cubicBezTo>
                    <a:pt x="4125" y="4585"/>
                    <a:pt x="4125" y="4585"/>
                    <a:pt x="4125" y="4585"/>
                  </a:cubicBezTo>
                  <a:cubicBezTo>
                    <a:pt x="4133" y="4590"/>
                    <a:pt x="4144" y="4588"/>
                    <a:pt x="4149" y="4579"/>
                  </a:cubicBezTo>
                  <a:cubicBezTo>
                    <a:pt x="4151" y="4576"/>
                    <a:pt x="4152" y="4571"/>
                    <a:pt x="4151" y="4567"/>
                  </a:cubicBezTo>
                  <a:cubicBezTo>
                    <a:pt x="4150" y="4563"/>
                    <a:pt x="4147" y="4558"/>
                    <a:pt x="4143" y="4556"/>
                  </a:cubicBezTo>
                  <a:close/>
                  <a:moveTo>
                    <a:pt x="980" y="7314"/>
                  </a:moveTo>
                  <a:cubicBezTo>
                    <a:pt x="1019" y="7314"/>
                    <a:pt x="1019" y="7314"/>
                    <a:pt x="1019" y="7314"/>
                  </a:cubicBezTo>
                  <a:cubicBezTo>
                    <a:pt x="1019" y="7206"/>
                    <a:pt x="1019" y="7206"/>
                    <a:pt x="1019" y="7206"/>
                  </a:cubicBezTo>
                  <a:cubicBezTo>
                    <a:pt x="980" y="7206"/>
                    <a:pt x="980" y="7206"/>
                    <a:pt x="980" y="7206"/>
                  </a:cubicBezTo>
                  <a:lnTo>
                    <a:pt x="980" y="7314"/>
                  </a:lnTo>
                  <a:close/>
                  <a:moveTo>
                    <a:pt x="1029" y="7314"/>
                  </a:moveTo>
                  <a:cubicBezTo>
                    <a:pt x="1068" y="7314"/>
                    <a:pt x="1068" y="7314"/>
                    <a:pt x="1068" y="7314"/>
                  </a:cubicBezTo>
                  <a:cubicBezTo>
                    <a:pt x="1068" y="7206"/>
                    <a:pt x="1068" y="7206"/>
                    <a:pt x="1068" y="7206"/>
                  </a:cubicBezTo>
                  <a:cubicBezTo>
                    <a:pt x="1029" y="7206"/>
                    <a:pt x="1029" y="7206"/>
                    <a:pt x="1029" y="7206"/>
                  </a:cubicBezTo>
                  <a:lnTo>
                    <a:pt x="1029" y="7314"/>
                  </a:lnTo>
                  <a:close/>
                  <a:moveTo>
                    <a:pt x="1178" y="7206"/>
                  </a:moveTo>
                  <a:cubicBezTo>
                    <a:pt x="1178" y="7314"/>
                    <a:pt x="1178" y="7314"/>
                    <a:pt x="1178" y="7314"/>
                  </a:cubicBezTo>
                  <a:cubicBezTo>
                    <a:pt x="1217" y="7314"/>
                    <a:pt x="1217" y="7314"/>
                    <a:pt x="1217" y="7314"/>
                  </a:cubicBezTo>
                  <a:cubicBezTo>
                    <a:pt x="1217" y="7207"/>
                    <a:pt x="1217" y="7207"/>
                    <a:pt x="1217" y="7207"/>
                  </a:cubicBezTo>
                  <a:cubicBezTo>
                    <a:pt x="1215" y="7207"/>
                    <a:pt x="1213" y="7206"/>
                    <a:pt x="1211" y="7206"/>
                  </a:cubicBezTo>
                  <a:lnTo>
                    <a:pt x="1178" y="7206"/>
                  </a:lnTo>
                  <a:close/>
                  <a:moveTo>
                    <a:pt x="930" y="7314"/>
                  </a:moveTo>
                  <a:cubicBezTo>
                    <a:pt x="969" y="7314"/>
                    <a:pt x="969" y="7314"/>
                    <a:pt x="969" y="7314"/>
                  </a:cubicBezTo>
                  <a:cubicBezTo>
                    <a:pt x="969" y="7206"/>
                    <a:pt x="969" y="7206"/>
                    <a:pt x="969" y="7206"/>
                  </a:cubicBezTo>
                  <a:cubicBezTo>
                    <a:pt x="930" y="7206"/>
                    <a:pt x="930" y="7206"/>
                    <a:pt x="930" y="7206"/>
                  </a:cubicBezTo>
                  <a:lnTo>
                    <a:pt x="930" y="7314"/>
                  </a:lnTo>
                  <a:close/>
                  <a:moveTo>
                    <a:pt x="1128" y="7314"/>
                  </a:moveTo>
                  <a:cubicBezTo>
                    <a:pt x="1167" y="7314"/>
                    <a:pt x="1167" y="7314"/>
                    <a:pt x="1167" y="7314"/>
                  </a:cubicBezTo>
                  <a:cubicBezTo>
                    <a:pt x="1167" y="7206"/>
                    <a:pt x="1167" y="7206"/>
                    <a:pt x="1167" y="7206"/>
                  </a:cubicBezTo>
                  <a:cubicBezTo>
                    <a:pt x="1128" y="7206"/>
                    <a:pt x="1128" y="7206"/>
                    <a:pt x="1128" y="7206"/>
                  </a:cubicBezTo>
                  <a:lnTo>
                    <a:pt x="1128" y="7314"/>
                  </a:lnTo>
                  <a:close/>
                  <a:moveTo>
                    <a:pt x="1227" y="7210"/>
                  </a:moveTo>
                  <a:cubicBezTo>
                    <a:pt x="1227" y="7314"/>
                    <a:pt x="1227" y="7314"/>
                    <a:pt x="1227" y="7314"/>
                  </a:cubicBezTo>
                  <a:cubicBezTo>
                    <a:pt x="1253" y="7314"/>
                    <a:pt x="1253" y="7314"/>
                    <a:pt x="1253" y="7314"/>
                  </a:cubicBezTo>
                  <a:cubicBezTo>
                    <a:pt x="1253" y="7249"/>
                    <a:pt x="1253" y="7249"/>
                    <a:pt x="1253" y="7249"/>
                  </a:cubicBezTo>
                  <a:cubicBezTo>
                    <a:pt x="1253" y="7231"/>
                    <a:pt x="1243" y="7216"/>
                    <a:pt x="1227" y="7210"/>
                  </a:cubicBezTo>
                  <a:close/>
                  <a:moveTo>
                    <a:pt x="1079" y="7314"/>
                  </a:moveTo>
                  <a:cubicBezTo>
                    <a:pt x="1118" y="7314"/>
                    <a:pt x="1118" y="7314"/>
                    <a:pt x="1118" y="7314"/>
                  </a:cubicBezTo>
                  <a:cubicBezTo>
                    <a:pt x="1118" y="7206"/>
                    <a:pt x="1118" y="7206"/>
                    <a:pt x="1118" y="7206"/>
                  </a:cubicBezTo>
                  <a:cubicBezTo>
                    <a:pt x="1079" y="7206"/>
                    <a:pt x="1079" y="7206"/>
                    <a:pt x="1079" y="7206"/>
                  </a:cubicBezTo>
                  <a:lnTo>
                    <a:pt x="1079" y="7314"/>
                  </a:lnTo>
                  <a:close/>
                  <a:moveTo>
                    <a:pt x="883" y="7249"/>
                  </a:moveTo>
                  <a:cubicBezTo>
                    <a:pt x="883" y="7314"/>
                    <a:pt x="883" y="7314"/>
                    <a:pt x="883" y="7314"/>
                  </a:cubicBezTo>
                  <a:cubicBezTo>
                    <a:pt x="920" y="7314"/>
                    <a:pt x="920" y="7314"/>
                    <a:pt x="920" y="7314"/>
                  </a:cubicBezTo>
                  <a:cubicBezTo>
                    <a:pt x="920" y="7207"/>
                    <a:pt x="920" y="7207"/>
                    <a:pt x="920" y="7207"/>
                  </a:cubicBezTo>
                  <a:cubicBezTo>
                    <a:pt x="899" y="7210"/>
                    <a:pt x="883" y="7227"/>
                    <a:pt x="883" y="7249"/>
                  </a:cubicBezTo>
                  <a:close/>
                  <a:moveTo>
                    <a:pt x="917" y="7327"/>
                  </a:moveTo>
                  <a:cubicBezTo>
                    <a:pt x="917" y="7413"/>
                    <a:pt x="917" y="7413"/>
                    <a:pt x="917" y="7413"/>
                  </a:cubicBezTo>
                  <a:cubicBezTo>
                    <a:pt x="1219" y="7413"/>
                    <a:pt x="1219" y="7413"/>
                    <a:pt x="1219" y="7413"/>
                  </a:cubicBezTo>
                  <a:cubicBezTo>
                    <a:pt x="1219" y="7327"/>
                    <a:pt x="1219" y="7327"/>
                    <a:pt x="1219" y="7327"/>
                  </a:cubicBezTo>
                  <a:lnTo>
                    <a:pt x="917" y="7327"/>
                  </a:lnTo>
                  <a:close/>
                  <a:moveTo>
                    <a:pt x="254" y="7052"/>
                  </a:moveTo>
                  <a:cubicBezTo>
                    <a:pt x="428" y="7158"/>
                    <a:pt x="428" y="7158"/>
                    <a:pt x="428" y="7158"/>
                  </a:cubicBezTo>
                  <a:cubicBezTo>
                    <a:pt x="400" y="7175"/>
                    <a:pt x="400" y="7175"/>
                    <a:pt x="400" y="7175"/>
                  </a:cubicBezTo>
                  <a:cubicBezTo>
                    <a:pt x="326" y="7220"/>
                    <a:pt x="298" y="7296"/>
                    <a:pt x="287" y="7351"/>
                  </a:cubicBezTo>
                  <a:cubicBezTo>
                    <a:pt x="281" y="7379"/>
                    <a:pt x="281" y="7379"/>
                    <a:pt x="281" y="7379"/>
                  </a:cubicBezTo>
                  <a:cubicBezTo>
                    <a:pt x="115" y="7278"/>
                    <a:pt x="115" y="7278"/>
                    <a:pt x="115" y="7278"/>
                  </a:cubicBezTo>
                  <a:cubicBezTo>
                    <a:pt x="53" y="7240"/>
                    <a:pt x="33" y="7158"/>
                    <a:pt x="72" y="7096"/>
                  </a:cubicBezTo>
                  <a:cubicBezTo>
                    <a:pt x="96" y="7056"/>
                    <a:pt x="138" y="7032"/>
                    <a:pt x="185" y="7032"/>
                  </a:cubicBezTo>
                  <a:cubicBezTo>
                    <a:pt x="209" y="7032"/>
                    <a:pt x="233" y="7039"/>
                    <a:pt x="254" y="7052"/>
                  </a:cubicBezTo>
                  <a:close/>
                  <a:moveTo>
                    <a:pt x="352" y="7159"/>
                  </a:moveTo>
                  <a:cubicBezTo>
                    <a:pt x="233" y="7086"/>
                    <a:pt x="233" y="7086"/>
                    <a:pt x="233" y="7086"/>
                  </a:cubicBezTo>
                  <a:cubicBezTo>
                    <a:pt x="218" y="7077"/>
                    <a:pt x="202" y="7073"/>
                    <a:pt x="185" y="7073"/>
                  </a:cubicBezTo>
                  <a:cubicBezTo>
                    <a:pt x="152" y="7073"/>
                    <a:pt x="123" y="7089"/>
                    <a:pt x="106" y="7117"/>
                  </a:cubicBezTo>
                  <a:cubicBezTo>
                    <a:pt x="80" y="7160"/>
                    <a:pt x="93" y="7217"/>
                    <a:pt x="137" y="7244"/>
                  </a:cubicBezTo>
                  <a:cubicBezTo>
                    <a:pt x="254" y="7315"/>
                    <a:pt x="254" y="7315"/>
                    <a:pt x="254" y="7315"/>
                  </a:cubicBezTo>
                  <a:cubicBezTo>
                    <a:pt x="267" y="7268"/>
                    <a:pt x="295" y="7205"/>
                    <a:pt x="352" y="7159"/>
                  </a:cubicBezTo>
                  <a:close/>
                  <a:moveTo>
                    <a:pt x="614" y="7278"/>
                  </a:moveTo>
                  <a:cubicBezTo>
                    <a:pt x="458" y="7183"/>
                    <a:pt x="458" y="7183"/>
                    <a:pt x="458" y="7183"/>
                  </a:cubicBezTo>
                  <a:cubicBezTo>
                    <a:pt x="455" y="7184"/>
                    <a:pt x="455" y="7184"/>
                    <a:pt x="455" y="7184"/>
                  </a:cubicBezTo>
                  <a:cubicBezTo>
                    <a:pt x="437" y="7192"/>
                    <a:pt x="422" y="7202"/>
                    <a:pt x="408" y="7212"/>
                  </a:cubicBezTo>
                  <a:cubicBezTo>
                    <a:pt x="558" y="7304"/>
                    <a:pt x="558" y="7304"/>
                    <a:pt x="558" y="7304"/>
                  </a:cubicBezTo>
                  <a:cubicBezTo>
                    <a:pt x="563" y="7307"/>
                    <a:pt x="565" y="7315"/>
                    <a:pt x="562" y="7320"/>
                  </a:cubicBezTo>
                  <a:cubicBezTo>
                    <a:pt x="559" y="7324"/>
                    <a:pt x="555" y="7326"/>
                    <a:pt x="551" y="7326"/>
                  </a:cubicBezTo>
                  <a:cubicBezTo>
                    <a:pt x="549" y="7326"/>
                    <a:pt x="547" y="7326"/>
                    <a:pt x="545" y="7324"/>
                  </a:cubicBezTo>
                  <a:cubicBezTo>
                    <a:pt x="395" y="7233"/>
                    <a:pt x="395" y="7233"/>
                    <a:pt x="395" y="7233"/>
                  </a:cubicBezTo>
                  <a:cubicBezTo>
                    <a:pt x="393" y="7231"/>
                    <a:pt x="391" y="7230"/>
                    <a:pt x="390" y="7228"/>
                  </a:cubicBezTo>
                  <a:cubicBezTo>
                    <a:pt x="335" y="7281"/>
                    <a:pt x="320" y="7354"/>
                    <a:pt x="316" y="7389"/>
                  </a:cubicBezTo>
                  <a:cubicBezTo>
                    <a:pt x="315" y="7393"/>
                    <a:pt x="315" y="7393"/>
                    <a:pt x="315" y="7393"/>
                  </a:cubicBezTo>
                  <a:cubicBezTo>
                    <a:pt x="349" y="7413"/>
                    <a:pt x="349" y="7413"/>
                    <a:pt x="349" y="7413"/>
                  </a:cubicBezTo>
                  <a:cubicBezTo>
                    <a:pt x="671" y="7413"/>
                    <a:pt x="671" y="7413"/>
                    <a:pt x="671" y="7413"/>
                  </a:cubicBezTo>
                  <a:cubicBezTo>
                    <a:pt x="682" y="7362"/>
                    <a:pt x="661" y="7307"/>
                    <a:pt x="614" y="7278"/>
                  </a:cubicBezTo>
                  <a:close/>
                  <a:moveTo>
                    <a:pt x="68" y="4871"/>
                  </a:moveTo>
                  <a:cubicBezTo>
                    <a:pt x="37" y="4790"/>
                    <a:pt x="43" y="4707"/>
                    <a:pt x="43" y="4707"/>
                  </a:cubicBezTo>
                  <a:cubicBezTo>
                    <a:pt x="43" y="4647"/>
                    <a:pt x="92" y="4599"/>
                    <a:pt x="151" y="4599"/>
                  </a:cubicBezTo>
                  <a:cubicBezTo>
                    <a:pt x="188" y="4599"/>
                    <a:pt x="221" y="4617"/>
                    <a:pt x="241" y="4645"/>
                  </a:cubicBezTo>
                  <a:cubicBezTo>
                    <a:pt x="260" y="4617"/>
                    <a:pt x="293" y="4599"/>
                    <a:pt x="330" y="4599"/>
                  </a:cubicBezTo>
                  <a:cubicBezTo>
                    <a:pt x="390" y="4599"/>
                    <a:pt x="438" y="4647"/>
                    <a:pt x="438" y="4707"/>
                  </a:cubicBezTo>
                  <a:cubicBezTo>
                    <a:pt x="438" y="4708"/>
                    <a:pt x="438" y="4710"/>
                    <a:pt x="438" y="4711"/>
                  </a:cubicBezTo>
                  <a:cubicBezTo>
                    <a:pt x="439" y="4728"/>
                    <a:pt x="439" y="4800"/>
                    <a:pt x="412" y="4871"/>
                  </a:cubicBezTo>
                  <a:cubicBezTo>
                    <a:pt x="402" y="4899"/>
                    <a:pt x="391" y="4942"/>
                    <a:pt x="393" y="4972"/>
                  </a:cubicBezTo>
                  <a:cubicBezTo>
                    <a:pt x="396" y="5030"/>
                    <a:pt x="399" y="5124"/>
                    <a:pt x="392" y="5184"/>
                  </a:cubicBezTo>
                  <a:cubicBezTo>
                    <a:pt x="389" y="5213"/>
                    <a:pt x="359" y="5221"/>
                    <a:pt x="341" y="5198"/>
                  </a:cubicBezTo>
                  <a:cubicBezTo>
                    <a:pt x="319" y="5171"/>
                    <a:pt x="290" y="5127"/>
                    <a:pt x="258" y="5055"/>
                  </a:cubicBezTo>
                  <a:cubicBezTo>
                    <a:pt x="246" y="5028"/>
                    <a:pt x="229" y="5028"/>
                    <a:pt x="217" y="5055"/>
                  </a:cubicBezTo>
                  <a:cubicBezTo>
                    <a:pt x="186" y="5125"/>
                    <a:pt x="159" y="5170"/>
                    <a:pt x="138" y="5196"/>
                  </a:cubicBezTo>
                  <a:cubicBezTo>
                    <a:pt x="121" y="5220"/>
                    <a:pt x="92" y="5213"/>
                    <a:pt x="89" y="5184"/>
                  </a:cubicBezTo>
                  <a:cubicBezTo>
                    <a:pt x="82" y="5124"/>
                    <a:pt x="85" y="5030"/>
                    <a:pt x="88" y="4972"/>
                  </a:cubicBezTo>
                  <a:cubicBezTo>
                    <a:pt x="90" y="4942"/>
                    <a:pt x="79" y="4899"/>
                    <a:pt x="68" y="4871"/>
                  </a:cubicBezTo>
                  <a:close/>
                  <a:moveTo>
                    <a:pt x="83" y="4741"/>
                  </a:moveTo>
                  <a:cubicBezTo>
                    <a:pt x="83" y="4747"/>
                    <a:pt x="88" y="4751"/>
                    <a:pt x="93" y="4751"/>
                  </a:cubicBezTo>
                  <a:cubicBezTo>
                    <a:pt x="93" y="4751"/>
                    <a:pt x="94" y="4751"/>
                    <a:pt x="94" y="4751"/>
                  </a:cubicBezTo>
                  <a:cubicBezTo>
                    <a:pt x="100" y="4751"/>
                    <a:pt x="104" y="4746"/>
                    <a:pt x="104" y="4740"/>
                  </a:cubicBezTo>
                  <a:cubicBezTo>
                    <a:pt x="104" y="4739"/>
                    <a:pt x="101" y="4707"/>
                    <a:pt x="122" y="4685"/>
                  </a:cubicBezTo>
                  <a:cubicBezTo>
                    <a:pt x="136" y="4670"/>
                    <a:pt x="156" y="4663"/>
                    <a:pt x="183" y="4663"/>
                  </a:cubicBezTo>
                  <a:cubicBezTo>
                    <a:pt x="189" y="4663"/>
                    <a:pt x="194" y="4658"/>
                    <a:pt x="194" y="4652"/>
                  </a:cubicBezTo>
                  <a:cubicBezTo>
                    <a:pt x="194" y="4646"/>
                    <a:pt x="189" y="4642"/>
                    <a:pt x="183" y="4642"/>
                  </a:cubicBezTo>
                  <a:cubicBezTo>
                    <a:pt x="150" y="4642"/>
                    <a:pt x="124" y="4651"/>
                    <a:pt x="107" y="4670"/>
                  </a:cubicBezTo>
                  <a:cubicBezTo>
                    <a:pt x="80" y="4700"/>
                    <a:pt x="83" y="4740"/>
                    <a:pt x="83" y="4741"/>
                  </a:cubicBezTo>
                  <a:close/>
                  <a:moveTo>
                    <a:pt x="2150" y="5882"/>
                  </a:moveTo>
                  <a:cubicBezTo>
                    <a:pt x="2266" y="5882"/>
                    <a:pt x="2361" y="5788"/>
                    <a:pt x="2361" y="5671"/>
                  </a:cubicBezTo>
                  <a:cubicBezTo>
                    <a:pt x="2361" y="5555"/>
                    <a:pt x="2266" y="5460"/>
                    <a:pt x="2150" y="5460"/>
                  </a:cubicBezTo>
                  <a:cubicBezTo>
                    <a:pt x="2033" y="5460"/>
                    <a:pt x="1939" y="5555"/>
                    <a:pt x="1939" y="5671"/>
                  </a:cubicBezTo>
                  <a:cubicBezTo>
                    <a:pt x="1939" y="5788"/>
                    <a:pt x="2033" y="5882"/>
                    <a:pt x="2150" y="5882"/>
                  </a:cubicBezTo>
                  <a:close/>
                  <a:moveTo>
                    <a:pt x="1897" y="6455"/>
                  </a:moveTo>
                  <a:cubicBezTo>
                    <a:pt x="1897" y="6451"/>
                    <a:pt x="1896" y="6447"/>
                    <a:pt x="1896" y="6443"/>
                  </a:cubicBezTo>
                  <a:cubicBezTo>
                    <a:pt x="1896" y="6376"/>
                    <a:pt x="1951" y="6322"/>
                    <a:pt x="2018" y="6322"/>
                  </a:cubicBezTo>
                  <a:cubicBezTo>
                    <a:pt x="2021" y="6322"/>
                    <a:pt x="2021" y="6322"/>
                    <a:pt x="2021" y="6322"/>
                  </a:cubicBezTo>
                  <a:cubicBezTo>
                    <a:pt x="2021" y="6226"/>
                    <a:pt x="2029" y="5994"/>
                    <a:pt x="2099" y="5919"/>
                  </a:cubicBezTo>
                  <a:cubicBezTo>
                    <a:pt x="1917" y="5919"/>
                    <a:pt x="1917" y="5919"/>
                    <a:pt x="1917" y="5919"/>
                  </a:cubicBezTo>
                  <a:cubicBezTo>
                    <a:pt x="1891" y="5919"/>
                    <a:pt x="1865" y="5940"/>
                    <a:pt x="1865" y="5966"/>
                  </a:cubicBezTo>
                  <a:cubicBezTo>
                    <a:pt x="1865" y="6424"/>
                    <a:pt x="1865" y="6424"/>
                    <a:pt x="1865" y="6424"/>
                  </a:cubicBezTo>
                  <a:cubicBezTo>
                    <a:pt x="1865" y="6435"/>
                    <a:pt x="1868" y="6444"/>
                    <a:pt x="1874" y="6452"/>
                  </a:cubicBezTo>
                  <a:cubicBezTo>
                    <a:pt x="1884" y="6465"/>
                    <a:pt x="1898" y="6462"/>
                    <a:pt x="1897" y="6455"/>
                  </a:cubicBezTo>
                  <a:close/>
                  <a:moveTo>
                    <a:pt x="2241" y="6551"/>
                  </a:moveTo>
                  <a:cubicBezTo>
                    <a:pt x="2211" y="6538"/>
                    <a:pt x="2188" y="6531"/>
                    <a:pt x="2175" y="6528"/>
                  </a:cubicBezTo>
                  <a:cubicBezTo>
                    <a:pt x="2175" y="6536"/>
                    <a:pt x="2175" y="6543"/>
                    <a:pt x="2174" y="6551"/>
                  </a:cubicBezTo>
                  <a:lnTo>
                    <a:pt x="2241" y="6551"/>
                  </a:lnTo>
                  <a:close/>
                  <a:moveTo>
                    <a:pt x="2156" y="6551"/>
                  </a:moveTo>
                  <a:cubicBezTo>
                    <a:pt x="2160" y="6432"/>
                    <a:pt x="2127" y="6375"/>
                    <a:pt x="2120" y="6363"/>
                  </a:cubicBezTo>
                  <a:cubicBezTo>
                    <a:pt x="2083" y="6363"/>
                    <a:pt x="2083" y="6363"/>
                    <a:pt x="2083" y="6363"/>
                  </a:cubicBezTo>
                  <a:cubicBezTo>
                    <a:pt x="2096" y="6389"/>
                    <a:pt x="2118" y="6448"/>
                    <a:pt x="2115" y="6551"/>
                  </a:cubicBezTo>
                  <a:lnTo>
                    <a:pt x="2156" y="6551"/>
                  </a:lnTo>
                  <a:close/>
                  <a:moveTo>
                    <a:pt x="2022" y="6551"/>
                  </a:moveTo>
                  <a:cubicBezTo>
                    <a:pt x="2037" y="6551"/>
                    <a:pt x="2037" y="6551"/>
                    <a:pt x="2037" y="6551"/>
                  </a:cubicBezTo>
                  <a:cubicBezTo>
                    <a:pt x="2038" y="6523"/>
                    <a:pt x="2037" y="6499"/>
                    <a:pt x="2035" y="6477"/>
                  </a:cubicBezTo>
                  <a:cubicBezTo>
                    <a:pt x="1999" y="6480"/>
                    <a:pt x="1963" y="6500"/>
                    <a:pt x="1945" y="6511"/>
                  </a:cubicBezTo>
                  <a:cubicBezTo>
                    <a:pt x="1962" y="6535"/>
                    <a:pt x="1990" y="6551"/>
                    <a:pt x="2022" y="6551"/>
                  </a:cubicBezTo>
                  <a:close/>
                  <a:moveTo>
                    <a:pt x="1928" y="6457"/>
                  </a:moveTo>
                  <a:cubicBezTo>
                    <a:pt x="1928" y="6471"/>
                    <a:pt x="1931" y="6483"/>
                    <a:pt x="1936" y="6495"/>
                  </a:cubicBezTo>
                  <a:cubicBezTo>
                    <a:pt x="1955" y="6483"/>
                    <a:pt x="1993" y="6463"/>
                    <a:pt x="2033" y="6459"/>
                  </a:cubicBezTo>
                  <a:cubicBezTo>
                    <a:pt x="2031" y="6444"/>
                    <a:pt x="2028" y="6431"/>
                    <a:pt x="2025" y="6420"/>
                  </a:cubicBezTo>
                  <a:cubicBezTo>
                    <a:pt x="1985" y="6421"/>
                    <a:pt x="1945" y="6444"/>
                    <a:pt x="1928" y="6456"/>
                  </a:cubicBezTo>
                  <a:cubicBezTo>
                    <a:pt x="1928" y="6456"/>
                    <a:pt x="1928" y="6457"/>
                    <a:pt x="1928" y="6457"/>
                  </a:cubicBezTo>
                  <a:close/>
                  <a:moveTo>
                    <a:pt x="1932" y="6432"/>
                  </a:moveTo>
                  <a:cubicBezTo>
                    <a:pt x="1953" y="6420"/>
                    <a:pt x="1986" y="6404"/>
                    <a:pt x="2020" y="6402"/>
                  </a:cubicBezTo>
                  <a:cubicBezTo>
                    <a:pt x="2015" y="6384"/>
                    <a:pt x="2009" y="6372"/>
                    <a:pt x="2005" y="6365"/>
                  </a:cubicBezTo>
                  <a:cubicBezTo>
                    <a:pt x="1969" y="6371"/>
                    <a:pt x="1941" y="6398"/>
                    <a:pt x="1932" y="6432"/>
                  </a:cubicBezTo>
                  <a:close/>
                  <a:moveTo>
                    <a:pt x="2096" y="6551"/>
                  </a:moveTo>
                  <a:cubicBezTo>
                    <a:pt x="2101" y="6438"/>
                    <a:pt x="2072" y="6379"/>
                    <a:pt x="2062" y="6363"/>
                  </a:cubicBezTo>
                  <a:cubicBezTo>
                    <a:pt x="2025" y="6363"/>
                    <a:pt x="2025" y="6363"/>
                    <a:pt x="2025" y="6363"/>
                  </a:cubicBezTo>
                  <a:cubicBezTo>
                    <a:pt x="2039" y="6391"/>
                    <a:pt x="2059" y="6450"/>
                    <a:pt x="2055" y="6551"/>
                  </a:cubicBezTo>
                  <a:lnTo>
                    <a:pt x="2096" y="6551"/>
                  </a:lnTo>
                  <a:close/>
                  <a:moveTo>
                    <a:pt x="2222" y="5919"/>
                  </a:moveTo>
                  <a:cubicBezTo>
                    <a:pt x="2238" y="5946"/>
                    <a:pt x="2259" y="5982"/>
                    <a:pt x="2280" y="6025"/>
                  </a:cubicBezTo>
                  <a:cubicBezTo>
                    <a:pt x="2289" y="5987"/>
                    <a:pt x="2322" y="5959"/>
                    <a:pt x="2362" y="5959"/>
                  </a:cubicBezTo>
                  <a:cubicBezTo>
                    <a:pt x="2367" y="5959"/>
                    <a:pt x="2372" y="5960"/>
                    <a:pt x="2377" y="5961"/>
                  </a:cubicBezTo>
                  <a:cubicBezTo>
                    <a:pt x="2385" y="5962"/>
                    <a:pt x="2390" y="5946"/>
                    <a:pt x="2375" y="5933"/>
                  </a:cubicBezTo>
                  <a:cubicBezTo>
                    <a:pt x="2365" y="5924"/>
                    <a:pt x="2353" y="5919"/>
                    <a:pt x="2340" y="5919"/>
                  </a:cubicBezTo>
                  <a:lnTo>
                    <a:pt x="2222" y="5919"/>
                  </a:lnTo>
                  <a:close/>
                  <a:moveTo>
                    <a:pt x="2115" y="5919"/>
                  </a:moveTo>
                  <a:cubicBezTo>
                    <a:pt x="2111" y="5977"/>
                    <a:pt x="2099" y="6194"/>
                    <a:pt x="2111" y="6322"/>
                  </a:cubicBezTo>
                  <a:cubicBezTo>
                    <a:pt x="2204" y="6322"/>
                    <a:pt x="2204" y="6322"/>
                    <a:pt x="2204" y="6322"/>
                  </a:cubicBezTo>
                  <a:cubicBezTo>
                    <a:pt x="2224" y="6322"/>
                    <a:pt x="2241" y="6305"/>
                    <a:pt x="2241" y="6285"/>
                  </a:cubicBezTo>
                  <a:cubicBezTo>
                    <a:pt x="2241" y="6252"/>
                    <a:pt x="2241" y="6252"/>
                    <a:pt x="2241" y="6252"/>
                  </a:cubicBezTo>
                  <a:cubicBezTo>
                    <a:pt x="2241" y="6231"/>
                    <a:pt x="2249" y="6215"/>
                    <a:pt x="2259" y="6215"/>
                  </a:cubicBezTo>
                  <a:cubicBezTo>
                    <a:pt x="2262" y="6215"/>
                    <a:pt x="2266" y="6213"/>
                    <a:pt x="2268" y="6210"/>
                  </a:cubicBezTo>
                  <a:cubicBezTo>
                    <a:pt x="2253" y="6100"/>
                    <a:pt x="2233" y="5989"/>
                    <a:pt x="2210" y="5919"/>
                  </a:cubicBezTo>
                  <a:lnTo>
                    <a:pt x="2115" y="5919"/>
                  </a:lnTo>
                  <a:close/>
                  <a:moveTo>
                    <a:pt x="2301" y="6551"/>
                  </a:moveTo>
                  <a:cubicBezTo>
                    <a:pt x="2300" y="6542"/>
                    <a:pt x="2299" y="6523"/>
                    <a:pt x="2296" y="6496"/>
                  </a:cubicBezTo>
                  <a:cubicBezTo>
                    <a:pt x="2240" y="6458"/>
                    <a:pt x="2189" y="6443"/>
                    <a:pt x="2166" y="6437"/>
                  </a:cubicBezTo>
                  <a:cubicBezTo>
                    <a:pt x="2170" y="6458"/>
                    <a:pt x="2173" y="6482"/>
                    <a:pt x="2174" y="6510"/>
                  </a:cubicBezTo>
                  <a:cubicBezTo>
                    <a:pt x="2191" y="6513"/>
                    <a:pt x="2233" y="6523"/>
                    <a:pt x="2283" y="6551"/>
                  </a:cubicBezTo>
                  <a:lnTo>
                    <a:pt x="2301" y="6551"/>
                  </a:lnTo>
                  <a:close/>
                  <a:moveTo>
                    <a:pt x="2295" y="6473"/>
                  </a:moveTo>
                  <a:cubicBezTo>
                    <a:pt x="2293" y="6452"/>
                    <a:pt x="2290" y="6426"/>
                    <a:pt x="2287" y="6399"/>
                  </a:cubicBezTo>
                  <a:cubicBezTo>
                    <a:pt x="2240" y="6376"/>
                    <a:pt x="2201" y="6366"/>
                    <a:pt x="2185" y="6363"/>
                  </a:cubicBezTo>
                  <a:cubicBezTo>
                    <a:pt x="2141" y="6363"/>
                    <a:pt x="2141" y="6363"/>
                    <a:pt x="2141" y="6363"/>
                  </a:cubicBezTo>
                  <a:cubicBezTo>
                    <a:pt x="2147" y="6374"/>
                    <a:pt x="2155" y="6392"/>
                    <a:pt x="2161" y="6418"/>
                  </a:cubicBezTo>
                  <a:cubicBezTo>
                    <a:pt x="2179" y="6421"/>
                    <a:pt x="2233" y="6434"/>
                    <a:pt x="2295" y="6473"/>
                  </a:cubicBezTo>
                  <a:close/>
                  <a:moveTo>
                    <a:pt x="2442" y="6512"/>
                  </a:moveTo>
                  <a:cubicBezTo>
                    <a:pt x="2433" y="6502"/>
                    <a:pt x="2423" y="6492"/>
                    <a:pt x="2413" y="6484"/>
                  </a:cubicBezTo>
                  <a:cubicBezTo>
                    <a:pt x="2415" y="6499"/>
                    <a:pt x="2417" y="6515"/>
                    <a:pt x="2418" y="6531"/>
                  </a:cubicBezTo>
                  <a:cubicBezTo>
                    <a:pt x="2418" y="6531"/>
                    <a:pt x="2415" y="6534"/>
                    <a:pt x="2411" y="6539"/>
                  </a:cubicBezTo>
                  <a:cubicBezTo>
                    <a:pt x="2423" y="6532"/>
                    <a:pt x="2434" y="6523"/>
                    <a:pt x="2442" y="6512"/>
                  </a:cubicBezTo>
                  <a:close/>
                  <a:moveTo>
                    <a:pt x="2272" y="6363"/>
                  </a:moveTo>
                  <a:cubicBezTo>
                    <a:pt x="2251" y="6363"/>
                    <a:pt x="2251" y="6363"/>
                    <a:pt x="2251" y="6363"/>
                  </a:cubicBezTo>
                  <a:cubicBezTo>
                    <a:pt x="2262" y="6367"/>
                    <a:pt x="2275" y="6372"/>
                    <a:pt x="2289" y="6379"/>
                  </a:cubicBezTo>
                  <a:cubicBezTo>
                    <a:pt x="2286" y="6360"/>
                    <a:pt x="2284" y="6341"/>
                    <a:pt x="2282" y="6321"/>
                  </a:cubicBezTo>
                  <a:cubicBezTo>
                    <a:pt x="2278" y="6320"/>
                    <a:pt x="2275" y="6319"/>
                    <a:pt x="2272" y="6318"/>
                  </a:cubicBezTo>
                  <a:lnTo>
                    <a:pt x="2272" y="6363"/>
                  </a:lnTo>
                  <a:close/>
                  <a:moveTo>
                    <a:pt x="2460" y="6457"/>
                  </a:moveTo>
                  <a:cubicBezTo>
                    <a:pt x="2460" y="6423"/>
                    <a:pt x="2460" y="6423"/>
                    <a:pt x="2460" y="6423"/>
                  </a:cubicBezTo>
                  <a:cubicBezTo>
                    <a:pt x="2440" y="6404"/>
                    <a:pt x="2420" y="6388"/>
                    <a:pt x="2400" y="6376"/>
                  </a:cubicBezTo>
                  <a:cubicBezTo>
                    <a:pt x="2405" y="6403"/>
                    <a:pt x="2410" y="6431"/>
                    <a:pt x="2414" y="6460"/>
                  </a:cubicBezTo>
                  <a:cubicBezTo>
                    <a:pt x="2426" y="6471"/>
                    <a:pt x="2439" y="6482"/>
                    <a:pt x="2452" y="6495"/>
                  </a:cubicBezTo>
                  <a:cubicBezTo>
                    <a:pt x="2457" y="6484"/>
                    <a:pt x="2460" y="6471"/>
                    <a:pt x="2460" y="6457"/>
                  </a:cubicBezTo>
                  <a:close/>
                  <a:moveTo>
                    <a:pt x="2460" y="6329"/>
                  </a:moveTo>
                  <a:cubicBezTo>
                    <a:pt x="2432" y="6308"/>
                    <a:pt x="2404" y="6294"/>
                    <a:pt x="2380" y="6283"/>
                  </a:cubicBezTo>
                  <a:cubicBezTo>
                    <a:pt x="2387" y="6305"/>
                    <a:pt x="2393" y="6328"/>
                    <a:pt x="2398" y="6352"/>
                  </a:cubicBezTo>
                  <a:cubicBezTo>
                    <a:pt x="2418" y="6365"/>
                    <a:pt x="2439" y="6380"/>
                    <a:pt x="2460" y="6398"/>
                  </a:cubicBezTo>
                  <a:lnTo>
                    <a:pt x="2460" y="6329"/>
                  </a:lnTo>
                  <a:close/>
                  <a:moveTo>
                    <a:pt x="2279" y="6265"/>
                  </a:moveTo>
                  <a:cubicBezTo>
                    <a:pt x="2275" y="6272"/>
                    <a:pt x="2272" y="6282"/>
                    <a:pt x="2272" y="6293"/>
                  </a:cubicBezTo>
                  <a:cubicBezTo>
                    <a:pt x="2272" y="6300"/>
                    <a:pt x="2272" y="6300"/>
                    <a:pt x="2272" y="6300"/>
                  </a:cubicBezTo>
                  <a:cubicBezTo>
                    <a:pt x="2275" y="6300"/>
                    <a:pt x="2279" y="6301"/>
                    <a:pt x="2284" y="6302"/>
                  </a:cubicBezTo>
                  <a:cubicBezTo>
                    <a:pt x="2282" y="6290"/>
                    <a:pt x="2281" y="6277"/>
                    <a:pt x="2279" y="6265"/>
                  </a:cubicBezTo>
                  <a:close/>
                  <a:moveTo>
                    <a:pt x="2309" y="6058"/>
                  </a:moveTo>
                  <a:cubicBezTo>
                    <a:pt x="2309" y="6084"/>
                    <a:pt x="2309" y="6084"/>
                    <a:pt x="2309" y="6084"/>
                  </a:cubicBezTo>
                  <a:cubicBezTo>
                    <a:pt x="2332" y="6136"/>
                    <a:pt x="2354" y="6195"/>
                    <a:pt x="2374" y="6260"/>
                  </a:cubicBezTo>
                  <a:cubicBezTo>
                    <a:pt x="2399" y="6270"/>
                    <a:pt x="2429" y="6285"/>
                    <a:pt x="2460" y="6307"/>
                  </a:cubicBezTo>
                  <a:cubicBezTo>
                    <a:pt x="2460" y="6293"/>
                    <a:pt x="2460" y="6293"/>
                    <a:pt x="2460" y="6293"/>
                  </a:cubicBezTo>
                  <a:cubicBezTo>
                    <a:pt x="2460" y="6273"/>
                    <a:pt x="2452" y="6256"/>
                    <a:pt x="2442" y="6256"/>
                  </a:cubicBezTo>
                  <a:cubicBezTo>
                    <a:pt x="2424" y="6256"/>
                    <a:pt x="2424" y="6256"/>
                    <a:pt x="2424" y="6256"/>
                  </a:cubicBezTo>
                  <a:cubicBezTo>
                    <a:pt x="2424" y="6058"/>
                    <a:pt x="2424" y="6058"/>
                    <a:pt x="2424" y="6058"/>
                  </a:cubicBezTo>
                  <a:cubicBezTo>
                    <a:pt x="2424" y="6026"/>
                    <a:pt x="2398" y="6000"/>
                    <a:pt x="2366" y="6000"/>
                  </a:cubicBezTo>
                  <a:cubicBezTo>
                    <a:pt x="2335" y="6000"/>
                    <a:pt x="2309" y="6026"/>
                    <a:pt x="2309" y="6058"/>
                  </a:cubicBezTo>
                  <a:close/>
                  <a:moveTo>
                    <a:pt x="1469" y="7408"/>
                  </a:moveTo>
                  <a:cubicBezTo>
                    <a:pt x="1462" y="7407"/>
                    <a:pt x="1466" y="7408"/>
                    <a:pt x="1455" y="7408"/>
                  </a:cubicBezTo>
                  <a:cubicBezTo>
                    <a:pt x="1444" y="7409"/>
                    <a:pt x="1419" y="7407"/>
                    <a:pt x="1400" y="7413"/>
                  </a:cubicBezTo>
                  <a:cubicBezTo>
                    <a:pt x="1479" y="7413"/>
                    <a:pt x="1479" y="7413"/>
                    <a:pt x="1479" y="7413"/>
                  </a:cubicBezTo>
                  <a:cubicBezTo>
                    <a:pt x="1477" y="7410"/>
                    <a:pt x="1473" y="7409"/>
                    <a:pt x="1469" y="7408"/>
                  </a:cubicBezTo>
                  <a:close/>
                  <a:moveTo>
                    <a:pt x="1534" y="7393"/>
                  </a:moveTo>
                  <a:cubicBezTo>
                    <a:pt x="1551" y="7403"/>
                    <a:pt x="1567" y="7391"/>
                    <a:pt x="1567" y="7391"/>
                  </a:cubicBezTo>
                  <a:cubicBezTo>
                    <a:pt x="1589" y="7402"/>
                    <a:pt x="1602" y="7390"/>
                    <a:pt x="1602" y="7390"/>
                  </a:cubicBezTo>
                  <a:cubicBezTo>
                    <a:pt x="1628" y="7402"/>
                    <a:pt x="1644" y="7385"/>
                    <a:pt x="1644" y="7385"/>
                  </a:cubicBezTo>
                  <a:cubicBezTo>
                    <a:pt x="1674" y="7391"/>
                    <a:pt x="1685" y="7366"/>
                    <a:pt x="1685" y="7366"/>
                  </a:cubicBezTo>
                  <a:cubicBezTo>
                    <a:pt x="1630" y="7371"/>
                    <a:pt x="1584" y="7317"/>
                    <a:pt x="1573" y="7307"/>
                  </a:cubicBezTo>
                  <a:cubicBezTo>
                    <a:pt x="1561" y="7298"/>
                    <a:pt x="1553" y="7300"/>
                    <a:pt x="1542" y="7320"/>
                  </a:cubicBezTo>
                  <a:cubicBezTo>
                    <a:pt x="1534" y="7334"/>
                    <a:pt x="1522" y="7336"/>
                    <a:pt x="1515" y="7335"/>
                  </a:cubicBezTo>
                  <a:cubicBezTo>
                    <a:pt x="1515" y="7332"/>
                    <a:pt x="1515" y="7332"/>
                    <a:pt x="1515" y="7332"/>
                  </a:cubicBezTo>
                  <a:cubicBezTo>
                    <a:pt x="1524" y="7328"/>
                    <a:pt x="1530" y="7320"/>
                    <a:pt x="1530" y="7309"/>
                  </a:cubicBezTo>
                  <a:cubicBezTo>
                    <a:pt x="1530" y="7295"/>
                    <a:pt x="1518" y="7283"/>
                    <a:pt x="1504" y="7283"/>
                  </a:cubicBezTo>
                  <a:cubicBezTo>
                    <a:pt x="1489" y="7283"/>
                    <a:pt x="1478" y="7295"/>
                    <a:pt x="1478" y="7309"/>
                  </a:cubicBezTo>
                  <a:cubicBezTo>
                    <a:pt x="1478" y="7320"/>
                    <a:pt x="1484" y="7328"/>
                    <a:pt x="1492" y="7332"/>
                  </a:cubicBezTo>
                  <a:cubicBezTo>
                    <a:pt x="1492" y="7335"/>
                    <a:pt x="1492" y="7335"/>
                    <a:pt x="1492" y="7335"/>
                  </a:cubicBezTo>
                  <a:cubicBezTo>
                    <a:pt x="1485" y="7336"/>
                    <a:pt x="1473" y="7334"/>
                    <a:pt x="1465" y="7320"/>
                  </a:cubicBezTo>
                  <a:cubicBezTo>
                    <a:pt x="1454" y="7300"/>
                    <a:pt x="1446" y="7298"/>
                    <a:pt x="1434" y="7307"/>
                  </a:cubicBezTo>
                  <a:cubicBezTo>
                    <a:pt x="1423" y="7317"/>
                    <a:pt x="1377" y="7371"/>
                    <a:pt x="1322" y="7366"/>
                  </a:cubicBezTo>
                  <a:cubicBezTo>
                    <a:pt x="1322" y="7366"/>
                    <a:pt x="1333" y="7391"/>
                    <a:pt x="1363" y="7385"/>
                  </a:cubicBezTo>
                  <a:cubicBezTo>
                    <a:pt x="1363" y="7385"/>
                    <a:pt x="1379" y="7402"/>
                    <a:pt x="1405" y="7390"/>
                  </a:cubicBezTo>
                  <a:cubicBezTo>
                    <a:pt x="1405" y="7390"/>
                    <a:pt x="1418" y="7402"/>
                    <a:pt x="1440" y="7391"/>
                  </a:cubicBezTo>
                  <a:cubicBezTo>
                    <a:pt x="1440" y="7391"/>
                    <a:pt x="1456" y="7403"/>
                    <a:pt x="1473" y="7393"/>
                  </a:cubicBezTo>
                  <a:cubicBezTo>
                    <a:pt x="1473" y="7393"/>
                    <a:pt x="1482" y="7400"/>
                    <a:pt x="1493" y="7398"/>
                  </a:cubicBezTo>
                  <a:cubicBezTo>
                    <a:pt x="1493" y="7413"/>
                    <a:pt x="1493" y="7413"/>
                    <a:pt x="1493" y="7413"/>
                  </a:cubicBezTo>
                  <a:cubicBezTo>
                    <a:pt x="1514" y="7413"/>
                    <a:pt x="1514" y="7413"/>
                    <a:pt x="1514" y="7413"/>
                  </a:cubicBezTo>
                  <a:cubicBezTo>
                    <a:pt x="1514" y="7398"/>
                    <a:pt x="1514" y="7398"/>
                    <a:pt x="1514" y="7398"/>
                  </a:cubicBezTo>
                  <a:cubicBezTo>
                    <a:pt x="1525" y="7400"/>
                    <a:pt x="1534" y="7393"/>
                    <a:pt x="1534" y="7393"/>
                  </a:cubicBezTo>
                  <a:close/>
                  <a:moveTo>
                    <a:pt x="1535" y="7408"/>
                  </a:moveTo>
                  <a:cubicBezTo>
                    <a:pt x="1532" y="7409"/>
                    <a:pt x="1527" y="7410"/>
                    <a:pt x="1525" y="7413"/>
                  </a:cubicBezTo>
                  <a:cubicBezTo>
                    <a:pt x="1605" y="7413"/>
                    <a:pt x="1605" y="7413"/>
                    <a:pt x="1605" y="7413"/>
                  </a:cubicBezTo>
                  <a:cubicBezTo>
                    <a:pt x="1586" y="7407"/>
                    <a:pt x="1561" y="7409"/>
                    <a:pt x="1550" y="7408"/>
                  </a:cubicBezTo>
                  <a:cubicBezTo>
                    <a:pt x="1539" y="7408"/>
                    <a:pt x="1543" y="7407"/>
                    <a:pt x="1535" y="7408"/>
                  </a:cubicBezTo>
                  <a:close/>
                  <a:moveTo>
                    <a:pt x="150" y="6726"/>
                  </a:moveTo>
                  <a:cubicBezTo>
                    <a:pt x="157" y="6719"/>
                    <a:pt x="164" y="6712"/>
                    <a:pt x="172" y="6705"/>
                  </a:cubicBezTo>
                  <a:cubicBezTo>
                    <a:pt x="0" y="6569"/>
                    <a:pt x="80" y="6433"/>
                    <a:pt x="80" y="6432"/>
                  </a:cubicBezTo>
                  <a:cubicBezTo>
                    <a:pt x="86" y="6422"/>
                    <a:pt x="99" y="6420"/>
                    <a:pt x="107" y="6425"/>
                  </a:cubicBezTo>
                  <a:cubicBezTo>
                    <a:pt x="117" y="6431"/>
                    <a:pt x="119" y="6443"/>
                    <a:pt x="114" y="6452"/>
                  </a:cubicBezTo>
                  <a:cubicBezTo>
                    <a:pt x="114" y="6452"/>
                    <a:pt x="109" y="6459"/>
                    <a:pt x="105" y="6471"/>
                  </a:cubicBezTo>
                  <a:cubicBezTo>
                    <a:pt x="300" y="6471"/>
                    <a:pt x="300" y="6471"/>
                    <a:pt x="300" y="6471"/>
                  </a:cubicBezTo>
                  <a:cubicBezTo>
                    <a:pt x="296" y="6461"/>
                    <a:pt x="293" y="6454"/>
                    <a:pt x="292" y="6452"/>
                  </a:cubicBezTo>
                  <a:cubicBezTo>
                    <a:pt x="286" y="6444"/>
                    <a:pt x="289" y="6431"/>
                    <a:pt x="298" y="6425"/>
                  </a:cubicBezTo>
                  <a:cubicBezTo>
                    <a:pt x="302" y="6423"/>
                    <a:pt x="307" y="6422"/>
                    <a:pt x="312" y="6423"/>
                  </a:cubicBezTo>
                  <a:cubicBezTo>
                    <a:pt x="318" y="6424"/>
                    <a:pt x="322" y="6427"/>
                    <a:pt x="325" y="6432"/>
                  </a:cubicBezTo>
                  <a:cubicBezTo>
                    <a:pt x="326" y="6433"/>
                    <a:pt x="394" y="6549"/>
                    <a:pt x="269" y="6674"/>
                  </a:cubicBezTo>
                  <a:cubicBezTo>
                    <a:pt x="258" y="6684"/>
                    <a:pt x="247" y="6695"/>
                    <a:pt x="234" y="6705"/>
                  </a:cubicBezTo>
                  <a:cubicBezTo>
                    <a:pt x="384" y="6837"/>
                    <a:pt x="350" y="6978"/>
                    <a:pt x="349" y="6984"/>
                  </a:cubicBezTo>
                  <a:cubicBezTo>
                    <a:pt x="348" y="6987"/>
                    <a:pt x="346" y="6990"/>
                    <a:pt x="344" y="6993"/>
                  </a:cubicBezTo>
                  <a:cubicBezTo>
                    <a:pt x="340" y="6996"/>
                    <a:pt x="335" y="6998"/>
                    <a:pt x="330" y="6998"/>
                  </a:cubicBezTo>
                  <a:cubicBezTo>
                    <a:pt x="328" y="6998"/>
                    <a:pt x="327" y="6998"/>
                    <a:pt x="325" y="6998"/>
                  </a:cubicBezTo>
                  <a:cubicBezTo>
                    <a:pt x="315" y="6995"/>
                    <a:pt x="309" y="6985"/>
                    <a:pt x="311" y="6974"/>
                  </a:cubicBezTo>
                  <a:cubicBezTo>
                    <a:pt x="312" y="6972"/>
                    <a:pt x="314" y="6963"/>
                    <a:pt x="314" y="6947"/>
                  </a:cubicBezTo>
                  <a:cubicBezTo>
                    <a:pt x="91" y="6947"/>
                    <a:pt x="91" y="6947"/>
                    <a:pt x="91" y="6947"/>
                  </a:cubicBezTo>
                  <a:cubicBezTo>
                    <a:pt x="92" y="6963"/>
                    <a:pt x="94" y="6972"/>
                    <a:pt x="94" y="6974"/>
                  </a:cubicBezTo>
                  <a:cubicBezTo>
                    <a:pt x="97" y="6985"/>
                    <a:pt x="88" y="6996"/>
                    <a:pt x="80" y="6998"/>
                  </a:cubicBezTo>
                  <a:cubicBezTo>
                    <a:pt x="78" y="6998"/>
                    <a:pt x="77" y="6998"/>
                    <a:pt x="75" y="6998"/>
                  </a:cubicBezTo>
                  <a:cubicBezTo>
                    <a:pt x="66" y="6998"/>
                    <a:pt x="59" y="6992"/>
                    <a:pt x="56" y="6984"/>
                  </a:cubicBezTo>
                  <a:cubicBezTo>
                    <a:pt x="55" y="6978"/>
                    <a:pt x="24" y="6851"/>
                    <a:pt x="150" y="6726"/>
                  </a:cubicBezTo>
                  <a:close/>
                  <a:moveTo>
                    <a:pt x="287" y="6833"/>
                  </a:moveTo>
                  <a:cubicBezTo>
                    <a:pt x="118" y="6833"/>
                    <a:pt x="118" y="6833"/>
                    <a:pt x="118" y="6833"/>
                  </a:cubicBezTo>
                  <a:cubicBezTo>
                    <a:pt x="116" y="6837"/>
                    <a:pt x="116" y="6837"/>
                    <a:pt x="116" y="6837"/>
                  </a:cubicBezTo>
                  <a:cubicBezTo>
                    <a:pt x="105" y="6859"/>
                    <a:pt x="98" y="6882"/>
                    <a:pt x="94" y="6904"/>
                  </a:cubicBezTo>
                  <a:cubicBezTo>
                    <a:pt x="94" y="6909"/>
                    <a:pt x="94" y="6909"/>
                    <a:pt x="94" y="6909"/>
                  </a:cubicBezTo>
                  <a:cubicBezTo>
                    <a:pt x="311" y="6909"/>
                    <a:pt x="311" y="6909"/>
                    <a:pt x="311" y="6909"/>
                  </a:cubicBezTo>
                  <a:cubicBezTo>
                    <a:pt x="311" y="6903"/>
                    <a:pt x="311" y="6903"/>
                    <a:pt x="311" y="6903"/>
                  </a:cubicBezTo>
                  <a:cubicBezTo>
                    <a:pt x="307" y="6882"/>
                    <a:pt x="300" y="6859"/>
                    <a:pt x="289" y="6838"/>
                  </a:cubicBezTo>
                  <a:lnTo>
                    <a:pt x="287" y="6833"/>
                  </a:lnTo>
                  <a:close/>
                  <a:moveTo>
                    <a:pt x="287" y="6586"/>
                  </a:moveTo>
                  <a:cubicBezTo>
                    <a:pt x="288" y="6584"/>
                    <a:pt x="288" y="6584"/>
                    <a:pt x="288" y="6584"/>
                  </a:cubicBezTo>
                  <a:cubicBezTo>
                    <a:pt x="299" y="6562"/>
                    <a:pt x="306" y="6538"/>
                    <a:pt x="306" y="6514"/>
                  </a:cubicBezTo>
                  <a:cubicBezTo>
                    <a:pt x="306" y="6512"/>
                    <a:pt x="306" y="6512"/>
                    <a:pt x="306" y="6512"/>
                  </a:cubicBezTo>
                  <a:cubicBezTo>
                    <a:pt x="99" y="6513"/>
                    <a:pt x="99" y="6513"/>
                    <a:pt x="99" y="6513"/>
                  </a:cubicBezTo>
                  <a:cubicBezTo>
                    <a:pt x="99" y="6514"/>
                    <a:pt x="99" y="6514"/>
                    <a:pt x="99" y="6514"/>
                  </a:cubicBezTo>
                  <a:cubicBezTo>
                    <a:pt x="99" y="6538"/>
                    <a:pt x="105" y="6562"/>
                    <a:pt x="118" y="6586"/>
                  </a:cubicBezTo>
                  <a:cubicBezTo>
                    <a:pt x="118" y="6587"/>
                    <a:pt x="118" y="6587"/>
                    <a:pt x="118" y="6587"/>
                  </a:cubicBezTo>
                  <a:lnTo>
                    <a:pt x="287" y="6586"/>
                  </a:lnTo>
                  <a:close/>
                  <a:moveTo>
                    <a:pt x="203" y="6680"/>
                  </a:moveTo>
                  <a:cubicBezTo>
                    <a:pt x="225" y="6663"/>
                    <a:pt x="245" y="6644"/>
                    <a:pt x="260" y="6626"/>
                  </a:cubicBezTo>
                  <a:cubicBezTo>
                    <a:pt x="145" y="6626"/>
                    <a:pt x="145" y="6626"/>
                    <a:pt x="145" y="6626"/>
                  </a:cubicBezTo>
                  <a:cubicBezTo>
                    <a:pt x="160" y="6644"/>
                    <a:pt x="180" y="6663"/>
                    <a:pt x="203" y="6680"/>
                  </a:cubicBezTo>
                  <a:close/>
                  <a:moveTo>
                    <a:pt x="143" y="6792"/>
                  </a:moveTo>
                  <a:cubicBezTo>
                    <a:pt x="262" y="6792"/>
                    <a:pt x="262" y="6792"/>
                    <a:pt x="262" y="6792"/>
                  </a:cubicBezTo>
                  <a:cubicBezTo>
                    <a:pt x="246" y="6770"/>
                    <a:pt x="226" y="6749"/>
                    <a:pt x="203" y="6730"/>
                  </a:cubicBezTo>
                  <a:cubicBezTo>
                    <a:pt x="180" y="6749"/>
                    <a:pt x="160" y="6771"/>
                    <a:pt x="143" y="6792"/>
                  </a:cubicBezTo>
                  <a:close/>
                  <a:moveTo>
                    <a:pt x="3706" y="5241"/>
                  </a:moveTo>
                  <a:cubicBezTo>
                    <a:pt x="3799" y="5296"/>
                    <a:pt x="3782" y="5344"/>
                    <a:pt x="3776" y="5383"/>
                  </a:cubicBezTo>
                  <a:cubicBezTo>
                    <a:pt x="3747" y="5573"/>
                    <a:pt x="3563" y="5525"/>
                    <a:pt x="3483" y="5514"/>
                  </a:cubicBezTo>
                  <a:cubicBezTo>
                    <a:pt x="3330" y="5495"/>
                    <a:pt x="3334" y="5760"/>
                    <a:pt x="3334" y="5760"/>
                  </a:cubicBezTo>
                  <a:cubicBezTo>
                    <a:pt x="3425" y="5760"/>
                    <a:pt x="3425" y="5760"/>
                    <a:pt x="3425" y="5760"/>
                  </a:cubicBezTo>
                  <a:cubicBezTo>
                    <a:pt x="3432" y="5533"/>
                    <a:pt x="3537" y="5604"/>
                    <a:pt x="3577" y="5634"/>
                  </a:cubicBezTo>
                  <a:cubicBezTo>
                    <a:pt x="3838" y="5827"/>
                    <a:pt x="4010" y="5650"/>
                    <a:pt x="4061" y="5538"/>
                  </a:cubicBezTo>
                  <a:cubicBezTo>
                    <a:pt x="4146" y="5354"/>
                    <a:pt x="4112" y="5253"/>
                    <a:pt x="4055" y="5189"/>
                  </a:cubicBezTo>
                  <a:cubicBezTo>
                    <a:pt x="3657" y="5189"/>
                    <a:pt x="3657" y="5189"/>
                    <a:pt x="3657" y="5189"/>
                  </a:cubicBezTo>
                  <a:cubicBezTo>
                    <a:pt x="3670" y="5219"/>
                    <a:pt x="3687" y="5229"/>
                    <a:pt x="3706" y="5241"/>
                  </a:cubicBezTo>
                  <a:close/>
                  <a:moveTo>
                    <a:pt x="4024" y="5159"/>
                  </a:moveTo>
                  <a:cubicBezTo>
                    <a:pt x="3932" y="5080"/>
                    <a:pt x="3857" y="5132"/>
                    <a:pt x="3813" y="5161"/>
                  </a:cubicBezTo>
                  <a:cubicBezTo>
                    <a:pt x="3718" y="5225"/>
                    <a:pt x="3729" y="4997"/>
                    <a:pt x="3729" y="4997"/>
                  </a:cubicBezTo>
                  <a:cubicBezTo>
                    <a:pt x="3636" y="4997"/>
                    <a:pt x="3636" y="4997"/>
                    <a:pt x="3636" y="4997"/>
                  </a:cubicBezTo>
                  <a:cubicBezTo>
                    <a:pt x="3634" y="5102"/>
                    <a:pt x="3643" y="5157"/>
                    <a:pt x="3657" y="5189"/>
                  </a:cubicBezTo>
                  <a:cubicBezTo>
                    <a:pt x="4055" y="5189"/>
                    <a:pt x="4055" y="5189"/>
                    <a:pt x="4055" y="5189"/>
                  </a:cubicBezTo>
                  <a:cubicBezTo>
                    <a:pt x="4045" y="5178"/>
                    <a:pt x="4035" y="5168"/>
                    <a:pt x="4024" y="5159"/>
                  </a:cubicBezTo>
                  <a:close/>
                  <a:moveTo>
                    <a:pt x="1077" y="6946"/>
                  </a:moveTo>
                  <a:cubicBezTo>
                    <a:pt x="1079" y="6979"/>
                    <a:pt x="1044" y="7017"/>
                    <a:pt x="976" y="7057"/>
                  </a:cubicBezTo>
                  <a:cubicBezTo>
                    <a:pt x="943" y="7042"/>
                    <a:pt x="895" y="7011"/>
                    <a:pt x="894" y="6989"/>
                  </a:cubicBezTo>
                  <a:cubicBezTo>
                    <a:pt x="872" y="6991"/>
                    <a:pt x="872" y="6991"/>
                    <a:pt x="872" y="6991"/>
                  </a:cubicBezTo>
                  <a:cubicBezTo>
                    <a:pt x="875" y="7025"/>
                    <a:pt x="928" y="7057"/>
                    <a:pt x="956" y="7072"/>
                  </a:cubicBezTo>
                  <a:cubicBezTo>
                    <a:pt x="935" y="7087"/>
                    <a:pt x="894" y="7112"/>
                    <a:pt x="858" y="7112"/>
                  </a:cubicBezTo>
                  <a:cubicBezTo>
                    <a:pt x="833" y="7112"/>
                    <a:pt x="815" y="7100"/>
                    <a:pt x="803" y="7074"/>
                  </a:cubicBezTo>
                  <a:cubicBezTo>
                    <a:pt x="803" y="7074"/>
                    <a:pt x="803" y="7074"/>
                    <a:pt x="803" y="7073"/>
                  </a:cubicBezTo>
                  <a:cubicBezTo>
                    <a:pt x="804" y="7072"/>
                    <a:pt x="804" y="7072"/>
                    <a:pt x="804" y="7072"/>
                  </a:cubicBezTo>
                  <a:cubicBezTo>
                    <a:pt x="804" y="6423"/>
                    <a:pt x="804" y="6423"/>
                    <a:pt x="804" y="6423"/>
                  </a:cubicBezTo>
                  <a:cubicBezTo>
                    <a:pt x="816" y="6421"/>
                    <a:pt x="835" y="6418"/>
                    <a:pt x="857" y="6418"/>
                  </a:cubicBezTo>
                  <a:cubicBezTo>
                    <a:pt x="886" y="6418"/>
                    <a:pt x="925" y="6423"/>
                    <a:pt x="947" y="6448"/>
                  </a:cubicBezTo>
                  <a:cubicBezTo>
                    <a:pt x="962" y="6465"/>
                    <a:pt x="968" y="6489"/>
                    <a:pt x="966" y="6520"/>
                  </a:cubicBezTo>
                  <a:cubicBezTo>
                    <a:pt x="950" y="6522"/>
                    <a:pt x="935" y="6528"/>
                    <a:pt x="933" y="6541"/>
                  </a:cubicBezTo>
                  <a:cubicBezTo>
                    <a:pt x="931" y="6555"/>
                    <a:pt x="946" y="6569"/>
                    <a:pt x="1021" y="6592"/>
                  </a:cubicBezTo>
                  <a:cubicBezTo>
                    <a:pt x="1035" y="6614"/>
                    <a:pt x="1107" y="6735"/>
                    <a:pt x="1083" y="6814"/>
                  </a:cubicBezTo>
                  <a:cubicBezTo>
                    <a:pt x="1075" y="6838"/>
                    <a:pt x="1060" y="6856"/>
                    <a:pt x="1036" y="6867"/>
                  </a:cubicBezTo>
                  <a:cubicBezTo>
                    <a:pt x="1016" y="6857"/>
                    <a:pt x="946" y="6822"/>
                    <a:pt x="903" y="6840"/>
                  </a:cubicBezTo>
                  <a:cubicBezTo>
                    <a:pt x="887" y="6846"/>
                    <a:pt x="877" y="6859"/>
                    <a:pt x="872" y="6877"/>
                  </a:cubicBezTo>
                  <a:cubicBezTo>
                    <a:pt x="893" y="6882"/>
                    <a:pt x="893" y="6882"/>
                    <a:pt x="893" y="6882"/>
                  </a:cubicBezTo>
                  <a:cubicBezTo>
                    <a:pt x="896" y="6871"/>
                    <a:pt x="902" y="6864"/>
                    <a:pt x="912" y="6860"/>
                  </a:cubicBezTo>
                  <a:cubicBezTo>
                    <a:pt x="937" y="6849"/>
                    <a:pt x="981" y="6865"/>
                    <a:pt x="1010" y="6879"/>
                  </a:cubicBezTo>
                  <a:cubicBezTo>
                    <a:pt x="1008" y="6879"/>
                    <a:pt x="1008" y="6879"/>
                    <a:pt x="1008" y="6879"/>
                  </a:cubicBezTo>
                  <a:cubicBezTo>
                    <a:pt x="1031" y="6889"/>
                    <a:pt x="1031" y="6889"/>
                    <a:pt x="1031" y="6889"/>
                  </a:cubicBezTo>
                  <a:cubicBezTo>
                    <a:pt x="1031" y="6890"/>
                    <a:pt x="1076" y="6910"/>
                    <a:pt x="1077" y="6946"/>
                  </a:cubicBezTo>
                  <a:close/>
                  <a:moveTo>
                    <a:pt x="872" y="6596"/>
                  </a:moveTo>
                  <a:cubicBezTo>
                    <a:pt x="864" y="6658"/>
                    <a:pt x="949" y="6717"/>
                    <a:pt x="953" y="6719"/>
                  </a:cubicBezTo>
                  <a:cubicBezTo>
                    <a:pt x="965" y="6701"/>
                    <a:pt x="965" y="6701"/>
                    <a:pt x="965" y="6701"/>
                  </a:cubicBezTo>
                  <a:cubicBezTo>
                    <a:pt x="943" y="6686"/>
                    <a:pt x="888" y="6639"/>
                    <a:pt x="893" y="6599"/>
                  </a:cubicBezTo>
                  <a:lnTo>
                    <a:pt x="872" y="6596"/>
                  </a:lnTo>
                  <a:close/>
                  <a:moveTo>
                    <a:pt x="779" y="7073"/>
                  </a:moveTo>
                  <a:cubicBezTo>
                    <a:pt x="779" y="7074"/>
                    <a:pt x="779" y="7074"/>
                    <a:pt x="779" y="7074"/>
                  </a:cubicBezTo>
                  <a:cubicBezTo>
                    <a:pt x="767" y="7100"/>
                    <a:pt x="749" y="7112"/>
                    <a:pt x="724" y="7112"/>
                  </a:cubicBezTo>
                  <a:cubicBezTo>
                    <a:pt x="689" y="7112"/>
                    <a:pt x="649" y="7088"/>
                    <a:pt x="628" y="7073"/>
                  </a:cubicBezTo>
                  <a:cubicBezTo>
                    <a:pt x="655" y="7058"/>
                    <a:pt x="710" y="7026"/>
                    <a:pt x="713" y="6991"/>
                  </a:cubicBezTo>
                  <a:cubicBezTo>
                    <a:pt x="692" y="6989"/>
                    <a:pt x="692" y="6989"/>
                    <a:pt x="692" y="6989"/>
                  </a:cubicBezTo>
                  <a:cubicBezTo>
                    <a:pt x="690" y="7012"/>
                    <a:pt x="641" y="7043"/>
                    <a:pt x="608" y="7058"/>
                  </a:cubicBezTo>
                  <a:cubicBezTo>
                    <a:pt x="539" y="7018"/>
                    <a:pt x="503" y="6979"/>
                    <a:pt x="505" y="6946"/>
                  </a:cubicBezTo>
                  <a:cubicBezTo>
                    <a:pt x="506" y="6910"/>
                    <a:pt x="551" y="6890"/>
                    <a:pt x="551" y="6889"/>
                  </a:cubicBezTo>
                  <a:cubicBezTo>
                    <a:pt x="574" y="6879"/>
                    <a:pt x="574" y="6879"/>
                    <a:pt x="574" y="6879"/>
                  </a:cubicBezTo>
                  <a:cubicBezTo>
                    <a:pt x="572" y="6879"/>
                    <a:pt x="572" y="6879"/>
                    <a:pt x="572" y="6879"/>
                  </a:cubicBezTo>
                  <a:cubicBezTo>
                    <a:pt x="601" y="6865"/>
                    <a:pt x="645" y="6849"/>
                    <a:pt x="670" y="6860"/>
                  </a:cubicBezTo>
                  <a:cubicBezTo>
                    <a:pt x="680" y="6864"/>
                    <a:pt x="686" y="6871"/>
                    <a:pt x="689" y="6882"/>
                  </a:cubicBezTo>
                  <a:cubicBezTo>
                    <a:pt x="710" y="6877"/>
                    <a:pt x="710" y="6877"/>
                    <a:pt x="710" y="6877"/>
                  </a:cubicBezTo>
                  <a:cubicBezTo>
                    <a:pt x="705" y="6859"/>
                    <a:pt x="694" y="6846"/>
                    <a:pt x="679" y="6840"/>
                  </a:cubicBezTo>
                  <a:cubicBezTo>
                    <a:pt x="636" y="6822"/>
                    <a:pt x="566" y="6857"/>
                    <a:pt x="546" y="6867"/>
                  </a:cubicBezTo>
                  <a:cubicBezTo>
                    <a:pt x="522" y="6856"/>
                    <a:pt x="507" y="6838"/>
                    <a:pt x="499" y="6814"/>
                  </a:cubicBezTo>
                  <a:cubicBezTo>
                    <a:pt x="475" y="6735"/>
                    <a:pt x="547" y="6614"/>
                    <a:pt x="561" y="6592"/>
                  </a:cubicBezTo>
                  <a:cubicBezTo>
                    <a:pt x="636" y="6569"/>
                    <a:pt x="651" y="6555"/>
                    <a:pt x="649" y="6541"/>
                  </a:cubicBezTo>
                  <a:cubicBezTo>
                    <a:pt x="647" y="6528"/>
                    <a:pt x="632" y="6522"/>
                    <a:pt x="616" y="6520"/>
                  </a:cubicBezTo>
                  <a:cubicBezTo>
                    <a:pt x="614" y="6489"/>
                    <a:pt x="620" y="6465"/>
                    <a:pt x="635" y="6448"/>
                  </a:cubicBezTo>
                  <a:cubicBezTo>
                    <a:pt x="657" y="6423"/>
                    <a:pt x="696" y="6418"/>
                    <a:pt x="725" y="6418"/>
                  </a:cubicBezTo>
                  <a:cubicBezTo>
                    <a:pt x="747" y="6418"/>
                    <a:pt x="766" y="6421"/>
                    <a:pt x="778" y="6423"/>
                  </a:cubicBezTo>
                  <a:cubicBezTo>
                    <a:pt x="778" y="7072"/>
                    <a:pt x="778" y="7072"/>
                    <a:pt x="778" y="7072"/>
                  </a:cubicBezTo>
                  <a:lnTo>
                    <a:pt x="779" y="7073"/>
                  </a:lnTo>
                  <a:close/>
                  <a:moveTo>
                    <a:pt x="710" y="6596"/>
                  </a:moveTo>
                  <a:cubicBezTo>
                    <a:pt x="688" y="6599"/>
                    <a:pt x="688" y="6599"/>
                    <a:pt x="688" y="6599"/>
                  </a:cubicBezTo>
                  <a:cubicBezTo>
                    <a:pt x="694" y="6639"/>
                    <a:pt x="638" y="6686"/>
                    <a:pt x="617" y="6701"/>
                  </a:cubicBezTo>
                  <a:cubicBezTo>
                    <a:pt x="629" y="6719"/>
                    <a:pt x="629" y="6719"/>
                    <a:pt x="629" y="6719"/>
                  </a:cubicBezTo>
                  <a:cubicBezTo>
                    <a:pt x="633" y="6717"/>
                    <a:pt x="718" y="6658"/>
                    <a:pt x="710" y="6596"/>
                  </a:cubicBezTo>
                  <a:close/>
                  <a:moveTo>
                    <a:pt x="1622" y="4852"/>
                  </a:moveTo>
                  <a:cubicBezTo>
                    <a:pt x="1560" y="4852"/>
                    <a:pt x="1500" y="4867"/>
                    <a:pt x="1445" y="4895"/>
                  </a:cubicBezTo>
                  <a:cubicBezTo>
                    <a:pt x="1415" y="4910"/>
                    <a:pt x="1387" y="4930"/>
                    <a:pt x="1362" y="4952"/>
                  </a:cubicBezTo>
                  <a:cubicBezTo>
                    <a:pt x="1362" y="5008"/>
                    <a:pt x="1362" y="5008"/>
                    <a:pt x="1362" y="5008"/>
                  </a:cubicBezTo>
                  <a:cubicBezTo>
                    <a:pt x="1390" y="4978"/>
                    <a:pt x="1423" y="4953"/>
                    <a:pt x="1459" y="4934"/>
                  </a:cubicBezTo>
                  <a:cubicBezTo>
                    <a:pt x="1510" y="4908"/>
                    <a:pt x="1565" y="4895"/>
                    <a:pt x="1622" y="4895"/>
                  </a:cubicBezTo>
                  <a:cubicBezTo>
                    <a:pt x="1680" y="4895"/>
                    <a:pt x="1734" y="4908"/>
                    <a:pt x="1785" y="4934"/>
                  </a:cubicBezTo>
                  <a:cubicBezTo>
                    <a:pt x="1822" y="4953"/>
                    <a:pt x="1855" y="4978"/>
                    <a:pt x="1883" y="5008"/>
                  </a:cubicBezTo>
                  <a:cubicBezTo>
                    <a:pt x="1883" y="4952"/>
                    <a:pt x="1883" y="4952"/>
                    <a:pt x="1883" y="4952"/>
                  </a:cubicBezTo>
                  <a:cubicBezTo>
                    <a:pt x="1858" y="4930"/>
                    <a:pt x="1830" y="4910"/>
                    <a:pt x="1800" y="4895"/>
                  </a:cubicBezTo>
                  <a:cubicBezTo>
                    <a:pt x="1745" y="4867"/>
                    <a:pt x="1685" y="4852"/>
                    <a:pt x="1622" y="4852"/>
                  </a:cubicBezTo>
                  <a:close/>
                  <a:moveTo>
                    <a:pt x="1883" y="5064"/>
                  </a:moveTo>
                  <a:cubicBezTo>
                    <a:pt x="1824" y="5143"/>
                    <a:pt x="1729" y="5194"/>
                    <a:pt x="1622" y="5194"/>
                  </a:cubicBezTo>
                  <a:cubicBezTo>
                    <a:pt x="1516" y="5194"/>
                    <a:pt x="1421" y="5143"/>
                    <a:pt x="1362" y="5064"/>
                  </a:cubicBezTo>
                  <a:cubicBezTo>
                    <a:pt x="1421" y="4985"/>
                    <a:pt x="1516" y="4934"/>
                    <a:pt x="1622" y="4934"/>
                  </a:cubicBezTo>
                  <a:cubicBezTo>
                    <a:pt x="1729" y="4934"/>
                    <a:pt x="1824" y="4985"/>
                    <a:pt x="1883" y="5064"/>
                  </a:cubicBezTo>
                  <a:close/>
                  <a:moveTo>
                    <a:pt x="1557" y="5032"/>
                  </a:moveTo>
                  <a:cubicBezTo>
                    <a:pt x="1557" y="5050"/>
                    <a:pt x="1572" y="5064"/>
                    <a:pt x="1590" y="5064"/>
                  </a:cubicBezTo>
                  <a:cubicBezTo>
                    <a:pt x="1608" y="5064"/>
                    <a:pt x="1622" y="5050"/>
                    <a:pt x="1622" y="5032"/>
                  </a:cubicBezTo>
                  <a:cubicBezTo>
                    <a:pt x="1622" y="5014"/>
                    <a:pt x="1608" y="4999"/>
                    <a:pt x="1590" y="4999"/>
                  </a:cubicBezTo>
                  <a:cubicBezTo>
                    <a:pt x="1572" y="4999"/>
                    <a:pt x="1557" y="5014"/>
                    <a:pt x="1557" y="5032"/>
                  </a:cubicBezTo>
                  <a:close/>
                  <a:moveTo>
                    <a:pt x="1841" y="5064"/>
                  </a:moveTo>
                  <a:cubicBezTo>
                    <a:pt x="1817" y="5037"/>
                    <a:pt x="1788" y="5015"/>
                    <a:pt x="1756" y="4998"/>
                  </a:cubicBezTo>
                  <a:cubicBezTo>
                    <a:pt x="1739" y="4990"/>
                    <a:pt x="1722" y="4983"/>
                    <a:pt x="1704" y="4978"/>
                  </a:cubicBezTo>
                  <a:cubicBezTo>
                    <a:pt x="1714" y="4993"/>
                    <a:pt x="1720" y="5012"/>
                    <a:pt x="1720" y="5032"/>
                  </a:cubicBezTo>
                  <a:cubicBezTo>
                    <a:pt x="1720" y="5086"/>
                    <a:pt x="1676" y="5129"/>
                    <a:pt x="1622" y="5129"/>
                  </a:cubicBezTo>
                  <a:cubicBezTo>
                    <a:pt x="1568" y="5129"/>
                    <a:pt x="1525" y="5086"/>
                    <a:pt x="1525" y="5032"/>
                  </a:cubicBezTo>
                  <a:cubicBezTo>
                    <a:pt x="1525" y="5012"/>
                    <a:pt x="1530" y="4993"/>
                    <a:pt x="1541" y="4978"/>
                  </a:cubicBezTo>
                  <a:cubicBezTo>
                    <a:pt x="1523" y="4983"/>
                    <a:pt x="1506" y="4990"/>
                    <a:pt x="1489" y="4998"/>
                  </a:cubicBezTo>
                  <a:cubicBezTo>
                    <a:pt x="1457" y="5015"/>
                    <a:pt x="1428" y="5037"/>
                    <a:pt x="1404" y="5064"/>
                  </a:cubicBezTo>
                  <a:cubicBezTo>
                    <a:pt x="1428" y="5091"/>
                    <a:pt x="1457" y="5114"/>
                    <a:pt x="1489" y="5130"/>
                  </a:cubicBezTo>
                  <a:cubicBezTo>
                    <a:pt x="1509" y="5140"/>
                    <a:pt x="1531" y="5148"/>
                    <a:pt x="1553" y="5154"/>
                  </a:cubicBezTo>
                  <a:cubicBezTo>
                    <a:pt x="1575" y="5159"/>
                    <a:pt x="1599" y="5162"/>
                    <a:pt x="1622" y="5162"/>
                  </a:cubicBezTo>
                  <a:cubicBezTo>
                    <a:pt x="1646" y="5162"/>
                    <a:pt x="1669" y="5159"/>
                    <a:pt x="1692" y="5154"/>
                  </a:cubicBezTo>
                  <a:cubicBezTo>
                    <a:pt x="1714" y="5148"/>
                    <a:pt x="1735" y="5140"/>
                    <a:pt x="1756" y="5130"/>
                  </a:cubicBezTo>
                  <a:cubicBezTo>
                    <a:pt x="1788" y="5114"/>
                    <a:pt x="1817" y="5091"/>
                    <a:pt x="1841" y="5064"/>
                  </a:cubicBezTo>
                  <a:close/>
                  <a:moveTo>
                    <a:pt x="2908" y="5861"/>
                  </a:moveTo>
                  <a:cubicBezTo>
                    <a:pt x="2908" y="5805"/>
                    <a:pt x="2863" y="5760"/>
                    <a:pt x="2807" y="5760"/>
                  </a:cubicBezTo>
                  <a:cubicBezTo>
                    <a:pt x="2773" y="5760"/>
                    <a:pt x="2744" y="5777"/>
                    <a:pt x="2725" y="5802"/>
                  </a:cubicBezTo>
                  <a:cubicBezTo>
                    <a:pt x="2707" y="5777"/>
                    <a:pt x="2677" y="5760"/>
                    <a:pt x="2643" y="5760"/>
                  </a:cubicBezTo>
                  <a:cubicBezTo>
                    <a:pt x="2588" y="5760"/>
                    <a:pt x="2542" y="5792"/>
                    <a:pt x="2542" y="5861"/>
                  </a:cubicBezTo>
                  <a:cubicBezTo>
                    <a:pt x="2542" y="5958"/>
                    <a:pt x="2725" y="6076"/>
                    <a:pt x="2725" y="6076"/>
                  </a:cubicBezTo>
                  <a:cubicBezTo>
                    <a:pt x="2725" y="6076"/>
                    <a:pt x="2908" y="5954"/>
                    <a:pt x="2908" y="5861"/>
                  </a:cubicBezTo>
                  <a:close/>
                  <a:moveTo>
                    <a:pt x="1469" y="6488"/>
                  </a:moveTo>
                  <a:cubicBezTo>
                    <a:pt x="1115" y="6488"/>
                    <a:pt x="1115" y="6488"/>
                    <a:pt x="1115" y="6488"/>
                  </a:cubicBezTo>
                  <a:cubicBezTo>
                    <a:pt x="1132" y="6454"/>
                    <a:pt x="1158" y="6426"/>
                    <a:pt x="1190" y="6407"/>
                  </a:cubicBezTo>
                  <a:cubicBezTo>
                    <a:pt x="1054" y="6364"/>
                    <a:pt x="955" y="6236"/>
                    <a:pt x="955" y="6086"/>
                  </a:cubicBezTo>
                  <a:cubicBezTo>
                    <a:pt x="955" y="5957"/>
                    <a:pt x="1027" y="5845"/>
                    <a:pt x="1134" y="5788"/>
                  </a:cubicBezTo>
                  <a:cubicBezTo>
                    <a:pt x="1133" y="5792"/>
                    <a:pt x="1132" y="5796"/>
                    <a:pt x="1132" y="5800"/>
                  </a:cubicBezTo>
                  <a:cubicBezTo>
                    <a:pt x="1132" y="5816"/>
                    <a:pt x="1139" y="5830"/>
                    <a:pt x="1150" y="5840"/>
                  </a:cubicBezTo>
                  <a:cubicBezTo>
                    <a:pt x="1095" y="5876"/>
                    <a:pt x="1059" y="5937"/>
                    <a:pt x="1059" y="6008"/>
                  </a:cubicBezTo>
                  <a:cubicBezTo>
                    <a:pt x="1059" y="6118"/>
                    <a:pt x="1148" y="6208"/>
                    <a:pt x="1258" y="6208"/>
                  </a:cubicBezTo>
                  <a:cubicBezTo>
                    <a:pt x="1296" y="6208"/>
                    <a:pt x="1331" y="6197"/>
                    <a:pt x="1362" y="6179"/>
                  </a:cubicBezTo>
                  <a:cubicBezTo>
                    <a:pt x="1349" y="6179"/>
                    <a:pt x="1349" y="6179"/>
                    <a:pt x="1349" y="6179"/>
                  </a:cubicBezTo>
                  <a:cubicBezTo>
                    <a:pt x="1349" y="6112"/>
                    <a:pt x="1349" y="6112"/>
                    <a:pt x="1349" y="6112"/>
                  </a:cubicBezTo>
                  <a:cubicBezTo>
                    <a:pt x="1667" y="6112"/>
                    <a:pt x="1667" y="6112"/>
                    <a:pt x="1667" y="6112"/>
                  </a:cubicBezTo>
                  <a:cubicBezTo>
                    <a:pt x="1667" y="6179"/>
                    <a:pt x="1667" y="6179"/>
                    <a:pt x="1667" y="6179"/>
                  </a:cubicBezTo>
                  <a:cubicBezTo>
                    <a:pt x="1616" y="6179"/>
                    <a:pt x="1616" y="6179"/>
                    <a:pt x="1616" y="6179"/>
                  </a:cubicBezTo>
                  <a:cubicBezTo>
                    <a:pt x="1585" y="6287"/>
                    <a:pt x="1501" y="6373"/>
                    <a:pt x="1394" y="6407"/>
                  </a:cubicBezTo>
                  <a:cubicBezTo>
                    <a:pt x="1426" y="6426"/>
                    <a:pt x="1452" y="6454"/>
                    <a:pt x="1469" y="6488"/>
                  </a:cubicBezTo>
                  <a:close/>
                  <a:moveTo>
                    <a:pt x="1404" y="6360"/>
                  </a:moveTo>
                  <a:cubicBezTo>
                    <a:pt x="1447" y="6360"/>
                    <a:pt x="1482" y="6325"/>
                    <a:pt x="1482" y="6282"/>
                  </a:cubicBezTo>
                  <a:cubicBezTo>
                    <a:pt x="1482" y="6240"/>
                    <a:pt x="1447" y="6205"/>
                    <a:pt x="1404" y="6205"/>
                  </a:cubicBezTo>
                  <a:cubicBezTo>
                    <a:pt x="1361" y="6205"/>
                    <a:pt x="1326" y="6240"/>
                    <a:pt x="1326" y="6282"/>
                  </a:cubicBezTo>
                  <a:cubicBezTo>
                    <a:pt x="1326" y="6325"/>
                    <a:pt x="1361" y="6360"/>
                    <a:pt x="1404" y="6360"/>
                  </a:cubicBezTo>
                  <a:close/>
                  <a:moveTo>
                    <a:pt x="1301" y="5926"/>
                  </a:moveTo>
                  <a:cubicBezTo>
                    <a:pt x="1314" y="5914"/>
                    <a:pt x="1314" y="5914"/>
                    <a:pt x="1314" y="5914"/>
                  </a:cubicBezTo>
                  <a:cubicBezTo>
                    <a:pt x="1337" y="5940"/>
                    <a:pt x="1337" y="5940"/>
                    <a:pt x="1337" y="5940"/>
                  </a:cubicBezTo>
                  <a:cubicBezTo>
                    <a:pt x="1429" y="5861"/>
                    <a:pt x="1429" y="5861"/>
                    <a:pt x="1429" y="5861"/>
                  </a:cubicBezTo>
                  <a:cubicBezTo>
                    <a:pt x="1406" y="5835"/>
                    <a:pt x="1406" y="5835"/>
                    <a:pt x="1406" y="5835"/>
                  </a:cubicBezTo>
                  <a:cubicBezTo>
                    <a:pt x="1420" y="5823"/>
                    <a:pt x="1420" y="5823"/>
                    <a:pt x="1420" y="5823"/>
                  </a:cubicBezTo>
                  <a:cubicBezTo>
                    <a:pt x="1240" y="5624"/>
                    <a:pt x="1240" y="5624"/>
                    <a:pt x="1240" y="5624"/>
                  </a:cubicBezTo>
                  <a:cubicBezTo>
                    <a:pt x="1211" y="5649"/>
                    <a:pt x="1211" y="5649"/>
                    <a:pt x="1211" y="5649"/>
                  </a:cubicBezTo>
                  <a:cubicBezTo>
                    <a:pt x="1149" y="5580"/>
                    <a:pt x="1149" y="5580"/>
                    <a:pt x="1149" y="5580"/>
                  </a:cubicBezTo>
                  <a:cubicBezTo>
                    <a:pt x="1090" y="5631"/>
                    <a:pt x="1090" y="5631"/>
                    <a:pt x="1090" y="5631"/>
                  </a:cubicBezTo>
                  <a:cubicBezTo>
                    <a:pt x="1152" y="5700"/>
                    <a:pt x="1152" y="5700"/>
                    <a:pt x="1152" y="5700"/>
                  </a:cubicBezTo>
                  <a:cubicBezTo>
                    <a:pt x="1121" y="5727"/>
                    <a:pt x="1121" y="5727"/>
                    <a:pt x="1121" y="5727"/>
                  </a:cubicBezTo>
                  <a:cubicBezTo>
                    <a:pt x="1151" y="5759"/>
                    <a:pt x="1151" y="5759"/>
                    <a:pt x="1151" y="5759"/>
                  </a:cubicBezTo>
                  <a:cubicBezTo>
                    <a:pt x="1160" y="5751"/>
                    <a:pt x="1173" y="5745"/>
                    <a:pt x="1187" y="5745"/>
                  </a:cubicBezTo>
                  <a:cubicBezTo>
                    <a:pt x="1217" y="5745"/>
                    <a:pt x="1241" y="5770"/>
                    <a:pt x="1241" y="5800"/>
                  </a:cubicBezTo>
                  <a:cubicBezTo>
                    <a:pt x="1241" y="5816"/>
                    <a:pt x="1234" y="5830"/>
                    <a:pt x="1224" y="5840"/>
                  </a:cubicBezTo>
                  <a:lnTo>
                    <a:pt x="1301" y="5926"/>
                  </a:lnTo>
                  <a:close/>
                  <a:moveTo>
                    <a:pt x="1439" y="6282"/>
                  </a:moveTo>
                  <a:cubicBezTo>
                    <a:pt x="1439" y="6263"/>
                    <a:pt x="1423" y="6248"/>
                    <a:pt x="1404" y="6248"/>
                  </a:cubicBezTo>
                  <a:cubicBezTo>
                    <a:pt x="1385" y="6248"/>
                    <a:pt x="1370" y="6263"/>
                    <a:pt x="1370" y="6282"/>
                  </a:cubicBezTo>
                  <a:cubicBezTo>
                    <a:pt x="1370" y="6302"/>
                    <a:pt x="1385" y="6317"/>
                    <a:pt x="1404" y="6317"/>
                  </a:cubicBezTo>
                  <a:cubicBezTo>
                    <a:pt x="1423" y="6317"/>
                    <a:pt x="1439" y="6302"/>
                    <a:pt x="1439" y="6282"/>
                  </a:cubicBezTo>
                  <a:close/>
                  <a:moveTo>
                    <a:pt x="1163" y="5800"/>
                  </a:moveTo>
                  <a:cubicBezTo>
                    <a:pt x="1163" y="5813"/>
                    <a:pt x="1173" y="5824"/>
                    <a:pt x="1187" y="5824"/>
                  </a:cubicBezTo>
                  <a:cubicBezTo>
                    <a:pt x="1200" y="5824"/>
                    <a:pt x="1211" y="5813"/>
                    <a:pt x="1211" y="5800"/>
                  </a:cubicBezTo>
                  <a:cubicBezTo>
                    <a:pt x="1211" y="5787"/>
                    <a:pt x="1200" y="5776"/>
                    <a:pt x="1187" y="5776"/>
                  </a:cubicBezTo>
                  <a:cubicBezTo>
                    <a:pt x="1173" y="5776"/>
                    <a:pt x="1163" y="5787"/>
                    <a:pt x="1163" y="5800"/>
                  </a:cubicBezTo>
                  <a:close/>
                  <a:moveTo>
                    <a:pt x="2939" y="5189"/>
                  </a:moveTo>
                  <a:cubicBezTo>
                    <a:pt x="2519" y="5189"/>
                    <a:pt x="2519" y="5189"/>
                    <a:pt x="2519" y="5189"/>
                  </a:cubicBezTo>
                  <a:cubicBezTo>
                    <a:pt x="2551" y="5154"/>
                    <a:pt x="2590" y="5126"/>
                    <a:pt x="2636" y="5110"/>
                  </a:cubicBezTo>
                  <a:cubicBezTo>
                    <a:pt x="2636" y="4972"/>
                    <a:pt x="2636" y="4972"/>
                    <a:pt x="2636" y="4972"/>
                  </a:cubicBezTo>
                  <a:cubicBezTo>
                    <a:pt x="2620" y="4972"/>
                    <a:pt x="2620" y="4972"/>
                    <a:pt x="2620" y="4972"/>
                  </a:cubicBezTo>
                  <a:cubicBezTo>
                    <a:pt x="2609" y="4972"/>
                    <a:pt x="2600" y="4963"/>
                    <a:pt x="2600" y="4952"/>
                  </a:cubicBezTo>
                  <a:cubicBezTo>
                    <a:pt x="2600" y="4935"/>
                    <a:pt x="2600" y="4935"/>
                    <a:pt x="2600" y="4935"/>
                  </a:cubicBezTo>
                  <a:cubicBezTo>
                    <a:pt x="2600" y="4924"/>
                    <a:pt x="2609" y="4915"/>
                    <a:pt x="2620" y="4915"/>
                  </a:cubicBezTo>
                  <a:cubicBezTo>
                    <a:pt x="2837" y="4915"/>
                    <a:pt x="2837" y="4915"/>
                    <a:pt x="2837" y="4915"/>
                  </a:cubicBezTo>
                  <a:cubicBezTo>
                    <a:pt x="2849" y="4915"/>
                    <a:pt x="2858" y="4924"/>
                    <a:pt x="2858" y="4935"/>
                  </a:cubicBezTo>
                  <a:cubicBezTo>
                    <a:pt x="2858" y="4952"/>
                    <a:pt x="2858" y="4952"/>
                    <a:pt x="2858" y="4952"/>
                  </a:cubicBezTo>
                  <a:cubicBezTo>
                    <a:pt x="2858" y="4963"/>
                    <a:pt x="2849" y="4972"/>
                    <a:pt x="2837" y="4972"/>
                  </a:cubicBezTo>
                  <a:cubicBezTo>
                    <a:pt x="2824" y="4972"/>
                    <a:pt x="2824" y="4972"/>
                    <a:pt x="2824" y="4972"/>
                  </a:cubicBezTo>
                  <a:cubicBezTo>
                    <a:pt x="2824" y="5110"/>
                    <a:pt x="2824" y="5110"/>
                    <a:pt x="2824" y="5110"/>
                  </a:cubicBezTo>
                  <a:cubicBezTo>
                    <a:pt x="2869" y="5126"/>
                    <a:pt x="2908" y="5154"/>
                    <a:pt x="2939" y="5189"/>
                  </a:cubicBezTo>
                  <a:close/>
                  <a:moveTo>
                    <a:pt x="2686" y="5012"/>
                  </a:moveTo>
                  <a:cubicBezTo>
                    <a:pt x="2690" y="5012"/>
                    <a:pt x="2693" y="5009"/>
                    <a:pt x="2693" y="5004"/>
                  </a:cubicBezTo>
                  <a:cubicBezTo>
                    <a:pt x="2693" y="5000"/>
                    <a:pt x="2690" y="4997"/>
                    <a:pt x="2686" y="4997"/>
                  </a:cubicBezTo>
                  <a:cubicBezTo>
                    <a:pt x="2682" y="4997"/>
                    <a:pt x="2678" y="5000"/>
                    <a:pt x="2678" y="5004"/>
                  </a:cubicBezTo>
                  <a:cubicBezTo>
                    <a:pt x="2678" y="5009"/>
                    <a:pt x="2682" y="5012"/>
                    <a:pt x="2686" y="5012"/>
                  </a:cubicBezTo>
                  <a:close/>
                  <a:moveTo>
                    <a:pt x="2710" y="5155"/>
                  </a:moveTo>
                  <a:cubicBezTo>
                    <a:pt x="2710" y="5148"/>
                    <a:pt x="2705" y="5143"/>
                    <a:pt x="2698" y="5143"/>
                  </a:cubicBezTo>
                  <a:cubicBezTo>
                    <a:pt x="2691" y="5143"/>
                    <a:pt x="2685" y="5148"/>
                    <a:pt x="2685" y="5155"/>
                  </a:cubicBezTo>
                  <a:cubicBezTo>
                    <a:pt x="2685" y="5162"/>
                    <a:pt x="2691" y="5168"/>
                    <a:pt x="2698" y="5168"/>
                  </a:cubicBezTo>
                  <a:cubicBezTo>
                    <a:pt x="2705" y="5168"/>
                    <a:pt x="2710" y="5162"/>
                    <a:pt x="2710" y="5155"/>
                  </a:cubicBezTo>
                  <a:close/>
                  <a:moveTo>
                    <a:pt x="2802" y="5165"/>
                  </a:moveTo>
                  <a:cubicBezTo>
                    <a:pt x="2802" y="5152"/>
                    <a:pt x="2792" y="5143"/>
                    <a:pt x="2780" y="5143"/>
                  </a:cubicBezTo>
                  <a:cubicBezTo>
                    <a:pt x="2768" y="5143"/>
                    <a:pt x="2758" y="5152"/>
                    <a:pt x="2758" y="5165"/>
                  </a:cubicBezTo>
                  <a:cubicBezTo>
                    <a:pt x="2758" y="5177"/>
                    <a:pt x="2768" y="5187"/>
                    <a:pt x="2780" y="5187"/>
                  </a:cubicBezTo>
                  <a:cubicBezTo>
                    <a:pt x="2792" y="5187"/>
                    <a:pt x="2802" y="5177"/>
                    <a:pt x="2802" y="5165"/>
                  </a:cubicBezTo>
                  <a:close/>
                  <a:moveTo>
                    <a:pt x="2519" y="5189"/>
                  </a:moveTo>
                  <a:cubicBezTo>
                    <a:pt x="2939" y="5189"/>
                    <a:pt x="2939" y="5189"/>
                    <a:pt x="2939" y="5189"/>
                  </a:cubicBezTo>
                  <a:cubicBezTo>
                    <a:pt x="2982" y="5239"/>
                    <a:pt x="3009" y="5303"/>
                    <a:pt x="3009" y="5374"/>
                  </a:cubicBezTo>
                  <a:cubicBezTo>
                    <a:pt x="3009" y="5529"/>
                    <a:pt x="2884" y="5654"/>
                    <a:pt x="2729" y="5654"/>
                  </a:cubicBezTo>
                  <a:cubicBezTo>
                    <a:pt x="2574" y="5654"/>
                    <a:pt x="2449" y="5529"/>
                    <a:pt x="2449" y="5374"/>
                  </a:cubicBezTo>
                  <a:cubicBezTo>
                    <a:pt x="2449" y="5303"/>
                    <a:pt x="2476" y="5239"/>
                    <a:pt x="2519" y="5189"/>
                  </a:cubicBezTo>
                  <a:close/>
                  <a:moveTo>
                    <a:pt x="2743" y="5243"/>
                  </a:moveTo>
                  <a:cubicBezTo>
                    <a:pt x="2743" y="5259"/>
                    <a:pt x="2756" y="5273"/>
                    <a:pt x="2773" y="5273"/>
                  </a:cubicBezTo>
                  <a:cubicBezTo>
                    <a:pt x="2789" y="5273"/>
                    <a:pt x="2802" y="5259"/>
                    <a:pt x="2802" y="5243"/>
                  </a:cubicBezTo>
                  <a:cubicBezTo>
                    <a:pt x="2802" y="5227"/>
                    <a:pt x="2789" y="5213"/>
                    <a:pt x="2773" y="5213"/>
                  </a:cubicBezTo>
                  <a:cubicBezTo>
                    <a:pt x="2756" y="5213"/>
                    <a:pt x="2743" y="5227"/>
                    <a:pt x="2743" y="5243"/>
                  </a:cubicBezTo>
                  <a:close/>
                  <a:moveTo>
                    <a:pt x="2551" y="5465"/>
                  </a:moveTo>
                  <a:cubicBezTo>
                    <a:pt x="2551" y="5483"/>
                    <a:pt x="2515" y="5492"/>
                    <a:pt x="2512" y="5493"/>
                  </a:cubicBezTo>
                  <a:cubicBezTo>
                    <a:pt x="2512" y="5493"/>
                    <a:pt x="2512" y="5493"/>
                    <a:pt x="2512" y="5493"/>
                  </a:cubicBezTo>
                  <a:cubicBezTo>
                    <a:pt x="2512" y="5493"/>
                    <a:pt x="2512" y="5493"/>
                    <a:pt x="2512" y="5493"/>
                  </a:cubicBezTo>
                  <a:cubicBezTo>
                    <a:pt x="2512" y="5493"/>
                    <a:pt x="2512" y="5493"/>
                    <a:pt x="2512" y="5493"/>
                  </a:cubicBezTo>
                  <a:cubicBezTo>
                    <a:pt x="2512" y="5493"/>
                    <a:pt x="2512" y="5493"/>
                    <a:pt x="2512" y="5493"/>
                  </a:cubicBezTo>
                  <a:cubicBezTo>
                    <a:pt x="2749" y="5774"/>
                    <a:pt x="2950" y="5493"/>
                    <a:pt x="2950" y="5493"/>
                  </a:cubicBezTo>
                  <a:cubicBezTo>
                    <a:pt x="2937" y="5493"/>
                    <a:pt x="2937" y="5493"/>
                    <a:pt x="2937" y="5493"/>
                  </a:cubicBezTo>
                  <a:cubicBezTo>
                    <a:pt x="2923" y="5485"/>
                    <a:pt x="2922" y="5465"/>
                    <a:pt x="2922" y="5465"/>
                  </a:cubicBezTo>
                  <a:cubicBezTo>
                    <a:pt x="2922" y="5477"/>
                    <a:pt x="2906" y="5485"/>
                    <a:pt x="2894" y="5489"/>
                  </a:cubicBezTo>
                  <a:cubicBezTo>
                    <a:pt x="2885" y="5480"/>
                    <a:pt x="2884" y="5465"/>
                    <a:pt x="2884" y="5465"/>
                  </a:cubicBezTo>
                  <a:cubicBezTo>
                    <a:pt x="2884" y="5476"/>
                    <a:pt x="2870" y="5484"/>
                    <a:pt x="2859" y="5488"/>
                  </a:cubicBezTo>
                  <a:cubicBezTo>
                    <a:pt x="2851" y="5479"/>
                    <a:pt x="2849" y="5465"/>
                    <a:pt x="2849" y="5465"/>
                  </a:cubicBezTo>
                  <a:cubicBezTo>
                    <a:pt x="2849" y="5477"/>
                    <a:pt x="2834" y="5485"/>
                    <a:pt x="2822" y="5489"/>
                  </a:cubicBezTo>
                  <a:cubicBezTo>
                    <a:pt x="2813" y="5480"/>
                    <a:pt x="2812" y="5465"/>
                    <a:pt x="2812" y="5465"/>
                  </a:cubicBezTo>
                  <a:cubicBezTo>
                    <a:pt x="2812" y="5477"/>
                    <a:pt x="2796" y="5485"/>
                    <a:pt x="2784" y="5489"/>
                  </a:cubicBezTo>
                  <a:cubicBezTo>
                    <a:pt x="2775" y="5480"/>
                    <a:pt x="2774" y="5465"/>
                    <a:pt x="2774" y="5465"/>
                  </a:cubicBezTo>
                  <a:cubicBezTo>
                    <a:pt x="2774" y="5476"/>
                    <a:pt x="2759" y="5484"/>
                    <a:pt x="2748" y="5489"/>
                  </a:cubicBezTo>
                  <a:cubicBezTo>
                    <a:pt x="2739" y="5480"/>
                    <a:pt x="2738" y="5465"/>
                    <a:pt x="2738" y="5465"/>
                  </a:cubicBezTo>
                  <a:cubicBezTo>
                    <a:pt x="2738" y="5477"/>
                    <a:pt x="2722" y="5485"/>
                    <a:pt x="2711" y="5489"/>
                  </a:cubicBezTo>
                  <a:cubicBezTo>
                    <a:pt x="2702" y="5480"/>
                    <a:pt x="2701" y="5465"/>
                    <a:pt x="2701" y="5465"/>
                  </a:cubicBezTo>
                  <a:cubicBezTo>
                    <a:pt x="2701" y="5477"/>
                    <a:pt x="2685" y="5485"/>
                    <a:pt x="2673" y="5489"/>
                  </a:cubicBezTo>
                  <a:cubicBezTo>
                    <a:pt x="2664" y="5480"/>
                    <a:pt x="2663" y="5465"/>
                    <a:pt x="2663" y="5465"/>
                  </a:cubicBezTo>
                  <a:cubicBezTo>
                    <a:pt x="2663" y="5477"/>
                    <a:pt x="2648" y="5484"/>
                    <a:pt x="2636" y="5489"/>
                  </a:cubicBezTo>
                  <a:cubicBezTo>
                    <a:pt x="2627" y="5480"/>
                    <a:pt x="2626" y="5465"/>
                    <a:pt x="2626" y="5465"/>
                  </a:cubicBezTo>
                  <a:cubicBezTo>
                    <a:pt x="2626" y="5477"/>
                    <a:pt x="2611" y="5485"/>
                    <a:pt x="2599" y="5489"/>
                  </a:cubicBezTo>
                  <a:cubicBezTo>
                    <a:pt x="2590" y="5480"/>
                    <a:pt x="2589" y="5465"/>
                    <a:pt x="2589" y="5465"/>
                  </a:cubicBezTo>
                  <a:cubicBezTo>
                    <a:pt x="2589" y="5477"/>
                    <a:pt x="2573" y="5485"/>
                    <a:pt x="2561" y="5489"/>
                  </a:cubicBezTo>
                  <a:cubicBezTo>
                    <a:pt x="2552" y="5480"/>
                    <a:pt x="2551" y="5465"/>
                    <a:pt x="2551" y="5465"/>
                  </a:cubicBezTo>
                  <a:close/>
                  <a:moveTo>
                    <a:pt x="3502" y="5104"/>
                  </a:moveTo>
                  <a:cubicBezTo>
                    <a:pt x="3502" y="5189"/>
                    <a:pt x="3502" y="5189"/>
                    <a:pt x="3502" y="5189"/>
                  </a:cubicBezTo>
                  <a:cubicBezTo>
                    <a:pt x="3481" y="5189"/>
                    <a:pt x="3481" y="5189"/>
                    <a:pt x="3481" y="5189"/>
                  </a:cubicBezTo>
                  <a:cubicBezTo>
                    <a:pt x="3481" y="5105"/>
                    <a:pt x="3481" y="5105"/>
                    <a:pt x="3481" y="5105"/>
                  </a:cubicBezTo>
                  <a:cubicBezTo>
                    <a:pt x="3472" y="5103"/>
                    <a:pt x="3464" y="5099"/>
                    <a:pt x="3458" y="5092"/>
                  </a:cubicBezTo>
                  <a:cubicBezTo>
                    <a:pt x="3337" y="5148"/>
                    <a:pt x="3337" y="5148"/>
                    <a:pt x="3337" y="5148"/>
                  </a:cubicBezTo>
                  <a:cubicBezTo>
                    <a:pt x="3337" y="5150"/>
                    <a:pt x="3338" y="5153"/>
                    <a:pt x="3338" y="5156"/>
                  </a:cubicBezTo>
                  <a:cubicBezTo>
                    <a:pt x="3338" y="5170"/>
                    <a:pt x="3331" y="5182"/>
                    <a:pt x="3321" y="5189"/>
                  </a:cubicBezTo>
                  <a:cubicBezTo>
                    <a:pt x="3273" y="5189"/>
                    <a:pt x="3273" y="5189"/>
                    <a:pt x="3273" y="5189"/>
                  </a:cubicBezTo>
                  <a:cubicBezTo>
                    <a:pt x="3263" y="5182"/>
                    <a:pt x="3256" y="5170"/>
                    <a:pt x="3256" y="5156"/>
                  </a:cubicBezTo>
                  <a:cubicBezTo>
                    <a:pt x="3256" y="5153"/>
                    <a:pt x="3256" y="5150"/>
                    <a:pt x="3257" y="5147"/>
                  </a:cubicBezTo>
                  <a:cubicBezTo>
                    <a:pt x="3137" y="5092"/>
                    <a:pt x="3137" y="5092"/>
                    <a:pt x="3137" y="5092"/>
                  </a:cubicBezTo>
                  <a:cubicBezTo>
                    <a:pt x="3132" y="5097"/>
                    <a:pt x="3126" y="5102"/>
                    <a:pt x="3118" y="5104"/>
                  </a:cubicBezTo>
                  <a:cubicBezTo>
                    <a:pt x="3118" y="5189"/>
                    <a:pt x="3118" y="5189"/>
                    <a:pt x="3118" y="5189"/>
                  </a:cubicBezTo>
                  <a:cubicBezTo>
                    <a:pt x="3102" y="5189"/>
                    <a:pt x="3102" y="5189"/>
                    <a:pt x="3102" y="5189"/>
                  </a:cubicBezTo>
                  <a:cubicBezTo>
                    <a:pt x="3102" y="5025"/>
                    <a:pt x="3102" y="5025"/>
                    <a:pt x="3102" y="5025"/>
                  </a:cubicBezTo>
                  <a:cubicBezTo>
                    <a:pt x="3103" y="5025"/>
                    <a:pt x="3105" y="5025"/>
                    <a:pt x="3106" y="5025"/>
                  </a:cubicBezTo>
                  <a:cubicBezTo>
                    <a:pt x="3120" y="5025"/>
                    <a:pt x="3133" y="5032"/>
                    <a:pt x="3140" y="5043"/>
                  </a:cubicBezTo>
                  <a:cubicBezTo>
                    <a:pt x="3256" y="5004"/>
                    <a:pt x="3256" y="5004"/>
                    <a:pt x="3256" y="5004"/>
                  </a:cubicBezTo>
                  <a:cubicBezTo>
                    <a:pt x="3256" y="5003"/>
                    <a:pt x="3256" y="5001"/>
                    <a:pt x="3256" y="5000"/>
                  </a:cubicBezTo>
                  <a:cubicBezTo>
                    <a:pt x="3256" y="4977"/>
                    <a:pt x="3274" y="4959"/>
                    <a:pt x="3297" y="4959"/>
                  </a:cubicBezTo>
                  <a:cubicBezTo>
                    <a:pt x="3319" y="4959"/>
                    <a:pt x="3338" y="4977"/>
                    <a:pt x="3338" y="5000"/>
                  </a:cubicBezTo>
                  <a:cubicBezTo>
                    <a:pt x="3338" y="5001"/>
                    <a:pt x="3338" y="5002"/>
                    <a:pt x="3337" y="5004"/>
                  </a:cubicBezTo>
                  <a:cubicBezTo>
                    <a:pt x="3456" y="5043"/>
                    <a:pt x="3456" y="5043"/>
                    <a:pt x="3456" y="5043"/>
                  </a:cubicBezTo>
                  <a:cubicBezTo>
                    <a:pt x="3463" y="5032"/>
                    <a:pt x="3475" y="5025"/>
                    <a:pt x="3490" y="5025"/>
                  </a:cubicBezTo>
                  <a:cubicBezTo>
                    <a:pt x="3512" y="5025"/>
                    <a:pt x="3531" y="5043"/>
                    <a:pt x="3531" y="5065"/>
                  </a:cubicBezTo>
                  <a:cubicBezTo>
                    <a:pt x="3531" y="5084"/>
                    <a:pt x="3519" y="5099"/>
                    <a:pt x="3502" y="5104"/>
                  </a:cubicBezTo>
                  <a:close/>
                  <a:moveTo>
                    <a:pt x="3288" y="5040"/>
                  </a:moveTo>
                  <a:cubicBezTo>
                    <a:pt x="3278" y="5038"/>
                    <a:pt x="3270" y="5032"/>
                    <a:pt x="3264" y="5024"/>
                  </a:cubicBezTo>
                  <a:cubicBezTo>
                    <a:pt x="3147" y="5063"/>
                    <a:pt x="3147" y="5063"/>
                    <a:pt x="3147" y="5063"/>
                  </a:cubicBezTo>
                  <a:cubicBezTo>
                    <a:pt x="3147" y="5064"/>
                    <a:pt x="3147" y="5065"/>
                    <a:pt x="3147" y="5065"/>
                  </a:cubicBezTo>
                  <a:cubicBezTo>
                    <a:pt x="3147" y="5068"/>
                    <a:pt x="3146" y="5070"/>
                    <a:pt x="3146" y="5072"/>
                  </a:cubicBezTo>
                  <a:cubicBezTo>
                    <a:pt x="3267" y="5129"/>
                    <a:pt x="3267" y="5129"/>
                    <a:pt x="3267" y="5129"/>
                  </a:cubicBezTo>
                  <a:cubicBezTo>
                    <a:pt x="3272" y="5122"/>
                    <a:pt x="3280" y="5118"/>
                    <a:pt x="3288" y="5116"/>
                  </a:cubicBezTo>
                  <a:lnTo>
                    <a:pt x="3288" y="5040"/>
                  </a:lnTo>
                  <a:close/>
                  <a:moveTo>
                    <a:pt x="3449" y="5072"/>
                  </a:moveTo>
                  <a:cubicBezTo>
                    <a:pt x="3449" y="5070"/>
                    <a:pt x="3449" y="5068"/>
                    <a:pt x="3449" y="5065"/>
                  </a:cubicBezTo>
                  <a:cubicBezTo>
                    <a:pt x="3449" y="5065"/>
                    <a:pt x="3449" y="5064"/>
                    <a:pt x="3449" y="5063"/>
                  </a:cubicBezTo>
                  <a:cubicBezTo>
                    <a:pt x="3330" y="5024"/>
                    <a:pt x="3330" y="5024"/>
                    <a:pt x="3330" y="5024"/>
                  </a:cubicBezTo>
                  <a:cubicBezTo>
                    <a:pt x="3325" y="5031"/>
                    <a:pt x="3318" y="5036"/>
                    <a:pt x="3310" y="5039"/>
                  </a:cubicBezTo>
                  <a:cubicBezTo>
                    <a:pt x="3310" y="5117"/>
                    <a:pt x="3310" y="5117"/>
                    <a:pt x="3310" y="5117"/>
                  </a:cubicBezTo>
                  <a:cubicBezTo>
                    <a:pt x="3316" y="5119"/>
                    <a:pt x="3322" y="5123"/>
                    <a:pt x="3327" y="5129"/>
                  </a:cubicBezTo>
                  <a:lnTo>
                    <a:pt x="3449" y="5072"/>
                  </a:lnTo>
                  <a:close/>
                  <a:moveTo>
                    <a:pt x="3481" y="5189"/>
                  </a:moveTo>
                  <a:cubicBezTo>
                    <a:pt x="3502" y="5189"/>
                    <a:pt x="3502" y="5189"/>
                    <a:pt x="3502" y="5189"/>
                  </a:cubicBezTo>
                  <a:cubicBezTo>
                    <a:pt x="3502" y="5293"/>
                    <a:pt x="3502" y="5293"/>
                    <a:pt x="3502" y="5293"/>
                  </a:cubicBezTo>
                  <a:cubicBezTo>
                    <a:pt x="3519" y="5298"/>
                    <a:pt x="3531" y="5313"/>
                    <a:pt x="3531" y="5332"/>
                  </a:cubicBezTo>
                  <a:cubicBezTo>
                    <a:pt x="3531" y="5354"/>
                    <a:pt x="3512" y="5373"/>
                    <a:pt x="3490" y="5373"/>
                  </a:cubicBezTo>
                  <a:cubicBezTo>
                    <a:pt x="3473" y="5373"/>
                    <a:pt x="3458" y="5362"/>
                    <a:pt x="3452" y="5347"/>
                  </a:cubicBezTo>
                  <a:cubicBezTo>
                    <a:pt x="3332" y="5402"/>
                    <a:pt x="3332" y="5402"/>
                    <a:pt x="3332" y="5402"/>
                  </a:cubicBezTo>
                  <a:cubicBezTo>
                    <a:pt x="3336" y="5408"/>
                    <a:pt x="3338" y="5415"/>
                    <a:pt x="3338" y="5422"/>
                  </a:cubicBezTo>
                  <a:cubicBezTo>
                    <a:pt x="3338" y="5445"/>
                    <a:pt x="3319" y="5463"/>
                    <a:pt x="3297" y="5463"/>
                  </a:cubicBezTo>
                  <a:cubicBezTo>
                    <a:pt x="3274" y="5463"/>
                    <a:pt x="3256" y="5445"/>
                    <a:pt x="3256" y="5422"/>
                  </a:cubicBezTo>
                  <a:cubicBezTo>
                    <a:pt x="3256" y="5415"/>
                    <a:pt x="3258" y="5408"/>
                    <a:pt x="3261" y="5402"/>
                  </a:cubicBezTo>
                  <a:cubicBezTo>
                    <a:pt x="3144" y="5347"/>
                    <a:pt x="3144" y="5347"/>
                    <a:pt x="3144" y="5347"/>
                  </a:cubicBezTo>
                  <a:cubicBezTo>
                    <a:pt x="3137" y="5362"/>
                    <a:pt x="3123" y="5373"/>
                    <a:pt x="3106" y="5373"/>
                  </a:cubicBezTo>
                  <a:cubicBezTo>
                    <a:pt x="3083" y="5373"/>
                    <a:pt x="3065" y="5354"/>
                    <a:pt x="3065" y="5332"/>
                  </a:cubicBezTo>
                  <a:cubicBezTo>
                    <a:pt x="3065" y="5312"/>
                    <a:pt x="3079" y="5296"/>
                    <a:pt x="3097" y="5292"/>
                  </a:cubicBezTo>
                  <a:cubicBezTo>
                    <a:pt x="3097" y="5189"/>
                    <a:pt x="3097" y="5189"/>
                    <a:pt x="3097" y="5189"/>
                  </a:cubicBezTo>
                  <a:cubicBezTo>
                    <a:pt x="3102" y="5189"/>
                    <a:pt x="3102" y="5189"/>
                    <a:pt x="3102" y="5189"/>
                  </a:cubicBezTo>
                  <a:cubicBezTo>
                    <a:pt x="3118" y="5189"/>
                    <a:pt x="3118" y="5189"/>
                    <a:pt x="3118" y="5189"/>
                  </a:cubicBezTo>
                  <a:cubicBezTo>
                    <a:pt x="3118" y="5293"/>
                    <a:pt x="3118" y="5293"/>
                    <a:pt x="3118" y="5293"/>
                  </a:cubicBezTo>
                  <a:cubicBezTo>
                    <a:pt x="3123" y="5294"/>
                    <a:pt x="3126" y="5296"/>
                    <a:pt x="3130" y="5299"/>
                  </a:cubicBezTo>
                  <a:cubicBezTo>
                    <a:pt x="3288" y="5246"/>
                    <a:pt x="3288" y="5246"/>
                    <a:pt x="3288" y="5246"/>
                  </a:cubicBezTo>
                  <a:cubicBezTo>
                    <a:pt x="3288" y="5223"/>
                    <a:pt x="3288" y="5223"/>
                    <a:pt x="3288" y="5223"/>
                  </a:cubicBezTo>
                  <a:cubicBezTo>
                    <a:pt x="3288" y="5196"/>
                    <a:pt x="3288" y="5196"/>
                    <a:pt x="3288" y="5196"/>
                  </a:cubicBezTo>
                  <a:cubicBezTo>
                    <a:pt x="3283" y="5195"/>
                    <a:pt x="3278" y="5192"/>
                    <a:pt x="3273" y="5189"/>
                  </a:cubicBezTo>
                  <a:cubicBezTo>
                    <a:pt x="3321" y="5189"/>
                    <a:pt x="3321" y="5189"/>
                    <a:pt x="3321" y="5189"/>
                  </a:cubicBezTo>
                  <a:cubicBezTo>
                    <a:pt x="3318" y="5192"/>
                    <a:pt x="3314" y="5194"/>
                    <a:pt x="3310" y="5195"/>
                  </a:cubicBezTo>
                  <a:cubicBezTo>
                    <a:pt x="3310" y="5220"/>
                    <a:pt x="3310" y="5220"/>
                    <a:pt x="3310" y="5220"/>
                  </a:cubicBezTo>
                  <a:cubicBezTo>
                    <a:pt x="3310" y="5247"/>
                    <a:pt x="3310" y="5247"/>
                    <a:pt x="3310" y="5247"/>
                  </a:cubicBezTo>
                  <a:cubicBezTo>
                    <a:pt x="3465" y="5299"/>
                    <a:pt x="3465" y="5299"/>
                    <a:pt x="3465" y="5299"/>
                  </a:cubicBezTo>
                  <a:cubicBezTo>
                    <a:pt x="3470" y="5295"/>
                    <a:pt x="3475" y="5293"/>
                    <a:pt x="3481" y="5292"/>
                  </a:cubicBezTo>
                  <a:lnTo>
                    <a:pt x="3481" y="5189"/>
                  </a:lnTo>
                  <a:close/>
                  <a:moveTo>
                    <a:pt x="3288" y="5268"/>
                  </a:moveTo>
                  <a:cubicBezTo>
                    <a:pt x="3144" y="5317"/>
                    <a:pt x="3144" y="5317"/>
                    <a:pt x="3144" y="5317"/>
                  </a:cubicBezTo>
                  <a:cubicBezTo>
                    <a:pt x="3145" y="5319"/>
                    <a:pt x="3146" y="5322"/>
                    <a:pt x="3146" y="5325"/>
                  </a:cubicBezTo>
                  <a:cubicBezTo>
                    <a:pt x="3278" y="5386"/>
                    <a:pt x="3278" y="5386"/>
                    <a:pt x="3278" y="5386"/>
                  </a:cubicBezTo>
                  <a:cubicBezTo>
                    <a:pt x="3281" y="5384"/>
                    <a:pt x="3285" y="5383"/>
                    <a:pt x="3288" y="5382"/>
                  </a:cubicBezTo>
                  <a:lnTo>
                    <a:pt x="3288" y="5268"/>
                  </a:lnTo>
                  <a:close/>
                  <a:moveTo>
                    <a:pt x="3452" y="5317"/>
                  </a:moveTo>
                  <a:cubicBezTo>
                    <a:pt x="3310" y="5269"/>
                    <a:pt x="3310" y="5269"/>
                    <a:pt x="3310" y="5269"/>
                  </a:cubicBezTo>
                  <a:cubicBezTo>
                    <a:pt x="3310" y="5383"/>
                    <a:pt x="3310" y="5383"/>
                    <a:pt x="3310" y="5383"/>
                  </a:cubicBezTo>
                  <a:cubicBezTo>
                    <a:pt x="3312" y="5384"/>
                    <a:pt x="3314" y="5385"/>
                    <a:pt x="3316" y="5386"/>
                  </a:cubicBezTo>
                  <a:cubicBezTo>
                    <a:pt x="3449" y="5325"/>
                    <a:pt x="3449" y="5325"/>
                    <a:pt x="3449" y="5325"/>
                  </a:cubicBezTo>
                  <a:cubicBezTo>
                    <a:pt x="3450" y="5322"/>
                    <a:pt x="3451" y="5319"/>
                    <a:pt x="3452" y="5317"/>
                  </a:cubicBezTo>
                  <a:close/>
                  <a:moveTo>
                    <a:pt x="3102" y="5025"/>
                  </a:moveTo>
                  <a:cubicBezTo>
                    <a:pt x="3081" y="5027"/>
                    <a:pt x="3065" y="5044"/>
                    <a:pt x="3065" y="5065"/>
                  </a:cubicBezTo>
                  <a:cubicBezTo>
                    <a:pt x="3065" y="5085"/>
                    <a:pt x="3079" y="5101"/>
                    <a:pt x="3097" y="5105"/>
                  </a:cubicBezTo>
                  <a:cubicBezTo>
                    <a:pt x="3097" y="5189"/>
                    <a:pt x="3097" y="5189"/>
                    <a:pt x="3097" y="5189"/>
                  </a:cubicBezTo>
                  <a:cubicBezTo>
                    <a:pt x="3102" y="5189"/>
                    <a:pt x="3102" y="5189"/>
                    <a:pt x="3102" y="5189"/>
                  </a:cubicBezTo>
                  <a:lnTo>
                    <a:pt x="3102" y="5025"/>
                  </a:lnTo>
                  <a:close/>
                  <a:moveTo>
                    <a:pt x="3679" y="7315"/>
                  </a:moveTo>
                  <a:cubicBezTo>
                    <a:pt x="3640" y="7279"/>
                    <a:pt x="3578" y="7282"/>
                    <a:pt x="3542" y="7321"/>
                  </a:cubicBezTo>
                  <a:cubicBezTo>
                    <a:pt x="3458" y="7413"/>
                    <a:pt x="3458" y="7413"/>
                    <a:pt x="3458" y="7413"/>
                  </a:cubicBezTo>
                  <a:cubicBezTo>
                    <a:pt x="3501" y="7413"/>
                    <a:pt x="3501" y="7413"/>
                    <a:pt x="3501" y="7413"/>
                  </a:cubicBezTo>
                  <a:cubicBezTo>
                    <a:pt x="3519" y="7393"/>
                    <a:pt x="3548" y="7362"/>
                    <a:pt x="3566" y="7343"/>
                  </a:cubicBezTo>
                  <a:cubicBezTo>
                    <a:pt x="3578" y="7330"/>
                    <a:pt x="3593" y="7323"/>
                    <a:pt x="3611" y="7322"/>
                  </a:cubicBezTo>
                  <a:cubicBezTo>
                    <a:pt x="3628" y="7321"/>
                    <a:pt x="3645" y="7327"/>
                    <a:pt x="3657" y="7339"/>
                  </a:cubicBezTo>
                  <a:cubicBezTo>
                    <a:pt x="3669" y="7350"/>
                    <a:pt x="3676" y="7364"/>
                    <a:pt x="3678" y="7380"/>
                  </a:cubicBezTo>
                  <a:cubicBezTo>
                    <a:pt x="3679" y="7392"/>
                    <a:pt x="3677" y="7403"/>
                    <a:pt x="3672" y="7413"/>
                  </a:cubicBezTo>
                  <a:cubicBezTo>
                    <a:pt x="3706" y="7413"/>
                    <a:pt x="3706" y="7413"/>
                    <a:pt x="3706" y="7413"/>
                  </a:cubicBezTo>
                  <a:cubicBezTo>
                    <a:pt x="3716" y="7379"/>
                    <a:pt x="3707" y="7341"/>
                    <a:pt x="3679" y="7315"/>
                  </a:cubicBezTo>
                  <a:close/>
                  <a:moveTo>
                    <a:pt x="3763" y="6463"/>
                  </a:moveTo>
                  <a:cubicBezTo>
                    <a:pt x="3448" y="6463"/>
                    <a:pt x="3448" y="6463"/>
                    <a:pt x="3448" y="6463"/>
                  </a:cubicBezTo>
                  <a:cubicBezTo>
                    <a:pt x="3420" y="6463"/>
                    <a:pt x="3397" y="6440"/>
                    <a:pt x="3397" y="6411"/>
                  </a:cubicBezTo>
                  <a:cubicBezTo>
                    <a:pt x="3397" y="6405"/>
                    <a:pt x="3397" y="6405"/>
                    <a:pt x="3397" y="6405"/>
                  </a:cubicBezTo>
                  <a:cubicBezTo>
                    <a:pt x="3397" y="6376"/>
                    <a:pt x="3420" y="6353"/>
                    <a:pt x="3448" y="6353"/>
                  </a:cubicBezTo>
                  <a:cubicBezTo>
                    <a:pt x="3540" y="6353"/>
                    <a:pt x="3540" y="6353"/>
                    <a:pt x="3540" y="6353"/>
                  </a:cubicBezTo>
                  <a:cubicBezTo>
                    <a:pt x="3540" y="6304"/>
                    <a:pt x="3540" y="6304"/>
                    <a:pt x="3540" y="6304"/>
                  </a:cubicBezTo>
                  <a:cubicBezTo>
                    <a:pt x="3334" y="6304"/>
                    <a:pt x="3334" y="6304"/>
                    <a:pt x="3334" y="6304"/>
                  </a:cubicBezTo>
                  <a:cubicBezTo>
                    <a:pt x="3306" y="6304"/>
                    <a:pt x="3283" y="6281"/>
                    <a:pt x="3283" y="6252"/>
                  </a:cubicBezTo>
                  <a:cubicBezTo>
                    <a:pt x="3283" y="5982"/>
                    <a:pt x="3283" y="5982"/>
                    <a:pt x="3283" y="5982"/>
                  </a:cubicBezTo>
                  <a:cubicBezTo>
                    <a:pt x="3283" y="5954"/>
                    <a:pt x="3306" y="5931"/>
                    <a:pt x="3334" y="5931"/>
                  </a:cubicBezTo>
                  <a:cubicBezTo>
                    <a:pt x="3875" y="5931"/>
                    <a:pt x="3875" y="5931"/>
                    <a:pt x="3875" y="5931"/>
                  </a:cubicBezTo>
                  <a:cubicBezTo>
                    <a:pt x="3903" y="5931"/>
                    <a:pt x="3926" y="5954"/>
                    <a:pt x="3926" y="5982"/>
                  </a:cubicBezTo>
                  <a:cubicBezTo>
                    <a:pt x="3926" y="6252"/>
                    <a:pt x="3926" y="6252"/>
                    <a:pt x="3926" y="6252"/>
                  </a:cubicBezTo>
                  <a:cubicBezTo>
                    <a:pt x="3926" y="6281"/>
                    <a:pt x="3903" y="6304"/>
                    <a:pt x="3875" y="6304"/>
                  </a:cubicBezTo>
                  <a:cubicBezTo>
                    <a:pt x="3667" y="6304"/>
                    <a:pt x="3667" y="6304"/>
                    <a:pt x="3667" y="6304"/>
                  </a:cubicBezTo>
                  <a:cubicBezTo>
                    <a:pt x="3667" y="6353"/>
                    <a:pt x="3667" y="6353"/>
                    <a:pt x="3667" y="6353"/>
                  </a:cubicBezTo>
                  <a:cubicBezTo>
                    <a:pt x="3763" y="6353"/>
                    <a:pt x="3763" y="6353"/>
                    <a:pt x="3763" y="6353"/>
                  </a:cubicBezTo>
                  <a:cubicBezTo>
                    <a:pt x="3792" y="6353"/>
                    <a:pt x="3815" y="6376"/>
                    <a:pt x="3815" y="6405"/>
                  </a:cubicBezTo>
                  <a:cubicBezTo>
                    <a:pt x="3815" y="6411"/>
                    <a:pt x="3815" y="6411"/>
                    <a:pt x="3815" y="6411"/>
                  </a:cubicBezTo>
                  <a:cubicBezTo>
                    <a:pt x="3815" y="6440"/>
                    <a:pt x="3792" y="6463"/>
                    <a:pt x="3763" y="6463"/>
                  </a:cubicBezTo>
                  <a:close/>
                  <a:moveTo>
                    <a:pt x="3846" y="6269"/>
                  </a:moveTo>
                  <a:cubicBezTo>
                    <a:pt x="3869" y="6269"/>
                    <a:pt x="3888" y="6250"/>
                    <a:pt x="3888" y="6227"/>
                  </a:cubicBezTo>
                  <a:cubicBezTo>
                    <a:pt x="3888" y="6007"/>
                    <a:pt x="3888" y="6007"/>
                    <a:pt x="3888" y="6007"/>
                  </a:cubicBezTo>
                  <a:cubicBezTo>
                    <a:pt x="3888" y="5984"/>
                    <a:pt x="3869" y="5965"/>
                    <a:pt x="3846" y="5965"/>
                  </a:cubicBezTo>
                  <a:cubicBezTo>
                    <a:pt x="3363" y="5965"/>
                    <a:pt x="3363" y="5965"/>
                    <a:pt x="3363" y="5965"/>
                  </a:cubicBezTo>
                  <a:cubicBezTo>
                    <a:pt x="3340" y="5965"/>
                    <a:pt x="3321" y="5984"/>
                    <a:pt x="3321" y="6007"/>
                  </a:cubicBezTo>
                  <a:cubicBezTo>
                    <a:pt x="3321" y="6227"/>
                    <a:pt x="3321" y="6227"/>
                    <a:pt x="3321" y="6227"/>
                  </a:cubicBezTo>
                  <a:cubicBezTo>
                    <a:pt x="3321" y="6250"/>
                    <a:pt x="3340" y="6269"/>
                    <a:pt x="3363" y="6269"/>
                  </a:cubicBezTo>
                  <a:lnTo>
                    <a:pt x="3846" y="6269"/>
                  </a:lnTo>
                  <a:close/>
                  <a:moveTo>
                    <a:pt x="3677" y="6400"/>
                  </a:moveTo>
                  <a:cubicBezTo>
                    <a:pt x="3764" y="6400"/>
                    <a:pt x="3764" y="6400"/>
                    <a:pt x="3764" y="6400"/>
                  </a:cubicBezTo>
                  <a:cubicBezTo>
                    <a:pt x="3770" y="6400"/>
                    <a:pt x="3774" y="6395"/>
                    <a:pt x="3774" y="6390"/>
                  </a:cubicBezTo>
                  <a:cubicBezTo>
                    <a:pt x="3774" y="6385"/>
                    <a:pt x="3770" y="6380"/>
                    <a:pt x="3764" y="6380"/>
                  </a:cubicBezTo>
                  <a:cubicBezTo>
                    <a:pt x="3677" y="6380"/>
                    <a:pt x="3677" y="6380"/>
                    <a:pt x="3677" y="6380"/>
                  </a:cubicBezTo>
                  <a:cubicBezTo>
                    <a:pt x="3672" y="6380"/>
                    <a:pt x="3668" y="6385"/>
                    <a:pt x="3668" y="6390"/>
                  </a:cubicBezTo>
                  <a:cubicBezTo>
                    <a:pt x="3668" y="6395"/>
                    <a:pt x="3672" y="6400"/>
                    <a:pt x="3677" y="6400"/>
                  </a:cubicBezTo>
                  <a:close/>
                  <a:moveTo>
                    <a:pt x="3994" y="4861"/>
                  </a:moveTo>
                  <a:cubicBezTo>
                    <a:pt x="3985" y="4861"/>
                    <a:pt x="3977" y="4864"/>
                    <a:pt x="3971" y="4870"/>
                  </a:cubicBezTo>
                  <a:cubicBezTo>
                    <a:pt x="3952" y="4849"/>
                    <a:pt x="3952" y="4849"/>
                    <a:pt x="3952" y="4849"/>
                  </a:cubicBezTo>
                  <a:cubicBezTo>
                    <a:pt x="3965" y="4833"/>
                    <a:pt x="3972" y="4813"/>
                    <a:pt x="3972" y="4792"/>
                  </a:cubicBezTo>
                  <a:cubicBezTo>
                    <a:pt x="3972" y="4758"/>
                    <a:pt x="3954" y="4728"/>
                    <a:pt x="3926" y="4712"/>
                  </a:cubicBezTo>
                  <a:cubicBezTo>
                    <a:pt x="3949" y="4672"/>
                    <a:pt x="3949" y="4672"/>
                    <a:pt x="3949" y="4672"/>
                  </a:cubicBezTo>
                  <a:cubicBezTo>
                    <a:pt x="3952" y="4673"/>
                    <a:pt x="3954" y="4673"/>
                    <a:pt x="3957" y="4673"/>
                  </a:cubicBezTo>
                  <a:cubicBezTo>
                    <a:pt x="3971" y="4673"/>
                    <a:pt x="3983" y="4662"/>
                    <a:pt x="3983" y="4648"/>
                  </a:cubicBezTo>
                  <a:cubicBezTo>
                    <a:pt x="3983" y="4634"/>
                    <a:pt x="3971" y="4622"/>
                    <a:pt x="3957" y="4622"/>
                  </a:cubicBezTo>
                  <a:cubicBezTo>
                    <a:pt x="3943" y="4622"/>
                    <a:pt x="3932" y="4634"/>
                    <a:pt x="3932" y="4648"/>
                  </a:cubicBezTo>
                  <a:cubicBezTo>
                    <a:pt x="3932" y="4655"/>
                    <a:pt x="3935" y="4662"/>
                    <a:pt x="3941" y="4667"/>
                  </a:cubicBezTo>
                  <a:cubicBezTo>
                    <a:pt x="3918" y="4707"/>
                    <a:pt x="3918" y="4707"/>
                    <a:pt x="3918" y="4707"/>
                  </a:cubicBezTo>
                  <a:cubicBezTo>
                    <a:pt x="3906" y="4702"/>
                    <a:pt x="3893" y="4699"/>
                    <a:pt x="3879" y="4699"/>
                  </a:cubicBezTo>
                  <a:cubicBezTo>
                    <a:pt x="3857" y="4699"/>
                    <a:pt x="3838" y="4706"/>
                    <a:pt x="3822" y="4718"/>
                  </a:cubicBezTo>
                  <a:cubicBezTo>
                    <a:pt x="3801" y="4691"/>
                    <a:pt x="3801" y="4691"/>
                    <a:pt x="3801" y="4691"/>
                  </a:cubicBezTo>
                  <a:cubicBezTo>
                    <a:pt x="3806" y="4685"/>
                    <a:pt x="3809" y="4677"/>
                    <a:pt x="3809" y="4669"/>
                  </a:cubicBezTo>
                  <a:cubicBezTo>
                    <a:pt x="3809" y="4649"/>
                    <a:pt x="3793" y="4632"/>
                    <a:pt x="3773" y="4632"/>
                  </a:cubicBezTo>
                  <a:cubicBezTo>
                    <a:pt x="3753" y="4632"/>
                    <a:pt x="3736" y="4649"/>
                    <a:pt x="3736" y="4669"/>
                  </a:cubicBezTo>
                  <a:cubicBezTo>
                    <a:pt x="3736" y="4689"/>
                    <a:pt x="3753" y="4705"/>
                    <a:pt x="3773" y="4705"/>
                  </a:cubicBezTo>
                  <a:cubicBezTo>
                    <a:pt x="3781" y="4705"/>
                    <a:pt x="3788" y="4702"/>
                    <a:pt x="3794" y="4698"/>
                  </a:cubicBezTo>
                  <a:cubicBezTo>
                    <a:pt x="3815" y="4724"/>
                    <a:pt x="3815" y="4724"/>
                    <a:pt x="3815" y="4724"/>
                  </a:cubicBezTo>
                  <a:cubicBezTo>
                    <a:pt x="3797" y="4741"/>
                    <a:pt x="3786" y="4765"/>
                    <a:pt x="3786" y="4792"/>
                  </a:cubicBezTo>
                  <a:cubicBezTo>
                    <a:pt x="3786" y="4792"/>
                    <a:pt x="3786" y="4793"/>
                    <a:pt x="3786" y="4793"/>
                  </a:cubicBezTo>
                  <a:cubicBezTo>
                    <a:pt x="3763" y="4793"/>
                    <a:pt x="3763" y="4793"/>
                    <a:pt x="3763" y="4793"/>
                  </a:cubicBezTo>
                  <a:cubicBezTo>
                    <a:pt x="3759" y="4781"/>
                    <a:pt x="3748" y="4771"/>
                    <a:pt x="3734" y="4771"/>
                  </a:cubicBezTo>
                  <a:cubicBezTo>
                    <a:pt x="3718" y="4771"/>
                    <a:pt x="3704" y="4785"/>
                    <a:pt x="3704" y="4801"/>
                  </a:cubicBezTo>
                  <a:cubicBezTo>
                    <a:pt x="3704" y="4818"/>
                    <a:pt x="3718" y="4831"/>
                    <a:pt x="3734" y="4831"/>
                  </a:cubicBezTo>
                  <a:cubicBezTo>
                    <a:pt x="3750" y="4831"/>
                    <a:pt x="3764" y="4818"/>
                    <a:pt x="3764" y="4802"/>
                  </a:cubicBezTo>
                  <a:cubicBezTo>
                    <a:pt x="3786" y="4802"/>
                    <a:pt x="3786" y="4802"/>
                    <a:pt x="3786" y="4802"/>
                  </a:cubicBezTo>
                  <a:cubicBezTo>
                    <a:pt x="3790" y="4837"/>
                    <a:pt x="3813" y="4866"/>
                    <a:pt x="3845" y="4878"/>
                  </a:cubicBezTo>
                  <a:cubicBezTo>
                    <a:pt x="3837" y="4894"/>
                    <a:pt x="3837" y="4894"/>
                    <a:pt x="3837" y="4894"/>
                  </a:cubicBezTo>
                  <a:cubicBezTo>
                    <a:pt x="3832" y="4892"/>
                    <a:pt x="3827" y="4891"/>
                    <a:pt x="3821" y="4891"/>
                  </a:cubicBezTo>
                  <a:cubicBezTo>
                    <a:pt x="3798" y="4891"/>
                    <a:pt x="3779" y="4911"/>
                    <a:pt x="3779" y="4934"/>
                  </a:cubicBezTo>
                  <a:cubicBezTo>
                    <a:pt x="3779" y="4958"/>
                    <a:pt x="3798" y="4977"/>
                    <a:pt x="3821" y="4977"/>
                  </a:cubicBezTo>
                  <a:cubicBezTo>
                    <a:pt x="3845" y="4977"/>
                    <a:pt x="3864" y="4958"/>
                    <a:pt x="3864" y="4934"/>
                  </a:cubicBezTo>
                  <a:cubicBezTo>
                    <a:pt x="3864" y="4919"/>
                    <a:pt x="3857" y="4906"/>
                    <a:pt x="3845" y="4898"/>
                  </a:cubicBezTo>
                  <a:cubicBezTo>
                    <a:pt x="3853" y="4881"/>
                    <a:pt x="3853" y="4881"/>
                    <a:pt x="3853" y="4881"/>
                  </a:cubicBezTo>
                  <a:cubicBezTo>
                    <a:pt x="3862" y="4884"/>
                    <a:pt x="3870" y="4885"/>
                    <a:pt x="3879" y="4885"/>
                  </a:cubicBezTo>
                  <a:cubicBezTo>
                    <a:pt x="3906" y="4885"/>
                    <a:pt x="3930" y="4874"/>
                    <a:pt x="3947" y="4856"/>
                  </a:cubicBezTo>
                  <a:cubicBezTo>
                    <a:pt x="3965" y="4876"/>
                    <a:pt x="3965" y="4876"/>
                    <a:pt x="3965" y="4876"/>
                  </a:cubicBezTo>
                  <a:cubicBezTo>
                    <a:pt x="3962" y="4882"/>
                    <a:pt x="3960" y="4888"/>
                    <a:pt x="3960" y="4895"/>
                  </a:cubicBezTo>
                  <a:cubicBezTo>
                    <a:pt x="3960" y="4914"/>
                    <a:pt x="3975" y="4929"/>
                    <a:pt x="3994" y="4929"/>
                  </a:cubicBezTo>
                  <a:cubicBezTo>
                    <a:pt x="4013" y="4929"/>
                    <a:pt x="4028" y="4914"/>
                    <a:pt x="4028" y="4895"/>
                  </a:cubicBezTo>
                  <a:cubicBezTo>
                    <a:pt x="4028" y="4876"/>
                    <a:pt x="4013" y="4861"/>
                    <a:pt x="3994" y="4861"/>
                  </a:cubicBezTo>
                  <a:close/>
                  <a:moveTo>
                    <a:pt x="518" y="4528"/>
                  </a:moveTo>
                  <a:cubicBezTo>
                    <a:pt x="517" y="4522"/>
                    <a:pt x="498" y="4387"/>
                    <a:pt x="577" y="4312"/>
                  </a:cubicBezTo>
                  <a:cubicBezTo>
                    <a:pt x="624" y="4268"/>
                    <a:pt x="694" y="4255"/>
                    <a:pt x="786" y="4274"/>
                  </a:cubicBezTo>
                  <a:cubicBezTo>
                    <a:pt x="825" y="4282"/>
                    <a:pt x="876" y="4310"/>
                    <a:pt x="901" y="4366"/>
                  </a:cubicBezTo>
                  <a:cubicBezTo>
                    <a:pt x="932" y="4433"/>
                    <a:pt x="919" y="4520"/>
                    <a:pt x="863" y="4623"/>
                  </a:cubicBezTo>
                  <a:cubicBezTo>
                    <a:pt x="851" y="4645"/>
                    <a:pt x="846" y="4664"/>
                    <a:pt x="841" y="4685"/>
                  </a:cubicBezTo>
                  <a:cubicBezTo>
                    <a:pt x="834" y="4712"/>
                    <a:pt x="827" y="4742"/>
                    <a:pt x="805" y="4786"/>
                  </a:cubicBezTo>
                  <a:cubicBezTo>
                    <a:pt x="788" y="4819"/>
                    <a:pt x="743" y="4842"/>
                    <a:pt x="692" y="4842"/>
                  </a:cubicBezTo>
                  <a:cubicBezTo>
                    <a:pt x="691" y="4842"/>
                    <a:pt x="691" y="4842"/>
                    <a:pt x="691" y="4842"/>
                  </a:cubicBezTo>
                  <a:cubicBezTo>
                    <a:pt x="688" y="4842"/>
                    <a:pt x="684" y="4841"/>
                    <a:pt x="681" y="4841"/>
                  </a:cubicBezTo>
                  <a:cubicBezTo>
                    <a:pt x="628" y="4838"/>
                    <a:pt x="590" y="4811"/>
                    <a:pt x="574" y="4767"/>
                  </a:cubicBezTo>
                  <a:cubicBezTo>
                    <a:pt x="568" y="4756"/>
                    <a:pt x="517" y="4664"/>
                    <a:pt x="550" y="4619"/>
                  </a:cubicBezTo>
                  <a:cubicBezTo>
                    <a:pt x="566" y="4599"/>
                    <a:pt x="593" y="4593"/>
                    <a:pt x="632" y="4601"/>
                  </a:cubicBezTo>
                  <a:cubicBezTo>
                    <a:pt x="654" y="4606"/>
                    <a:pt x="660" y="4631"/>
                    <a:pt x="667" y="4657"/>
                  </a:cubicBezTo>
                  <a:cubicBezTo>
                    <a:pt x="669" y="4664"/>
                    <a:pt x="675" y="4685"/>
                    <a:pt x="679" y="4691"/>
                  </a:cubicBezTo>
                  <a:cubicBezTo>
                    <a:pt x="680" y="4691"/>
                    <a:pt x="680" y="4691"/>
                    <a:pt x="680" y="4691"/>
                  </a:cubicBezTo>
                  <a:cubicBezTo>
                    <a:pt x="691" y="4691"/>
                    <a:pt x="697" y="4689"/>
                    <a:pt x="699" y="4686"/>
                  </a:cubicBezTo>
                  <a:cubicBezTo>
                    <a:pt x="699" y="4686"/>
                    <a:pt x="705" y="4674"/>
                    <a:pt x="678" y="4633"/>
                  </a:cubicBezTo>
                  <a:cubicBezTo>
                    <a:pt x="672" y="4624"/>
                    <a:pt x="674" y="4613"/>
                    <a:pt x="681" y="4606"/>
                  </a:cubicBezTo>
                  <a:cubicBezTo>
                    <a:pt x="699" y="4591"/>
                    <a:pt x="732" y="4552"/>
                    <a:pt x="721" y="4529"/>
                  </a:cubicBezTo>
                  <a:cubicBezTo>
                    <a:pt x="718" y="4524"/>
                    <a:pt x="707" y="4514"/>
                    <a:pt x="694" y="4514"/>
                  </a:cubicBezTo>
                  <a:cubicBezTo>
                    <a:pt x="677" y="4515"/>
                    <a:pt x="665" y="4533"/>
                    <a:pt x="658" y="4549"/>
                  </a:cubicBezTo>
                  <a:cubicBezTo>
                    <a:pt x="654" y="4556"/>
                    <a:pt x="647" y="4561"/>
                    <a:pt x="639" y="4561"/>
                  </a:cubicBezTo>
                  <a:cubicBezTo>
                    <a:pt x="631" y="4561"/>
                    <a:pt x="624" y="4556"/>
                    <a:pt x="620" y="4549"/>
                  </a:cubicBezTo>
                  <a:cubicBezTo>
                    <a:pt x="619" y="4546"/>
                    <a:pt x="583" y="4467"/>
                    <a:pt x="609" y="4407"/>
                  </a:cubicBezTo>
                  <a:cubicBezTo>
                    <a:pt x="621" y="4381"/>
                    <a:pt x="641" y="4363"/>
                    <a:pt x="671" y="4353"/>
                  </a:cubicBezTo>
                  <a:cubicBezTo>
                    <a:pt x="679" y="4351"/>
                    <a:pt x="695" y="4348"/>
                    <a:pt x="713" y="4348"/>
                  </a:cubicBezTo>
                  <a:cubicBezTo>
                    <a:pt x="738" y="4348"/>
                    <a:pt x="774" y="4353"/>
                    <a:pt x="801" y="4379"/>
                  </a:cubicBezTo>
                  <a:cubicBezTo>
                    <a:pt x="835" y="4410"/>
                    <a:pt x="844" y="4461"/>
                    <a:pt x="828" y="4529"/>
                  </a:cubicBezTo>
                  <a:cubicBezTo>
                    <a:pt x="825" y="4540"/>
                    <a:pt x="813" y="4547"/>
                    <a:pt x="803" y="4544"/>
                  </a:cubicBezTo>
                  <a:cubicBezTo>
                    <a:pt x="792" y="4541"/>
                    <a:pt x="785" y="4530"/>
                    <a:pt x="787" y="4519"/>
                  </a:cubicBezTo>
                  <a:cubicBezTo>
                    <a:pt x="800" y="4466"/>
                    <a:pt x="795" y="4429"/>
                    <a:pt x="773" y="4409"/>
                  </a:cubicBezTo>
                  <a:cubicBezTo>
                    <a:pt x="755" y="4392"/>
                    <a:pt x="727" y="4389"/>
                    <a:pt x="712" y="4389"/>
                  </a:cubicBezTo>
                  <a:cubicBezTo>
                    <a:pt x="700" y="4389"/>
                    <a:pt x="689" y="4391"/>
                    <a:pt x="684" y="4393"/>
                  </a:cubicBezTo>
                  <a:cubicBezTo>
                    <a:pt x="665" y="4398"/>
                    <a:pt x="653" y="4408"/>
                    <a:pt x="647" y="4423"/>
                  </a:cubicBezTo>
                  <a:cubicBezTo>
                    <a:pt x="637" y="4445"/>
                    <a:pt x="640" y="4473"/>
                    <a:pt x="646" y="4494"/>
                  </a:cubicBezTo>
                  <a:cubicBezTo>
                    <a:pt x="663" y="4478"/>
                    <a:pt x="680" y="4473"/>
                    <a:pt x="693" y="4473"/>
                  </a:cubicBezTo>
                  <a:cubicBezTo>
                    <a:pt x="724" y="4473"/>
                    <a:pt x="749" y="4493"/>
                    <a:pt x="758" y="4511"/>
                  </a:cubicBezTo>
                  <a:cubicBezTo>
                    <a:pt x="779" y="4555"/>
                    <a:pt x="743" y="4602"/>
                    <a:pt x="721" y="4625"/>
                  </a:cubicBezTo>
                  <a:cubicBezTo>
                    <a:pt x="742" y="4660"/>
                    <a:pt x="746" y="4687"/>
                    <a:pt x="734" y="4707"/>
                  </a:cubicBezTo>
                  <a:cubicBezTo>
                    <a:pt x="718" y="4735"/>
                    <a:pt x="680" y="4733"/>
                    <a:pt x="676" y="4732"/>
                  </a:cubicBezTo>
                  <a:cubicBezTo>
                    <a:pt x="676" y="4733"/>
                    <a:pt x="676" y="4733"/>
                    <a:pt x="675" y="4733"/>
                  </a:cubicBezTo>
                  <a:cubicBezTo>
                    <a:pt x="645" y="4733"/>
                    <a:pt x="635" y="4695"/>
                    <a:pt x="628" y="4667"/>
                  </a:cubicBezTo>
                  <a:cubicBezTo>
                    <a:pt x="626" y="4662"/>
                    <a:pt x="622" y="4647"/>
                    <a:pt x="619" y="4641"/>
                  </a:cubicBezTo>
                  <a:cubicBezTo>
                    <a:pt x="612" y="4639"/>
                    <a:pt x="606" y="4639"/>
                    <a:pt x="601" y="4639"/>
                  </a:cubicBezTo>
                  <a:cubicBezTo>
                    <a:pt x="595" y="4639"/>
                    <a:pt x="587" y="4640"/>
                    <a:pt x="583" y="4644"/>
                  </a:cubicBezTo>
                  <a:cubicBezTo>
                    <a:pt x="573" y="4658"/>
                    <a:pt x="589" y="4711"/>
                    <a:pt x="611" y="4749"/>
                  </a:cubicBezTo>
                  <a:cubicBezTo>
                    <a:pt x="612" y="4751"/>
                    <a:pt x="612" y="4751"/>
                    <a:pt x="612" y="4751"/>
                  </a:cubicBezTo>
                  <a:cubicBezTo>
                    <a:pt x="626" y="4792"/>
                    <a:pt x="667" y="4799"/>
                    <a:pt x="684" y="4800"/>
                  </a:cubicBezTo>
                  <a:cubicBezTo>
                    <a:pt x="721" y="4803"/>
                    <a:pt x="758" y="4788"/>
                    <a:pt x="768" y="4768"/>
                  </a:cubicBezTo>
                  <a:cubicBezTo>
                    <a:pt x="788" y="4728"/>
                    <a:pt x="795" y="4700"/>
                    <a:pt x="801" y="4676"/>
                  </a:cubicBezTo>
                  <a:cubicBezTo>
                    <a:pt x="806" y="4653"/>
                    <a:pt x="812" y="4630"/>
                    <a:pt x="827" y="4603"/>
                  </a:cubicBezTo>
                  <a:cubicBezTo>
                    <a:pt x="876" y="4513"/>
                    <a:pt x="889" y="4437"/>
                    <a:pt x="864" y="4383"/>
                  </a:cubicBezTo>
                  <a:cubicBezTo>
                    <a:pt x="845" y="4341"/>
                    <a:pt x="807" y="4320"/>
                    <a:pt x="777" y="4314"/>
                  </a:cubicBezTo>
                  <a:cubicBezTo>
                    <a:pt x="700" y="4298"/>
                    <a:pt x="642" y="4307"/>
                    <a:pt x="605" y="4342"/>
                  </a:cubicBezTo>
                  <a:cubicBezTo>
                    <a:pt x="542" y="4402"/>
                    <a:pt x="559" y="4521"/>
                    <a:pt x="559" y="4522"/>
                  </a:cubicBezTo>
                  <a:cubicBezTo>
                    <a:pt x="561" y="4533"/>
                    <a:pt x="553" y="4544"/>
                    <a:pt x="542" y="4545"/>
                  </a:cubicBezTo>
                  <a:cubicBezTo>
                    <a:pt x="541" y="4545"/>
                    <a:pt x="540" y="4546"/>
                    <a:pt x="539" y="4546"/>
                  </a:cubicBezTo>
                  <a:cubicBezTo>
                    <a:pt x="529" y="4546"/>
                    <a:pt x="520" y="4538"/>
                    <a:pt x="518" y="4528"/>
                  </a:cubicBezTo>
                  <a:close/>
                  <a:moveTo>
                    <a:pt x="691" y="4831"/>
                  </a:moveTo>
                  <a:cubicBezTo>
                    <a:pt x="691" y="4831"/>
                    <a:pt x="691" y="4831"/>
                    <a:pt x="691" y="4831"/>
                  </a:cubicBezTo>
                  <a:cubicBezTo>
                    <a:pt x="691" y="4831"/>
                    <a:pt x="691" y="4831"/>
                    <a:pt x="691" y="4831"/>
                  </a:cubicBezTo>
                  <a:close/>
                  <a:moveTo>
                    <a:pt x="1864" y="6984"/>
                  </a:moveTo>
                  <a:cubicBezTo>
                    <a:pt x="1893" y="7021"/>
                    <a:pt x="1904" y="7060"/>
                    <a:pt x="1893" y="7093"/>
                  </a:cubicBezTo>
                  <a:cubicBezTo>
                    <a:pt x="1881" y="7127"/>
                    <a:pt x="1848" y="7148"/>
                    <a:pt x="1807" y="7148"/>
                  </a:cubicBezTo>
                  <a:cubicBezTo>
                    <a:pt x="1807" y="7148"/>
                    <a:pt x="1807" y="7148"/>
                    <a:pt x="1807" y="7148"/>
                  </a:cubicBezTo>
                  <a:cubicBezTo>
                    <a:pt x="1438" y="7148"/>
                    <a:pt x="1438" y="7148"/>
                    <a:pt x="1438" y="7148"/>
                  </a:cubicBezTo>
                  <a:cubicBezTo>
                    <a:pt x="1437" y="7148"/>
                    <a:pt x="1435" y="7148"/>
                    <a:pt x="1433" y="7148"/>
                  </a:cubicBezTo>
                  <a:cubicBezTo>
                    <a:pt x="1397" y="7148"/>
                    <a:pt x="1367" y="7129"/>
                    <a:pt x="1355" y="7098"/>
                  </a:cubicBezTo>
                  <a:cubicBezTo>
                    <a:pt x="1342" y="7067"/>
                    <a:pt x="1347" y="7028"/>
                    <a:pt x="1369" y="6992"/>
                  </a:cubicBezTo>
                  <a:cubicBezTo>
                    <a:pt x="1527" y="6755"/>
                    <a:pt x="1527" y="6755"/>
                    <a:pt x="1527" y="6755"/>
                  </a:cubicBezTo>
                  <a:cubicBezTo>
                    <a:pt x="1525" y="6638"/>
                    <a:pt x="1525" y="6638"/>
                    <a:pt x="1525" y="6638"/>
                  </a:cubicBezTo>
                  <a:cubicBezTo>
                    <a:pt x="1525" y="6633"/>
                    <a:pt x="1525" y="6628"/>
                    <a:pt x="1525" y="6623"/>
                  </a:cubicBezTo>
                  <a:cubicBezTo>
                    <a:pt x="1526" y="6610"/>
                    <a:pt x="1526" y="6600"/>
                    <a:pt x="1524" y="6591"/>
                  </a:cubicBezTo>
                  <a:cubicBezTo>
                    <a:pt x="1522" y="6580"/>
                    <a:pt x="1518" y="6570"/>
                    <a:pt x="1503" y="6556"/>
                  </a:cubicBezTo>
                  <a:cubicBezTo>
                    <a:pt x="1497" y="6550"/>
                    <a:pt x="1495" y="6541"/>
                    <a:pt x="1499" y="6534"/>
                  </a:cubicBezTo>
                  <a:cubicBezTo>
                    <a:pt x="1502" y="6526"/>
                    <a:pt x="1509" y="6521"/>
                    <a:pt x="1518" y="6521"/>
                  </a:cubicBezTo>
                  <a:cubicBezTo>
                    <a:pt x="1719" y="6521"/>
                    <a:pt x="1719" y="6521"/>
                    <a:pt x="1719" y="6521"/>
                  </a:cubicBezTo>
                  <a:cubicBezTo>
                    <a:pt x="1727" y="6521"/>
                    <a:pt x="1735" y="6526"/>
                    <a:pt x="1738" y="6533"/>
                  </a:cubicBezTo>
                  <a:cubicBezTo>
                    <a:pt x="1741" y="6541"/>
                    <a:pt x="1739" y="6550"/>
                    <a:pt x="1734" y="6556"/>
                  </a:cubicBezTo>
                  <a:cubicBezTo>
                    <a:pt x="1720" y="6570"/>
                    <a:pt x="1715" y="6580"/>
                    <a:pt x="1714" y="6591"/>
                  </a:cubicBezTo>
                  <a:cubicBezTo>
                    <a:pt x="1712" y="6600"/>
                    <a:pt x="1712" y="6611"/>
                    <a:pt x="1713" y="6624"/>
                  </a:cubicBezTo>
                  <a:cubicBezTo>
                    <a:pt x="1716" y="6756"/>
                    <a:pt x="1716" y="6756"/>
                    <a:pt x="1716" y="6756"/>
                  </a:cubicBezTo>
                  <a:lnTo>
                    <a:pt x="1864" y="6984"/>
                  </a:lnTo>
                  <a:close/>
                  <a:moveTo>
                    <a:pt x="1833" y="7011"/>
                  </a:moveTo>
                  <a:cubicBezTo>
                    <a:pt x="1781" y="7011"/>
                    <a:pt x="1781" y="7011"/>
                    <a:pt x="1781" y="7011"/>
                  </a:cubicBezTo>
                  <a:cubicBezTo>
                    <a:pt x="1780" y="7011"/>
                    <a:pt x="1780" y="7011"/>
                    <a:pt x="1779" y="7011"/>
                  </a:cubicBezTo>
                  <a:cubicBezTo>
                    <a:pt x="1769" y="7010"/>
                    <a:pt x="1761" y="7001"/>
                    <a:pt x="1760" y="6991"/>
                  </a:cubicBezTo>
                  <a:cubicBezTo>
                    <a:pt x="1760" y="6988"/>
                    <a:pt x="1761" y="6985"/>
                    <a:pt x="1762" y="6983"/>
                  </a:cubicBezTo>
                  <a:cubicBezTo>
                    <a:pt x="1765" y="6975"/>
                    <a:pt x="1772" y="6970"/>
                    <a:pt x="1780" y="6969"/>
                  </a:cubicBezTo>
                  <a:cubicBezTo>
                    <a:pt x="1781" y="6969"/>
                    <a:pt x="1781" y="6969"/>
                    <a:pt x="1781" y="6969"/>
                  </a:cubicBezTo>
                  <a:cubicBezTo>
                    <a:pt x="1782" y="6969"/>
                    <a:pt x="1782" y="6969"/>
                    <a:pt x="1782" y="6969"/>
                  </a:cubicBezTo>
                  <a:cubicBezTo>
                    <a:pt x="1806" y="6969"/>
                    <a:pt x="1806" y="6969"/>
                    <a:pt x="1806" y="6969"/>
                  </a:cubicBezTo>
                  <a:cubicBezTo>
                    <a:pt x="1782" y="6933"/>
                    <a:pt x="1782" y="6933"/>
                    <a:pt x="1782" y="6933"/>
                  </a:cubicBezTo>
                  <a:cubicBezTo>
                    <a:pt x="1728" y="6933"/>
                    <a:pt x="1728" y="6933"/>
                    <a:pt x="1728" y="6933"/>
                  </a:cubicBezTo>
                  <a:cubicBezTo>
                    <a:pt x="1728" y="6933"/>
                    <a:pt x="1728" y="6933"/>
                    <a:pt x="1728" y="6933"/>
                  </a:cubicBezTo>
                  <a:cubicBezTo>
                    <a:pt x="1716" y="6933"/>
                    <a:pt x="1707" y="6924"/>
                    <a:pt x="1706" y="6913"/>
                  </a:cubicBezTo>
                  <a:cubicBezTo>
                    <a:pt x="1706" y="6907"/>
                    <a:pt x="1709" y="6901"/>
                    <a:pt x="1714" y="6896"/>
                  </a:cubicBezTo>
                  <a:cubicBezTo>
                    <a:pt x="1717" y="6893"/>
                    <a:pt x="1722" y="6892"/>
                    <a:pt x="1726" y="6891"/>
                  </a:cubicBezTo>
                  <a:cubicBezTo>
                    <a:pt x="1727" y="6891"/>
                    <a:pt x="1727" y="6891"/>
                    <a:pt x="1727" y="6891"/>
                  </a:cubicBezTo>
                  <a:cubicBezTo>
                    <a:pt x="1729" y="6891"/>
                    <a:pt x="1729" y="6891"/>
                    <a:pt x="1729" y="6891"/>
                  </a:cubicBezTo>
                  <a:cubicBezTo>
                    <a:pt x="1755" y="6891"/>
                    <a:pt x="1755" y="6891"/>
                    <a:pt x="1755" y="6891"/>
                  </a:cubicBezTo>
                  <a:cubicBezTo>
                    <a:pt x="1730" y="6854"/>
                    <a:pt x="1730" y="6854"/>
                    <a:pt x="1730" y="6854"/>
                  </a:cubicBezTo>
                  <a:cubicBezTo>
                    <a:pt x="1730" y="6854"/>
                    <a:pt x="1729" y="6854"/>
                    <a:pt x="1729" y="6854"/>
                  </a:cubicBezTo>
                  <a:cubicBezTo>
                    <a:pt x="1674" y="6854"/>
                    <a:pt x="1674" y="6854"/>
                    <a:pt x="1674" y="6854"/>
                  </a:cubicBezTo>
                  <a:cubicBezTo>
                    <a:pt x="1674" y="6854"/>
                    <a:pt x="1674" y="6854"/>
                    <a:pt x="1674" y="6854"/>
                  </a:cubicBezTo>
                  <a:cubicBezTo>
                    <a:pt x="1662" y="6854"/>
                    <a:pt x="1653" y="6845"/>
                    <a:pt x="1653" y="6834"/>
                  </a:cubicBezTo>
                  <a:cubicBezTo>
                    <a:pt x="1652" y="6826"/>
                    <a:pt x="1657" y="6818"/>
                    <a:pt x="1664" y="6814"/>
                  </a:cubicBezTo>
                  <a:cubicBezTo>
                    <a:pt x="1667" y="6813"/>
                    <a:pt x="1670" y="6812"/>
                    <a:pt x="1672" y="6812"/>
                  </a:cubicBezTo>
                  <a:cubicBezTo>
                    <a:pt x="1673" y="6812"/>
                    <a:pt x="1673" y="6812"/>
                    <a:pt x="1673" y="6812"/>
                  </a:cubicBezTo>
                  <a:cubicBezTo>
                    <a:pt x="1674" y="6812"/>
                    <a:pt x="1674" y="6812"/>
                    <a:pt x="1674" y="6812"/>
                  </a:cubicBezTo>
                  <a:cubicBezTo>
                    <a:pt x="1703" y="6812"/>
                    <a:pt x="1703" y="6812"/>
                    <a:pt x="1703" y="6812"/>
                  </a:cubicBezTo>
                  <a:cubicBezTo>
                    <a:pt x="1678" y="6773"/>
                    <a:pt x="1678" y="6773"/>
                    <a:pt x="1678" y="6773"/>
                  </a:cubicBezTo>
                  <a:cubicBezTo>
                    <a:pt x="1675" y="6770"/>
                    <a:pt x="1674" y="6766"/>
                    <a:pt x="1674" y="6763"/>
                  </a:cubicBezTo>
                  <a:cubicBezTo>
                    <a:pt x="1674" y="6754"/>
                    <a:pt x="1674" y="6754"/>
                    <a:pt x="1674" y="6754"/>
                  </a:cubicBezTo>
                  <a:cubicBezTo>
                    <a:pt x="1637" y="6754"/>
                    <a:pt x="1637" y="6754"/>
                    <a:pt x="1637" y="6754"/>
                  </a:cubicBezTo>
                  <a:cubicBezTo>
                    <a:pt x="1637" y="6754"/>
                    <a:pt x="1637" y="6754"/>
                    <a:pt x="1637" y="6754"/>
                  </a:cubicBezTo>
                  <a:cubicBezTo>
                    <a:pt x="1625" y="6754"/>
                    <a:pt x="1616" y="6746"/>
                    <a:pt x="1616" y="6735"/>
                  </a:cubicBezTo>
                  <a:cubicBezTo>
                    <a:pt x="1615" y="6729"/>
                    <a:pt x="1617" y="6724"/>
                    <a:pt x="1621" y="6720"/>
                  </a:cubicBezTo>
                  <a:cubicBezTo>
                    <a:pt x="1624" y="6716"/>
                    <a:pt x="1630" y="6713"/>
                    <a:pt x="1635" y="6713"/>
                  </a:cubicBezTo>
                  <a:cubicBezTo>
                    <a:pt x="1636" y="6713"/>
                    <a:pt x="1636" y="6713"/>
                    <a:pt x="1636" y="6713"/>
                  </a:cubicBezTo>
                  <a:cubicBezTo>
                    <a:pt x="1638" y="6713"/>
                    <a:pt x="1638" y="6713"/>
                    <a:pt x="1638" y="6713"/>
                  </a:cubicBezTo>
                  <a:cubicBezTo>
                    <a:pt x="1673" y="6713"/>
                    <a:pt x="1673" y="6713"/>
                    <a:pt x="1673" y="6713"/>
                  </a:cubicBezTo>
                  <a:cubicBezTo>
                    <a:pt x="1672" y="6657"/>
                    <a:pt x="1672" y="6657"/>
                    <a:pt x="1672" y="6657"/>
                  </a:cubicBezTo>
                  <a:cubicBezTo>
                    <a:pt x="1637" y="6657"/>
                    <a:pt x="1637" y="6657"/>
                    <a:pt x="1637" y="6657"/>
                  </a:cubicBezTo>
                  <a:cubicBezTo>
                    <a:pt x="1637" y="6657"/>
                    <a:pt x="1637" y="6657"/>
                    <a:pt x="1637" y="6657"/>
                  </a:cubicBezTo>
                  <a:cubicBezTo>
                    <a:pt x="1625" y="6657"/>
                    <a:pt x="1616" y="6648"/>
                    <a:pt x="1616" y="6637"/>
                  </a:cubicBezTo>
                  <a:cubicBezTo>
                    <a:pt x="1615" y="6632"/>
                    <a:pt x="1617" y="6627"/>
                    <a:pt x="1621" y="6622"/>
                  </a:cubicBezTo>
                  <a:cubicBezTo>
                    <a:pt x="1624" y="6618"/>
                    <a:pt x="1630" y="6616"/>
                    <a:pt x="1635" y="6616"/>
                  </a:cubicBezTo>
                  <a:cubicBezTo>
                    <a:pt x="1636" y="6616"/>
                    <a:pt x="1636" y="6616"/>
                    <a:pt x="1636" y="6616"/>
                  </a:cubicBezTo>
                  <a:cubicBezTo>
                    <a:pt x="1638" y="6616"/>
                    <a:pt x="1638" y="6616"/>
                    <a:pt x="1638" y="6616"/>
                  </a:cubicBezTo>
                  <a:cubicBezTo>
                    <a:pt x="1671" y="6616"/>
                    <a:pt x="1671" y="6616"/>
                    <a:pt x="1671" y="6616"/>
                  </a:cubicBezTo>
                  <a:cubicBezTo>
                    <a:pt x="1671" y="6605"/>
                    <a:pt x="1671" y="6595"/>
                    <a:pt x="1673" y="6584"/>
                  </a:cubicBezTo>
                  <a:cubicBezTo>
                    <a:pt x="1674" y="6577"/>
                    <a:pt x="1676" y="6570"/>
                    <a:pt x="1680" y="6562"/>
                  </a:cubicBezTo>
                  <a:cubicBezTo>
                    <a:pt x="1557" y="6562"/>
                    <a:pt x="1557" y="6562"/>
                    <a:pt x="1557" y="6562"/>
                  </a:cubicBezTo>
                  <a:cubicBezTo>
                    <a:pt x="1561" y="6570"/>
                    <a:pt x="1563" y="6576"/>
                    <a:pt x="1565" y="6583"/>
                  </a:cubicBezTo>
                  <a:cubicBezTo>
                    <a:pt x="1567" y="6597"/>
                    <a:pt x="1567" y="6610"/>
                    <a:pt x="1567" y="6624"/>
                  </a:cubicBezTo>
                  <a:cubicBezTo>
                    <a:pt x="1567" y="6629"/>
                    <a:pt x="1567" y="6633"/>
                    <a:pt x="1567" y="6638"/>
                  </a:cubicBezTo>
                  <a:cubicBezTo>
                    <a:pt x="1568" y="6761"/>
                    <a:pt x="1568" y="6761"/>
                    <a:pt x="1568" y="6761"/>
                  </a:cubicBezTo>
                  <a:cubicBezTo>
                    <a:pt x="1568" y="6766"/>
                    <a:pt x="1567" y="6770"/>
                    <a:pt x="1565" y="6773"/>
                  </a:cubicBezTo>
                  <a:cubicBezTo>
                    <a:pt x="1404" y="7013"/>
                    <a:pt x="1404" y="7013"/>
                    <a:pt x="1404" y="7013"/>
                  </a:cubicBezTo>
                  <a:cubicBezTo>
                    <a:pt x="1390" y="7038"/>
                    <a:pt x="1385" y="7064"/>
                    <a:pt x="1393" y="7082"/>
                  </a:cubicBezTo>
                  <a:cubicBezTo>
                    <a:pt x="1400" y="7099"/>
                    <a:pt x="1414" y="7107"/>
                    <a:pt x="1437" y="7106"/>
                  </a:cubicBezTo>
                  <a:cubicBezTo>
                    <a:pt x="1437" y="7106"/>
                    <a:pt x="1437" y="7106"/>
                    <a:pt x="1437" y="7106"/>
                  </a:cubicBezTo>
                  <a:cubicBezTo>
                    <a:pt x="1807" y="7106"/>
                    <a:pt x="1807" y="7106"/>
                    <a:pt x="1807" y="7106"/>
                  </a:cubicBezTo>
                  <a:cubicBezTo>
                    <a:pt x="1824" y="7106"/>
                    <a:pt x="1846" y="7102"/>
                    <a:pt x="1853" y="7080"/>
                  </a:cubicBezTo>
                  <a:cubicBezTo>
                    <a:pt x="1860" y="7061"/>
                    <a:pt x="1852" y="7036"/>
                    <a:pt x="1833" y="7011"/>
                  </a:cubicBezTo>
                  <a:close/>
                  <a:moveTo>
                    <a:pt x="2724" y="7342"/>
                  </a:moveTo>
                  <a:cubicBezTo>
                    <a:pt x="2721" y="7348"/>
                    <a:pt x="2721" y="7348"/>
                    <a:pt x="2721" y="7348"/>
                  </a:cubicBezTo>
                  <a:cubicBezTo>
                    <a:pt x="2715" y="7337"/>
                    <a:pt x="2715" y="7337"/>
                    <a:pt x="2715" y="7337"/>
                  </a:cubicBezTo>
                  <a:cubicBezTo>
                    <a:pt x="2712" y="7342"/>
                    <a:pt x="2712" y="7342"/>
                    <a:pt x="2712" y="7342"/>
                  </a:cubicBezTo>
                  <a:cubicBezTo>
                    <a:pt x="2720" y="7359"/>
                    <a:pt x="2720" y="7359"/>
                    <a:pt x="2720" y="7359"/>
                  </a:cubicBezTo>
                  <a:cubicBezTo>
                    <a:pt x="2727" y="7347"/>
                    <a:pt x="2727" y="7347"/>
                    <a:pt x="2727" y="7347"/>
                  </a:cubicBezTo>
                  <a:cubicBezTo>
                    <a:pt x="2752" y="7347"/>
                    <a:pt x="2752" y="7347"/>
                    <a:pt x="2752" y="7347"/>
                  </a:cubicBezTo>
                  <a:cubicBezTo>
                    <a:pt x="2752" y="7347"/>
                    <a:pt x="2753" y="7347"/>
                    <a:pt x="2753" y="7345"/>
                  </a:cubicBezTo>
                  <a:cubicBezTo>
                    <a:pt x="2753" y="7343"/>
                    <a:pt x="2752" y="7342"/>
                    <a:pt x="2752" y="7342"/>
                  </a:cubicBezTo>
                  <a:lnTo>
                    <a:pt x="2724" y="7342"/>
                  </a:lnTo>
                  <a:close/>
                  <a:moveTo>
                    <a:pt x="2688" y="7355"/>
                  </a:moveTo>
                  <a:cubicBezTo>
                    <a:pt x="2682" y="7338"/>
                    <a:pt x="2682" y="7338"/>
                    <a:pt x="2682" y="7338"/>
                  </a:cubicBezTo>
                  <a:cubicBezTo>
                    <a:pt x="2678" y="7347"/>
                    <a:pt x="2678" y="7347"/>
                    <a:pt x="2678" y="7347"/>
                  </a:cubicBezTo>
                  <a:cubicBezTo>
                    <a:pt x="2650" y="7347"/>
                    <a:pt x="2650" y="7347"/>
                    <a:pt x="2650" y="7347"/>
                  </a:cubicBezTo>
                  <a:cubicBezTo>
                    <a:pt x="2650" y="7347"/>
                    <a:pt x="2650" y="7347"/>
                    <a:pt x="2650" y="7345"/>
                  </a:cubicBezTo>
                  <a:cubicBezTo>
                    <a:pt x="2650" y="7342"/>
                    <a:pt x="2650" y="7342"/>
                    <a:pt x="2650" y="7342"/>
                  </a:cubicBezTo>
                  <a:cubicBezTo>
                    <a:pt x="2675" y="7342"/>
                    <a:pt x="2675" y="7342"/>
                    <a:pt x="2675" y="7342"/>
                  </a:cubicBezTo>
                  <a:cubicBezTo>
                    <a:pt x="2683" y="7323"/>
                    <a:pt x="2683" y="7323"/>
                    <a:pt x="2683" y="7323"/>
                  </a:cubicBezTo>
                  <a:cubicBezTo>
                    <a:pt x="2688" y="7339"/>
                    <a:pt x="2688" y="7339"/>
                    <a:pt x="2688" y="7339"/>
                  </a:cubicBezTo>
                  <a:cubicBezTo>
                    <a:pt x="2700" y="7306"/>
                    <a:pt x="2700" y="7306"/>
                    <a:pt x="2700" y="7306"/>
                  </a:cubicBezTo>
                  <a:cubicBezTo>
                    <a:pt x="2713" y="7332"/>
                    <a:pt x="2713" y="7332"/>
                    <a:pt x="2713" y="7332"/>
                  </a:cubicBezTo>
                  <a:cubicBezTo>
                    <a:pt x="2717" y="7320"/>
                    <a:pt x="2716" y="7312"/>
                    <a:pt x="2716" y="7312"/>
                  </a:cubicBezTo>
                  <a:cubicBezTo>
                    <a:pt x="2716" y="7312"/>
                    <a:pt x="2715" y="7291"/>
                    <a:pt x="2693" y="7291"/>
                  </a:cubicBezTo>
                  <a:cubicBezTo>
                    <a:pt x="2670" y="7291"/>
                    <a:pt x="2669" y="7309"/>
                    <a:pt x="2669" y="7309"/>
                  </a:cubicBezTo>
                  <a:cubicBezTo>
                    <a:pt x="2669" y="7309"/>
                    <a:pt x="2668" y="7291"/>
                    <a:pt x="2646" y="7291"/>
                  </a:cubicBezTo>
                  <a:cubicBezTo>
                    <a:pt x="2623" y="7291"/>
                    <a:pt x="2622" y="7312"/>
                    <a:pt x="2622" y="7312"/>
                  </a:cubicBezTo>
                  <a:cubicBezTo>
                    <a:pt x="2622" y="7312"/>
                    <a:pt x="2616" y="7352"/>
                    <a:pt x="2669" y="7375"/>
                  </a:cubicBezTo>
                  <a:cubicBezTo>
                    <a:pt x="2693" y="7364"/>
                    <a:pt x="2705" y="7351"/>
                    <a:pt x="2711" y="7339"/>
                  </a:cubicBezTo>
                  <a:cubicBezTo>
                    <a:pt x="2701" y="7320"/>
                    <a:pt x="2701" y="7320"/>
                    <a:pt x="2701" y="7320"/>
                  </a:cubicBezTo>
                  <a:lnTo>
                    <a:pt x="2688" y="7355"/>
                  </a:lnTo>
                  <a:close/>
                  <a:moveTo>
                    <a:pt x="2799" y="7413"/>
                  </a:moveTo>
                  <a:cubicBezTo>
                    <a:pt x="2805" y="7413"/>
                    <a:pt x="2805" y="7413"/>
                    <a:pt x="2805" y="7413"/>
                  </a:cubicBezTo>
                  <a:cubicBezTo>
                    <a:pt x="2799" y="7413"/>
                    <a:pt x="2799" y="7413"/>
                    <a:pt x="2799" y="7413"/>
                  </a:cubicBezTo>
                  <a:close/>
                  <a:moveTo>
                    <a:pt x="2672" y="7413"/>
                  </a:moveTo>
                  <a:cubicBezTo>
                    <a:pt x="2678" y="7413"/>
                    <a:pt x="2678" y="7413"/>
                    <a:pt x="2678" y="7413"/>
                  </a:cubicBezTo>
                  <a:cubicBezTo>
                    <a:pt x="2672" y="7413"/>
                    <a:pt x="2672" y="7413"/>
                    <a:pt x="2672" y="7413"/>
                  </a:cubicBezTo>
                  <a:close/>
                  <a:moveTo>
                    <a:pt x="2926" y="7413"/>
                  </a:moveTo>
                  <a:cubicBezTo>
                    <a:pt x="2932" y="7413"/>
                    <a:pt x="2932" y="7413"/>
                    <a:pt x="2932" y="7413"/>
                  </a:cubicBezTo>
                  <a:cubicBezTo>
                    <a:pt x="2926" y="7413"/>
                    <a:pt x="2926" y="7413"/>
                    <a:pt x="2926" y="7413"/>
                  </a:cubicBezTo>
                  <a:close/>
                  <a:moveTo>
                    <a:pt x="3052" y="7413"/>
                  </a:moveTo>
                  <a:cubicBezTo>
                    <a:pt x="3058" y="7413"/>
                    <a:pt x="3058" y="7413"/>
                    <a:pt x="3058" y="7413"/>
                  </a:cubicBezTo>
                  <a:cubicBezTo>
                    <a:pt x="3052" y="7413"/>
                    <a:pt x="3052" y="7413"/>
                    <a:pt x="3052" y="7413"/>
                  </a:cubicBezTo>
                  <a:close/>
                  <a:moveTo>
                    <a:pt x="3185" y="7177"/>
                  </a:moveTo>
                  <a:cubicBezTo>
                    <a:pt x="2563" y="7177"/>
                    <a:pt x="2563" y="7177"/>
                    <a:pt x="2563" y="7177"/>
                  </a:cubicBezTo>
                  <a:cubicBezTo>
                    <a:pt x="2523" y="7177"/>
                    <a:pt x="2490" y="7210"/>
                    <a:pt x="2490" y="7250"/>
                  </a:cubicBezTo>
                  <a:cubicBezTo>
                    <a:pt x="2490" y="7413"/>
                    <a:pt x="2490" y="7413"/>
                    <a:pt x="2490" y="7413"/>
                  </a:cubicBezTo>
                  <a:cubicBezTo>
                    <a:pt x="2549" y="7413"/>
                    <a:pt x="2549" y="7413"/>
                    <a:pt x="2549" y="7413"/>
                  </a:cubicBezTo>
                  <a:cubicBezTo>
                    <a:pt x="2549" y="7299"/>
                    <a:pt x="2549" y="7299"/>
                    <a:pt x="2549" y="7299"/>
                  </a:cubicBezTo>
                  <a:cubicBezTo>
                    <a:pt x="2549" y="7259"/>
                    <a:pt x="2582" y="7226"/>
                    <a:pt x="2622" y="7226"/>
                  </a:cubicBezTo>
                  <a:cubicBezTo>
                    <a:pt x="3127" y="7226"/>
                    <a:pt x="3127" y="7226"/>
                    <a:pt x="3127" y="7226"/>
                  </a:cubicBezTo>
                  <a:cubicBezTo>
                    <a:pt x="3167" y="7226"/>
                    <a:pt x="3199" y="7259"/>
                    <a:pt x="3199" y="7299"/>
                  </a:cubicBezTo>
                  <a:cubicBezTo>
                    <a:pt x="3199" y="7413"/>
                    <a:pt x="3199" y="7413"/>
                    <a:pt x="3199" y="7413"/>
                  </a:cubicBezTo>
                  <a:cubicBezTo>
                    <a:pt x="3258" y="7413"/>
                    <a:pt x="3258" y="7413"/>
                    <a:pt x="3258" y="7413"/>
                  </a:cubicBezTo>
                  <a:cubicBezTo>
                    <a:pt x="3258" y="7250"/>
                    <a:pt x="3258" y="7250"/>
                    <a:pt x="3258" y="7250"/>
                  </a:cubicBezTo>
                  <a:cubicBezTo>
                    <a:pt x="3258" y="7210"/>
                    <a:pt x="3225" y="7177"/>
                    <a:pt x="3185" y="7177"/>
                  </a:cubicBezTo>
                  <a:close/>
                  <a:moveTo>
                    <a:pt x="2932" y="6014"/>
                  </a:moveTo>
                  <a:cubicBezTo>
                    <a:pt x="2940" y="5989"/>
                    <a:pt x="2960" y="5969"/>
                    <a:pt x="2984" y="5959"/>
                  </a:cubicBezTo>
                  <a:cubicBezTo>
                    <a:pt x="3100" y="5606"/>
                    <a:pt x="3100" y="5606"/>
                    <a:pt x="3100" y="5606"/>
                  </a:cubicBezTo>
                  <a:cubicBezTo>
                    <a:pt x="3108" y="5581"/>
                    <a:pt x="3108" y="5581"/>
                    <a:pt x="3108" y="5581"/>
                  </a:cubicBezTo>
                  <a:cubicBezTo>
                    <a:pt x="3134" y="5589"/>
                    <a:pt x="3134" y="5589"/>
                    <a:pt x="3134" y="5589"/>
                  </a:cubicBezTo>
                  <a:cubicBezTo>
                    <a:pt x="3195" y="5609"/>
                    <a:pt x="3195" y="5609"/>
                    <a:pt x="3195" y="5609"/>
                  </a:cubicBezTo>
                  <a:cubicBezTo>
                    <a:pt x="3221" y="5618"/>
                    <a:pt x="3221" y="5618"/>
                    <a:pt x="3221" y="5618"/>
                  </a:cubicBezTo>
                  <a:cubicBezTo>
                    <a:pt x="3212" y="5643"/>
                    <a:pt x="3212" y="5643"/>
                    <a:pt x="3212" y="5643"/>
                  </a:cubicBezTo>
                  <a:cubicBezTo>
                    <a:pt x="3096" y="5996"/>
                    <a:pt x="3096" y="5996"/>
                    <a:pt x="3096" y="5996"/>
                  </a:cubicBezTo>
                  <a:cubicBezTo>
                    <a:pt x="3109" y="6018"/>
                    <a:pt x="3113" y="6046"/>
                    <a:pt x="3105" y="6071"/>
                  </a:cubicBezTo>
                  <a:cubicBezTo>
                    <a:pt x="3089" y="6118"/>
                    <a:pt x="3037" y="6144"/>
                    <a:pt x="2990" y="6129"/>
                  </a:cubicBezTo>
                  <a:cubicBezTo>
                    <a:pt x="2942" y="6113"/>
                    <a:pt x="2917" y="6062"/>
                    <a:pt x="2932" y="6014"/>
                  </a:cubicBezTo>
                  <a:close/>
                  <a:moveTo>
                    <a:pt x="2998" y="6103"/>
                  </a:moveTo>
                  <a:cubicBezTo>
                    <a:pt x="3032" y="6114"/>
                    <a:pt x="3068" y="6096"/>
                    <a:pt x="3079" y="6062"/>
                  </a:cubicBezTo>
                  <a:cubicBezTo>
                    <a:pt x="3086" y="6040"/>
                    <a:pt x="3081" y="6017"/>
                    <a:pt x="3066" y="6000"/>
                  </a:cubicBezTo>
                  <a:cubicBezTo>
                    <a:pt x="3187" y="5635"/>
                    <a:pt x="3187" y="5635"/>
                    <a:pt x="3187" y="5635"/>
                  </a:cubicBezTo>
                  <a:cubicBezTo>
                    <a:pt x="3125" y="5615"/>
                    <a:pt x="3125" y="5615"/>
                    <a:pt x="3125" y="5615"/>
                  </a:cubicBezTo>
                  <a:cubicBezTo>
                    <a:pt x="3005" y="5980"/>
                    <a:pt x="3005" y="5980"/>
                    <a:pt x="3005" y="5980"/>
                  </a:cubicBezTo>
                  <a:cubicBezTo>
                    <a:pt x="2984" y="5985"/>
                    <a:pt x="2965" y="6000"/>
                    <a:pt x="2958" y="6023"/>
                  </a:cubicBezTo>
                  <a:cubicBezTo>
                    <a:pt x="2947" y="6056"/>
                    <a:pt x="2965" y="6092"/>
                    <a:pt x="2998" y="6103"/>
                  </a:cubicBezTo>
                  <a:close/>
                  <a:moveTo>
                    <a:pt x="3011" y="6066"/>
                  </a:moveTo>
                  <a:cubicBezTo>
                    <a:pt x="3025" y="6071"/>
                    <a:pt x="3040" y="6063"/>
                    <a:pt x="3045" y="6049"/>
                  </a:cubicBezTo>
                  <a:cubicBezTo>
                    <a:pt x="3048" y="6040"/>
                    <a:pt x="3045" y="6030"/>
                    <a:pt x="3039" y="6023"/>
                  </a:cubicBezTo>
                  <a:cubicBezTo>
                    <a:pt x="3120" y="5776"/>
                    <a:pt x="3120" y="5776"/>
                    <a:pt x="3120" y="5776"/>
                  </a:cubicBezTo>
                  <a:cubicBezTo>
                    <a:pt x="3094" y="5768"/>
                    <a:pt x="3094" y="5768"/>
                    <a:pt x="3094" y="5768"/>
                  </a:cubicBezTo>
                  <a:cubicBezTo>
                    <a:pt x="3013" y="6014"/>
                    <a:pt x="3013" y="6014"/>
                    <a:pt x="3013" y="6014"/>
                  </a:cubicBezTo>
                  <a:cubicBezTo>
                    <a:pt x="3004" y="6016"/>
                    <a:pt x="2997" y="6023"/>
                    <a:pt x="2993" y="6032"/>
                  </a:cubicBezTo>
                  <a:cubicBezTo>
                    <a:pt x="2989" y="6046"/>
                    <a:pt x="2996" y="6061"/>
                    <a:pt x="3011" y="6066"/>
                  </a:cubicBezTo>
                  <a:close/>
                  <a:moveTo>
                    <a:pt x="2332" y="7227"/>
                  </a:moveTo>
                  <a:cubicBezTo>
                    <a:pt x="2225" y="7227"/>
                    <a:pt x="2225" y="7227"/>
                    <a:pt x="2225" y="7227"/>
                  </a:cubicBezTo>
                  <a:cubicBezTo>
                    <a:pt x="2225" y="7214"/>
                    <a:pt x="2225" y="7214"/>
                    <a:pt x="2225" y="7214"/>
                  </a:cubicBezTo>
                  <a:cubicBezTo>
                    <a:pt x="2171" y="7214"/>
                    <a:pt x="2171" y="7214"/>
                    <a:pt x="2171" y="7214"/>
                  </a:cubicBezTo>
                  <a:cubicBezTo>
                    <a:pt x="2181" y="7194"/>
                    <a:pt x="2181" y="7194"/>
                    <a:pt x="2181" y="7194"/>
                  </a:cubicBezTo>
                  <a:cubicBezTo>
                    <a:pt x="2017" y="7194"/>
                    <a:pt x="2017" y="7194"/>
                    <a:pt x="2017" y="7194"/>
                  </a:cubicBezTo>
                  <a:cubicBezTo>
                    <a:pt x="2027" y="7214"/>
                    <a:pt x="2027" y="7214"/>
                    <a:pt x="2027" y="7214"/>
                  </a:cubicBezTo>
                  <a:cubicBezTo>
                    <a:pt x="1973" y="7214"/>
                    <a:pt x="1973" y="7214"/>
                    <a:pt x="1973" y="7214"/>
                  </a:cubicBezTo>
                  <a:cubicBezTo>
                    <a:pt x="1973" y="7227"/>
                    <a:pt x="1973" y="7227"/>
                    <a:pt x="1973" y="7227"/>
                  </a:cubicBezTo>
                  <a:cubicBezTo>
                    <a:pt x="1860" y="7227"/>
                    <a:pt x="1860" y="7227"/>
                    <a:pt x="1860" y="7227"/>
                  </a:cubicBezTo>
                  <a:cubicBezTo>
                    <a:pt x="1822" y="7227"/>
                    <a:pt x="1792" y="7257"/>
                    <a:pt x="1792" y="7295"/>
                  </a:cubicBezTo>
                  <a:cubicBezTo>
                    <a:pt x="1792" y="7413"/>
                    <a:pt x="1792" y="7413"/>
                    <a:pt x="1792" y="7413"/>
                  </a:cubicBezTo>
                  <a:cubicBezTo>
                    <a:pt x="1853" y="7413"/>
                    <a:pt x="1853" y="7413"/>
                    <a:pt x="1853" y="7413"/>
                  </a:cubicBezTo>
                  <a:cubicBezTo>
                    <a:pt x="1853" y="7286"/>
                    <a:pt x="1853" y="7286"/>
                    <a:pt x="1853" y="7286"/>
                  </a:cubicBezTo>
                  <a:cubicBezTo>
                    <a:pt x="1973" y="7286"/>
                    <a:pt x="1973" y="7286"/>
                    <a:pt x="1973" y="7286"/>
                  </a:cubicBezTo>
                  <a:cubicBezTo>
                    <a:pt x="1973" y="7304"/>
                    <a:pt x="1973" y="7304"/>
                    <a:pt x="1973" y="7304"/>
                  </a:cubicBezTo>
                  <a:cubicBezTo>
                    <a:pt x="2225" y="7304"/>
                    <a:pt x="2225" y="7304"/>
                    <a:pt x="2225" y="7304"/>
                  </a:cubicBezTo>
                  <a:cubicBezTo>
                    <a:pt x="2225" y="7286"/>
                    <a:pt x="2225" y="7286"/>
                    <a:pt x="2225" y="7286"/>
                  </a:cubicBezTo>
                  <a:cubicBezTo>
                    <a:pt x="2340" y="7286"/>
                    <a:pt x="2340" y="7286"/>
                    <a:pt x="2340" y="7286"/>
                  </a:cubicBezTo>
                  <a:cubicBezTo>
                    <a:pt x="2340" y="7413"/>
                    <a:pt x="2340" y="7413"/>
                    <a:pt x="2340" y="7413"/>
                  </a:cubicBezTo>
                  <a:cubicBezTo>
                    <a:pt x="2401" y="7413"/>
                    <a:pt x="2401" y="7413"/>
                    <a:pt x="2401" y="7413"/>
                  </a:cubicBezTo>
                  <a:cubicBezTo>
                    <a:pt x="2401" y="7295"/>
                    <a:pt x="2401" y="7295"/>
                    <a:pt x="2401" y="7295"/>
                  </a:cubicBezTo>
                  <a:cubicBezTo>
                    <a:pt x="2401" y="7257"/>
                    <a:pt x="2370" y="7227"/>
                    <a:pt x="2332" y="7227"/>
                  </a:cubicBezTo>
                  <a:close/>
                  <a:moveTo>
                    <a:pt x="1882" y="7372"/>
                  </a:moveTo>
                  <a:cubicBezTo>
                    <a:pt x="1882" y="7413"/>
                    <a:pt x="1882" y="7413"/>
                    <a:pt x="1882" y="7413"/>
                  </a:cubicBezTo>
                  <a:cubicBezTo>
                    <a:pt x="1955" y="7413"/>
                    <a:pt x="1955" y="7413"/>
                    <a:pt x="1955" y="7413"/>
                  </a:cubicBezTo>
                  <a:cubicBezTo>
                    <a:pt x="1955" y="7372"/>
                    <a:pt x="1955" y="7372"/>
                    <a:pt x="1955" y="7372"/>
                  </a:cubicBezTo>
                  <a:lnTo>
                    <a:pt x="1882" y="7372"/>
                  </a:lnTo>
                  <a:close/>
                  <a:moveTo>
                    <a:pt x="1975" y="7384"/>
                  </a:moveTo>
                  <a:cubicBezTo>
                    <a:pt x="2082" y="7384"/>
                    <a:pt x="2082" y="7384"/>
                    <a:pt x="2082" y="7384"/>
                  </a:cubicBezTo>
                  <a:cubicBezTo>
                    <a:pt x="2082" y="7372"/>
                    <a:pt x="2082" y="7372"/>
                    <a:pt x="2082" y="7372"/>
                  </a:cubicBezTo>
                  <a:cubicBezTo>
                    <a:pt x="1975" y="7372"/>
                    <a:pt x="1975" y="7372"/>
                    <a:pt x="1975" y="7372"/>
                  </a:cubicBezTo>
                  <a:lnTo>
                    <a:pt x="1975" y="7384"/>
                  </a:lnTo>
                  <a:close/>
                  <a:moveTo>
                    <a:pt x="1975" y="7405"/>
                  </a:moveTo>
                  <a:cubicBezTo>
                    <a:pt x="2082" y="7405"/>
                    <a:pt x="2082" y="7405"/>
                    <a:pt x="2082" y="7405"/>
                  </a:cubicBezTo>
                  <a:cubicBezTo>
                    <a:pt x="2082" y="7393"/>
                    <a:pt x="2082" y="7393"/>
                    <a:pt x="2082" y="7393"/>
                  </a:cubicBezTo>
                  <a:cubicBezTo>
                    <a:pt x="1975" y="7393"/>
                    <a:pt x="1975" y="7393"/>
                    <a:pt x="1975" y="7393"/>
                  </a:cubicBezTo>
                  <a:lnTo>
                    <a:pt x="1975" y="7405"/>
                  </a:lnTo>
                  <a:close/>
                  <a:moveTo>
                    <a:pt x="1975" y="7413"/>
                  </a:moveTo>
                  <a:cubicBezTo>
                    <a:pt x="1975" y="7413"/>
                    <a:pt x="1975" y="7413"/>
                    <a:pt x="1975" y="7413"/>
                  </a:cubicBezTo>
                  <a:cubicBezTo>
                    <a:pt x="2082" y="7413"/>
                    <a:pt x="2082" y="7413"/>
                    <a:pt x="2082" y="7413"/>
                  </a:cubicBezTo>
                  <a:cubicBezTo>
                    <a:pt x="2082" y="7413"/>
                    <a:pt x="2082" y="7413"/>
                    <a:pt x="2082" y="7413"/>
                  </a:cubicBezTo>
                  <a:lnTo>
                    <a:pt x="1975" y="7413"/>
                  </a:lnTo>
                  <a:close/>
                  <a:moveTo>
                    <a:pt x="2111" y="7372"/>
                  </a:moveTo>
                  <a:cubicBezTo>
                    <a:pt x="2111" y="7413"/>
                    <a:pt x="2111" y="7413"/>
                    <a:pt x="2111" y="7413"/>
                  </a:cubicBezTo>
                  <a:cubicBezTo>
                    <a:pt x="2184" y="7413"/>
                    <a:pt x="2184" y="7413"/>
                    <a:pt x="2184" y="7413"/>
                  </a:cubicBezTo>
                  <a:cubicBezTo>
                    <a:pt x="2184" y="7372"/>
                    <a:pt x="2184" y="7372"/>
                    <a:pt x="2184" y="7372"/>
                  </a:cubicBezTo>
                  <a:lnTo>
                    <a:pt x="2111" y="7372"/>
                  </a:lnTo>
                  <a:close/>
                  <a:moveTo>
                    <a:pt x="2204" y="7372"/>
                  </a:moveTo>
                  <a:cubicBezTo>
                    <a:pt x="2204" y="7384"/>
                    <a:pt x="2204" y="7384"/>
                    <a:pt x="2204" y="7384"/>
                  </a:cubicBezTo>
                  <a:cubicBezTo>
                    <a:pt x="2311" y="7384"/>
                    <a:pt x="2311" y="7384"/>
                    <a:pt x="2311" y="7384"/>
                  </a:cubicBezTo>
                  <a:cubicBezTo>
                    <a:pt x="2311" y="7372"/>
                    <a:pt x="2311" y="7372"/>
                    <a:pt x="2311" y="7372"/>
                  </a:cubicBezTo>
                  <a:lnTo>
                    <a:pt x="2204" y="7372"/>
                  </a:lnTo>
                  <a:close/>
                  <a:moveTo>
                    <a:pt x="2204" y="7405"/>
                  </a:moveTo>
                  <a:cubicBezTo>
                    <a:pt x="2311" y="7405"/>
                    <a:pt x="2311" y="7405"/>
                    <a:pt x="2311" y="7405"/>
                  </a:cubicBezTo>
                  <a:cubicBezTo>
                    <a:pt x="2311" y="7393"/>
                    <a:pt x="2311" y="7393"/>
                    <a:pt x="2311" y="7393"/>
                  </a:cubicBezTo>
                  <a:cubicBezTo>
                    <a:pt x="2204" y="7393"/>
                    <a:pt x="2204" y="7393"/>
                    <a:pt x="2204" y="7393"/>
                  </a:cubicBezTo>
                  <a:lnTo>
                    <a:pt x="2204" y="7405"/>
                  </a:lnTo>
                  <a:close/>
                  <a:moveTo>
                    <a:pt x="2204" y="7413"/>
                  </a:moveTo>
                  <a:cubicBezTo>
                    <a:pt x="2204" y="7413"/>
                    <a:pt x="2204" y="7413"/>
                    <a:pt x="2204" y="7413"/>
                  </a:cubicBezTo>
                  <a:cubicBezTo>
                    <a:pt x="2311" y="7413"/>
                    <a:pt x="2311" y="7413"/>
                    <a:pt x="2311" y="7413"/>
                  </a:cubicBezTo>
                  <a:cubicBezTo>
                    <a:pt x="2311" y="7413"/>
                    <a:pt x="2311" y="7413"/>
                    <a:pt x="2311" y="7413"/>
                  </a:cubicBezTo>
                  <a:lnTo>
                    <a:pt x="2204" y="7413"/>
                  </a:lnTo>
                  <a:close/>
                  <a:moveTo>
                    <a:pt x="2549" y="7009"/>
                  </a:moveTo>
                  <a:cubicBezTo>
                    <a:pt x="2543" y="7021"/>
                    <a:pt x="2543" y="7021"/>
                    <a:pt x="2543" y="7021"/>
                  </a:cubicBezTo>
                  <a:cubicBezTo>
                    <a:pt x="2341" y="6929"/>
                    <a:pt x="2341" y="6929"/>
                    <a:pt x="2341" y="6929"/>
                  </a:cubicBezTo>
                  <a:cubicBezTo>
                    <a:pt x="2353" y="6902"/>
                    <a:pt x="2353" y="6902"/>
                    <a:pt x="2353" y="6902"/>
                  </a:cubicBezTo>
                  <a:cubicBezTo>
                    <a:pt x="2354" y="6900"/>
                    <a:pt x="2353" y="6898"/>
                    <a:pt x="2352" y="6897"/>
                  </a:cubicBezTo>
                  <a:cubicBezTo>
                    <a:pt x="2350" y="6897"/>
                    <a:pt x="2348" y="6897"/>
                    <a:pt x="2347" y="6899"/>
                  </a:cubicBezTo>
                  <a:cubicBezTo>
                    <a:pt x="2337" y="6922"/>
                    <a:pt x="2337" y="6922"/>
                    <a:pt x="2337" y="6922"/>
                  </a:cubicBezTo>
                  <a:cubicBezTo>
                    <a:pt x="2247" y="6881"/>
                    <a:pt x="2247" y="6881"/>
                    <a:pt x="2247" y="6881"/>
                  </a:cubicBezTo>
                  <a:cubicBezTo>
                    <a:pt x="2244" y="6880"/>
                    <a:pt x="2244" y="6880"/>
                    <a:pt x="2244" y="6880"/>
                  </a:cubicBezTo>
                  <a:cubicBezTo>
                    <a:pt x="2240" y="6878"/>
                    <a:pt x="2240" y="6878"/>
                    <a:pt x="2240" y="6878"/>
                  </a:cubicBezTo>
                  <a:cubicBezTo>
                    <a:pt x="2064" y="6799"/>
                    <a:pt x="2064" y="6799"/>
                    <a:pt x="2064" y="6799"/>
                  </a:cubicBezTo>
                  <a:cubicBezTo>
                    <a:pt x="2058" y="6799"/>
                    <a:pt x="2044" y="6815"/>
                    <a:pt x="2044" y="6815"/>
                  </a:cubicBezTo>
                  <a:cubicBezTo>
                    <a:pt x="2035" y="6811"/>
                    <a:pt x="2035" y="6811"/>
                    <a:pt x="2035" y="6811"/>
                  </a:cubicBezTo>
                  <a:cubicBezTo>
                    <a:pt x="2037" y="6809"/>
                    <a:pt x="2037" y="6809"/>
                    <a:pt x="2037" y="6809"/>
                  </a:cubicBezTo>
                  <a:cubicBezTo>
                    <a:pt x="2038" y="6806"/>
                    <a:pt x="2038" y="6806"/>
                    <a:pt x="2038" y="6806"/>
                  </a:cubicBezTo>
                  <a:cubicBezTo>
                    <a:pt x="2035" y="6804"/>
                    <a:pt x="2035" y="6804"/>
                    <a:pt x="2035" y="6804"/>
                  </a:cubicBezTo>
                  <a:cubicBezTo>
                    <a:pt x="2033" y="6807"/>
                    <a:pt x="2033" y="6807"/>
                    <a:pt x="2033" y="6807"/>
                  </a:cubicBezTo>
                  <a:cubicBezTo>
                    <a:pt x="1973" y="6780"/>
                    <a:pt x="1973" y="6780"/>
                    <a:pt x="1973" y="6780"/>
                  </a:cubicBezTo>
                  <a:cubicBezTo>
                    <a:pt x="1973" y="6780"/>
                    <a:pt x="1965" y="6780"/>
                    <a:pt x="1961" y="6785"/>
                  </a:cubicBezTo>
                  <a:cubicBezTo>
                    <a:pt x="1861" y="6740"/>
                    <a:pt x="1861" y="6740"/>
                    <a:pt x="1861" y="6740"/>
                  </a:cubicBezTo>
                  <a:cubicBezTo>
                    <a:pt x="1851" y="6740"/>
                    <a:pt x="1851" y="6740"/>
                    <a:pt x="1851" y="6740"/>
                  </a:cubicBezTo>
                  <a:cubicBezTo>
                    <a:pt x="1959" y="6789"/>
                    <a:pt x="1959" y="6789"/>
                    <a:pt x="1959" y="6789"/>
                  </a:cubicBezTo>
                  <a:cubicBezTo>
                    <a:pt x="1958" y="6796"/>
                    <a:pt x="1963" y="6801"/>
                    <a:pt x="1963" y="6801"/>
                  </a:cubicBezTo>
                  <a:cubicBezTo>
                    <a:pt x="2024" y="6829"/>
                    <a:pt x="2024" y="6829"/>
                    <a:pt x="2024" y="6829"/>
                  </a:cubicBezTo>
                  <a:cubicBezTo>
                    <a:pt x="2022" y="6831"/>
                    <a:pt x="2022" y="6831"/>
                    <a:pt x="2022" y="6831"/>
                  </a:cubicBezTo>
                  <a:cubicBezTo>
                    <a:pt x="2026" y="6833"/>
                    <a:pt x="2026" y="6833"/>
                    <a:pt x="2026" y="6833"/>
                  </a:cubicBezTo>
                  <a:cubicBezTo>
                    <a:pt x="2027" y="6830"/>
                    <a:pt x="2027" y="6830"/>
                    <a:pt x="2027" y="6830"/>
                  </a:cubicBezTo>
                  <a:cubicBezTo>
                    <a:pt x="2028" y="6828"/>
                    <a:pt x="2028" y="6828"/>
                    <a:pt x="2028" y="6828"/>
                  </a:cubicBezTo>
                  <a:cubicBezTo>
                    <a:pt x="2037" y="6832"/>
                    <a:pt x="2037" y="6832"/>
                    <a:pt x="2037" y="6832"/>
                  </a:cubicBezTo>
                  <a:cubicBezTo>
                    <a:pt x="2037" y="6832"/>
                    <a:pt x="2034" y="6852"/>
                    <a:pt x="2038" y="6857"/>
                  </a:cubicBezTo>
                  <a:cubicBezTo>
                    <a:pt x="2214" y="6937"/>
                    <a:pt x="2214" y="6937"/>
                    <a:pt x="2214" y="6937"/>
                  </a:cubicBezTo>
                  <a:cubicBezTo>
                    <a:pt x="2217" y="6938"/>
                    <a:pt x="2217" y="6938"/>
                    <a:pt x="2217" y="6938"/>
                  </a:cubicBezTo>
                  <a:cubicBezTo>
                    <a:pt x="2221" y="6940"/>
                    <a:pt x="2221" y="6940"/>
                    <a:pt x="2221" y="6940"/>
                  </a:cubicBezTo>
                  <a:cubicBezTo>
                    <a:pt x="2311" y="6980"/>
                    <a:pt x="2311" y="6980"/>
                    <a:pt x="2311" y="6980"/>
                  </a:cubicBezTo>
                  <a:cubicBezTo>
                    <a:pt x="2302" y="7000"/>
                    <a:pt x="2302" y="7000"/>
                    <a:pt x="2302" y="7000"/>
                  </a:cubicBezTo>
                  <a:cubicBezTo>
                    <a:pt x="2301" y="7001"/>
                    <a:pt x="2302" y="7003"/>
                    <a:pt x="2303" y="7004"/>
                  </a:cubicBezTo>
                  <a:cubicBezTo>
                    <a:pt x="2305" y="7005"/>
                    <a:pt x="2307" y="7004"/>
                    <a:pt x="2308" y="7003"/>
                  </a:cubicBezTo>
                  <a:cubicBezTo>
                    <a:pt x="2319" y="6979"/>
                    <a:pt x="2319" y="6979"/>
                    <a:pt x="2319" y="6979"/>
                  </a:cubicBezTo>
                  <a:cubicBezTo>
                    <a:pt x="2521" y="7070"/>
                    <a:pt x="2521" y="7070"/>
                    <a:pt x="2521" y="7070"/>
                  </a:cubicBezTo>
                  <a:cubicBezTo>
                    <a:pt x="2516" y="7082"/>
                    <a:pt x="2516" y="7082"/>
                    <a:pt x="2516" y="7082"/>
                  </a:cubicBezTo>
                  <a:cubicBezTo>
                    <a:pt x="2515" y="7084"/>
                    <a:pt x="2516" y="7086"/>
                    <a:pt x="2518" y="7087"/>
                  </a:cubicBezTo>
                  <a:cubicBezTo>
                    <a:pt x="2520" y="7088"/>
                    <a:pt x="2522" y="7087"/>
                    <a:pt x="2523" y="7085"/>
                  </a:cubicBezTo>
                  <a:cubicBezTo>
                    <a:pt x="2556" y="7012"/>
                    <a:pt x="2556" y="7012"/>
                    <a:pt x="2556" y="7012"/>
                  </a:cubicBezTo>
                  <a:cubicBezTo>
                    <a:pt x="2557" y="7010"/>
                    <a:pt x="2556" y="7008"/>
                    <a:pt x="2554" y="7007"/>
                  </a:cubicBezTo>
                  <a:cubicBezTo>
                    <a:pt x="2552" y="7006"/>
                    <a:pt x="2550" y="7007"/>
                    <a:pt x="2549" y="7009"/>
                  </a:cubicBezTo>
                  <a:close/>
                  <a:moveTo>
                    <a:pt x="3508" y="6941"/>
                  </a:moveTo>
                  <a:cubicBezTo>
                    <a:pt x="3517" y="6963"/>
                    <a:pt x="3517" y="6963"/>
                    <a:pt x="3517" y="6963"/>
                  </a:cubicBezTo>
                  <a:cubicBezTo>
                    <a:pt x="3430" y="6984"/>
                    <a:pt x="3430" y="6984"/>
                    <a:pt x="3430" y="6984"/>
                  </a:cubicBezTo>
                  <a:cubicBezTo>
                    <a:pt x="3430" y="6963"/>
                    <a:pt x="3430" y="6963"/>
                    <a:pt x="3430" y="6963"/>
                  </a:cubicBezTo>
                  <a:cubicBezTo>
                    <a:pt x="3430" y="6963"/>
                    <a:pt x="3434" y="6905"/>
                    <a:pt x="3418" y="6880"/>
                  </a:cubicBezTo>
                  <a:cubicBezTo>
                    <a:pt x="3371" y="6884"/>
                    <a:pt x="3371" y="6884"/>
                    <a:pt x="3371" y="6884"/>
                  </a:cubicBezTo>
                  <a:cubicBezTo>
                    <a:pt x="3373" y="6964"/>
                    <a:pt x="3373" y="6964"/>
                    <a:pt x="3373" y="6964"/>
                  </a:cubicBezTo>
                  <a:cubicBezTo>
                    <a:pt x="3406" y="6972"/>
                    <a:pt x="3430" y="7001"/>
                    <a:pt x="3430" y="7035"/>
                  </a:cubicBezTo>
                  <a:cubicBezTo>
                    <a:pt x="3430" y="7075"/>
                    <a:pt x="3397" y="7108"/>
                    <a:pt x="3357" y="7108"/>
                  </a:cubicBezTo>
                  <a:cubicBezTo>
                    <a:pt x="3317" y="7108"/>
                    <a:pt x="3284" y="7075"/>
                    <a:pt x="3284" y="7035"/>
                  </a:cubicBezTo>
                  <a:cubicBezTo>
                    <a:pt x="3284" y="7002"/>
                    <a:pt x="3307" y="6974"/>
                    <a:pt x="3338" y="6965"/>
                  </a:cubicBezTo>
                  <a:cubicBezTo>
                    <a:pt x="3344" y="6555"/>
                    <a:pt x="3344" y="6555"/>
                    <a:pt x="3344" y="6555"/>
                  </a:cubicBezTo>
                  <a:cubicBezTo>
                    <a:pt x="3344" y="6555"/>
                    <a:pt x="3337" y="6533"/>
                    <a:pt x="3322" y="6530"/>
                  </a:cubicBezTo>
                  <a:cubicBezTo>
                    <a:pt x="3263" y="6530"/>
                    <a:pt x="3263" y="6530"/>
                    <a:pt x="3263" y="6530"/>
                  </a:cubicBezTo>
                  <a:cubicBezTo>
                    <a:pt x="3263" y="6900"/>
                    <a:pt x="3263" y="6900"/>
                    <a:pt x="3263" y="6900"/>
                  </a:cubicBezTo>
                  <a:cubicBezTo>
                    <a:pt x="3229" y="6900"/>
                    <a:pt x="3229" y="6900"/>
                    <a:pt x="3229" y="6900"/>
                  </a:cubicBezTo>
                  <a:cubicBezTo>
                    <a:pt x="3191" y="7020"/>
                    <a:pt x="3079" y="7108"/>
                    <a:pt x="2946" y="7108"/>
                  </a:cubicBezTo>
                  <a:cubicBezTo>
                    <a:pt x="2782" y="7108"/>
                    <a:pt x="2649" y="6975"/>
                    <a:pt x="2649" y="6811"/>
                  </a:cubicBezTo>
                  <a:cubicBezTo>
                    <a:pt x="2649" y="6672"/>
                    <a:pt x="2744" y="6556"/>
                    <a:pt x="2873" y="6523"/>
                  </a:cubicBezTo>
                  <a:cubicBezTo>
                    <a:pt x="2863" y="6388"/>
                    <a:pt x="2843" y="6164"/>
                    <a:pt x="2830" y="6155"/>
                  </a:cubicBezTo>
                  <a:cubicBezTo>
                    <a:pt x="2803" y="6154"/>
                    <a:pt x="2803" y="6154"/>
                    <a:pt x="2803" y="6154"/>
                  </a:cubicBezTo>
                  <a:cubicBezTo>
                    <a:pt x="2800" y="6161"/>
                    <a:pt x="2793" y="6167"/>
                    <a:pt x="2784" y="6167"/>
                  </a:cubicBezTo>
                  <a:cubicBezTo>
                    <a:pt x="2730" y="6167"/>
                    <a:pt x="2730" y="6167"/>
                    <a:pt x="2730" y="6167"/>
                  </a:cubicBezTo>
                  <a:cubicBezTo>
                    <a:pt x="2718" y="6167"/>
                    <a:pt x="2708" y="6157"/>
                    <a:pt x="2708" y="6145"/>
                  </a:cubicBezTo>
                  <a:cubicBezTo>
                    <a:pt x="2708" y="6134"/>
                    <a:pt x="2718" y="6124"/>
                    <a:pt x="2730" y="6124"/>
                  </a:cubicBezTo>
                  <a:cubicBezTo>
                    <a:pt x="2784" y="6124"/>
                    <a:pt x="2784" y="6124"/>
                    <a:pt x="2784" y="6124"/>
                  </a:cubicBezTo>
                  <a:cubicBezTo>
                    <a:pt x="2786" y="6124"/>
                    <a:pt x="2788" y="6124"/>
                    <a:pt x="2790" y="6125"/>
                  </a:cubicBezTo>
                  <a:cubicBezTo>
                    <a:pt x="2815" y="6123"/>
                    <a:pt x="2851" y="6123"/>
                    <a:pt x="2861" y="6138"/>
                  </a:cubicBezTo>
                  <a:cubicBezTo>
                    <a:pt x="2878" y="6163"/>
                    <a:pt x="2890" y="6363"/>
                    <a:pt x="2890" y="6363"/>
                  </a:cubicBezTo>
                  <a:cubicBezTo>
                    <a:pt x="2947" y="6363"/>
                    <a:pt x="2947" y="6363"/>
                    <a:pt x="2947" y="6363"/>
                  </a:cubicBezTo>
                  <a:cubicBezTo>
                    <a:pt x="2951" y="6353"/>
                    <a:pt x="2960" y="6345"/>
                    <a:pt x="2972" y="6345"/>
                  </a:cubicBezTo>
                  <a:cubicBezTo>
                    <a:pt x="3169" y="6345"/>
                    <a:pt x="3169" y="6345"/>
                    <a:pt x="3169" y="6345"/>
                  </a:cubicBezTo>
                  <a:cubicBezTo>
                    <a:pt x="3180" y="6345"/>
                    <a:pt x="3190" y="6353"/>
                    <a:pt x="3193" y="6363"/>
                  </a:cubicBezTo>
                  <a:cubicBezTo>
                    <a:pt x="3230" y="6363"/>
                    <a:pt x="3230" y="6363"/>
                    <a:pt x="3230" y="6363"/>
                  </a:cubicBezTo>
                  <a:cubicBezTo>
                    <a:pt x="3230" y="6363"/>
                    <a:pt x="3264" y="6385"/>
                    <a:pt x="3264" y="6412"/>
                  </a:cubicBezTo>
                  <a:cubicBezTo>
                    <a:pt x="3264" y="6504"/>
                    <a:pt x="3264" y="6504"/>
                    <a:pt x="3264" y="6504"/>
                  </a:cubicBezTo>
                  <a:cubicBezTo>
                    <a:pt x="3332" y="6504"/>
                    <a:pt x="3332" y="6504"/>
                    <a:pt x="3332" y="6504"/>
                  </a:cubicBezTo>
                  <a:cubicBezTo>
                    <a:pt x="3332" y="6504"/>
                    <a:pt x="3367" y="6505"/>
                    <a:pt x="3371" y="6547"/>
                  </a:cubicBezTo>
                  <a:cubicBezTo>
                    <a:pt x="3371" y="6779"/>
                    <a:pt x="3371" y="6779"/>
                    <a:pt x="3371" y="6779"/>
                  </a:cubicBezTo>
                  <a:cubicBezTo>
                    <a:pt x="3371" y="6779"/>
                    <a:pt x="3433" y="6756"/>
                    <a:pt x="3464" y="6948"/>
                  </a:cubicBezTo>
                  <a:lnTo>
                    <a:pt x="3508" y="6941"/>
                  </a:lnTo>
                  <a:close/>
                  <a:moveTo>
                    <a:pt x="2877" y="6581"/>
                  </a:moveTo>
                  <a:cubicBezTo>
                    <a:pt x="2861" y="6586"/>
                    <a:pt x="2844" y="6592"/>
                    <a:pt x="2829" y="6601"/>
                  </a:cubicBezTo>
                  <a:cubicBezTo>
                    <a:pt x="2922" y="6761"/>
                    <a:pt x="2922" y="6761"/>
                    <a:pt x="2922" y="6761"/>
                  </a:cubicBezTo>
                  <a:cubicBezTo>
                    <a:pt x="2924" y="6760"/>
                    <a:pt x="2927" y="6759"/>
                    <a:pt x="2929" y="6758"/>
                  </a:cubicBezTo>
                  <a:cubicBezTo>
                    <a:pt x="2929" y="6624"/>
                    <a:pt x="2929" y="6624"/>
                    <a:pt x="2929" y="6624"/>
                  </a:cubicBezTo>
                  <a:cubicBezTo>
                    <a:pt x="2880" y="6624"/>
                    <a:pt x="2880" y="6624"/>
                    <a:pt x="2880" y="6624"/>
                  </a:cubicBezTo>
                  <a:cubicBezTo>
                    <a:pt x="2880" y="6624"/>
                    <a:pt x="2879" y="6607"/>
                    <a:pt x="2877" y="6581"/>
                  </a:cubicBezTo>
                  <a:close/>
                  <a:moveTo>
                    <a:pt x="2705" y="6815"/>
                  </a:moveTo>
                  <a:cubicBezTo>
                    <a:pt x="2706" y="6856"/>
                    <a:pt x="2717" y="6894"/>
                    <a:pt x="2736" y="6928"/>
                  </a:cubicBezTo>
                  <a:cubicBezTo>
                    <a:pt x="2832" y="6872"/>
                    <a:pt x="2832" y="6872"/>
                    <a:pt x="2832" y="6872"/>
                  </a:cubicBezTo>
                  <a:cubicBezTo>
                    <a:pt x="2832" y="6856"/>
                    <a:pt x="2832" y="6856"/>
                    <a:pt x="2832" y="6856"/>
                  </a:cubicBezTo>
                  <a:cubicBezTo>
                    <a:pt x="2859" y="6856"/>
                    <a:pt x="2859" y="6856"/>
                    <a:pt x="2859" y="6856"/>
                  </a:cubicBezTo>
                  <a:cubicBezTo>
                    <a:pt x="2896" y="6835"/>
                    <a:pt x="2896" y="6835"/>
                    <a:pt x="2896" y="6835"/>
                  </a:cubicBezTo>
                  <a:cubicBezTo>
                    <a:pt x="2893" y="6829"/>
                    <a:pt x="2891" y="6822"/>
                    <a:pt x="2891" y="6815"/>
                  </a:cubicBezTo>
                  <a:lnTo>
                    <a:pt x="2705" y="6815"/>
                  </a:lnTo>
                  <a:close/>
                  <a:moveTo>
                    <a:pt x="2891" y="6807"/>
                  </a:moveTo>
                  <a:cubicBezTo>
                    <a:pt x="2891" y="6800"/>
                    <a:pt x="2893" y="6793"/>
                    <a:pt x="2896" y="6787"/>
                  </a:cubicBezTo>
                  <a:cubicBezTo>
                    <a:pt x="2736" y="6695"/>
                    <a:pt x="2736" y="6695"/>
                    <a:pt x="2736" y="6695"/>
                  </a:cubicBezTo>
                  <a:cubicBezTo>
                    <a:pt x="2717" y="6728"/>
                    <a:pt x="2706" y="6766"/>
                    <a:pt x="2705" y="6807"/>
                  </a:cubicBezTo>
                  <a:lnTo>
                    <a:pt x="2891" y="6807"/>
                  </a:lnTo>
                  <a:close/>
                  <a:moveTo>
                    <a:pt x="2740" y="6935"/>
                  </a:moveTo>
                  <a:cubicBezTo>
                    <a:pt x="2760" y="6969"/>
                    <a:pt x="2788" y="6997"/>
                    <a:pt x="2822" y="7017"/>
                  </a:cubicBezTo>
                  <a:cubicBezTo>
                    <a:pt x="2890" y="6900"/>
                    <a:pt x="2890" y="6900"/>
                    <a:pt x="2890" y="6900"/>
                  </a:cubicBezTo>
                  <a:cubicBezTo>
                    <a:pt x="2832" y="6900"/>
                    <a:pt x="2832" y="6900"/>
                    <a:pt x="2832" y="6900"/>
                  </a:cubicBezTo>
                  <a:cubicBezTo>
                    <a:pt x="2832" y="6882"/>
                    <a:pt x="2832" y="6882"/>
                    <a:pt x="2832" y="6882"/>
                  </a:cubicBezTo>
                  <a:lnTo>
                    <a:pt x="2740" y="6935"/>
                  </a:lnTo>
                  <a:close/>
                  <a:moveTo>
                    <a:pt x="2913" y="6856"/>
                  </a:moveTo>
                  <a:cubicBezTo>
                    <a:pt x="2908" y="6852"/>
                    <a:pt x="2904" y="6848"/>
                    <a:pt x="2900" y="6842"/>
                  </a:cubicBezTo>
                  <a:cubicBezTo>
                    <a:pt x="2876" y="6856"/>
                    <a:pt x="2876" y="6856"/>
                    <a:pt x="2876" y="6856"/>
                  </a:cubicBezTo>
                  <a:lnTo>
                    <a:pt x="2913" y="6856"/>
                  </a:lnTo>
                  <a:close/>
                  <a:moveTo>
                    <a:pt x="2914" y="6765"/>
                  </a:moveTo>
                  <a:cubicBezTo>
                    <a:pt x="2822" y="6605"/>
                    <a:pt x="2822" y="6605"/>
                    <a:pt x="2822" y="6605"/>
                  </a:cubicBezTo>
                  <a:cubicBezTo>
                    <a:pt x="2788" y="6625"/>
                    <a:pt x="2760" y="6654"/>
                    <a:pt x="2740" y="6687"/>
                  </a:cubicBezTo>
                  <a:cubicBezTo>
                    <a:pt x="2900" y="6780"/>
                    <a:pt x="2900" y="6780"/>
                    <a:pt x="2900" y="6780"/>
                  </a:cubicBezTo>
                  <a:cubicBezTo>
                    <a:pt x="2904" y="6774"/>
                    <a:pt x="2909" y="6769"/>
                    <a:pt x="2914" y="6765"/>
                  </a:cubicBezTo>
                  <a:close/>
                  <a:moveTo>
                    <a:pt x="2818" y="6582"/>
                  </a:moveTo>
                  <a:cubicBezTo>
                    <a:pt x="2825" y="6593"/>
                    <a:pt x="2825" y="6593"/>
                    <a:pt x="2825" y="6593"/>
                  </a:cubicBezTo>
                  <a:cubicBezTo>
                    <a:pt x="2841" y="6584"/>
                    <a:pt x="2859" y="6577"/>
                    <a:pt x="2877" y="6572"/>
                  </a:cubicBezTo>
                  <a:cubicBezTo>
                    <a:pt x="2876" y="6567"/>
                    <a:pt x="2876" y="6563"/>
                    <a:pt x="2876" y="6558"/>
                  </a:cubicBezTo>
                  <a:cubicBezTo>
                    <a:pt x="2856" y="6564"/>
                    <a:pt x="2836" y="6572"/>
                    <a:pt x="2818" y="6582"/>
                  </a:cubicBezTo>
                  <a:close/>
                  <a:moveTo>
                    <a:pt x="2721" y="6676"/>
                  </a:moveTo>
                  <a:cubicBezTo>
                    <a:pt x="2732" y="6683"/>
                    <a:pt x="2732" y="6683"/>
                    <a:pt x="2732" y="6683"/>
                  </a:cubicBezTo>
                  <a:cubicBezTo>
                    <a:pt x="2753" y="6648"/>
                    <a:pt x="2783" y="6619"/>
                    <a:pt x="2818" y="6598"/>
                  </a:cubicBezTo>
                  <a:cubicBezTo>
                    <a:pt x="2811" y="6586"/>
                    <a:pt x="2811" y="6586"/>
                    <a:pt x="2811" y="6586"/>
                  </a:cubicBezTo>
                  <a:cubicBezTo>
                    <a:pt x="2774" y="6608"/>
                    <a:pt x="2743" y="6639"/>
                    <a:pt x="2721" y="6676"/>
                  </a:cubicBezTo>
                  <a:close/>
                  <a:moveTo>
                    <a:pt x="2683" y="6807"/>
                  </a:moveTo>
                  <a:cubicBezTo>
                    <a:pt x="2697" y="6807"/>
                    <a:pt x="2697" y="6807"/>
                    <a:pt x="2697" y="6807"/>
                  </a:cubicBezTo>
                  <a:cubicBezTo>
                    <a:pt x="2698" y="6765"/>
                    <a:pt x="2709" y="6725"/>
                    <a:pt x="2728" y="6690"/>
                  </a:cubicBezTo>
                  <a:cubicBezTo>
                    <a:pt x="2716" y="6684"/>
                    <a:pt x="2716" y="6684"/>
                    <a:pt x="2716" y="6684"/>
                  </a:cubicBezTo>
                  <a:cubicBezTo>
                    <a:pt x="2696" y="6720"/>
                    <a:pt x="2684" y="6762"/>
                    <a:pt x="2683" y="6807"/>
                  </a:cubicBezTo>
                  <a:close/>
                  <a:moveTo>
                    <a:pt x="2716" y="6939"/>
                  </a:moveTo>
                  <a:cubicBezTo>
                    <a:pt x="2728" y="6932"/>
                    <a:pt x="2728" y="6932"/>
                    <a:pt x="2728" y="6932"/>
                  </a:cubicBezTo>
                  <a:cubicBezTo>
                    <a:pt x="2709" y="6897"/>
                    <a:pt x="2698" y="6858"/>
                    <a:pt x="2697" y="6815"/>
                  </a:cubicBezTo>
                  <a:cubicBezTo>
                    <a:pt x="2683" y="6815"/>
                    <a:pt x="2683" y="6815"/>
                    <a:pt x="2683" y="6815"/>
                  </a:cubicBezTo>
                  <a:cubicBezTo>
                    <a:pt x="2684" y="6860"/>
                    <a:pt x="2696" y="6902"/>
                    <a:pt x="2716" y="6939"/>
                  </a:cubicBezTo>
                  <a:close/>
                  <a:moveTo>
                    <a:pt x="2818" y="7025"/>
                  </a:moveTo>
                  <a:cubicBezTo>
                    <a:pt x="2783" y="7003"/>
                    <a:pt x="2753" y="6974"/>
                    <a:pt x="2732" y="6939"/>
                  </a:cubicBezTo>
                  <a:cubicBezTo>
                    <a:pt x="2721" y="6946"/>
                    <a:pt x="2721" y="6946"/>
                    <a:pt x="2721" y="6946"/>
                  </a:cubicBezTo>
                  <a:cubicBezTo>
                    <a:pt x="2743" y="6983"/>
                    <a:pt x="2774" y="7014"/>
                    <a:pt x="2811" y="7036"/>
                  </a:cubicBezTo>
                  <a:lnTo>
                    <a:pt x="2818" y="7025"/>
                  </a:lnTo>
                  <a:close/>
                  <a:moveTo>
                    <a:pt x="2942" y="7060"/>
                  </a:moveTo>
                  <a:cubicBezTo>
                    <a:pt x="2899" y="7059"/>
                    <a:pt x="2860" y="7048"/>
                    <a:pt x="2825" y="7029"/>
                  </a:cubicBezTo>
                  <a:cubicBezTo>
                    <a:pt x="2818" y="7040"/>
                    <a:pt x="2818" y="7040"/>
                    <a:pt x="2818" y="7040"/>
                  </a:cubicBezTo>
                  <a:cubicBezTo>
                    <a:pt x="2855" y="7061"/>
                    <a:pt x="2897" y="7073"/>
                    <a:pt x="2942" y="7073"/>
                  </a:cubicBezTo>
                  <a:lnTo>
                    <a:pt x="2942" y="7060"/>
                  </a:lnTo>
                  <a:close/>
                  <a:moveTo>
                    <a:pt x="2942" y="6900"/>
                  </a:moveTo>
                  <a:cubicBezTo>
                    <a:pt x="2900" y="6900"/>
                    <a:pt x="2900" y="6900"/>
                    <a:pt x="2900" y="6900"/>
                  </a:cubicBezTo>
                  <a:cubicBezTo>
                    <a:pt x="2829" y="7021"/>
                    <a:pt x="2829" y="7021"/>
                    <a:pt x="2829" y="7021"/>
                  </a:cubicBezTo>
                  <a:cubicBezTo>
                    <a:pt x="2863" y="7040"/>
                    <a:pt x="2901" y="7051"/>
                    <a:pt x="2942" y="7051"/>
                  </a:cubicBezTo>
                  <a:lnTo>
                    <a:pt x="2942" y="6900"/>
                  </a:lnTo>
                  <a:close/>
                  <a:moveTo>
                    <a:pt x="3073" y="7040"/>
                  </a:moveTo>
                  <a:cubicBezTo>
                    <a:pt x="3067" y="7029"/>
                    <a:pt x="3067" y="7029"/>
                    <a:pt x="3067" y="7029"/>
                  </a:cubicBezTo>
                  <a:cubicBezTo>
                    <a:pt x="3032" y="7048"/>
                    <a:pt x="2992" y="7059"/>
                    <a:pt x="2950" y="7060"/>
                  </a:cubicBezTo>
                  <a:cubicBezTo>
                    <a:pt x="2950" y="7073"/>
                    <a:pt x="2950" y="7073"/>
                    <a:pt x="2950" y="7073"/>
                  </a:cubicBezTo>
                  <a:cubicBezTo>
                    <a:pt x="2995" y="7073"/>
                    <a:pt x="3037" y="7061"/>
                    <a:pt x="3073" y="7040"/>
                  </a:cubicBezTo>
                  <a:close/>
                  <a:moveTo>
                    <a:pt x="3002" y="6900"/>
                  </a:moveTo>
                  <a:cubicBezTo>
                    <a:pt x="3070" y="7017"/>
                    <a:pt x="3070" y="7017"/>
                    <a:pt x="3070" y="7017"/>
                  </a:cubicBezTo>
                  <a:cubicBezTo>
                    <a:pt x="3103" y="6997"/>
                    <a:pt x="3132" y="6969"/>
                    <a:pt x="3152" y="6935"/>
                  </a:cubicBezTo>
                  <a:cubicBezTo>
                    <a:pt x="3091" y="6900"/>
                    <a:pt x="3091" y="6900"/>
                    <a:pt x="3091" y="6900"/>
                  </a:cubicBezTo>
                  <a:lnTo>
                    <a:pt x="3002" y="6900"/>
                  </a:lnTo>
                  <a:close/>
                  <a:moveTo>
                    <a:pt x="3015" y="6856"/>
                  </a:moveTo>
                  <a:cubicBezTo>
                    <a:pt x="2992" y="6842"/>
                    <a:pt x="2992" y="6842"/>
                    <a:pt x="2992" y="6842"/>
                  </a:cubicBezTo>
                  <a:cubicBezTo>
                    <a:pt x="2988" y="6848"/>
                    <a:pt x="2983" y="6852"/>
                    <a:pt x="2978" y="6856"/>
                  </a:cubicBezTo>
                  <a:lnTo>
                    <a:pt x="3015" y="6856"/>
                  </a:lnTo>
                  <a:close/>
                  <a:moveTo>
                    <a:pt x="3156" y="6928"/>
                  </a:moveTo>
                  <a:cubicBezTo>
                    <a:pt x="3161" y="6919"/>
                    <a:pt x="3165" y="6909"/>
                    <a:pt x="3169" y="6900"/>
                  </a:cubicBezTo>
                  <a:cubicBezTo>
                    <a:pt x="3108" y="6900"/>
                    <a:pt x="3108" y="6900"/>
                    <a:pt x="3108" y="6900"/>
                  </a:cubicBezTo>
                  <a:lnTo>
                    <a:pt x="3156" y="6928"/>
                  </a:lnTo>
                  <a:close/>
                  <a:moveTo>
                    <a:pt x="3182" y="6856"/>
                  </a:moveTo>
                  <a:cubicBezTo>
                    <a:pt x="3185" y="6843"/>
                    <a:pt x="3186" y="6829"/>
                    <a:pt x="3186" y="6815"/>
                  </a:cubicBezTo>
                  <a:cubicBezTo>
                    <a:pt x="3001" y="6815"/>
                    <a:pt x="3001" y="6815"/>
                    <a:pt x="3001" y="6815"/>
                  </a:cubicBezTo>
                  <a:cubicBezTo>
                    <a:pt x="3001" y="6822"/>
                    <a:pt x="2999" y="6829"/>
                    <a:pt x="2996" y="6835"/>
                  </a:cubicBezTo>
                  <a:cubicBezTo>
                    <a:pt x="3032" y="6856"/>
                    <a:pt x="3032" y="6856"/>
                    <a:pt x="3032" y="6856"/>
                  </a:cubicBezTo>
                  <a:lnTo>
                    <a:pt x="3182" y="6856"/>
                  </a:lnTo>
                  <a:close/>
                  <a:moveTo>
                    <a:pt x="3186" y="6807"/>
                  </a:moveTo>
                  <a:cubicBezTo>
                    <a:pt x="3186" y="6799"/>
                    <a:pt x="3186" y="6791"/>
                    <a:pt x="3185" y="6783"/>
                  </a:cubicBezTo>
                  <a:cubicBezTo>
                    <a:pt x="3002" y="6783"/>
                    <a:pt x="3002" y="6783"/>
                    <a:pt x="3002" y="6783"/>
                  </a:cubicBezTo>
                  <a:cubicBezTo>
                    <a:pt x="2996" y="6787"/>
                    <a:pt x="2996" y="6787"/>
                    <a:pt x="2996" y="6787"/>
                  </a:cubicBezTo>
                  <a:cubicBezTo>
                    <a:pt x="2999" y="6793"/>
                    <a:pt x="3001" y="6800"/>
                    <a:pt x="3001" y="6807"/>
                  </a:cubicBezTo>
                  <a:lnTo>
                    <a:pt x="3186" y="6807"/>
                  </a:lnTo>
                  <a:close/>
                  <a:moveTo>
                    <a:pt x="3171" y="6727"/>
                  </a:moveTo>
                  <a:cubicBezTo>
                    <a:pt x="3167" y="6716"/>
                    <a:pt x="3162" y="6705"/>
                    <a:pt x="3156" y="6695"/>
                  </a:cubicBezTo>
                  <a:cubicBezTo>
                    <a:pt x="3100" y="6727"/>
                    <a:pt x="3100" y="6727"/>
                    <a:pt x="3100" y="6727"/>
                  </a:cubicBezTo>
                  <a:lnTo>
                    <a:pt x="3171" y="6727"/>
                  </a:lnTo>
                  <a:close/>
                  <a:moveTo>
                    <a:pt x="3194" y="6727"/>
                  </a:moveTo>
                  <a:cubicBezTo>
                    <a:pt x="3189" y="6712"/>
                    <a:pt x="3183" y="6697"/>
                    <a:pt x="3175" y="6684"/>
                  </a:cubicBezTo>
                  <a:cubicBezTo>
                    <a:pt x="3164" y="6690"/>
                    <a:pt x="3164" y="6690"/>
                    <a:pt x="3164" y="6690"/>
                  </a:cubicBezTo>
                  <a:cubicBezTo>
                    <a:pt x="3170" y="6702"/>
                    <a:pt x="3176" y="6714"/>
                    <a:pt x="3180" y="6727"/>
                  </a:cubicBezTo>
                  <a:lnTo>
                    <a:pt x="3194" y="6727"/>
                  </a:lnTo>
                  <a:close/>
                  <a:moveTo>
                    <a:pt x="3171" y="6676"/>
                  </a:moveTo>
                  <a:cubicBezTo>
                    <a:pt x="3159" y="6657"/>
                    <a:pt x="3145" y="6639"/>
                    <a:pt x="3129" y="6623"/>
                  </a:cubicBezTo>
                  <a:cubicBezTo>
                    <a:pt x="3109" y="6623"/>
                    <a:pt x="3109" y="6623"/>
                    <a:pt x="3109" y="6623"/>
                  </a:cubicBezTo>
                  <a:cubicBezTo>
                    <a:pt x="3129" y="6640"/>
                    <a:pt x="3146" y="6660"/>
                    <a:pt x="3159" y="6683"/>
                  </a:cubicBezTo>
                  <a:lnTo>
                    <a:pt x="3171" y="6676"/>
                  </a:lnTo>
                  <a:close/>
                  <a:moveTo>
                    <a:pt x="3095" y="6623"/>
                  </a:moveTo>
                  <a:cubicBezTo>
                    <a:pt x="3059" y="6623"/>
                    <a:pt x="3059" y="6623"/>
                    <a:pt x="3059" y="6623"/>
                  </a:cubicBezTo>
                  <a:cubicBezTo>
                    <a:pt x="2999" y="6727"/>
                    <a:pt x="2999" y="6727"/>
                    <a:pt x="2999" y="6727"/>
                  </a:cubicBezTo>
                  <a:cubicBezTo>
                    <a:pt x="3083" y="6727"/>
                    <a:pt x="3083" y="6727"/>
                    <a:pt x="3083" y="6727"/>
                  </a:cubicBezTo>
                  <a:cubicBezTo>
                    <a:pt x="3152" y="6687"/>
                    <a:pt x="3152" y="6687"/>
                    <a:pt x="3152" y="6687"/>
                  </a:cubicBezTo>
                  <a:cubicBezTo>
                    <a:pt x="3137" y="6663"/>
                    <a:pt x="3118" y="6641"/>
                    <a:pt x="3095" y="6623"/>
                  </a:cubicBezTo>
                  <a:close/>
                  <a:moveTo>
                    <a:pt x="3049" y="6623"/>
                  </a:moveTo>
                  <a:cubicBezTo>
                    <a:pt x="2959" y="6623"/>
                    <a:pt x="2959" y="6623"/>
                    <a:pt x="2959" y="6623"/>
                  </a:cubicBezTo>
                  <a:cubicBezTo>
                    <a:pt x="2959" y="6727"/>
                    <a:pt x="2959" y="6727"/>
                    <a:pt x="2959" y="6727"/>
                  </a:cubicBezTo>
                  <a:cubicBezTo>
                    <a:pt x="2989" y="6727"/>
                    <a:pt x="2989" y="6727"/>
                    <a:pt x="2989" y="6727"/>
                  </a:cubicBezTo>
                  <a:lnTo>
                    <a:pt x="3049" y="6623"/>
                  </a:lnTo>
                  <a:close/>
                  <a:moveTo>
                    <a:pt x="2950" y="6900"/>
                  </a:moveTo>
                  <a:cubicBezTo>
                    <a:pt x="2950" y="7051"/>
                    <a:pt x="2950" y="7051"/>
                    <a:pt x="2950" y="7051"/>
                  </a:cubicBezTo>
                  <a:cubicBezTo>
                    <a:pt x="2991" y="7051"/>
                    <a:pt x="3029" y="7040"/>
                    <a:pt x="3062" y="7021"/>
                  </a:cubicBezTo>
                  <a:cubicBezTo>
                    <a:pt x="2992" y="6900"/>
                    <a:pt x="2992" y="6900"/>
                    <a:pt x="2992" y="6900"/>
                  </a:cubicBezTo>
                  <a:lnTo>
                    <a:pt x="2950" y="6900"/>
                  </a:lnTo>
                  <a:close/>
                  <a:moveTo>
                    <a:pt x="3171" y="6946"/>
                  </a:moveTo>
                  <a:cubicBezTo>
                    <a:pt x="3159" y="6939"/>
                    <a:pt x="3159" y="6939"/>
                    <a:pt x="3159" y="6939"/>
                  </a:cubicBezTo>
                  <a:cubicBezTo>
                    <a:pt x="3138" y="6974"/>
                    <a:pt x="3109" y="7003"/>
                    <a:pt x="3074" y="7025"/>
                  </a:cubicBezTo>
                  <a:cubicBezTo>
                    <a:pt x="3081" y="7036"/>
                    <a:pt x="3081" y="7036"/>
                    <a:pt x="3081" y="7036"/>
                  </a:cubicBezTo>
                  <a:cubicBezTo>
                    <a:pt x="3118" y="7014"/>
                    <a:pt x="3149" y="6983"/>
                    <a:pt x="3171" y="6946"/>
                  </a:cubicBezTo>
                  <a:close/>
                  <a:moveTo>
                    <a:pt x="3193" y="6900"/>
                  </a:moveTo>
                  <a:cubicBezTo>
                    <a:pt x="3179" y="6900"/>
                    <a:pt x="3179" y="6900"/>
                    <a:pt x="3179" y="6900"/>
                  </a:cubicBezTo>
                  <a:cubicBezTo>
                    <a:pt x="3174" y="6911"/>
                    <a:pt x="3169" y="6922"/>
                    <a:pt x="3164" y="6932"/>
                  </a:cubicBezTo>
                  <a:cubicBezTo>
                    <a:pt x="3175" y="6939"/>
                    <a:pt x="3175" y="6939"/>
                    <a:pt x="3175" y="6939"/>
                  </a:cubicBezTo>
                  <a:cubicBezTo>
                    <a:pt x="3182" y="6926"/>
                    <a:pt x="3188" y="6913"/>
                    <a:pt x="3193" y="6900"/>
                  </a:cubicBezTo>
                  <a:close/>
                  <a:moveTo>
                    <a:pt x="3208" y="6815"/>
                  </a:moveTo>
                  <a:cubicBezTo>
                    <a:pt x="3195" y="6815"/>
                    <a:pt x="3195" y="6815"/>
                    <a:pt x="3195" y="6815"/>
                  </a:cubicBezTo>
                  <a:cubicBezTo>
                    <a:pt x="3195" y="6829"/>
                    <a:pt x="3193" y="6843"/>
                    <a:pt x="3191" y="6856"/>
                  </a:cubicBezTo>
                  <a:cubicBezTo>
                    <a:pt x="3204" y="6856"/>
                    <a:pt x="3204" y="6856"/>
                    <a:pt x="3204" y="6856"/>
                  </a:cubicBezTo>
                  <a:cubicBezTo>
                    <a:pt x="3207" y="6843"/>
                    <a:pt x="3208" y="6829"/>
                    <a:pt x="3208" y="6815"/>
                  </a:cubicBezTo>
                  <a:close/>
                  <a:moveTo>
                    <a:pt x="3208" y="6807"/>
                  </a:moveTo>
                  <a:cubicBezTo>
                    <a:pt x="3208" y="6799"/>
                    <a:pt x="3208" y="6791"/>
                    <a:pt x="3207" y="6783"/>
                  </a:cubicBezTo>
                  <a:cubicBezTo>
                    <a:pt x="3193" y="6783"/>
                    <a:pt x="3193" y="6783"/>
                    <a:pt x="3193" y="6783"/>
                  </a:cubicBezTo>
                  <a:cubicBezTo>
                    <a:pt x="3194" y="6791"/>
                    <a:pt x="3195" y="6799"/>
                    <a:pt x="3195" y="6807"/>
                  </a:cubicBezTo>
                  <a:lnTo>
                    <a:pt x="3208" y="6807"/>
                  </a:lnTo>
                  <a:close/>
                  <a:moveTo>
                    <a:pt x="3236" y="6623"/>
                  </a:moveTo>
                  <a:cubicBezTo>
                    <a:pt x="3175" y="6623"/>
                    <a:pt x="3175" y="6623"/>
                    <a:pt x="3175" y="6623"/>
                  </a:cubicBezTo>
                  <a:cubicBezTo>
                    <a:pt x="3200" y="6653"/>
                    <a:pt x="3219" y="6688"/>
                    <a:pt x="3231" y="6727"/>
                  </a:cubicBezTo>
                  <a:cubicBezTo>
                    <a:pt x="3236" y="6727"/>
                    <a:pt x="3236" y="6727"/>
                    <a:pt x="3236" y="6727"/>
                  </a:cubicBezTo>
                  <a:lnTo>
                    <a:pt x="3236" y="6623"/>
                  </a:lnTo>
                  <a:close/>
                  <a:moveTo>
                    <a:pt x="3216" y="6391"/>
                  </a:moveTo>
                  <a:cubicBezTo>
                    <a:pt x="3195" y="6391"/>
                    <a:pt x="3195" y="6391"/>
                    <a:pt x="3195" y="6391"/>
                  </a:cubicBezTo>
                  <a:cubicBezTo>
                    <a:pt x="3192" y="6403"/>
                    <a:pt x="3182" y="6412"/>
                    <a:pt x="3169" y="6412"/>
                  </a:cubicBezTo>
                  <a:cubicBezTo>
                    <a:pt x="2972" y="6412"/>
                    <a:pt x="2972" y="6412"/>
                    <a:pt x="2972" y="6412"/>
                  </a:cubicBezTo>
                  <a:cubicBezTo>
                    <a:pt x="2959" y="6412"/>
                    <a:pt x="2948" y="6403"/>
                    <a:pt x="2946" y="6391"/>
                  </a:cubicBezTo>
                  <a:cubicBezTo>
                    <a:pt x="2909" y="6391"/>
                    <a:pt x="2909" y="6391"/>
                    <a:pt x="2909" y="6391"/>
                  </a:cubicBezTo>
                  <a:cubicBezTo>
                    <a:pt x="2909" y="6448"/>
                    <a:pt x="2909" y="6448"/>
                    <a:pt x="2909" y="6448"/>
                  </a:cubicBezTo>
                  <a:cubicBezTo>
                    <a:pt x="3236" y="6448"/>
                    <a:pt x="3236" y="6448"/>
                    <a:pt x="3236" y="6448"/>
                  </a:cubicBezTo>
                  <a:cubicBezTo>
                    <a:pt x="3236" y="6448"/>
                    <a:pt x="3246" y="6394"/>
                    <a:pt x="3216" y="6391"/>
                  </a:cubicBezTo>
                  <a:close/>
                  <a:moveTo>
                    <a:pt x="3338" y="7040"/>
                  </a:moveTo>
                  <a:cubicBezTo>
                    <a:pt x="3299" y="7040"/>
                    <a:pt x="3299" y="7040"/>
                    <a:pt x="3299" y="7040"/>
                  </a:cubicBezTo>
                  <a:cubicBezTo>
                    <a:pt x="3299" y="7047"/>
                    <a:pt x="3301" y="7054"/>
                    <a:pt x="3304" y="7061"/>
                  </a:cubicBezTo>
                  <a:cubicBezTo>
                    <a:pt x="3338" y="7041"/>
                    <a:pt x="3338" y="7041"/>
                    <a:pt x="3338" y="7041"/>
                  </a:cubicBezTo>
                  <a:cubicBezTo>
                    <a:pt x="3338" y="7041"/>
                    <a:pt x="3338" y="7040"/>
                    <a:pt x="3338" y="7040"/>
                  </a:cubicBezTo>
                  <a:close/>
                  <a:moveTo>
                    <a:pt x="3337" y="7031"/>
                  </a:moveTo>
                  <a:cubicBezTo>
                    <a:pt x="3337" y="7029"/>
                    <a:pt x="3337" y="7029"/>
                    <a:pt x="3337" y="7029"/>
                  </a:cubicBezTo>
                  <a:cubicBezTo>
                    <a:pt x="3304" y="7010"/>
                    <a:pt x="3304" y="7010"/>
                    <a:pt x="3304" y="7010"/>
                  </a:cubicBezTo>
                  <a:cubicBezTo>
                    <a:pt x="3301" y="7016"/>
                    <a:pt x="3299" y="7023"/>
                    <a:pt x="3299" y="7031"/>
                  </a:cubicBezTo>
                  <a:lnTo>
                    <a:pt x="3337" y="7031"/>
                  </a:lnTo>
                  <a:close/>
                  <a:moveTo>
                    <a:pt x="3338" y="6980"/>
                  </a:moveTo>
                  <a:cubicBezTo>
                    <a:pt x="3336" y="6981"/>
                    <a:pt x="3334" y="6981"/>
                    <a:pt x="3332" y="6982"/>
                  </a:cubicBezTo>
                  <a:cubicBezTo>
                    <a:pt x="3338" y="6993"/>
                    <a:pt x="3338" y="6993"/>
                    <a:pt x="3338" y="6993"/>
                  </a:cubicBezTo>
                  <a:lnTo>
                    <a:pt x="3338" y="6980"/>
                  </a:lnTo>
                  <a:close/>
                  <a:moveTo>
                    <a:pt x="3329" y="6978"/>
                  </a:moveTo>
                  <a:cubicBezTo>
                    <a:pt x="3331" y="6980"/>
                    <a:pt x="3331" y="6980"/>
                    <a:pt x="3331" y="6980"/>
                  </a:cubicBezTo>
                  <a:cubicBezTo>
                    <a:pt x="3333" y="6979"/>
                    <a:pt x="3335" y="6978"/>
                    <a:pt x="3338" y="6978"/>
                  </a:cubicBezTo>
                  <a:cubicBezTo>
                    <a:pt x="3338" y="6974"/>
                    <a:pt x="3338" y="6974"/>
                    <a:pt x="3338" y="6974"/>
                  </a:cubicBezTo>
                  <a:cubicBezTo>
                    <a:pt x="3335" y="6975"/>
                    <a:pt x="3332" y="6976"/>
                    <a:pt x="3329" y="6978"/>
                  </a:cubicBezTo>
                  <a:close/>
                  <a:moveTo>
                    <a:pt x="3324" y="6987"/>
                  </a:moveTo>
                  <a:cubicBezTo>
                    <a:pt x="3318" y="6991"/>
                    <a:pt x="3313" y="6996"/>
                    <a:pt x="3309" y="7002"/>
                  </a:cubicBezTo>
                  <a:cubicBezTo>
                    <a:pt x="3337" y="7019"/>
                    <a:pt x="3337" y="7019"/>
                    <a:pt x="3337" y="7019"/>
                  </a:cubicBezTo>
                  <a:cubicBezTo>
                    <a:pt x="3337" y="7010"/>
                    <a:pt x="3337" y="7010"/>
                    <a:pt x="3337" y="7010"/>
                  </a:cubicBezTo>
                  <a:lnTo>
                    <a:pt x="3324" y="6987"/>
                  </a:lnTo>
                  <a:close/>
                  <a:moveTo>
                    <a:pt x="3304" y="6999"/>
                  </a:moveTo>
                  <a:cubicBezTo>
                    <a:pt x="3307" y="7001"/>
                    <a:pt x="3307" y="7001"/>
                    <a:pt x="3307" y="7001"/>
                  </a:cubicBezTo>
                  <a:cubicBezTo>
                    <a:pt x="3311" y="6995"/>
                    <a:pt x="3317" y="6989"/>
                    <a:pt x="3323" y="6985"/>
                  </a:cubicBezTo>
                  <a:cubicBezTo>
                    <a:pt x="3321" y="6982"/>
                    <a:pt x="3321" y="6982"/>
                    <a:pt x="3321" y="6982"/>
                  </a:cubicBezTo>
                  <a:cubicBezTo>
                    <a:pt x="3314" y="6987"/>
                    <a:pt x="3308" y="6993"/>
                    <a:pt x="3304" y="6999"/>
                  </a:cubicBezTo>
                  <a:close/>
                  <a:moveTo>
                    <a:pt x="3293" y="7031"/>
                  </a:moveTo>
                  <a:cubicBezTo>
                    <a:pt x="3296" y="7031"/>
                    <a:pt x="3296" y="7031"/>
                    <a:pt x="3296" y="7031"/>
                  </a:cubicBezTo>
                  <a:cubicBezTo>
                    <a:pt x="3297" y="7023"/>
                    <a:pt x="3299" y="7015"/>
                    <a:pt x="3302" y="7009"/>
                  </a:cubicBezTo>
                  <a:cubicBezTo>
                    <a:pt x="3300" y="7007"/>
                    <a:pt x="3300" y="7007"/>
                    <a:pt x="3300" y="7007"/>
                  </a:cubicBezTo>
                  <a:cubicBezTo>
                    <a:pt x="3296" y="7014"/>
                    <a:pt x="3294" y="7022"/>
                    <a:pt x="3293" y="7031"/>
                  </a:cubicBezTo>
                  <a:close/>
                  <a:moveTo>
                    <a:pt x="3302" y="7062"/>
                  </a:moveTo>
                  <a:cubicBezTo>
                    <a:pt x="3299" y="7055"/>
                    <a:pt x="3297" y="7048"/>
                    <a:pt x="3296" y="7040"/>
                  </a:cubicBezTo>
                  <a:cubicBezTo>
                    <a:pt x="3293" y="7040"/>
                    <a:pt x="3293" y="7040"/>
                    <a:pt x="3293" y="7040"/>
                  </a:cubicBezTo>
                  <a:cubicBezTo>
                    <a:pt x="3294" y="7048"/>
                    <a:pt x="3296" y="7056"/>
                    <a:pt x="3300" y="7064"/>
                  </a:cubicBezTo>
                  <a:lnTo>
                    <a:pt x="3302" y="7062"/>
                  </a:lnTo>
                  <a:close/>
                  <a:moveTo>
                    <a:pt x="3323" y="7086"/>
                  </a:moveTo>
                  <a:cubicBezTo>
                    <a:pt x="3317" y="7081"/>
                    <a:pt x="3311" y="7076"/>
                    <a:pt x="3307" y="7069"/>
                  </a:cubicBezTo>
                  <a:cubicBezTo>
                    <a:pt x="3304" y="7071"/>
                    <a:pt x="3304" y="7071"/>
                    <a:pt x="3304" y="7071"/>
                  </a:cubicBezTo>
                  <a:cubicBezTo>
                    <a:pt x="3308" y="7078"/>
                    <a:pt x="3314" y="7084"/>
                    <a:pt x="3321" y="7089"/>
                  </a:cubicBezTo>
                  <a:lnTo>
                    <a:pt x="3323" y="7086"/>
                  </a:lnTo>
                  <a:close/>
                  <a:moveTo>
                    <a:pt x="3324" y="7084"/>
                  </a:moveTo>
                  <a:cubicBezTo>
                    <a:pt x="3343" y="7052"/>
                    <a:pt x="3343" y="7052"/>
                    <a:pt x="3343" y="7052"/>
                  </a:cubicBezTo>
                  <a:cubicBezTo>
                    <a:pt x="3342" y="7051"/>
                    <a:pt x="3342" y="7050"/>
                    <a:pt x="3341" y="7049"/>
                  </a:cubicBezTo>
                  <a:cubicBezTo>
                    <a:pt x="3309" y="7068"/>
                    <a:pt x="3309" y="7068"/>
                    <a:pt x="3309" y="7068"/>
                  </a:cubicBezTo>
                  <a:cubicBezTo>
                    <a:pt x="3313" y="7075"/>
                    <a:pt x="3318" y="7080"/>
                    <a:pt x="3324" y="7084"/>
                  </a:cubicBezTo>
                  <a:close/>
                  <a:moveTo>
                    <a:pt x="3353" y="7096"/>
                  </a:moveTo>
                  <a:cubicBezTo>
                    <a:pt x="3345" y="7096"/>
                    <a:pt x="3337" y="7093"/>
                    <a:pt x="3331" y="7090"/>
                  </a:cubicBezTo>
                  <a:cubicBezTo>
                    <a:pt x="3329" y="7093"/>
                    <a:pt x="3329" y="7093"/>
                    <a:pt x="3329" y="7093"/>
                  </a:cubicBezTo>
                  <a:cubicBezTo>
                    <a:pt x="3336" y="7097"/>
                    <a:pt x="3344" y="7099"/>
                    <a:pt x="3353" y="7099"/>
                  </a:cubicBezTo>
                  <a:lnTo>
                    <a:pt x="3353" y="7096"/>
                  </a:lnTo>
                  <a:close/>
                  <a:moveTo>
                    <a:pt x="3353" y="7060"/>
                  </a:moveTo>
                  <a:cubicBezTo>
                    <a:pt x="3352" y="7059"/>
                    <a:pt x="3350" y="7059"/>
                    <a:pt x="3349" y="7058"/>
                  </a:cubicBezTo>
                  <a:cubicBezTo>
                    <a:pt x="3332" y="7088"/>
                    <a:pt x="3332" y="7088"/>
                    <a:pt x="3332" y="7088"/>
                  </a:cubicBezTo>
                  <a:cubicBezTo>
                    <a:pt x="3338" y="7091"/>
                    <a:pt x="3345" y="7093"/>
                    <a:pt x="3353" y="7094"/>
                  </a:cubicBezTo>
                  <a:lnTo>
                    <a:pt x="3353" y="7060"/>
                  </a:lnTo>
                  <a:close/>
                  <a:moveTo>
                    <a:pt x="3386" y="7093"/>
                  </a:moveTo>
                  <a:cubicBezTo>
                    <a:pt x="3384" y="7090"/>
                    <a:pt x="3384" y="7090"/>
                    <a:pt x="3384" y="7090"/>
                  </a:cubicBezTo>
                  <a:cubicBezTo>
                    <a:pt x="3377" y="7093"/>
                    <a:pt x="3370" y="7096"/>
                    <a:pt x="3362" y="7096"/>
                  </a:cubicBezTo>
                  <a:cubicBezTo>
                    <a:pt x="3362" y="7099"/>
                    <a:pt x="3362" y="7099"/>
                    <a:pt x="3362" y="7099"/>
                  </a:cubicBezTo>
                  <a:cubicBezTo>
                    <a:pt x="3370" y="7099"/>
                    <a:pt x="3378" y="7097"/>
                    <a:pt x="3386" y="7093"/>
                  </a:cubicBezTo>
                  <a:close/>
                  <a:moveTo>
                    <a:pt x="3411" y="7071"/>
                  </a:moveTo>
                  <a:cubicBezTo>
                    <a:pt x="3408" y="7069"/>
                    <a:pt x="3408" y="7069"/>
                    <a:pt x="3408" y="7069"/>
                  </a:cubicBezTo>
                  <a:cubicBezTo>
                    <a:pt x="3403" y="7076"/>
                    <a:pt x="3398" y="7081"/>
                    <a:pt x="3391" y="7086"/>
                  </a:cubicBezTo>
                  <a:cubicBezTo>
                    <a:pt x="3393" y="7089"/>
                    <a:pt x="3393" y="7089"/>
                    <a:pt x="3393" y="7089"/>
                  </a:cubicBezTo>
                  <a:cubicBezTo>
                    <a:pt x="3400" y="7084"/>
                    <a:pt x="3406" y="7078"/>
                    <a:pt x="3411" y="7071"/>
                  </a:cubicBezTo>
                  <a:close/>
                  <a:moveTo>
                    <a:pt x="3375" y="7040"/>
                  </a:moveTo>
                  <a:cubicBezTo>
                    <a:pt x="3375" y="7040"/>
                    <a:pt x="3375" y="7040"/>
                    <a:pt x="3375" y="7041"/>
                  </a:cubicBezTo>
                  <a:cubicBezTo>
                    <a:pt x="3410" y="7061"/>
                    <a:pt x="3410" y="7061"/>
                    <a:pt x="3410" y="7061"/>
                  </a:cubicBezTo>
                  <a:cubicBezTo>
                    <a:pt x="3413" y="7054"/>
                    <a:pt x="3415" y="7047"/>
                    <a:pt x="3416" y="7040"/>
                  </a:cubicBezTo>
                  <a:lnTo>
                    <a:pt x="3375" y="7040"/>
                  </a:lnTo>
                  <a:close/>
                  <a:moveTo>
                    <a:pt x="3376" y="7031"/>
                  </a:moveTo>
                  <a:cubicBezTo>
                    <a:pt x="3416" y="7031"/>
                    <a:pt x="3416" y="7031"/>
                    <a:pt x="3416" y="7031"/>
                  </a:cubicBezTo>
                  <a:cubicBezTo>
                    <a:pt x="3415" y="7023"/>
                    <a:pt x="3413" y="7016"/>
                    <a:pt x="3410" y="7010"/>
                  </a:cubicBezTo>
                  <a:cubicBezTo>
                    <a:pt x="3376" y="7030"/>
                    <a:pt x="3376" y="7030"/>
                    <a:pt x="3376" y="7030"/>
                  </a:cubicBezTo>
                  <a:lnTo>
                    <a:pt x="3376" y="7031"/>
                  </a:lnTo>
                  <a:close/>
                  <a:moveTo>
                    <a:pt x="3421" y="7040"/>
                  </a:moveTo>
                  <a:cubicBezTo>
                    <a:pt x="3418" y="7040"/>
                    <a:pt x="3418" y="7040"/>
                    <a:pt x="3418" y="7040"/>
                  </a:cubicBezTo>
                  <a:cubicBezTo>
                    <a:pt x="3417" y="7048"/>
                    <a:pt x="3415" y="7055"/>
                    <a:pt x="3412" y="7062"/>
                  </a:cubicBezTo>
                  <a:cubicBezTo>
                    <a:pt x="3415" y="7064"/>
                    <a:pt x="3415" y="7064"/>
                    <a:pt x="3415" y="7064"/>
                  </a:cubicBezTo>
                  <a:cubicBezTo>
                    <a:pt x="3418" y="7056"/>
                    <a:pt x="3421" y="7048"/>
                    <a:pt x="3421" y="7040"/>
                  </a:cubicBezTo>
                  <a:close/>
                  <a:moveTo>
                    <a:pt x="3412" y="7009"/>
                  </a:moveTo>
                  <a:cubicBezTo>
                    <a:pt x="3415" y="7015"/>
                    <a:pt x="3417" y="7023"/>
                    <a:pt x="3418" y="7031"/>
                  </a:cubicBezTo>
                  <a:cubicBezTo>
                    <a:pt x="3421" y="7031"/>
                    <a:pt x="3421" y="7031"/>
                    <a:pt x="3421" y="7031"/>
                  </a:cubicBezTo>
                  <a:cubicBezTo>
                    <a:pt x="3421" y="7022"/>
                    <a:pt x="3419" y="7014"/>
                    <a:pt x="3415" y="7007"/>
                  </a:cubicBezTo>
                  <a:lnTo>
                    <a:pt x="3412" y="7009"/>
                  </a:lnTo>
                  <a:close/>
                  <a:moveTo>
                    <a:pt x="3391" y="6985"/>
                  </a:moveTo>
                  <a:cubicBezTo>
                    <a:pt x="3398" y="6989"/>
                    <a:pt x="3403" y="6995"/>
                    <a:pt x="3408" y="7001"/>
                  </a:cubicBezTo>
                  <a:cubicBezTo>
                    <a:pt x="3411" y="6999"/>
                    <a:pt x="3411" y="6999"/>
                    <a:pt x="3411" y="6999"/>
                  </a:cubicBezTo>
                  <a:cubicBezTo>
                    <a:pt x="3406" y="6993"/>
                    <a:pt x="3400" y="6987"/>
                    <a:pt x="3393" y="6982"/>
                  </a:cubicBezTo>
                  <a:lnTo>
                    <a:pt x="3391" y="6985"/>
                  </a:lnTo>
                  <a:close/>
                  <a:moveTo>
                    <a:pt x="3390" y="6987"/>
                  </a:moveTo>
                  <a:cubicBezTo>
                    <a:pt x="3375" y="7013"/>
                    <a:pt x="3375" y="7013"/>
                    <a:pt x="3375" y="7013"/>
                  </a:cubicBezTo>
                  <a:cubicBezTo>
                    <a:pt x="3375" y="7020"/>
                    <a:pt x="3375" y="7020"/>
                    <a:pt x="3375" y="7020"/>
                  </a:cubicBezTo>
                  <a:cubicBezTo>
                    <a:pt x="3406" y="7002"/>
                    <a:pt x="3406" y="7002"/>
                    <a:pt x="3406" y="7002"/>
                  </a:cubicBezTo>
                  <a:cubicBezTo>
                    <a:pt x="3402" y="6996"/>
                    <a:pt x="3396" y="6991"/>
                    <a:pt x="3390" y="6987"/>
                  </a:cubicBezTo>
                  <a:close/>
                  <a:moveTo>
                    <a:pt x="3383" y="6982"/>
                  </a:moveTo>
                  <a:cubicBezTo>
                    <a:pt x="3380" y="6981"/>
                    <a:pt x="3377" y="6980"/>
                    <a:pt x="3374" y="6979"/>
                  </a:cubicBezTo>
                  <a:cubicBezTo>
                    <a:pt x="3375" y="6997"/>
                    <a:pt x="3375" y="6997"/>
                    <a:pt x="3375" y="6997"/>
                  </a:cubicBezTo>
                  <a:lnTo>
                    <a:pt x="3383" y="6982"/>
                  </a:lnTo>
                  <a:close/>
                  <a:moveTo>
                    <a:pt x="3374" y="6973"/>
                  </a:moveTo>
                  <a:cubicBezTo>
                    <a:pt x="3374" y="6977"/>
                    <a:pt x="3374" y="6977"/>
                    <a:pt x="3374" y="6977"/>
                  </a:cubicBezTo>
                  <a:cubicBezTo>
                    <a:pt x="3377" y="6978"/>
                    <a:pt x="3381" y="6979"/>
                    <a:pt x="3384" y="6980"/>
                  </a:cubicBezTo>
                  <a:cubicBezTo>
                    <a:pt x="3386" y="6978"/>
                    <a:pt x="3386" y="6978"/>
                    <a:pt x="3386" y="6978"/>
                  </a:cubicBezTo>
                  <a:cubicBezTo>
                    <a:pt x="3382" y="6976"/>
                    <a:pt x="3378" y="6974"/>
                    <a:pt x="3374" y="6973"/>
                  </a:cubicBezTo>
                  <a:close/>
                  <a:moveTo>
                    <a:pt x="3371" y="7051"/>
                  </a:moveTo>
                  <a:cubicBezTo>
                    <a:pt x="3390" y="7084"/>
                    <a:pt x="3390" y="7084"/>
                    <a:pt x="3390" y="7084"/>
                  </a:cubicBezTo>
                  <a:cubicBezTo>
                    <a:pt x="3396" y="7080"/>
                    <a:pt x="3402" y="7075"/>
                    <a:pt x="3406" y="7068"/>
                  </a:cubicBezTo>
                  <a:cubicBezTo>
                    <a:pt x="3373" y="7049"/>
                    <a:pt x="3373" y="7049"/>
                    <a:pt x="3373" y="7049"/>
                  </a:cubicBezTo>
                  <a:cubicBezTo>
                    <a:pt x="3372" y="7050"/>
                    <a:pt x="3372" y="7051"/>
                    <a:pt x="3371" y="7051"/>
                  </a:cubicBezTo>
                  <a:close/>
                  <a:moveTo>
                    <a:pt x="3365" y="7058"/>
                  </a:moveTo>
                  <a:cubicBezTo>
                    <a:pt x="3364" y="7059"/>
                    <a:pt x="3363" y="7059"/>
                    <a:pt x="3362" y="7060"/>
                  </a:cubicBezTo>
                  <a:cubicBezTo>
                    <a:pt x="3362" y="7094"/>
                    <a:pt x="3362" y="7094"/>
                    <a:pt x="3362" y="7094"/>
                  </a:cubicBezTo>
                  <a:cubicBezTo>
                    <a:pt x="3369" y="7093"/>
                    <a:pt x="3376" y="7091"/>
                    <a:pt x="3383" y="7088"/>
                  </a:cubicBezTo>
                  <a:lnTo>
                    <a:pt x="3365" y="7058"/>
                  </a:lnTo>
                  <a:close/>
                  <a:moveTo>
                    <a:pt x="3411" y="6859"/>
                  </a:moveTo>
                  <a:cubicBezTo>
                    <a:pt x="3411" y="6859"/>
                    <a:pt x="3404" y="6799"/>
                    <a:pt x="3369" y="6807"/>
                  </a:cubicBezTo>
                  <a:cubicBezTo>
                    <a:pt x="3369" y="6862"/>
                    <a:pt x="3369" y="6862"/>
                    <a:pt x="3369" y="6862"/>
                  </a:cubicBezTo>
                  <a:lnTo>
                    <a:pt x="3411" y="6859"/>
                  </a:lnTo>
                  <a:close/>
                  <a:moveTo>
                    <a:pt x="4736" y="409"/>
                  </a:moveTo>
                  <a:cubicBezTo>
                    <a:pt x="4678" y="409"/>
                    <a:pt x="4678" y="409"/>
                    <a:pt x="4678" y="409"/>
                  </a:cubicBezTo>
                  <a:cubicBezTo>
                    <a:pt x="4678" y="482"/>
                    <a:pt x="4678" y="482"/>
                    <a:pt x="4678" y="482"/>
                  </a:cubicBezTo>
                  <a:cubicBezTo>
                    <a:pt x="4606" y="482"/>
                    <a:pt x="4606" y="482"/>
                    <a:pt x="4606" y="482"/>
                  </a:cubicBezTo>
                  <a:cubicBezTo>
                    <a:pt x="4606" y="541"/>
                    <a:pt x="4606" y="541"/>
                    <a:pt x="4606" y="541"/>
                  </a:cubicBezTo>
                  <a:cubicBezTo>
                    <a:pt x="4678" y="541"/>
                    <a:pt x="4678" y="541"/>
                    <a:pt x="4678" y="541"/>
                  </a:cubicBezTo>
                  <a:cubicBezTo>
                    <a:pt x="4678" y="614"/>
                    <a:pt x="4678" y="614"/>
                    <a:pt x="4678" y="614"/>
                  </a:cubicBezTo>
                  <a:cubicBezTo>
                    <a:pt x="4736" y="614"/>
                    <a:pt x="4736" y="614"/>
                    <a:pt x="4736" y="614"/>
                  </a:cubicBezTo>
                  <a:cubicBezTo>
                    <a:pt x="4736" y="541"/>
                    <a:pt x="4736" y="541"/>
                    <a:pt x="4736" y="541"/>
                  </a:cubicBezTo>
                  <a:cubicBezTo>
                    <a:pt x="4811" y="541"/>
                    <a:pt x="4811" y="541"/>
                    <a:pt x="4811" y="541"/>
                  </a:cubicBezTo>
                  <a:cubicBezTo>
                    <a:pt x="4811" y="482"/>
                    <a:pt x="4811" y="482"/>
                    <a:pt x="4811" y="482"/>
                  </a:cubicBezTo>
                  <a:cubicBezTo>
                    <a:pt x="4736" y="482"/>
                    <a:pt x="4736" y="482"/>
                    <a:pt x="4736" y="482"/>
                  </a:cubicBezTo>
                  <a:lnTo>
                    <a:pt x="4736" y="409"/>
                  </a:lnTo>
                  <a:close/>
                  <a:moveTo>
                    <a:pt x="4787" y="0"/>
                  </a:moveTo>
                  <a:cubicBezTo>
                    <a:pt x="4811" y="0"/>
                    <a:pt x="4834" y="8"/>
                    <a:pt x="4853" y="20"/>
                  </a:cubicBezTo>
                  <a:cubicBezTo>
                    <a:pt x="4853" y="322"/>
                    <a:pt x="4853" y="322"/>
                    <a:pt x="4853" y="322"/>
                  </a:cubicBezTo>
                  <a:cubicBezTo>
                    <a:pt x="4838" y="316"/>
                    <a:pt x="4822" y="313"/>
                    <a:pt x="4805" y="313"/>
                  </a:cubicBezTo>
                  <a:cubicBezTo>
                    <a:pt x="4766" y="313"/>
                    <a:pt x="4732" y="329"/>
                    <a:pt x="4709" y="356"/>
                  </a:cubicBezTo>
                  <a:cubicBezTo>
                    <a:pt x="4685" y="329"/>
                    <a:pt x="4651" y="313"/>
                    <a:pt x="4613" y="313"/>
                  </a:cubicBezTo>
                  <a:cubicBezTo>
                    <a:pt x="4542" y="313"/>
                    <a:pt x="4485" y="370"/>
                    <a:pt x="4485" y="440"/>
                  </a:cubicBezTo>
                  <a:cubicBezTo>
                    <a:pt x="4485" y="480"/>
                    <a:pt x="4502" y="514"/>
                    <a:pt x="4530" y="538"/>
                  </a:cubicBezTo>
                  <a:cubicBezTo>
                    <a:pt x="4530" y="538"/>
                    <a:pt x="4530" y="538"/>
                    <a:pt x="4530" y="538"/>
                  </a:cubicBezTo>
                  <a:cubicBezTo>
                    <a:pt x="4711" y="711"/>
                    <a:pt x="4711" y="711"/>
                    <a:pt x="4711" y="711"/>
                  </a:cubicBezTo>
                  <a:cubicBezTo>
                    <a:pt x="4853" y="572"/>
                    <a:pt x="4853" y="572"/>
                    <a:pt x="4853" y="572"/>
                  </a:cubicBezTo>
                  <a:cubicBezTo>
                    <a:pt x="4853" y="848"/>
                    <a:pt x="4853" y="848"/>
                    <a:pt x="4853" y="848"/>
                  </a:cubicBezTo>
                  <a:cubicBezTo>
                    <a:pt x="4298" y="848"/>
                    <a:pt x="4298" y="848"/>
                    <a:pt x="4298" y="848"/>
                  </a:cubicBezTo>
                  <a:cubicBezTo>
                    <a:pt x="4254" y="848"/>
                    <a:pt x="4218" y="812"/>
                    <a:pt x="4218" y="768"/>
                  </a:cubicBezTo>
                  <a:cubicBezTo>
                    <a:pt x="4218" y="255"/>
                    <a:pt x="4218" y="255"/>
                    <a:pt x="4218" y="255"/>
                  </a:cubicBezTo>
                  <a:cubicBezTo>
                    <a:pt x="4218" y="211"/>
                    <a:pt x="4254" y="176"/>
                    <a:pt x="4298" y="176"/>
                  </a:cubicBezTo>
                  <a:cubicBezTo>
                    <a:pt x="4471" y="176"/>
                    <a:pt x="4471" y="176"/>
                    <a:pt x="4471" y="176"/>
                  </a:cubicBezTo>
                  <a:cubicBezTo>
                    <a:pt x="4469" y="167"/>
                    <a:pt x="4468" y="158"/>
                    <a:pt x="4468" y="149"/>
                  </a:cubicBezTo>
                  <a:cubicBezTo>
                    <a:pt x="4468" y="120"/>
                    <a:pt x="4468" y="120"/>
                    <a:pt x="4468" y="120"/>
                  </a:cubicBezTo>
                  <a:cubicBezTo>
                    <a:pt x="4468" y="54"/>
                    <a:pt x="4522" y="0"/>
                    <a:pt x="4587" y="0"/>
                  </a:cubicBezTo>
                  <a:lnTo>
                    <a:pt x="4787" y="0"/>
                  </a:lnTo>
                  <a:close/>
                  <a:moveTo>
                    <a:pt x="4787" y="80"/>
                  </a:moveTo>
                  <a:cubicBezTo>
                    <a:pt x="4587" y="80"/>
                    <a:pt x="4587" y="80"/>
                    <a:pt x="4587" y="80"/>
                  </a:cubicBezTo>
                  <a:cubicBezTo>
                    <a:pt x="4566" y="80"/>
                    <a:pt x="4548" y="98"/>
                    <a:pt x="4548" y="120"/>
                  </a:cubicBezTo>
                  <a:cubicBezTo>
                    <a:pt x="4548" y="149"/>
                    <a:pt x="4548" y="149"/>
                    <a:pt x="4548" y="149"/>
                  </a:cubicBezTo>
                  <a:cubicBezTo>
                    <a:pt x="4548" y="160"/>
                    <a:pt x="4552" y="169"/>
                    <a:pt x="4558" y="176"/>
                  </a:cubicBezTo>
                  <a:cubicBezTo>
                    <a:pt x="4816" y="176"/>
                    <a:pt x="4816" y="176"/>
                    <a:pt x="4816" y="176"/>
                  </a:cubicBezTo>
                  <a:cubicBezTo>
                    <a:pt x="4823" y="169"/>
                    <a:pt x="4826" y="160"/>
                    <a:pt x="4826" y="149"/>
                  </a:cubicBezTo>
                  <a:cubicBezTo>
                    <a:pt x="4826" y="120"/>
                    <a:pt x="4826" y="120"/>
                    <a:pt x="4826" y="120"/>
                  </a:cubicBezTo>
                  <a:cubicBezTo>
                    <a:pt x="4826" y="98"/>
                    <a:pt x="4809" y="80"/>
                    <a:pt x="4787" y="80"/>
                  </a:cubicBezTo>
                  <a:close/>
                  <a:moveTo>
                    <a:pt x="4815" y="1609"/>
                  </a:moveTo>
                  <a:cubicBezTo>
                    <a:pt x="4716" y="1724"/>
                    <a:pt x="4716" y="1724"/>
                    <a:pt x="4716" y="1724"/>
                  </a:cubicBezTo>
                  <a:cubicBezTo>
                    <a:pt x="4705" y="1736"/>
                    <a:pt x="4707" y="1755"/>
                    <a:pt x="4719" y="1765"/>
                  </a:cubicBezTo>
                  <a:cubicBezTo>
                    <a:pt x="4731" y="1776"/>
                    <a:pt x="4749" y="1774"/>
                    <a:pt x="4760" y="1762"/>
                  </a:cubicBezTo>
                  <a:cubicBezTo>
                    <a:pt x="4853" y="1655"/>
                    <a:pt x="4853" y="1655"/>
                    <a:pt x="4853" y="1655"/>
                  </a:cubicBezTo>
                  <a:cubicBezTo>
                    <a:pt x="4853" y="1611"/>
                    <a:pt x="4853" y="1611"/>
                    <a:pt x="4853" y="1611"/>
                  </a:cubicBezTo>
                  <a:cubicBezTo>
                    <a:pt x="4853" y="1611"/>
                    <a:pt x="4853" y="1611"/>
                    <a:pt x="4853" y="1610"/>
                  </a:cubicBezTo>
                  <a:cubicBezTo>
                    <a:pt x="4848" y="1607"/>
                    <a:pt x="4847" y="1600"/>
                    <a:pt x="4851" y="1595"/>
                  </a:cubicBezTo>
                  <a:cubicBezTo>
                    <a:pt x="4853" y="1593"/>
                    <a:pt x="4853" y="1593"/>
                    <a:pt x="4853" y="1593"/>
                  </a:cubicBezTo>
                  <a:cubicBezTo>
                    <a:pt x="4853" y="1515"/>
                    <a:pt x="4853" y="1515"/>
                    <a:pt x="4853" y="1515"/>
                  </a:cubicBezTo>
                  <a:cubicBezTo>
                    <a:pt x="4826" y="1547"/>
                    <a:pt x="4826" y="1547"/>
                    <a:pt x="4826" y="1547"/>
                  </a:cubicBezTo>
                  <a:cubicBezTo>
                    <a:pt x="4811" y="1564"/>
                    <a:pt x="4807" y="1589"/>
                    <a:pt x="4815" y="1609"/>
                  </a:cubicBezTo>
                  <a:close/>
                  <a:moveTo>
                    <a:pt x="3324" y="2172"/>
                  </a:moveTo>
                  <a:cubicBezTo>
                    <a:pt x="3296" y="2216"/>
                    <a:pt x="3296" y="2269"/>
                    <a:pt x="3323" y="2317"/>
                  </a:cubicBezTo>
                  <a:cubicBezTo>
                    <a:pt x="3363" y="2388"/>
                    <a:pt x="3450" y="2436"/>
                    <a:pt x="3541" y="2436"/>
                  </a:cubicBezTo>
                  <a:cubicBezTo>
                    <a:pt x="3603" y="2436"/>
                    <a:pt x="3658" y="2408"/>
                    <a:pt x="3696" y="2356"/>
                  </a:cubicBezTo>
                  <a:cubicBezTo>
                    <a:pt x="3751" y="2281"/>
                    <a:pt x="3763" y="2172"/>
                    <a:pt x="3729" y="2062"/>
                  </a:cubicBezTo>
                  <a:cubicBezTo>
                    <a:pt x="3726" y="2054"/>
                    <a:pt x="3725" y="2047"/>
                    <a:pt x="3723" y="2040"/>
                  </a:cubicBezTo>
                  <a:cubicBezTo>
                    <a:pt x="3650" y="2040"/>
                    <a:pt x="3650" y="2040"/>
                    <a:pt x="3650" y="2040"/>
                  </a:cubicBezTo>
                  <a:cubicBezTo>
                    <a:pt x="3652" y="2054"/>
                    <a:pt x="3655" y="2069"/>
                    <a:pt x="3660" y="2084"/>
                  </a:cubicBezTo>
                  <a:cubicBezTo>
                    <a:pt x="3687" y="2170"/>
                    <a:pt x="3679" y="2258"/>
                    <a:pt x="3638" y="2313"/>
                  </a:cubicBezTo>
                  <a:cubicBezTo>
                    <a:pt x="3621" y="2337"/>
                    <a:pt x="3590" y="2365"/>
                    <a:pt x="3541" y="2365"/>
                  </a:cubicBezTo>
                  <a:cubicBezTo>
                    <a:pt x="3476" y="2365"/>
                    <a:pt x="3413" y="2331"/>
                    <a:pt x="3386" y="2282"/>
                  </a:cubicBezTo>
                  <a:cubicBezTo>
                    <a:pt x="3376" y="2264"/>
                    <a:pt x="3368" y="2237"/>
                    <a:pt x="3385" y="2210"/>
                  </a:cubicBezTo>
                  <a:cubicBezTo>
                    <a:pt x="3423" y="2149"/>
                    <a:pt x="3442" y="2092"/>
                    <a:pt x="3451" y="2057"/>
                  </a:cubicBezTo>
                  <a:cubicBezTo>
                    <a:pt x="3469" y="2054"/>
                    <a:pt x="3487" y="2048"/>
                    <a:pt x="3504" y="2040"/>
                  </a:cubicBezTo>
                  <a:cubicBezTo>
                    <a:pt x="3345" y="2040"/>
                    <a:pt x="3345" y="2040"/>
                    <a:pt x="3345" y="2040"/>
                  </a:cubicBezTo>
                  <a:cubicBezTo>
                    <a:pt x="3355" y="2045"/>
                    <a:pt x="3366" y="2050"/>
                    <a:pt x="3378" y="2053"/>
                  </a:cubicBezTo>
                  <a:cubicBezTo>
                    <a:pt x="3369" y="2082"/>
                    <a:pt x="3353" y="2126"/>
                    <a:pt x="3324" y="2172"/>
                  </a:cubicBezTo>
                  <a:close/>
                  <a:moveTo>
                    <a:pt x="3513" y="2036"/>
                  </a:moveTo>
                  <a:cubicBezTo>
                    <a:pt x="3531" y="2027"/>
                    <a:pt x="3542" y="2009"/>
                    <a:pt x="3544" y="1991"/>
                  </a:cubicBezTo>
                  <a:cubicBezTo>
                    <a:pt x="3629" y="1915"/>
                    <a:pt x="3668" y="1777"/>
                    <a:pt x="3670" y="1769"/>
                  </a:cubicBezTo>
                  <a:cubicBezTo>
                    <a:pt x="3674" y="1752"/>
                    <a:pt x="3667" y="1735"/>
                    <a:pt x="3652" y="1728"/>
                  </a:cubicBezTo>
                  <a:cubicBezTo>
                    <a:pt x="3664" y="1624"/>
                    <a:pt x="3625" y="1572"/>
                    <a:pt x="3602" y="1551"/>
                  </a:cubicBezTo>
                  <a:cubicBezTo>
                    <a:pt x="3604" y="1541"/>
                    <a:pt x="3600" y="1531"/>
                    <a:pt x="3591" y="1525"/>
                  </a:cubicBezTo>
                  <a:cubicBezTo>
                    <a:pt x="3549" y="1497"/>
                    <a:pt x="3549" y="1497"/>
                    <a:pt x="3549" y="1497"/>
                  </a:cubicBezTo>
                  <a:cubicBezTo>
                    <a:pt x="3538" y="1490"/>
                    <a:pt x="3524" y="1494"/>
                    <a:pt x="3518" y="1505"/>
                  </a:cubicBezTo>
                  <a:cubicBezTo>
                    <a:pt x="3498" y="1545"/>
                    <a:pt x="3498" y="1545"/>
                    <a:pt x="3498" y="1545"/>
                  </a:cubicBezTo>
                  <a:cubicBezTo>
                    <a:pt x="3492" y="1556"/>
                    <a:pt x="3497" y="1569"/>
                    <a:pt x="3510" y="1573"/>
                  </a:cubicBezTo>
                  <a:cubicBezTo>
                    <a:pt x="3558" y="1587"/>
                    <a:pt x="3558" y="1587"/>
                    <a:pt x="3558" y="1587"/>
                  </a:cubicBezTo>
                  <a:cubicBezTo>
                    <a:pt x="3570" y="1590"/>
                    <a:pt x="3584" y="1585"/>
                    <a:pt x="3591" y="1574"/>
                  </a:cubicBezTo>
                  <a:cubicBezTo>
                    <a:pt x="3610" y="1594"/>
                    <a:pt x="3638" y="1639"/>
                    <a:pt x="3628" y="1724"/>
                  </a:cubicBezTo>
                  <a:cubicBezTo>
                    <a:pt x="3615" y="1727"/>
                    <a:pt x="3604" y="1736"/>
                    <a:pt x="3600" y="1750"/>
                  </a:cubicBezTo>
                  <a:cubicBezTo>
                    <a:pt x="3589" y="1791"/>
                    <a:pt x="3556" y="1876"/>
                    <a:pt x="3506" y="1928"/>
                  </a:cubicBezTo>
                  <a:cubicBezTo>
                    <a:pt x="3491" y="1922"/>
                    <a:pt x="3473" y="1922"/>
                    <a:pt x="3457" y="1930"/>
                  </a:cubicBezTo>
                  <a:cubicBezTo>
                    <a:pt x="3446" y="1936"/>
                    <a:pt x="3436" y="1939"/>
                    <a:pt x="3425" y="1939"/>
                  </a:cubicBezTo>
                  <a:cubicBezTo>
                    <a:pt x="3423" y="1939"/>
                    <a:pt x="3423" y="1939"/>
                    <a:pt x="3423" y="1939"/>
                  </a:cubicBezTo>
                  <a:cubicBezTo>
                    <a:pt x="3412" y="1939"/>
                    <a:pt x="3401" y="1936"/>
                    <a:pt x="3390" y="1929"/>
                  </a:cubicBezTo>
                  <a:cubicBezTo>
                    <a:pt x="3375" y="1921"/>
                    <a:pt x="3357" y="1920"/>
                    <a:pt x="3341" y="1925"/>
                  </a:cubicBezTo>
                  <a:cubicBezTo>
                    <a:pt x="3293" y="1874"/>
                    <a:pt x="3260" y="1791"/>
                    <a:pt x="3249" y="1750"/>
                  </a:cubicBezTo>
                  <a:cubicBezTo>
                    <a:pt x="3245" y="1736"/>
                    <a:pt x="3234" y="1727"/>
                    <a:pt x="3221" y="1724"/>
                  </a:cubicBezTo>
                  <a:cubicBezTo>
                    <a:pt x="3212" y="1639"/>
                    <a:pt x="3239" y="1594"/>
                    <a:pt x="3258" y="1574"/>
                  </a:cubicBezTo>
                  <a:cubicBezTo>
                    <a:pt x="3265" y="1585"/>
                    <a:pt x="3280" y="1590"/>
                    <a:pt x="3292" y="1587"/>
                  </a:cubicBezTo>
                  <a:cubicBezTo>
                    <a:pt x="3340" y="1573"/>
                    <a:pt x="3340" y="1573"/>
                    <a:pt x="3340" y="1573"/>
                  </a:cubicBezTo>
                  <a:cubicBezTo>
                    <a:pt x="3352" y="1569"/>
                    <a:pt x="3358" y="1556"/>
                    <a:pt x="3352" y="1545"/>
                  </a:cubicBezTo>
                  <a:cubicBezTo>
                    <a:pt x="3332" y="1505"/>
                    <a:pt x="3332" y="1505"/>
                    <a:pt x="3332" y="1505"/>
                  </a:cubicBezTo>
                  <a:cubicBezTo>
                    <a:pt x="3326" y="1494"/>
                    <a:pt x="3312" y="1490"/>
                    <a:pt x="3301" y="1497"/>
                  </a:cubicBezTo>
                  <a:cubicBezTo>
                    <a:pt x="3258" y="1525"/>
                    <a:pt x="3258" y="1525"/>
                    <a:pt x="3258" y="1525"/>
                  </a:cubicBezTo>
                  <a:cubicBezTo>
                    <a:pt x="3249" y="1531"/>
                    <a:pt x="3245" y="1541"/>
                    <a:pt x="3247" y="1551"/>
                  </a:cubicBezTo>
                  <a:cubicBezTo>
                    <a:pt x="3224" y="1572"/>
                    <a:pt x="3186" y="1624"/>
                    <a:pt x="3198" y="1728"/>
                  </a:cubicBezTo>
                  <a:cubicBezTo>
                    <a:pt x="3183" y="1735"/>
                    <a:pt x="3175" y="1752"/>
                    <a:pt x="3180" y="1769"/>
                  </a:cubicBezTo>
                  <a:cubicBezTo>
                    <a:pt x="3182" y="1777"/>
                    <a:pt x="3220" y="1910"/>
                    <a:pt x="3301" y="1987"/>
                  </a:cubicBezTo>
                  <a:cubicBezTo>
                    <a:pt x="3303" y="2006"/>
                    <a:pt x="3314" y="2024"/>
                    <a:pt x="3332" y="2034"/>
                  </a:cubicBezTo>
                  <a:cubicBezTo>
                    <a:pt x="3336" y="2036"/>
                    <a:pt x="3340" y="2038"/>
                    <a:pt x="3345" y="2040"/>
                  </a:cubicBezTo>
                  <a:cubicBezTo>
                    <a:pt x="3504" y="2040"/>
                    <a:pt x="3504" y="2040"/>
                    <a:pt x="3504" y="2040"/>
                  </a:cubicBezTo>
                  <a:cubicBezTo>
                    <a:pt x="3507" y="2039"/>
                    <a:pt x="3510" y="2038"/>
                    <a:pt x="3513" y="2036"/>
                  </a:cubicBezTo>
                  <a:close/>
                  <a:moveTo>
                    <a:pt x="3723" y="2040"/>
                  </a:moveTo>
                  <a:cubicBezTo>
                    <a:pt x="3650" y="2040"/>
                    <a:pt x="3650" y="2040"/>
                    <a:pt x="3650" y="2040"/>
                  </a:cubicBezTo>
                  <a:cubicBezTo>
                    <a:pt x="3631" y="1928"/>
                    <a:pt x="3684" y="1855"/>
                    <a:pt x="3732" y="1820"/>
                  </a:cubicBezTo>
                  <a:cubicBezTo>
                    <a:pt x="3730" y="1811"/>
                    <a:pt x="3728" y="1801"/>
                    <a:pt x="3728" y="1791"/>
                  </a:cubicBezTo>
                  <a:cubicBezTo>
                    <a:pt x="3728" y="1721"/>
                    <a:pt x="3786" y="1663"/>
                    <a:pt x="3856" y="1663"/>
                  </a:cubicBezTo>
                  <a:cubicBezTo>
                    <a:pt x="3927" y="1663"/>
                    <a:pt x="3984" y="1721"/>
                    <a:pt x="3984" y="1791"/>
                  </a:cubicBezTo>
                  <a:cubicBezTo>
                    <a:pt x="3984" y="1862"/>
                    <a:pt x="3927" y="1919"/>
                    <a:pt x="3856" y="1919"/>
                  </a:cubicBezTo>
                  <a:cubicBezTo>
                    <a:pt x="3822" y="1919"/>
                    <a:pt x="3791" y="1905"/>
                    <a:pt x="3768" y="1883"/>
                  </a:cubicBezTo>
                  <a:cubicBezTo>
                    <a:pt x="3742" y="1905"/>
                    <a:pt x="3704" y="1953"/>
                    <a:pt x="3723" y="2040"/>
                  </a:cubicBezTo>
                  <a:close/>
                  <a:moveTo>
                    <a:pt x="3806" y="1791"/>
                  </a:moveTo>
                  <a:cubicBezTo>
                    <a:pt x="3806" y="1819"/>
                    <a:pt x="3829" y="1841"/>
                    <a:pt x="3856" y="1841"/>
                  </a:cubicBezTo>
                  <a:cubicBezTo>
                    <a:pt x="3884" y="1841"/>
                    <a:pt x="3906" y="1819"/>
                    <a:pt x="3906" y="1791"/>
                  </a:cubicBezTo>
                  <a:cubicBezTo>
                    <a:pt x="3906" y="1764"/>
                    <a:pt x="3884" y="1741"/>
                    <a:pt x="3856" y="1741"/>
                  </a:cubicBezTo>
                  <a:cubicBezTo>
                    <a:pt x="3829" y="1741"/>
                    <a:pt x="3806" y="1764"/>
                    <a:pt x="3806" y="1791"/>
                  </a:cubicBezTo>
                  <a:close/>
                  <a:moveTo>
                    <a:pt x="4262" y="3582"/>
                  </a:moveTo>
                  <a:cubicBezTo>
                    <a:pt x="4262" y="3594"/>
                    <a:pt x="4257" y="3605"/>
                    <a:pt x="4248" y="3612"/>
                  </a:cubicBezTo>
                  <a:cubicBezTo>
                    <a:pt x="4248" y="3612"/>
                    <a:pt x="4248" y="3612"/>
                    <a:pt x="4248" y="3612"/>
                  </a:cubicBezTo>
                  <a:cubicBezTo>
                    <a:pt x="4194" y="3666"/>
                    <a:pt x="4194" y="3666"/>
                    <a:pt x="4194" y="3666"/>
                  </a:cubicBezTo>
                  <a:cubicBezTo>
                    <a:pt x="4138" y="3612"/>
                    <a:pt x="4138" y="3612"/>
                    <a:pt x="4138" y="3612"/>
                  </a:cubicBezTo>
                  <a:cubicBezTo>
                    <a:pt x="4138" y="3612"/>
                    <a:pt x="4138" y="3612"/>
                    <a:pt x="4138" y="3612"/>
                  </a:cubicBezTo>
                  <a:cubicBezTo>
                    <a:pt x="4129" y="3605"/>
                    <a:pt x="4124" y="3594"/>
                    <a:pt x="4124" y="3582"/>
                  </a:cubicBezTo>
                  <a:cubicBezTo>
                    <a:pt x="4124" y="3560"/>
                    <a:pt x="4141" y="3543"/>
                    <a:pt x="4163" y="3543"/>
                  </a:cubicBezTo>
                  <a:cubicBezTo>
                    <a:pt x="4175" y="3543"/>
                    <a:pt x="4186" y="3548"/>
                    <a:pt x="4193" y="3556"/>
                  </a:cubicBezTo>
                  <a:cubicBezTo>
                    <a:pt x="4200" y="3548"/>
                    <a:pt x="4211" y="3543"/>
                    <a:pt x="4223" y="3543"/>
                  </a:cubicBezTo>
                  <a:cubicBezTo>
                    <a:pt x="4244" y="3543"/>
                    <a:pt x="4262" y="3560"/>
                    <a:pt x="4262" y="3582"/>
                  </a:cubicBezTo>
                  <a:close/>
                  <a:moveTo>
                    <a:pt x="4225" y="3595"/>
                  </a:moveTo>
                  <a:cubicBezTo>
                    <a:pt x="4201" y="3595"/>
                    <a:pt x="4201" y="3595"/>
                    <a:pt x="4201" y="3595"/>
                  </a:cubicBezTo>
                  <a:cubicBezTo>
                    <a:pt x="4201" y="3572"/>
                    <a:pt x="4201" y="3572"/>
                    <a:pt x="4201" y="3572"/>
                  </a:cubicBezTo>
                  <a:cubicBezTo>
                    <a:pt x="4183" y="3572"/>
                    <a:pt x="4183" y="3572"/>
                    <a:pt x="4183" y="3572"/>
                  </a:cubicBezTo>
                  <a:cubicBezTo>
                    <a:pt x="4183" y="3595"/>
                    <a:pt x="4183" y="3595"/>
                    <a:pt x="4183" y="3595"/>
                  </a:cubicBezTo>
                  <a:cubicBezTo>
                    <a:pt x="4161" y="3595"/>
                    <a:pt x="4161" y="3595"/>
                    <a:pt x="4161" y="3595"/>
                  </a:cubicBezTo>
                  <a:cubicBezTo>
                    <a:pt x="4161" y="3613"/>
                    <a:pt x="4161" y="3613"/>
                    <a:pt x="4161" y="3613"/>
                  </a:cubicBezTo>
                  <a:cubicBezTo>
                    <a:pt x="4183" y="3613"/>
                    <a:pt x="4183" y="3613"/>
                    <a:pt x="4183" y="3613"/>
                  </a:cubicBezTo>
                  <a:cubicBezTo>
                    <a:pt x="4183" y="3636"/>
                    <a:pt x="4183" y="3636"/>
                    <a:pt x="4183" y="3636"/>
                  </a:cubicBezTo>
                  <a:cubicBezTo>
                    <a:pt x="4201" y="3636"/>
                    <a:pt x="4201" y="3636"/>
                    <a:pt x="4201" y="3636"/>
                  </a:cubicBezTo>
                  <a:cubicBezTo>
                    <a:pt x="4201" y="3613"/>
                    <a:pt x="4201" y="3613"/>
                    <a:pt x="4201" y="3613"/>
                  </a:cubicBezTo>
                  <a:cubicBezTo>
                    <a:pt x="4225" y="3613"/>
                    <a:pt x="4225" y="3613"/>
                    <a:pt x="4225" y="3613"/>
                  </a:cubicBezTo>
                  <a:lnTo>
                    <a:pt x="4225" y="3595"/>
                  </a:lnTo>
                  <a:close/>
                  <a:moveTo>
                    <a:pt x="4145" y="3280"/>
                  </a:moveTo>
                  <a:cubicBezTo>
                    <a:pt x="4106" y="3280"/>
                    <a:pt x="4106" y="3280"/>
                    <a:pt x="4106" y="3280"/>
                  </a:cubicBezTo>
                  <a:cubicBezTo>
                    <a:pt x="4106" y="3388"/>
                    <a:pt x="4106" y="3388"/>
                    <a:pt x="4106" y="3388"/>
                  </a:cubicBezTo>
                  <a:cubicBezTo>
                    <a:pt x="4145" y="3388"/>
                    <a:pt x="4145" y="3388"/>
                    <a:pt x="4145" y="3388"/>
                  </a:cubicBezTo>
                  <a:lnTo>
                    <a:pt x="4145" y="3280"/>
                  </a:lnTo>
                  <a:close/>
                  <a:moveTo>
                    <a:pt x="4195" y="3280"/>
                  </a:moveTo>
                  <a:cubicBezTo>
                    <a:pt x="4156" y="3280"/>
                    <a:pt x="4156" y="3280"/>
                    <a:pt x="4156" y="3280"/>
                  </a:cubicBezTo>
                  <a:cubicBezTo>
                    <a:pt x="4156" y="3388"/>
                    <a:pt x="4156" y="3388"/>
                    <a:pt x="4156" y="3388"/>
                  </a:cubicBezTo>
                  <a:cubicBezTo>
                    <a:pt x="4195" y="3388"/>
                    <a:pt x="4195" y="3388"/>
                    <a:pt x="4195" y="3388"/>
                  </a:cubicBezTo>
                  <a:lnTo>
                    <a:pt x="4195" y="3280"/>
                  </a:lnTo>
                  <a:close/>
                  <a:moveTo>
                    <a:pt x="4343" y="3280"/>
                  </a:moveTo>
                  <a:cubicBezTo>
                    <a:pt x="4341" y="3280"/>
                    <a:pt x="4339" y="3280"/>
                    <a:pt x="4337" y="3280"/>
                  </a:cubicBezTo>
                  <a:cubicBezTo>
                    <a:pt x="4304" y="3280"/>
                    <a:pt x="4304" y="3280"/>
                    <a:pt x="4304" y="3280"/>
                  </a:cubicBezTo>
                  <a:cubicBezTo>
                    <a:pt x="4304" y="3388"/>
                    <a:pt x="4304" y="3388"/>
                    <a:pt x="4304" y="3388"/>
                  </a:cubicBezTo>
                  <a:cubicBezTo>
                    <a:pt x="4343" y="3388"/>
                    <a:pt x="4343" y="3388"/>
                    <a:pt x="4343" y="3388"/>
                  </a:cubicBezTo>
                  <a:lnTo>
                    <a:pt x="4343" y="3280"/>
                  </a:lnTo>
                  <a:close/>
                  <a:moveTo>
                    <a:pt x="4096" y="3280"/>
                  </a:moveTo>
                  <a:cubicBezTo>
                    <a:pt x="4057" y="3280"/>
                    <a:pt x="4057" y="3280"/>
                    <a:pt x="4057" y="3280"/>
                  </a:cubicBezTo>
                  <a:cubicBezTo>
                    <a:pt x="4057" y="3388"/>
                    <a:pt x="4057" y="3388"/>
                    <a:pt x="4057" y="3388"/>
                  </a:cubicBezTo>
                  <a:cubicBezTo>
                    <a:pt x="4096" y="3388"/>
                    <a:pt x="4096" y="3388"/>
                    <a:pt x="4096" y="3388"/>
                  </a:cubicBezTo>
                  <a:lnTo>
                    <a:pt x="4096" y="3280"/>
                  </a:lnTo>
                  <a:close/>
                  <a:moveTo>
                    <a:pt x="4294" y="3280"/>
                  </a:moveTo>
                  <a:cubicBezTo>
                    <a:pt x="4255" y="3280"/>
                    <a:pt x="4255" y="3280"/>
                    <a:pt x="4255" y="3280"/>
                  </a:cubicBezTo>
                  <a:cubicBezTo>
                    <a:pt x="4255" y="3388"/>
                    <a:pt x="4255" y="3388"/>
                    <a:pt x="4255" y="3388"/>
                  </a:cubicBezTo>
                  <a:cubicBezTo>
                    <a:pt x="4294" y="3388"/>
                    <a:pt x="4294" y="3388"/>
                    <a:pt x="4294" y="3388"/>
                  </a:cubicBezTo>
                  <a:lnTo>
                    <a:pt x="4294" y="3280"/>
                  </a:lnTo>
                  <a:close/>
                  <a:moveTo>
                    <a:pt x="4354" y="3283"/>
                  </a:moveTo>
                  <a:cubicBezTo>
                    <a:pt x="4354" y="3388"/>
                    <a:pt x="4354" y="3388"/>
                    <a:pt x="4354" y="3388"/>
                  </a:cubicBezTo>
                  <a:cubicBezTo>
                    <a:pt x="4380" y="3388"/>
                    <a:pt x="4380" y="3388"/>
                    <a:pt x="4380" y="3388"/>
                  </a:cubicBezTo>
                  <a:cubicBezTo>
                    <a:pt x="4380" y="3322"/>
                    <a:pt x="4380" y="3322"/>
                    <a:pt x="4380" y="3322"/>
                  </a:cubicBezTo>
                  <a:cubicBezTo>
                    <a:pt x="4380" y="3305"/>
                    <a:pt x="4369" y="3290"/>
                    <a:pt x="4354" y="3283"/>
                  </a:cubicBezTo>
                  <a:close/>
                  <a:moveTo>
                    <a:pt x="4244" y="3280"/>
                  </a:moveTo>
                  <a:cubicBezTo>
                    <a:pt x="4205" y="3280"/>
                    <a:pt x="4205" y="3280"/>
                    <a:pt x="4205" y="3280"/>
                  </a:cubicBezTo>
                  <a:cubicBezTo>
                    <a:pt x="4205" y="3388"/>
                    <a:pt x="4205" y="3388"/>
                    <a:pt x="4205" y="3388"/>
                  </a:cubicBezTo>
                  <a:cubicBezTo>
                    <a:pt x="4244" y="3388"/>
                    <a:pt x="4244" y="3388"/>
                    <a:pt x="4244" y="3388"/>
                  </a:cubicBezTo>
                  <a:lnTo>
                    <a:pt x="4244" y="3280"/>
                  </a:lnTo>
                  <a:close/>
                  <a:moveTo>
                    <a:pt x="4046" y="3280"/>
                  </a:moveTo>
                  <a:cubicBezTo>
                    <a:pt x="4025" y="3283"/>
                    <a:pt x="4009" y="3301"/>
                    <a:pt x="4009" y="3322"/>
                  </a:cubicBezTo>
                  <a:cubicBezTo>
                    <a:pt x="4009" y="3388"/>
                    <a:pt x="4009" y="3388"/>
                    <a:pt x="4009" y="3388"/>
                  </a:cubicBezTo>
                  <a:cubicBezTo>
                    <a:pt x="4046" y="3388"/>
                    <a:pt x="4046" y="3388"/>
                    <a:pt x="4046" y="3388"/>
                  </a:cubicBezTo>
                  <a:lnTo>
                    <a:pt x="4046" y="3280"/>
                  </a:lnTo>
                  <a:close/>
                  <a:moveTo>
                    <a:pt x="4345" y="3519"/>
                  </a:moveTo>
                  <a:cubicBezTo>
                    <a:pt x="4345" y="3519"/>
                    <a:pt x="4345" y="3519"/>
                    <a:pt x="4345" y="3519"/>
                  </a:cubicBezTo>
                  <a:cubicBezTo>
                    <a:pt x="4345" y="3710"/>
                    <a:pt x="4345" y="3710"/>
                    <a:pt x="4345" y="3710"/>
                  </a:cubicBezTo>
                  <a:cubicBezTo>
                    <a:pt x="4345" y="3710"/>
                    <a:pt x="4345" y="3710"/>
                    <a:pt x="4345" y="3710"/>
                  </a:cubicBezTo>
                  <a:cubicBezTo>
                    <a:pt x="4345" y="3807"/>
                    <a:pt x="4345" y="3807"/>
                    <a:pt x="4345" y="3807"/>
                  </a:cubicBezTo>
                  <a:cubicBezTo>
                    <a:pt x="4345" y="3830"/>
                    <a:pt x="4326" y="3849"/>
                    <a:pt x="4303" y="3849"/>
                  </a:cubicBezTo>
                  <a:cubicBezTo>
                    <a:pt x="4086" y="3849"/>
                    <a:pt x="4086" y="3849"/>
                    <a:pt x="4086" y="3849"/>
                  </a:cubicBezTo>
                  <a:cubicBezTo>
                    <a:pt x="4063" y="3849"/>
                    <a:pt x="4044" y="3830"/>
                    <a:pt x="4044" y="3807"/>
                  </a:cubicBezTo>
                  <a:cubicBezTo>
                    <a:pt x="4044" y="3701"/>
                    <a:pt x="4044" y="3701"/>
                    <a:pt x="4044" y="3701"/>
                  </a:cubicBezTo>
                  <a:cubicBezTo>
                    <a:pt x="4044" y="3678"/>
                    <a:pt x="4044" y="3678"/>
                    <a:pt x="4044" y="3678"/>
                  </a:cubicBezTo>
                  <a:cubicBezTo>
                    <a:pt x="4044" y="3519"/>
                    <a:pt x="4044" y="3519"/>
                    <a:pt x="4044" y="3519"/>
                  </a:cubicBezTo>
                  <a:cubicBezTo>
                    <a:pt x="4044" y="3510"/>
                    <a:pt x="4044" y="3510"/>
                    <a:pt x="4044" y="3510"/>
                  </a:cubicBezTo>
                  <a:cubicBezTo>
                    <a:pt x="4044" y="3401"/>
                    <a:pt x="4044" y="3401"/>
                    <a:pt x="4044" y="3401"/>
                  </a:cubicBezTo>
                  <a:cubicBezTo>
                    <a:pt x="4345" y="3401"/>
                    <a:pt x="4345" y="3401"/>
                    <a:pt x="4345" y="3401"/>
                  </a:cubicBezTo>
                  <a:lnTo>
                    <a:pt x="4345" y="3519"/>
                  </a:lnTo>
                  <a:close/>
                  <a:moveTo>
                    <a:pt x="4324" y="3562"/>
                  </a:moveTo>
                  <a:cubicBezTo>
                    <a:pt x="4324" y="3538"/>
                    <a:pt x="4305" y="3519"/>
                    <a:pt x="4281" y="3519"/>
                  </a:cubicBezTo>
                  <a:cubicBezTo>
                    <a:pt x="4108" y="3519"/>
                    <a:pt x="4108" y="3519"/>
                    <a:pt x="4108" y="3519"/>
                  </a:cubicBezTo>
                  <a:cubicBezTo>
                    <a:pt x="4084" y="3519"/>
                    <a:pt x="4065" y="3538"/>
                    <a:pt x="4065" y="3562"/>
                  </a:cubicBezTo>
                  <a:cubicBezTo>
                    <a:pt x="4065" y="3636"/>
                    <a:pt x="4065" y="3636"/>
                    <a:pt x="4065" y="3636"/>
                  </a:cubicBezTo>
                  <a:cubicBezTo>
                    <a:pt x="4065" y="3659"/>
                    <a:pt x="4084" y="3678"/>
                    <a:pt x="4108" y="3678"/>
                  </a:cubicBezTo>
                  <a:cubicBezTo>
                    <a:pt x="4281" y="3678"/>
                    <a:pt x="4281" y="3678"/>
                    <a:pt x="4281" y="3678"/>
                  </a:cubicBezTo>
                  <a:cubicBezTo>
                    <a:pt x="4305" y="3678"/>
                    <a:pt x="4324" y="3659"/>
                    <a:pt x="4324" y="3636"/>
                  </a:cubicBezTo>
                  <a:lnTo>
                    <a:pt x="4324" y="3562"/>
                  </a:lnTo>
                  <a:close/>
                  <a:moveTo>
                    <a:pt x="3413" y="3424"/>
                  </a:moveTo>
                  <a:cubicBezTo>
                    <a:pt x="3408" y="3453"/>
                    <a:pt x="3408" y="3453"/>
                    <a:pt x="3408" y="3453"/>
                  </a:cubicBezTo>
                  <a:cubicBezTo>
                    <a:pt x="3242" y="3351"/>
                    <a:pt x="3242" y="3351"/>
                    <a:pt x="3242" y="3351"/>
                  </a:cubicBezTo>
                  <a:cubicBezTo>
                    <a:pt x="3180" y="3313"/>
                    <a:pt x="3160" y="3231"/>
                    <a:pt x="3198" y="3169"/>
                  </a:cubicBezTo>
                  <a:cubicBezTo>
                    <a:pt x="3222" y="3129"/>
                    <a:pt x="3265" y="3106"/>
                    <a:pt x="3311" y="3106"/>
                  </a:cubicBezTo>
                  <a:cubicBezTo>
                    <a:pt x="3336" y="3106"/>
                    <a:pt x="3360" y="3112"/>
                    <a:pt x="3380" y="3125"/>
                  </a:cubicBezTo>
                  <a:cubicBezTo>
                    <a:pt x="3554" y="3232"/>
                    <a:pt x="3554" y="3232"/>
                    <a:pt x="3554" y="3232"/>
                  </a:cubicBezTo>
                  <a:cubicBezTo>
                    <a:pt x="3526" y="3249"/>
                    <a:pt x="3526" y="3249"/>
                    <a:pt x="3526" y="3249"/>
                  </a:cubicBezTo>
                  <a:cubicBezTo>
                    <a:pt x="3453" y="3293"/>
                    <a:pt x="3424" y="3369"/>
                    <a:pt x="3413" y="3424"/>
                  </a:cubicBezTo>
                  <a:close/>
                  <a:moveTo>
                    <a:pt x="3479" y="3233"/>
                  </a:moveTo>
                  <a:cubicBezTo>
                    <a:pt x="3359" y="3160"/>
                    <a:pt x="3359" y="3160"/>
                    <a:pt x="3359" y="3160"/>
                  </a:cubicBezTo>
                  <a:cubicBezTo>
                    <a:pt x="3345" y="3151"/>
                    <a:pt x="3328" y="3146"/>
                    <a:pt x="3311" y="3146"/>
                  </a:cubicBezTo>
                  <a:cubicBezTo>
                    <a:pt x="3279" y="3146"/>
                    <a:pt x="3249" y="3163"/>
                    <a:pt x="3233" y="3190"/>
                  </a:cubicBezTo>
                  <a:cubicBezTo>
                    <a:pt x="3206" y="3233"/>
                    <a:pt x="3220" y="3290"/>
                    <a:pt x="3263" y="3317"/>
                  </a:cubicBezTo>
                  <a:cubicBezTo>
                    <a:pt x="3380" y="3389"/>
                    <a:pt x="3380" y="3389"/>
                    <a:pt x="3380" y="3389"/>
                  </a:cubicBezTo>
                  <a:cubicBezTo>
                    <a:pt x="3394" y="3341"/>
                    <a:pt x="3421" y="3278"/>
                    <a:pt x="3479" y="3233"/>
                  </a:cubicBezTo>
                  <a:close/>
                  <a:moveTo>
                    <a:pt x="3674" y="3586"/>
                  </a:moveTo>
                  <a:cubicBezTo>
                    <a:pt x="3718" y="3586"/>
                    <a:pt x="3759" y="3564"/>
                    <a:pt x="3782" y="3526"/>
                  </a:cubicBezTo>
                  <a:cubicBezTo>
                    <a:pt x="3819" y="3466"/>
                    <a:pt x="3800" y="3388"/>
                    <a:pt x="3740" y="3351"/>
                  </a:cubicBezTo>
                  <a:cubicBezTo>
                    <a:pt x="3585" y="3256"/>
                    <a:pt x="3585" y="3256"/>
                    <a:pt x="3585" y="3256"/>
                  </a:cubicBezTo>
                  <a:cubicBezTo>
                    <a:pt x="3582" y="3258"/>
                    <a:pt x="3582" y="3258"/>
                    <a:pt x="3582" y="3258"/>
                  </a:cubicBezTo>
                  <a:cubicBezTo>
                    <a:pt x="3564" y="3265"/>
                    <a:pt x="3548" y="3275"/>
                    <a:pt x="3534" y="3286"/>
                  </a:cubicBezTo>
                  <a:cubicBezTo>
                    <a:pt x="3684" y="3377"/>
                    <a:pt x="3684" y="3377"/>
                    <a:pt x="3684" y="3377"/>
                  </a:cubicBezTo>
                  <a:cubicBezTo>
                    <a:pt x="3690" y="3381"/>
                    <a:pt x="3691" y="3388"/>
                    <a:pt x="3688" y="3394"/>
                  </a:cubicBezTo>
                  <a:cubicBezTo>
                    <a:pt x="3686" y="3397"/>
                    <a:pt x="3682" y="3399"/>
                    <a:pt x="3678" y="3399"/>
                  </a:cubicBezTo>
                  <a:cubicBezTo>
                    <a:pt x="3676" y="3399"/>
                    <a:pt x="3673" y="3399"/>
                    <a:pt x="3671" y="3398"/>
                  </a:cubicBezTo>
                  <a:cubicBezTo>
                    <a:pt x="3521" y="3306"/>
                    <a:pt x="3521" y="3306"/>
                    <a:pt x="3521" y="3306"/>
                  </a:cubicBezTo>
                  <a:cubicBezTo>
                    <a:pt x="3519" y="3305"/>
                    <a:pt x="3518" y="3303"/>
                    <a:pt x="3517" y="3301"/>
                  </a:cubicBezTo>
                  <a:cubicBezTo>
                    <a:pt x="3462" y="3354"/>
                    <a:pt x="3447" y="3428"/>
                    <a:pt x="3442" y="3463"/>
                  </a:cubicBezTo>
                  <a:cubicBezTo>
                    <a:pt x="3442" y="3466"/>
                    <a:pt x="3442" y="3466"/>
                    <a:pt x="3442" y="3466"/>
                  </a:cubicBezTo>
                  <a:cubicBezTo>
                    <a:pt x="3608" y="3568"/>
                    <a:pt x="3608" y="3568"/>
                    <a:pt x="3608" y="3568"/>
                  </a:cubicBezTo>
                  <a:cubicBezTo>
                    <a:pt x="3628" y="3580"/>
                    <a:pt x="3651" y="3586"/>
                    <a:pt x="3674" y="3586"/>
                  </a:cubicBezTo>
                  <a:close/>
                  <a:moveTo>
                    <a:pt x="3195" y="944"/>
                  </a:moveTo>
                  <a:cubicBezTo>
                    <a:pt x="3164" y="863"/>
                    <a:pt x="3169" y="780"/>
                    <a:pt x="3169" y="780"/>
                  </a:cubicBezTo>
                  <a:cubicBezTo>
                    <a:pt x="3169" y="720"/>
                    <a:pt x="3218" y="672"/>
                    <a:pt x="3278" y="672"/>
                  </a:cubicBezTo>
                  <a:cubicBezTo>
                    <a:pt x="3315" y="672"/>
                    <a:pt x="3347" y="690"/>
                    <a:pt x="3367" y="718"/>
                  </a:cubicBezTo>
                  <a:cubicBezTo>
                    <a:pt x="3387" y="690"/>
                    <a:pt x="3419" y="672"/>
                    <a:pt x="3456" y="672"/>
                  </a:cubicBezTo>
                  <a:cubicBezTo>
                    <a:pt x="3516" y="672"/>
                    <a:pt x="3565" y="720"/>
                    <a:pt x="3565" y="780"/>
                  </a:cubicBezTo>
                  <a:cubicBezTo>
                    <a:pt x="3565" y="782"/>
                    <a:pt x="3565" y="783"/>
                    <a:pt x="3565" y="784"/>
                  </a:cubicBezTo>
                  <a:cubicBezTo>
                    <a:pt x="3565" y="802"/>
                    <a:pt x="3566" y="873"/>
                    <a:pt x="3539" y="944"/>
                  </a:cubicBezTo>
                  <a:cubicBezTo>
                    <a:pt x="3528" y="972"/>
                    <a:pt x="3518" y="1016"/>
                    <a:pt x="3519" y="1045"/>
                  </a:cubicBezTo>
                  <a:cubicBezTo>
                    <a:pt x="3522" y="1103"/>
                    <a:pt x="3526" y="1197"/>
                    <a:pt x="3519" y="1257"/>
                  </a:cubicBezTo>
                  <a:cubicBezTo>
                    <a:pt x="3515" y="1286"/>
                    <a:pt x="3486" y="1294"/>
                    <a:pt x="3467" y="1271"/>
                  </a:cubicBezTo>
                  <a:cubicBezTo>
                    <a:pt x="3446" y="1244"/>
                    <a:pt x="3416" y="1200"/>
                    <a:pt x="3384" y="1128"/>
                  </a:cubicBezTo>
                  <a:cubicBezTo>
                    <a:pt x="3372" y="1102"/>
                    <a:pt x="3355" y="1102"/>
                    <a:pt x="3344" y="1128"/>
                  </a:cubicBezTo>
                  <a:cubicBezTo>
                    <a:pt x="3313" y="1199"/>
                    <a:pt x="3285" y="1243"/>
                    <a:pt x="3265" y="1270"/>
                  </a:cubicBezTo>
                  <a:cubicBezTo>
                    <a:pt x="3247" y="1293"/>
                    <a:pt x="3219" y="1286"/>
                    <a:pt x="3215" y="1257"/>
                  </a:cubicBezTo>
                  <a:cubicBezTo>
                    <a:pt x="3208" y="1197"/>
                    <a:pt x="3211" y="1103"/>
                    <a:pt x="3215" y="1045"/>
                  </a:cubicBezTo>
                  <a:cubicBezTo>
                    <a:pt x="3216" y="1016"/>
                    <a:pt x="3205" y="972"/>
                    <a:pt x="3195" y="944"/>
                  </a:cubicBezTo>
                  <a:close/>
                  <a:moveTo>
                    <a:pt x="3209" y="815"/>
                  </a:moveTo>
                  <a:cubicBezTo>
                    <a:pt x="3210" y="820"/>
                    <a:pt x="3214" y="824"/>
                    <a:pt x="3220" y="824"/>
                  </a:cubicBezTo>
                  <a:cubicBezTo>
                    <a:pt x="3220" y="824"/>
                    <a:pt x="3220" y="824"/>
                    <a:pt x="3221" y="824"/>
                  </a:cubicBezTo>
                  <a:cubicBezTo>
                    <a:pt x="3226" y="824"/>
                    <a:pt x="3231" y="819"/>
                    <a:pt x="3230" y="813"/>
                  </a:cubicBezTo>
                  <a:cubicBezTo>
                    <a:pt x="3230" y="813"/>
                    <a:pt x="3228" y="781"/>
                    <a:pt x="3249" y="758"/>
                  </a:cubicBezTo>
                  <a:cubicBezTo>
                    <a:pt x="3262" y="744"/>
                    <a:pt x="3283" y="736"/>
                    <a:pt x="3310" y="736"/>
                  </a:cubicBezTo>
                  <a:cubicBezTo>
                    <a:pt x="3316" y="736"/>
                    <a:pt x="3320" y="731"/>
                    <a:pt x="3320" y="726"/>
                  </a:cubicBezTo>
                  <a:cubicBezTo>
                    <a:pt x="3320" y="720"/>
                    <a:pt x="3316" y="715"/>
                    <a:pt x="3310" y="715"/>
                  </a:cubicBezTo>
                  <a:cubicBezTo>
                    <a:pt x="3276" y="715"/>
                    <a:pt x="3251" y="725"/>
                    <a:pt x="3233" y="744"/>
                  </a:cubicBezTo>
                  <a:cubicBezTo>
                    <a:pt x="3206" y="773"/>
                    <a:pt x="3209" y="813"/>
                    <a:pt x="3209" y="815"/>
                  </a:cubicBezTo>
                  <a:close/>
                  <a:moveTo>
                    <a:pt x="4625" y="3358"/>
                  </a:moveTo>
                  <a:cubicBezTo>
                    <a:pt x="4625" y="3702"/>
                    <a:pt x="4625" y="3702"/>
                    <a:pt x="4625" y="3702"/>
                  </a:cubicBezTo>
                  <a:cubicBezTo>
                    <a:pt x="4623" y="3701"/>
                    <a:pt x="4622" y="3699"/>
                    <a:pt x="4622" y="3696"/>
                  </a:cubicBezTo>
                  <a:cubicBezTo>
                    <a:pt x="4622" y="3696"/>
                    <a:pt x="4622" y="3696"/>
                    <a:pt x="4622" y="3696"/>
                  </a:cubicBezTo>
                  <a:cubicBezTo>
                    <a:pt x="4621" y="3645"/>
                    <a:pt x="4621" y="3645"/>
                    <a:pt x="4621" y="3645"/>
                  </a:cubicBezTo>
                  <a:cubicBezTo>
                    <a:pt x="4601" y="3660"/>
                    <a:pt x="4596" y="3672"/>
                    <a:pt x="4597" y="3680"/>
                  </a:cubicBezTo>
                  <a:cubicBezTo>
                    <a:pt x="4598" y="3694"/>
                    <a:pt x="4615" y="3720"/>
                    <a:pt x="4615" y="3720"/>
                  </a:cubicBezTo>
                  <a:cubicBezTo>
                    <a:pt x="4615" y="3720"/>
                    <a:pt x="4615" y="3720"/>
                    <a:pt x="4615" y="3720"/>
                  </a:cubicBezTo>
                  <a:cubicBezTo>
                    <a:pt x="4615" y="3720"/>
                    <a:pt x="4615" y="3720"/>
                    <a:pt x="4615" y="3720"/>
                  </a:cubicBezTo>
                  <a:cubicBezTo>
                    <a:pt x="4591" y="3708"/>
                    <a:pt x="4579" y="3689"/>
                    <a:pt x="4577" y="3676"/>
                  </a:cubicBezTo>
                  <a:cubicBezTo>
                    <a:pt x="4576" y="3659"/>
                    <a:pt x="4589" y="3644"/>
                    <a:pt x="4611" y="3629"/>
                  </a:cubicBezTo>
                  <a:cubicBezTo>
                    <a:pt x="4583" y="3613"/>
                    <a:pt x="4571" y="3599"/>
                    <a:pt x="4572" y="3584"/>
                  </a:cubicBezTo>
                  <a:cubicBezTo>
                    <a:pt x="4575" y="3569"/>
                    <a:pt x="4581" y="3558"/>
                    <a:pt x="4594" y="3550"/>
                  </a:cubicBezTo>
                  <a:cubicBezTo>
                    <a:pt x="4557" y="3543"/>
                    <a:pt x="4507" y="3532"/>
                    <a:pt x="4505" y="3508"/>
                  </a:cubicBezTo>
                  <a:cubicBezTo>
                    <a:pt x="4505" y="3507"/>
                    <a:pt x="4505" y="3507"/>
                    <a:pt x="4505" y="3506"/>
                  </a:cubicBezTo>
                  <a:cubicBezTo>
                    <a:pt x="4512" y="3478"/>
                    <a:pt x="4564" y="3482"/>
                    <a:pt x="4582" y="3481"/>
                  </a:cubicBezTo>
                  <a:cubicBezTo>
                    <a:pt x="4592" y="3481"/>
                    <a:pt x="4588" y="3481"/>
                    <a:pt x="4596" y="3482"/>
                  </a:cubicBezTo>
                  <a:cubicBezTo>
                    <a:pt x="4601" y="3483"/>
                    <a:pt x="4606" y="3483"/>
                    <a:pt x="4607" y="3491"/>
                  </a:cubicBezTo>
                  <a:cubicBezTo>
                    <a:pt x="4607" y="3491"/>
                    <a:pt x="4607" y="3491"/>
                    <a:pt x="4607" y="3491"/>
                  </a:cubicBezTo>
                  <a:cubicBezTo>
                    <a:pt x="4604" y="3502"/>
                    <a:pt x="4593" y="3501"/>
                    <a:pt x="4593" y="3501"/>
                  </a:cubicBezTo>
                  <a:cubicBezTo>
                    <a:pt x="4593" y="3501"/>
                    <a:pt x="4589" y="3500"/>
                    <a:pt x="4571" y="3501"/>
                  </a:cubicBezTo>
                  <a:cubicBezTo>
                    <a:pt x="4561" y="3501"/>
                    <a:pt x="4552" y="3502"/>
                    <a:pt x="4545" y="3503"/>
                  </a:cubicBezTo>
                  <a:cubicBezTo>
                    <a:pt x="4542" y="3504"/>
                    <a:pt x="4539" y="3505"/>
                    <a:pt x="4537" y="3506"/>
                  </a:cubicBezTo>
                  <a:cubicBezTo>
                    <a:pt x="4536" y="3506"/>
                    <a:pt x="4536" y="3506"/>
                    <a:pt x="4536" y="3507"/>
                  </a:cubicBezTo>
                  <a:cubicBezTo>
                    <a:pt x="4539" y="3511"/>
                    <a:pt x="4560" y="3519"/>
                    <a:pt x="4578" y="3524"/>
                  </a:cubicBezTo>
                  <a:cubicBezTo>
                    <a:pt x="4598" y="3529"/>
                    <a:pt x="4617" y="3533"/>
                    <a:pt x="4617" y="3533"/>
                  </a:cubicBezTo>
                  <a:cubicBezTo>
                    <a:pt x="4618" y="3533"/>
                    <a:pt x="4619" y="3534"/>
                    <a:pt x="4620" y="3534"/>
                  </a:cubicBezTo>
                  <a:cubicBezTo>
                    <a:pt x="4619" y="3471"/>
                    <a:pt x="4619" y="3471"/>
                    <a:pt x="4619" y="3471"/>
                  </a:cubicBezTo>
                  <a:cubicBezTo>
                    <a:pt x="4609" y="3473"/>
                    <a:pt x="4599" y="3466"/>
                    <a:pt x="4599" y="3466"/>
                  </a:cubicBezTo>
                  <a:cubicBezTo>
                    <a:pt x="4582" y="3477"/>
                    <a:pt x="4566" y="3465"/>
                    <a:pt x="4566" y="3465"/>
                  </a:cubicBezTo>
                  <a:cubicBezTo>
                    <a:pt x="4545" y="3476"/>
                    <a:pt x="4531" y="3463"/>
                    <a:pt x="4531" y="3463"/>
                  </a:cubicBezTo>
                  <a:cubicBezTo>
                    <a:pt x="4505" y="3475"/>
                    <a:pt x="4489" y="3458"/>
                    <a:pt x="4489" y="3458"/>
                  </a:cubicBezTo>
                  <a:cubicBezTo>
                    <a:pt x="4459" y="3464"/>
                    <a:pt x="4448" y="3439"/>
                    <a:pt x="4448" y="3439"/>
                  </a:cubicBezTo>
                  <a:cubicBezTo>
                    <a:pt x="4504" y="3444"/>
                    <a:pt x="4549" y="3390"/>
                    <a:pt x="4561" y="3380"/>
                  </a:cubicBezTo>
                  <a:cubicBezTo>
                    <a:pt x="4572" y="3371"/>
                    <a:pt x="4580" y="3373"/>
                    <a:pt x="4592" y="3394"/>
                  </a:cubicBezTo>
                  <a:cubicBezTo>
                    <a:pt x="4599" y="3407"/>
                    <a:pt x="4611" y="3409"/>
                    <a:pt x="4619" y="3408"/>
                  </a:cubicBezTo>
                  <a:cubicBezTo>
                    <a:pt x="4619" y="3406"/>
                    <a:pt x="4619" y="3406"/>
                    <a:pt x="4619" y="3406"/>
                  </a:cubicBezTo>
                  <a:cubicBezTo>
                    <a:pt x="4610" y="3401"/>
                    <a:pt x="4604" y="3393"/>
                    <a:pt x="4604" y="3383"/>
                  </a:cubicBezTo>
                  <a:cubicBezTo>
                    <a:pt x="4604" y="3370"/>
                    <a:pt x="4613" y="3360"/>
                    <a:pt x="4625" y="3358"/>
                  </a:cubicBezTo>
                  <a:close/>
                  <a:moveTo>
                    <a:pt x="4620" y="3560"/>
                  </a:moveTo>
                  <a:cubicBezTo>
                    <a:pt x="4595" y="3570"/>
                    <a:pt x="4596" y="3583"/>
                    <a:pt x="4596" y="3588"/>
                  </a:cubicBezTo>
                  <a:cubicBezTo>
                    <a:pt x="4595" y="3592"/>
                    <a:pt x="4599" y="3598"/>
                    <a:pt x="4606" y="3603"/>
                  </a:cubicBezTo>
                  <a:cubicBezTo>
                    <a:pt x="4611" y="3606"/>
                    <a:pt x="4616" y="3609"/>
                    <a:pt x="4621" y="3612"/>
                  </a:cubicBezTo>
                  <a:lnTo>
                    <a:pt x="4620" y="3560"/>
                  </a:lnTo>
                  <a:close/>
                  <a:moveTo>
                    <a:pt x="4625" y="3702"/>
                  </a:moveTo>
                  <a:cubicBezTo>
                    <a:pt x="4625" y="3358"/>
                    <a:pt x="4625" y="3358"/>
                    <a:pt x="4625" y="3358"/>
                  </a:cubicBezTo>
                  <a:cubicBezTo>
                    <a:pt x="4627" y="3357"/>
                    <a:pt x="4628" y="3357"/>
                    <a:pt x="4630" y="3357"/>
                  </a:cubicBezTo>
                  <a:cubicBezTo>
                    <a:pt x="4644" y="3357"/>
                    <a:pt x="4656" y="3368"/>
                    <a:pt x="4656" y="3383"/>
                  </a:cubicBezTo>
                  <a:cubicBezTo>
                    <a:pt x="4656" y="3393"/>
                    <a:pt x="4650" y="3401"/>
                    <a:pt x="4641" y="3406"/>
                  </a:cubicBezTo>
                  <a:cubicBezTo>
                    <a:pt x="4641" y="3408"/>
                    <a:pt x="4641" y="3408"/>
                    <a:pt x="4641" y="3408"/>
                  </a:cubicBezTo>
                  <a:cubicBezTo>
                    <a:pt x="4649" y="3409"/>
                    <a:pt x="4661" y="3407"/>
                    <a:pt x="4668" y="3394"/>
                  </a:cubicBezTo>
                  <a:cubicBezTo>
                    <a:pt x="4680" y="3373"/>
                    <a:pt x="4688" y="3371"/>
                    <a:pt x="4699" y="3380"/>
                  </a:cubicBezTo>
                  <a:cubicBezTo>
                    <a:pt x="4711" y="3390"/>
                    <a:pt x="4756" y="3444"/>
                    <a:pt x="4812" y="3439"/>
                  </a:cubicBezTo>
                  <a:cubicBezTo>
                    <a:pt x="4812" y="3439"/>
                    <a:pt x="4801" y="3464"/>
                    <a:pt x="4771" y="3458"/>
                  </a:cubicBezTo>
                  <a:cubicBezTo>
                    <a:pt x="4771" y="3458"/>
                    <a:pt x="4755" y="3475"/>
                    <a:pt x="4729" y="3463"/>
                  </a:cubicBezTo>
                  <a:cubicBezTo>
                    <a:pt x="4729" y="3463"/>
                    <a:pt x="4715" y="3476"/>
                    <a:pt x="4694" y="3465"/>
                  </a:cubicBezTo>
                  <a:cubicBezTo>
                    <a:pt x="4694" y="3465"/>
                    <a:pt x="4678" y="3477"/>
                    <a:pt x="4661" y="3466"/>
                  </a:cubicBezTo>
                  <a:cubicBezTo>
                    <a:pt x="4661" y="3466"/>
                    <a:pt x="4651" y="3473"/>
                    <a:pt x="4641" y="3471"/>
                  </a:cubicBezTo>
                  <a:cubicBezTo>
                    <a:pt x="4640" y="3533"/>
                    <a:pt x="4640" y="3533"/>
                    <a:pt x="4640" y="3533"/>
                  </a:cubicBezTo>
                  <a:cubicBezTo>
                    <a:pt x="4640" y="3533"/>
                    <a:pt x="4641" y="3533"/>
                    <a:pt x="4641" y="3533"/>
                  </a:cubicBezTo>
                  <a:cubicBezTo>
                    <a:pt x="4641" y="3533"/>
                    <a:pt x="4660" y="3529"/>
                    <a:pt x="4679" y="3524"/>
                  </a:cubicBezTo>
                  <a:cubicBezTo>
                    <a:pt x="4698" y="3519"/>
                    <a:pt x="4719" y="3511"/>
                    <a:pt x="4722" y="3507"/>
                  </a:cubicBezTo>
                  <a:cubicBezTo>
                    <a:pt x="4722" y="3506"/>
                    <a:pt x="4721" y="3506"/>
                    <a:pt x="4721" y="3506"/>
                  </a:cubicBezTo>
                  <a:cubicBezTo>
                    <a:pt x="4719" y="3505"/>
                    <a:pt x="4716" y="3504"/>
                    <a:pt x="4713" y="3503"/>
                  </a:cubicBezTo>
                  <a:cubicBezTo>
                    <a:pt x="4706" y="3502"/>
                    <a:pt x="4696" y="3501"/>
                    <a:pt x="4687" y="3501"/>
                  </a:cubicBezTo>
                  <a:cubicBezTo>
                    <a:pt x="4668" y="3500"/>
                    <a:pt x="4665" y="3501"/>
                    <a:pt x="4665" y="3501"/>
                  </a:cubicBezTo>
                  <a:cubicBezTo>
                    <a:pt x="4665" y="3501"/>
                    <a:pt x="4654" y="3502"/>
                    <a:pt x="4651" y="3491"/>
                  </a:cubicBezTo>
                  <a:cubicBezTo>
                    <a:pt x="4651" y="3491"/>
                    <a:pt x="4650" y="3491"/>
                    <a:pt x="4651" y="3491"/>
                  </a:cubicBezTo>
                  <a:cubicBezTo>
                    <a:pt x="4651" y="3483"/>
                    <a:pt x="4657" y="3483"/>
                    <a:pt x="4662" y="3482"/>
                  </a:cubicBezTo>
                  <a:cubicBezTo>
                    <a:pt x="4670" y="3481"/>
                    <a:pt x="4666" y="3481"/>
                    <a:pt x="4676" y="3481"/>
                  </a:cubicBezTo>
                  <a:cubicBezTo>
                    <a:pt x="4693" y="3483"/>
                    <a:pt x="4746" y="3478"/>
                    <a:pt x="4753" y="3506"/>
                  </a:cubicBezTo>
                  <a:cubicBezTo>
                    <a:pt x="4753" y="3507"/>
                    <a:pt x="4753" y="3507"/>
                    <a:pt x="4753" y="3508"/>
                  </a:cubicBezTo>
                  <a:cubicBezTo>
                    <a:pt x="4751" y="3532"/>
                    <a:pt x="4701" y="3543"/>
                    <a:pt x="4664" y="3550"/>
                  </a:cubicBezTo>
                  <a:cubicBezTo>
                    <a:pt x="4677" y="3558"/>
                    <a:pt x="4683" y="3569"/>
                    <a:pt x="4686" y="3584"/>
                  </a:cubicBezTo>
                  <a:cubicBezTo>
                    <a:pt x="4687" y="3599"/>
                    <a:pt x="4675" y="3613"/>
                    <a:pt x="4647" y="3629"/>
                  </a:cubicBezTo>
                  <a:cubicBezTo>
                    <a:pt x="4668" y="3644"/>
                    <a:pt x="4682" y="3659"/>
                    <a:pt x="4681" y="3676"/>
                  </a:cubicBezTo>
                  <a:cubicBezTo>
                    <a:pt x="4679" y="3690"/>
                    <a:pt x="4667" y="3708"/>
                    <a:pt x="4643" y="3720"/>
                  </a:cubicBezTo>
                  <a:cubicBezTo>
                    <a:pt x="4643" y="3720"/>
                    <a:pt x="4643" y="3720"/>
                    <a:pt x="4643" y="3720"/>
                  </a:cubicBezTo>
                  <a:cubicBezTo>
                    <a:pt x="4642" y="3720"/>
                    <a:pt x="4642" y="3720"/>
                    <a:pt x="4642" y="3720"/>
                  </a:cubicBezTo>
                  <a:cubicBezTo>
                    <a:pt x="4642" y="3720"/>
                    <a:pt x="4659" y="3694"/>
                    <a:pt x="4660" y="3680"/>
                  </a:cubicBezTo>
                  <a:cubicBezTo>
                    <a:pt x="4662" y="3672"/>
                    <a:pt x="4657" y="3660"/>
                    <a:pt x="4638" y="3646"/>
                  </a:cubicBezTo>
                  <a:cubicBezTo>
                    <a:pt x="4638" y="3696"/>
                    <a:pt x="4638" y="3696"/>
                    <a:pt x="4638" y="3696"/>
                  </a:cubicBezTo>
                  <a:cubicBezTo>
                    <a:pt x="4638" y="3696"/>
                    <a:pt x="4638" y="3696"/>
                    <a:pt x="4638" y="3696"/>
                  </a:cubicBezTo>
                  <a:cubicBezTo>
                    <a:pt x="4637" y="3701"/>
                    <a:pt x="4634" y="3704"/>
                    <a:pt x="4630" y="3704"/>
                  </a:cubicBezTo>
                  <a:cubicBezTo>
                    <a:pt x="4628" y="3704"/>
                    <a:pt x="4626" y="3703"/>
                    <a:pt x="4625" y="3702"/>
                  </a:cubicBezTo>
                  <a:close/>
                  <a:moveTo>
                    <a:pt x="4639" y="3611"/>
                  </a:moveTo>
                  <a:cubicBezTo>
                    <a:pt x="4643" y="3608"/>
                    <a:pt x="4648" y="3605"/>
                    <a:pt x="4652" y="3603"/>
                  </a:cubicBezTo>
                  <a:cubicBezTo>
                    <a:pt x="4659" y="3598"/>
                    <a:pt x="4662" y="3592"/>
                    <a:pt x="4662" y="3589"/>
                  </a:cubicBezTo>
                  <a:cubicBezTo>
                    <a:pt x="4661" y="3583"/>
                    <a:pt x="4663" y="3571"/>
                    <a:pt x="4639" y="3561"/>
                  </a:cubicBezTo>
                  <a:lnTo>
                    <a:pt x="4639" y="3611"/>
                  </a:lnTo>
                  <a:close/>
                  <a:moveTo>
                    <a:pt x="3292" y="2840"/>
                  </a:moveTo>
                  <a:cubicBezTo>
                    <a:pt x="3241" y="2840"/>
                    <a:pt x="3241" y="2840"/>
                    <a:pt x="3241" y="2840"/>
                  </a:cubicBezTo>
                  <a:cubicBezTo>
                    <a:pt x="3251" y="2826"/>
                    <a:pt x="3263" y="2813"/>
                    <a:pt x="3276" y="2799"/>
                  </a:cubicBezTo>
                  <a:cubicBezTo>
                    <a:pt x="3283" y="2792"/>
                    <a:pt x="3291" y="2785"/>
                    <a:pt x="3298" y="2779"/>
                  </a:cubicBezTo>
                  <a:cubicBezTo>
                    <a:pt x="3126" y="2642"/>
                    <a:pt x="3206" y="2506"/>
                    <a:pt x="3207" y="2505"/>
                  </a:cubicBezTo>
                  <a:cubicBezTo>
                    <a:pt x="3213" y="2495"/>
                    <a:pt x="3225" y="2493"/>
                    <a:pt x="3234" y="2499"/>
                  </a:cubicBezTo>
                  <a:cubicBezTo>
                    <a:pt x="3243" y="2504"/>
                    <a:pt x="3246" y="2516"/>
                    <a:pt x="3240" y="2525"/>
                  </a:cubicBezTo>
                  <a:cubicBezTo>
                    <a:pt x="3240" y="2526"/>
                    <a:pt x="3236" y="2532"/>
                    <a:pt x="3232" y="2545"/>
                  </a:cubicBezTo>
                  <a:cubicBezTo>
                    <a:pt x="3426" y="2545"/>
                    <a:pt x="3426" y="2545"/>
                    <a:pt x="3426" y="2545"/>
                  </a:cubicBezTo>
                  <a:cubicBezTo>
                    <a:pt x="3423" y="2534"/>
                    <a:pt x="3419" y="2527"/>
                    <a:pt x="3418" y="2525"/>
                  </a:cubicBezTo>
                  <a:cubicBezTo>
                    <a:pt x="3413" y="2517"/>
                    <a:pt x="3416" y="2504"/>
                    <a:pt x="3424" y="2499"/>
                  </a:cubicBezTo>
                  <a:cubicBezTo>
                    <a:pt x="3429" y="2496"/>
                    <a:pt x="3434" y="2495"/>
                    <a:pt x="3439" y="2496"/>
                  </a:cubicBezTo>
                  <a:cubicBezTo>
                    <a:pt x="3444" y="2497"/>
                    <a:pt x="3448" y="2500"/>
                    <a:pt x="3451" y="2505"/>
                  </a:cubicBezTo>
                  <a:cubicBezTo>
                    <a:pt x="3452" y="2506"/>
                    <a:pt x="3521" y="2622"/>
                    <a:pt x="3396" y="2747"/>
                  </a:cubicBezTo>
                  <a:cubicBezTo>
                    <a:pt x="3385" y="2758"/>
                    <a:pt x="3373" y="2768"/>
                    <a:pt x="3360" y="2779"/>
                  </a:cubicBezTo>
                  <a:cubicBezTo>
                    <a:pt x="3384" y="2799"/>
                    <a:pt x="3402" y="2820"/>
                    <a:pt x="3418" y="2840"/>
                  </a:cubicBezTo>
                  <a:cubicBezTo>
                    <a:pt x="3367" y="2840"/>
                    <a:pt x="3367" y="2840"/>
                    <a:pt x="3367" y="2840"/>
                  </a:cubicBezTo>
                  <a:cubicBezTo>
                    <a:pt x="3355" y="2827"/>
                    <a:pt x="3343" y="2815"/>
                    <a:pt x="3329" y="2803"/>
                  </a:cubicBezTo>
                  <a:cubicBezTo>
                    <a:pt x="3315" y="2815"/>
                    <a:pt x="3303" y="2827"/>
                    <a:pt x="3292" y="2840"/>
                  </a:cubicBezTo>
                  <a:close/>
                  <a:moveTo>
                    <a:pt x="3413" y="2659"/>
                  </a:moveTo>
                  <a:cubicBezTo>
                    <a:pt x="3415" y="2657"/>
                    <a:pt x="3415" y="2657"/>
                    <a:pt x="3415" y="2657"/>
                  </a:cubicBezTo>
                  <a:cubicBezTo>
                    <a:pt x="3426" y="2635"/>
                    <a:pt x="3432" y="2612"/>
                    <a:pt x="3433" y="2588"/>
                  </a:cubicBezTo>
                  <a:cubicBezTo>
                    <a:pt x="3432" y="2585"/>
                    <a:pt x="3432" y="2585"/>
                    <a:pt x="3432" y="2585"/>
                  </a:cubicBezTo>
                  <a:cubicBezTo>
                    <a:pt x="3225" y="2587"/>
                    <a:pt x="3225" y="2587"/>
                    <a:pt x="3225" y="2587"/>
                  </a:cubicBezTo>
                  <a:cubicBezTo>
                    <a:pt x="3225" y="2588"/>
                    <a:pt x="3225" y="2588"/>
                    <a:pt x="3225" y="2588"/>
                  </a:cubicBezTo>
                  <a:cubicBezTo>
                    <a:pt x="3226" y="2612"/>
                    <a:pt x="3232" y="2636"/>
                    <a:pt x="3244" y="2659"/>
                  </a:cubicBezTo>
                  <a:cubicBezTo>
                    <a:pt x="3245" y="2660"/>
                    <a:pt x="3245" y="2660"/>
                    <a:pt x="3245" y="2660"/>
                  </a:cubicBezTo>
                  <a:lnTo>
                    <a:pt x="3413" y="2659"/>
                  </a:lnTo>
                  <a:close/>
                  <a:moveTo>
                    <a:pt x="3329" y="2753"/>
                  </a:moveTo>
                  <a:cubicBezTo>
                    <a:pt x="3352" y="2736"/>
                    <a:pt x="3371" y="2718"/>
                    <a:pt x="3387" y="2699"/>
                  </a:cubicBezTo>
                  <a:cubicBezTo>
                    <a:pt x="3271" y="2699"/>
                    <a:pt x="3271" y="2699"/>
                    <a:pt x="3271" y="2699"/>
                  </a:cubicBezTo>
                  <a:cubicBezTo>
                    <a:pt x="3287" y="2718"/>
                    <a:pt x="3306" y="2736"/>
                    <a:pt x="3329" y="2753"/>
                  </a:cubicBezTo>
                  <a:close/>
                  <a:moveTo>
                    <a:pt x="3241" y="2840"/>
                  </a:moveTo>
                  <a:cubicBezTo>
                    <a:pt x="3292" y="2840"/>
                    <a:pt x="3292" y="2840"/>
                    <a:pt x="3292" y="2840"/>
                  </a:cubicBezTo>
                  <a:cubicBezTo>
                    <a:pt x="3284" y="2849"/>
                    <a:pt x="3276" y="2857"/>
                    <a:pt x="3270" y="2866"/>
                  </a:cubicBezTo>
                  <a:cubicBezTo>
                    <a:pt x="3388" y="2866"/>
                    <a:pt x="3388" y="2866"/>
                    <a:pt x="3388" y="2866"/>
                  </a:cubicBezTo>
                  <a:cubicBezTo>
                    <a:pt x="3382" y="2857"/>
                    <a:pt x="3374" y="2849"/>
                    <a:pt x="3367" y="2840"/>
                  </a:cubicBezTo>
                  <a:cubicBezTo>
                    <a:pt x="3418" y="2840"/>
                    <a:pt x="3418" y="2840"/>
                    <a:pt x="3418" y="2840"/>
                  </a:cubicBezTo>
                  <a:cubicBezTo>
                    <a:pt x="3501" y="2951"/>
                    <a:pt x="3477" y="3052"/>
                    <a:pt x="3475" y="3057"/>
                  </a:cubicBezTo>
                  <a:cubicBezTo>
                    <a:pt x="3475" y="3060"/>
                    <a:pt x="3473" y="3063"/>
                    <a:pt x="3470" y="3066"/>
                  </a:cubicBezTo>
                  <a:cubicBezTo>
                    <a:pt x="3467" y="3070"/>
                    <a:pt x="3462" y="3072"/>
                    <a:pt x="3457" y="3072"/>
                  </a:cubicBezTo>
                  <a:cubicBezTo>
                    <a:pt x="3455" y="3072"/>
                    <a:pt x="3453" y="3072"/>
                    <a:pt x="3452" y="3071"/>
                  </a:cubicBezTo>
                  <a:cubicBezTo>
                    <a:pt x="3441" y="3069"/>
                    <a:pt x="3435" y="3058"/>
                    <a:pt x="3438" y="3047"/>
                  </a:cubicBezTo>
                  <a:cubicBezTo>
                    <a:pt x="3438" y="3046"/>
                    <a:pt x="3440" y="3036"/>
                    <a:pt x="3441" y="3020"/>
                  </a:cubicBezTo>
                  <a:cubicBezTo>
                    <a:pt x="3218" y="3020"/>
                    <a:pt x="3218" y="3020"/>
                    <a:pt x="3218" y="3020"/>
                  </a:cubicBezTo>
                  <a:cubicBezTo>
                    <a:pt x="3218" y="3036"/>
                    <a:pt x="3220" y="3046"/>
                    <a:pt x="3221" y="3048"/>
                  </a:cubicBezTo>
                  <a:cubicBezTo>
                    <a:pt x="3223" y="3059"/>
                    <a:pt x="3215" y="3069"/>
                    <a:pt x="3207" y="3071"/>
                  </a:cubicBezTo>
                  <a:cubicBezTo>
                    <a:pt x="3205" y="3072"/>
                    <a:pt x="3203" y="3072"/>
                    <a:pt x="3201" y="3072"/>
                  </a:cubicBezTo>
                  <a:cubicBezTo>
                    <a:pt x="3193" y="3072"/>
                    <a:pt x="3185" y="3066"/>
                    <a:pt x="3183" y="3057"/>
                  </a:cubicBezTo>
                  <a:cubicBezTo>
                    <a:pt x="3182" y="3052"/>
                    <a:pt x="3157" y="2951"/>
                    <a:pt x="3241" y="2840"/>
                  </a:cubicBezTo>
                  <a:close/>
                  <a:moveTo>
                    <a:pt x="3220" y="2982"/>
                  </a:moveTo>
                  <a:cubicBezTo>
                    <a:pt x="3438" y="2983"/>
                    <a:pt x="3438" y="2983"/>
                    <a:pt x="3438" y="2983"/>
                  </a:cubicBezTo>
                  <a:cubicBezTo>
                    <a:pt x="3437" y="2976"/>
                    <a:pt x="3437" y="2976"/>
                    <a:pt x="3437" y="2976"/>
                  </a:cubicBezTo>
                  <a:cubicBezTo>
                    <a:pt x="3434" y="2955"/>
                    <a:pt x="3426" y="2933"/>
                    <a:pt x="3416" y="2911"/>
                  </a:cubicBezTo>
                  <a:cubicBezTo>
                    <a:pt x="3414" y="2906"/>
                    <a:pt x="3414" y="2906"/>
                    <a:pt x="3414" y="2906"/>
                  </a:cubicBezTo>
                  <a:cubicBezTo>
                    <a:pt x="3244" y="2906"/>
                    <a:pt x="3244" y="2906"/>
                    <a:pt x="3244" y="2906"/>
                  </a:cubicBezTo>
                  <a:cubicBezTo>
                    <a:pt x="3243" y="2910"/>
                    <a:pt x="3243" y="2910"/>
                    <a:pt x="3243" y="2910"/>
                  </a:cubicBezTo>
                  <a:cubicBezTo>
                    <a:pt x="3232" y="2933"/>
                    <a:pt x="3225" y="2955"/>
                    <a:pt x="3221" y="2978"/>
                  </a:cubicBezTo>
                  <a:lnTo>
                    <a:pt x="3220" y="2982"/>
                  </a:lnTo>
                  <a:close/>
                  <a:moveTo>
                    <a:pt x="3930" y="3147"/>
                  </a:moveTo>
                  <a:cubicBezTo>
                    <a:pt x="3929" y="3147"/>
                    <a:pt x="3929" y="3147"/>
                    <a:pt x="3929" y="3147"/>
                  </a:cubicBezTo>
                  <a:cubicBezTo>
                    <a:pt x="3941" y="3173"/>
                    <a:pt x="3959" y="3186"/>
                    <a:pt x="3984" y="3186"/>
                  </a:cubicBezTo>
                  <a:cubicBezTo>
                    <a:pt x="4020" y="3186"/>
                    <a:pt x="4061" y="3160"/>
                    <a:pt x="4082" y="3145"/>
                  </a:cubicBezTo>
                  <a:cubicBezTo>
                    <a:pt x="4054" y="3130"/>
                    <a:pt x="4001" y="3098"/>
                    <a:pt x="3998" y="3065"/>
                  </a:cubicBezTo>
                  <a:cubicBezTo>
                    <a:pt x="4020" y="3063"/>
                    <a:pt x="4020" y="3063"/>
                    <a:pt x="4020" y="3063"/>
                  </a:cubicBezTo>
                  <a:cubicBezTo>
                    <a:pt x="4022" y="3085"/>
                    <a:pt x="4069" y="3115"/>
                    <a:pt x="4102" y="3131"/>
                  </a:cubicBezTo>
                  <a:cubicBezTo>
                    <a:pt x="4170" y="3090"/>
                    <a:pt x="4205" y="3052"/>
                    <a:pt x="4204" y="3019"/>
                  </a:cubicBezTo>
                  <a:cubicBezTo>
                    <a:pt x="4202" y="2983"/>
                    <a:pt x="4158" y="2963"/>
                    <a:pt x="4157" y="2963"/>
                  </a:cubicBezTo>
                  <a:cubicBezTo>
                    <a:pt x="4135" y="2952"/>
                    <a:pt x="4135" y="2952"/>
                    <a:pt x="4135" y="2952"/>
                  </a:cubicBezTo>
                  <a:cubicBezTo>
                    <a:pt x="4136" y="2952"/>
                    <a:pt x="4136" y="2952"/>
                    <a:pt x="4136" y="2952"/>
                  </a:cubicBezTo>
                  <a:cubicBezTo>
                    <a:pt x="4107" y="2938"/>
                    <a:pt x="4063" y="2923"/>
                    <a:pt x="4038" y="2933"/>
                  </a:cubicBezTo>
                  <a:cubicBezTo>
                    <a:pt x="4029" y="2937"/>
                    <a:pt x="4023" y="2944"/>
                    <a:pt x="4020" y="2956"/>
                  </a:cubicBezTo>
                  <a:cubicBezTo>
                    <a:pt x="3999" y="2950"/>
                    <a:pt x="3999" y="2950"/>
                    <a:pt x="3999" y="2950"/>
                  </a:cubicBezTo>
                  <a:cubicBezTo>
                    <a:pt x="4003" y="2932"/>
                    <a:pt x="4014" y="2920"/>
                    <a:pt x="4030" y="2913"/>
                  </a:cubicBezTo>
                  <a:cubicBezTo>
                    <a:pt x="4073" y="2895"/>
                    <a:pt x="4143" y="2930"/>
                    <a:pt x="4162" y="2941"/>
                  </a:cubicBezTo>
                  <a:cubicBezTo>
                    <a:pt x="4186" y="2929"/>
                    <a:pt x="4202" y="2912"/>
                    <a:pt x="4209" y="2888"/>
                  </a:cubicBezTo>
                  <a:cubicBezTo>
                    <a:pt x="4214" y="2873"/>
                    <a:pt x="4215" y="2857"/>
                    <a:pt x="4213" y="2840"/>
                  </a:cubicBezTo>
                  <a:cubicBezTo>
                    <a:pt x="3930" y="2840"/>
                    <a:pt x="3930" y="2840"/>
                    <a:pt x="3930" y="2840"/>
                  </a:cubicBezTo>
                  <a:cubicBezTo>
                    <a:pt x="3930" y="3145"/>
                    <a:pt x="3930" y="3145"/>
                    <a:pt x="3930" y="3145"/>
                  </a:cubicBezTo>
                  <a:lnTo>
                    <a:pt x="3930" y="3147"/>
                  </a:lnTo>
                  <a:close/>
                  <a:moveTo>
                    <a:pt x="4213" y="2840"/>
                  </a:moveTo>
                  <a:cubicBezTo>
                    <a:pt x="3930" y="2840"/>
                    <a:pt x="3930" y="2840"/>
                    <a:pt x="3930" y="2840"/>
                  </a:cubicBezTo>
                  <a:cubicBezTo>
                    <a:pt x="3930" y="2496"/>
                    <a:pt x="3930" y="2496"/>
                    <a:pt x="3930" y="2496"/>
                  </a:cubicBezTo>
                  <a:cubicBezTo>
                    <a:pt x="3942" y="2494"/>
                    <a:pt x="3962" y="2491"/>
                    <a:pt x="3984" y="2491"/>
                  </a:cubicBezTo>
                  <a:cubicBezTo>
                    <a:pt x="4012" y="2491"/>
                    <a:pt x="4051" y="2497"/>
                    <a:pt x="4074" y="2522"/>
                  </a:cubicBezTo>
                  <a:cubicBezTo>
                    <a:pt x="4089" y="2538"/>
                    <a:pt x="4095" y="2562"/>
                    <a:pt x="4093" y="2593"/>
                  </a:cubicBezTo>
                  <a:cubicBezTo>
                    <a:pt x="4077" y="2595"/>
                    <a:pt x="4061" y="2601"/>
                    <a:pt x="4060" y="2614"/>
                  </a:cubicBezTo>
                  <a:cubicBezTo>
                    <a:pt x="4058" y="2628"/>
                    <a:pt x="4072" y="2642"/>
                    <a:pt x="4148" y="2666"/>
                  </a:cubicBezTo>
                  <a:cubicBezTo>
                    <a:pt x="4159" y="2683"/>
                    <a:pt x="4208" y="2767"/>
                    <a:pt x="4213" y="2840"/>
                  </a:cubicBezTo>
                  <a:close/>
                  <a:moveTo>
                    <a:pt x="4092" y="2774"/>
                  </a:moveTo>
                  <a:cubicBezTo>
                    <a:pt x="4070" y="2760"/>
                    <a:pt x="4015" y="2712"/>
                    <a:pt x="4020" y="2672"/>
                  </a:cubicBezTo>
                  <a:cubicBezTo>
                    <a:pt x="3998" y="2669"/>
                    <a:pt x="3998" y="2669"/>
                    <a:pt x="3998" y="2669"/>
                  </a:cubicBezTo>
                  <a:cubicBezTo>
                    <a:pt x="3990" y="2731"/>
                    <a:pt x="4076" y="2790"/>
                    <a:pt x="4079" y="2792"/>
                  </a:cubicBezTo>
                  <a:lnTo>
                    <a:pt x="4092" y="2774"/>
                  </a:lnTo>
                  <a:close/>
                  <a:moveTo>
                    <a:pt x="3626" y="2888"/>
                  </a:moveTo>
                  <a:cubicBezTo>
                    <a:pt x="3633" y="2912"/>
                    <a:pt x="3648" y="2929"/>
                    <a:pt x="3673" y="2941"/>
                  </a:cubicBezTo>
                  <a:cubicBezTo>
                    <a:pt x="3692" y="2930"/>
                    <a:pt x="3762" y="2895"/>
                    <a:pt x="3805" y="2913"/>
                  </a:cubicBezTo>
                  <a:cubicBezTo>
                    <a:pt x="3821" y="2920"/>
                    <a:pt x="3831" y="2932"/>
                    <a:pt x="3836" y="2950"/>
                  </a:cubicBezTo>
                  <a:cubicBezTo>
                    <a:pt x="3815" y="2956"/>
                    <a:pt x="3815" y="2956"/>
                    <a:pt x="3815" y="2956"/>
                  </a:cubicBezTo>
                  <a:cubicBezTo>
                    <a:pt x="3812" y="2944"/>
                    <a:pt x="3806" y="2937"/>
                    <a:pt x="3797" y="2933"/>
                  </a:cubicBezTo>
                  <a:cubicBezTo>
                    <a:pt x="3772" y="2923"/>
                    <a:pt x="3727" y="2938"/>
                    <a:pt x="3699" y="2952"/>
                  </a:cubicBezTo>
                  <a:cubicBezTo>
                    <a:pt x="3700" y="2953"/>
                    <a:pt x="3700" y="2953"/>
                    <a:pt x="3700" y="2953"/>
                  </a:cubicBezTo>
                  <a:cubicBezTo>
                    <a:pt x="3678" y="2963"/>
                    <a:pt x="3678" y="2963"/>
                    <a:pt x="3678" y="2963"/>
                  </a:cubicBezTo>
                  <a:cubicBezTo>
                    <a:pt x="3677" y="2963"/>
                    <a:pt x="3633" y="2983"/>
                    <a:pt x="3631" y="3019"/>
                  </a:cubicBezTo>
                  <a:cubicBezTo>
                    <a:pt x="3629" y="3052"/>
                    <a:pt x="3665" y="3091"/>
                    <a:pt x="3734" y="3131"/>
                  </a:cubicBezTo>
                  <a:cubicBezTo>
                    <a:pt x="3767" y="3116"/>
                    <a:pt x="3816" y="3085"/>
                    <a:pt x="3818" y="3063"/>
                  </a:cubicBezTo>
                  <a:cubicBezTo>
                    <a:pt x="3840" y="3065"/>
                    <a:pt x="3840" y="3065"/>
                    <a:pt x="3840" y="3065"/>
                  </a:cubicBezTo>
                  <a:cubicBezTo>
                    <a:pt x="3837" y="3099"/>
                    <a:pt x="3781" y="3132"/>
                    <a:pt x="3754" y="3146"/>
                  </a:cubicBezTo>
                  <a:cubicBezTo>
                    <a:pt x="3775" y="3161"/>
                    <a:pt x="3815" y="3186"/>
                    <a:pt x="3851" y="3186"/>
                  </a:cubicBezTo>
                  <a:cubicBezTo>
                    <a:pt x="3876" y="3186"/>
                    <a:pt x="3894" y="3173"/>
                    <a:pt x="3906" y="3147"/>
                  </a:cubicBezTo>
                  <a:cubicBezTo>
                    <a:pt x="3906" y="3147"/>
                    <a:pt x="3905" y="3147"/>
                    <a:pt x="3905" y="3147"/>
                  </a:cubicBezTo>
                  <a:cubicBezTo>
                    <a:pt x="3905" y="3145"/>
                    <a:pt x="3905" y="3145"/>
                    <a:pt x="3905" y="3145"/>
                  </a:cubicBezTo>
                  <a:cubicBezTo>
                    <a:pt x="3905" y="2840"/>
                    <a:pt x="3905" y="2840"/>
                    <a:pt x="3905" y="2840"/>
                  </a:cubicBezTo>
                  <a:cubicBezTo>
                    <a:pt x="3621" y="2840"/>
                    <a:pt x="3621" y="2840"/>
                    <a:pt x="3621" y="2840"/>
                  </a:cubicBezTo>
                  <a:cubicBezTo>
                    <a:pt x="3620" y="2857"/>
                    <a:pt x="3621" y="2873"/>
                    <a:pt x="3626" y="2888"/>
                  </a:cubicBezTo>
                  <a:close/>
                  <a:moveTo>
                    <a:pt x="3905" y="2840"/>
                  </a:moveTo>
                  <a:cubicBezTo>
                    <a:pt x="3621" y="2840"/>
                    <a:pt x="3621" y="2840"/>
                    <a:pt x="3621" y="2840"/>
                  </a:cubicBezTo>
                  <a:cubicBezTo>
                    <a:pt x="3627" y="2767"/>
                    <a:pt x="3676" y="2683"/>
                    <a:pt x="3687" y="2666"/>
                  </a:cubicBezTo>
                  <a:cubicBezTo>
                    <a:pt x="3763" y="2642"/>
                    <a:pt x="3777" y="2628"/>
                    <a:pt x="3775" y="2614"/>
                  </a:cubicBezTo>
                  <a:cubicBezTo>
                    <a:pt x="3774" y="2601"/>
                    <a:pt x="3758" y="2595"/>
                    <a:pt x="3742" y="2593"/>
                  </a:cubicBezTo>
                  <a:cubicBezTo>
                    <a:pt x="3740" y="2562"/>
                    <a:pt x="3746" y="2538"/>
                    <a:pt x="3761" y="2522"/>
                  </a:cubicBezTo>
                  <a:cubicBezTo>
                    <a:pt x="3784" y="2497"/>
                    <a:pt x="3823" y="2491"/>
                    <a:pt x="3851" y="2491"/>
                  </a:cubicBezTo>
                  <a:cubicBezTo>
                    <a:pt x="3873" y="2491"/>
                    <a:pt x="3893" y="2494"/>
                    <a:pt x="3905" y="2496"/>
                  </a:cubicBezTo>
                  <a:lnTo>
                    <a:pt x="3905" y="2840"/>
                  </a:lnTo>
                  <a:close/>
                  <a:moveTo>
                    <a:pt x="3837" y="2669"/>
                  </a:moveTo>
                  <a:cubicBezTo>
                    <a:pt x="3815" y="2672"/>
                    <a:pt x="3815" y="2672"/>
                    <a:pt x="3815" y="2672"/>
                  </a:cubicBezTo>
                  <a:cubicBezTo>
                    <a:pt x="3820" y="2712"/>
                    <a:pt x="3765" y="2760"/>
                    <a:pt x="3743" y="2774"/>
                  </a:cubicBezTo>
                  <a:cubicBezTo>
                    <a:pt x="3756" y="2792"/>
                    <a:pt x="3756" y="2792"/>
                    <a:pt x="3756" y="2792"/>
                  </a:cubicBezTo>
                  <a:cubicBezTo>
                    <a:pt x="3759" y="2790"/>
                    <a:pt x="3844" y="2731"/>
                    <a:pt x="3837" y="2669"/>
                  </a:cubicBezTo>
                  <a:close/>
                  <a:moveTo>
                    <a:pt x="4571" y="968"/>
                  </a:moveTo>
                  <a:cubicBezTo>
                    <a:pt x="4541" y="984"/>
                    <a:pt x="4513" y="1003"/>
                    <a:pt x="4488" y="1025"/>
                  </a:cubicBezTo>
                  <a:cubicBezTo>
                    <a:pt x="4488" y="1081"/>
                    <a:pt x="4488" y="1081"/>
                    <a:pt x="4488" y="1081"/>
                  </a:cubicBezTo>
                  <a:cubicBezTo>
                    <a:pt x="4516" y="1051"/>
                    <a:pt x="4550" y="1026"/>
                    <a:pt x="4586" y="1007"/>
                  </a:cubicBezTo>
                  <a:cubicBezTo>
                    <a:pt x="4637" y="982"/>
                    <a:pt x="4691" y="968"/>
                    <a:pt x="4749" y="968"/>
                  </a:cubicBezTo>
                  <a:cubicBezTo>
                    <a:pt x="4785" y="968"/>
                    <a:pt x="4819" y="974"/>
                    <a:pt x="4853" y="984"/>
                  </a:cubicBezTo>
                  <a:cubicBezTo>
                    <a:pt x="4853" y="940"/>
                    <a:pt x="4853" y="940"/>
                    <a:pt x="4853" y="940"/>
                  </a:cubicBezTo>
                  <a:cubicBezTo>
                    <a:pt x="4819" y="931"/>
                    <a:pt x="4785" y="926"/>
                    <a:pt x="4749" y="926"/>
                  </a:cubicBezTo>
                  <a:cubicBezTo>
                    <a:pt x="4686" y="926"/>
                    <a:pt x="4626" y="940"/>
                    <a:pt x="4571" y="968"/>
                  </a:cubicBezTo>
                  <a:close/>
                  <a:moveTo>
                    <a:pt x="4749" y="1007"/>
                  </a:moveTo>
                  <a:cubicBezTo>
                    <a:pt x="4785" y="1007"/>
                    <a:pt x="4820" y="1013"/>
                    <a:pt x="4853" y="1025"/>
                  </a:cubicBezTo>
                  <a:cubicBezTo>
                    <a:pt x="4853" y="1059"/>
                    <a:pt x="4853" y="1059"/>
                    <a:pt x="4853" y="1059"/>
                  </a:cubicBezTo>
                  <a:cubicBezTo>
                    <a:pt x="4846" y="1056"/>
                    <a:pt x="4838" y="1053"/>
                    <a:pt x="4831" y="1051"/>
                  </a:cubicBezTo>
                  <a:cubicBezTo>
                    <a:pt x="4841" y="1067"/>
                    <a:pt x="4847" y="1085"/>
                    <a:pt x="4847" y="1105"/>
                  </a:cubicBezTo>
                  <a:cubicBezTo>
                    <a:pt x="4847" y="1159"/>
                    <a:pt x="4803" y="1203"/>
                    <a:pt x="4749" y="1203"/>
                  </a:cubicBezTo>
                  <a:cubicBezTo>
                    <a:pt x="4695" y="1203"/>
                    <a:pt x="4651" y="1159"/>
                    <a:pt x="4651" y="1105"/>
                  </a:cubicBezTo>
                  <a:cubicBezTo>
                    <a:pt x="4651" y="1085"/>
                    <a:pt x="4657" y="1067"/>
                    <a:pt x="4667" y="1051"/>
                  </a:cubicBezTo>
                  <a:cubicBezTo>
                    <a:pt x="4649" y="1056"/>
                    <a:pt x="4632" y="1063"/>
                    <a:pt x="4616" y="1072"/>
                  </a:cubicBezTo>
                  <a:cubicBezTo>
                    <a:pt x="4583" y="1088"/>
                    <a:pt x="4554" y="1111"/>
                    <a:pt x="4530" y="1137"/>
                  </a:cubicBezTo>
                  <a:cubicBezTo>
                    <a:pt x="4554" y="1164"/>
                    <a:pt x="4583" y="1187"/>
                    <a:pt x="4616" y="1203"/>
                  </a:cubicBezTo>
                  <a:cubicBezTo>
                    <a:pt x="4636" y="1214"/>
                    <a:pt x="4657" y="1222"/>
                    <a:pt x="4679" y="1227"/>
                  </a:cubicBezTo>
                  <a:cubicBezTo>
                    <a:pt x="4702" y="1232"/>
                    <a:pt x="4725" y="1235"/>
                    <a:pt x="4749" y="1235"/>
                  </a:cubicBezTo>
                  <a:cubicBezTo>
                    <a:pt x="4772" y="1235"/>
                    <a:pt x="4796" y="1232"/>
                    <a:pt x="4818" y="1227"/>
                  </a:cubicBezTo>
                  <a:cubicBezTo>
                    <a:pt x="4830" y="1224"/>
                    <a:pt x="4842" y="1220"/>
                    <a:pt x="4853" y="1216"/>
                  </a:cubicBezTo>
                  <a:cubicBezTo>
                    <a:pt x="4853" y="1250"/>
                    <a:pt x="4853" y="1250"/>
                    <a:pt x="4853" y="1250"/>
                  </a:cubicBezTo>
                  <a:cubicBezTo>
                    <a:pt x="4820" y="1261"/>
                    <a:pt x="4785" y="1268"/>
                    <a:pt x="4749" y="1268"/>
                  </a:cubicBezTo>
                  <a:cubicBezTo>
                    <a:pt x="4642" y="1268"/>
                    <a:pt x="4548" y="1217"/>
                    <a:pt x="4488" y="1137"/>
                  </a:cubicBezTo>
                  <a:cubicBezTo>
                    <a:pt x="4548" y="1058"/>
                    <a:pt x="4642" y="1007"/>
                    <a:pt x="4749" y="1007"/>
                  </a:cubicBezTo>
                  <a:close/>
                  <a:moveTo>
                    <a:pt x="4749" y="1105"/>
                  </a:moveTo>
                  <a:cubicBezTo>
                    <a:pt x="4749" y="1087"/>
                    <a:pt x="4734" y="1072"/>
                    <a:pt x="4716" y="1072"/>
                  </a:cubicBezTo>
                  <a:cubicBezTo>
                    <a:pt x="4698" y="1072"/>
                    <a:pt x="4684" y="1087"/>
                    <a:pt x="4684" y="1105"/>
                  </a:cubicBezTo>
                  <a:cubicBezTo>
                    <a:pt x="4684" y="1123"/>
                    <a:pt x="4698" y="1137"/>
                    <a:pt x="4716" y="1137"/>
                  </a:cubicBezTo>
                  <a:cubicBezTo>
                    <a:pt x="4734" y="1137"/>
                    <a:pt x="4749" y="1123"/>
                    <a:pt x="4749" y="1105"/>
                  </a:cubicBezTo>
                  <a:close/>
                  <a:moveTo>
                    <a:pt x="3972" y="991"/>
                  </a:moveTo>
                  <a:cubicBezTo>
                    <a:pt x="3972" y="991"/>
                    <a:pt x="3658" y="1320"/>
                    <a:pt x="3789" y="1527"/>
                  </a:cubicBezTo>
                  <a:cubicBezTo>
                    <a:pt x="3805" y="1551"/>
                    <a:pt x="3855" y="1581"/>
                    <a:pt x="3909" y="1503"/>
                  </a:cubicBezTo>
                  <a:cubicBezTo>
                    <a:pt x="3934" y="1467"/>
                    <a:pt x="4047" y="1536"/>
                    <a:pt x="4062" y="1416"/>
                  </a:cubicBezTo>
                  <a:cubicBezTo>
                    <a:pt x="4062" y="1183"/>
                    <a:pt x="4062" y="1183"/>
                    <a:pt x="4062" y="1183"/>
                  </a:cubicBezTo>
                  <a:cubicBezTo>
                    <a:pt x="4113" y="1132"/>
                    <a:pt x="4113" y="1132"/>
                    <a:pt x="4113" y="1132"/>
                  </a:cubicBezTo>
                  <a:cubicBezTo>
                    <a:pt x="4164" y="1183"/>
                    <a:pt x="4164" y="1183"/>
                    <a:pt x="4164" y="1183"/>
                  </a:cubicBezTo>
                  <a:cubicBezTo>
                    <a:pt x="4164" y="1416"/>
                    <a:pt x="4164" y="1416"/>
                    <a:pt x="4164" y="1416"/>
                  </a:cubicBezTo>
                  <a:cubicBezTo>
                    <a:pt x="4179" y="1536"/>
                    <a:pt x="4292" y="1467"/>
                    <a:pt x="4317" y="1503"/>
                  </a:cubicBezTo>
                  <a:cubicBezTo>
                    <a:pt x="4370" y="1581"/>
                    <a:pt x="4421" y="1551"/>
                    <a:pt x="4436" y="1527"/>
                  </a:cubicBezTo>
                  <a:cubicBezTo>
                    <a:pt x="4568" y="1321"/>
                    <a:pt x="4254" y="991"/>
                    <a:pt x="4254" y="991"/>
                  </a:cubicBezTo>
                  <a:cubicBezTo>
                    <a:pt x="4164" y="902"/>
                    <a:pt x="4164" y="994"/>
                    <a:pt x="4164" y="994"/>
                  </a:cubicBezTo>
                  <a:cubicBezTo>
                    <a:pt x="4164" y="1149"/>
                    <a:pt x="4164" y="1149"/>
                    <a:pt x="4164" y="1149"/>
                  </a:cubicBezTo>
                  <a:cubicBezTo>
                    <a:pt x="4137" y="1122"/>
                    <a:pt x="4137" y="1122"/>
                    <a:pt x="4137" y="1122"/>
                  </a:cubicBezTo>
                  <a:cubicBezTo>
                    <a:pt x="4137" y="1095"/>
                    <a:pt x="4137" y="1095"/>
                    <a:pt x="4137" y="1095"/>
                  </a:cubicBezTo>
                  <a:cubicBezTo>
                    <a:pt x="4089" y="1095"/>
                    <a:pt x="4089" y="1095"/>
                    <a:pt x="4089" y="1095"/>
                  </a:cubicBezTo>
                  <a:cubicBezTo>
                    <a:pt x="4089" y="1122"/>
                    <a:pt x="4089" y="1122"/>
                    <a:pt x="4089" y="1122"/>
                  </a:cubicBezTo>
                  <a:cubicBezTo>
                    <a:pt x="4062" y="1149"/>
                    <a:pt x="4062" y="1149"/>
                    <a:pt x="4062" y="1149"/>
                  </a:cubicBezTo>
                  <a:cubicBezTo>
                    <a:pt x="4062" y="994"/>
                    <a:pt x="4062" y="994"/>
                    <a:pt x="4062" y="994"/>
                  </a:cubicBezTo>
                  <a:cubicBezTo>
                    <a:pt x="4062" y="994"/>
                    <a:pt x="4062" y="902"/>
                    <a:pt x="3972" y="991"/>
                  </a:cubicBezTo>
                  <a:close/>
                  <a:moveTo>
                    <a:pt x="4137" y="930"/>
                  </a:moveTo>
                  <a:cubicBezTo>
                    <a:pt x="4089" y="930"/>
                    <a:pt x="4089" y="930"/>
                    <a:pt x="4089" y="930"/>
                  </a:cubicBezTo>
                  <a:cubicBezTo>
                    <a:pt x="4089" y="957"/>
                    <a:pt x="4089" y="957"/>
                    <a:pt x="4089" y="957"/>
                  </a:cubicBezTo>
                  <a:cubicBezTo>
                    <a:pt x="4137" y="957"/>
                    <a:pt x="4137" y="957"/>
                    <a:pt x="4137" y="957"/>
                  </a:cubicBezTo>
                  <a:lnTo>
                    <a:pt x="4137" y="930"/>
                  </a:lnTo>
                  <a:close/>
                  <a:moveTo>
                    <a:pt x="4137" y="985"/>
                  </a:moveTo>
                  <a:cubicBezTo>
                    <a:pt x="4089" y="985"/>
                    <a:pt x="4089" y="985"/>
                    <a:pt x="4089" y="985"/>
                  </a:cubicBezTo>
                  <a:cubicBezTo>
                    <a:pt x="4089" y="1012"/>
                    <a:pt x="4089" y="1012"/>
                    <a:pt x="4089" y="1012"/>
                  </a:cubicBezTo>
                  <a:cubicBezTo>
                    <a:pt x="4137" y="1012"/>
                    <a:pt x="4137" y="1012"/>
                    <a:pt x="4137" y="1012"/>
                  </a:cubicBezTo>
                  <a:lnTo>
                    <a:pt x="4137" y="985"/>
                  </a:lnTo>
                  <a:close/>
                  <a:moveTo>
                    <a:pt x="4137" y="1040"/>
                  </a:moveTo>
                  <a:cubicBezTo>
                    <a:pt x="4089" y="1040"/>
                    <a:pt x="4089" y="1040"/>
                    <a:pt x="4089" y="1040"/>
                  </a:cubicBezTo>
                  <a:cubicBezTo>
                    <a:pt x="4089" y="1067"/>
                    <a:pt x="4089" y="1067"/>
                    <a:pt x="4089" y="1067"/>
                  </a:cubicBezTo>
                  <a:cubicBezTo>
                    <a:pt x="4137" y="1067"/>
                    <a:pt x="4137" y="1067"/>
                    <a:pt x="4137" y="1067"/>
                  </a:cubicBezTo>
                  <a:lnTo>
                    <a:pt x="4137" y="1040"/>
                  </a:lnTo>
                  <a:close/>
                  <a:moveTo>
                    <a:pt x="3645" y="601"/>
                  </a:moveTo>
                  <a:cubicBezTo>
                    <a:pt x="3644" y="596"/>
                    <a:pt x="3624" y="461"/>
                    <a:pt x="3703" y="385"/>
                  </a:cubicBezTo>
                  <a:cubicBezTo>
                    <a:pt x="3750" y="341"/>
                    <a:pt x="3821" y="328"/>
                    <a:pt x="3912" y="347"/>
                  </a:cubicBezTo>
                  <a:cubicBezTo>
                    <a:pt x="3951" y="355"/>
                    <a:pt x="4002" y="383"/>
                    <a:pt x="4028" y="439"/>
                  </a:cubicBezTo>
                  <a:cubicBezTo>
                    <a:pt x="4059" y="506"/>
                    <a:pt x="4046" y="593"/>
                    <a:pt x="3989" y="696"/>
                  </a:cubicBezTo>
                  <a:cubicBezTo>
                    <a:pt x="3977" y="719"/>
                    <a:pt x="3973" y="737"/>
                    <a:pt x="3967" y="758"/>
                  </a:cubicBezTo>
                  <a:cubicBezTo>
                    <a:pt x="3961" y="785"/>
                    <a:pt x="3953" y="815"/>
                    <a:pt x="3931" y="859"/>
                  </a:cubicBezTo>
                  <a:cubicBezTo>
                    <a:pt x="3915" y="893"/>
                    <a:pt x="3869" y="915"/>
                    <a:pt x="3819" y="915"/>
                  </a:cubicBezTo>
                  <a:cubicBezTo>
                    <a:pt x="3818" y="915"/>
                    <a:pt x="3818" y="915"/>
                    <a:pt x="3818" y="915"/>
                  </a:cubicBezTo>
                  <a:cubicBezTo>
                    <a:pt x="3814" y="915"/>
                    <a:pt x="3811" y="915"/>
                    <a:pt x="3807" y="914"/>
                  </a:cubicBezTo>
                  <a:cubicBezTo>
                    <a:pt x="3755" y="911"/>
                    <a:pt x="3716" y="884"/>
                    <a:pt x="3701" y="840"/>
                  </a:cubicBezTo>
                  <a:cubicBezTo>
                    <a:pt x="3695" y="830"/>
                    <a:pt x="3644" y="738"/>
                    <a:pt x="3677" y="693"/>
                  </a:cubicBezTo>
                  <a:cubicBezTo>
                    <a:pt x="3692" y="672"/>
                    <a:pt x="3720" y="666"/>
                    <a:pt x="3759" y="675"/>
                  </a:cubicBezTo>
                  <a:cubicBezTo>
                    <a:pt x="3780" y="680"/>
                    <a:pt x="3787" y="704"/>
                    <a:pt x="3794" y="730"/>
                  </a:cubicBezTo>
                  <a:cubicBezTo>
                    <a:pt x="3796" y="737"/>
                    <a:pt x="3801" y="759"/>
                    <a:pt x="3806" y="765"/>
                  </a:cubicBezTo>
                  <a:cubicBezTo>
                    <a:pt x="3807" y="765"/>
                    <a:pt x="3807" y="765"/>
                    <a:pt x="3807" y="765"/>
                  </a:cubicBezTo>
                  <a:cubicBezTo>
                    <a:pt x="3817" y="765"/>
                    <a:pt x="3824" y="762"/>
                    <a:pt x="3825" y="760"/>
                  </a:cubicBezTo>
                  <a:cubicBezTo>
                    <a:pt x="3825" y="759"/>
                    <a:pt x="3832" y="747"/>
                    <a:pt x="3804" y="706"/>
                  </a:cubicBezTo>
                  <a:cubicBezTo>
                    <a:pt x="3798" y="698"/>
                    <a:pt x="3800" y="686"/>
                    <a:pt x="3808" y="679"/>
                  </a:cubicBezTo>
                  <a:cubicBezTo>
                    <a:pt x="3826" y="664"/>
                    <a:pt x="3859" y="625"/>
                    <a:pt x="3847" y="602"/>
                  </a:cubicBezTo>
                  <a:cubicBezTo>
                    <a:pt x="3845" y="597"/>
                    <a:pt x="3833" y="588"/>
                    <a:pt x="3821" y="588"/>
                  </a:cubicBezTo>
                  <a:cubicBezTo>
                    <a:pt x="3803" y="588"/>
                    <a:pt x="3791" y="607"/>
                    <a:pt x="3784" y="622"/>
                  </a:cubicBezTo>
                  <a:cubicBezTo>
                    <a:pt x="3781" y="629"/>
                    <a:pt x="3774" y="634"/>
                    <a:pt x="3766" y="634"/>
                  </a:cubicBezTo>
                  <a:cubicBezTo>
                    <a:pt x="3758" y="634"/>
                    <a:pt x="3750" y="629"/>
                    <a:pt x="3747" y="622"/>
                  </a:cubicBezTo>
                  <a:cubicBezTo>
                    <a:pt x="3745" y="619"/>
                    <a:pt x="3709" y="540"/>
                    <a:pt x="3736" y="480"/>
                  </a:cubicBezTo>
                  <a:cubicBezTo>
                    <a:pt x="3747" y="454"/>
                    <a:pt x="3768" y="436"/>
                    <a:pt x="3798" y="427"/>
                  </a:cubicBezTo>
                  <a:cubicBezTo>
                    <a:pt x="3805" y="424"/>
                    <a:pt x="3821" y="421"/>
                    <a:pt x="3840" y="421"/>
                  </a:cubicBezTo>
                  <a:cubicBezTo>
                    <a:pt x="3865" y="421"/>
                    <a:pt x="3900" y="427"/>
                    <a:pt x="3928" y="452"/>
                  </a:cubicBezTo>
                  <a:cubicBezTo>
                    <a:pt x="3961" y="483"/>
                    <a:pt x="3970" y="534"/>
                    <a:pt x="3954" y="602"/>
                  </a:cubicBezTo>
                  <a:cubicBezTo>
                    <a:pt x="3951" y="613"/>
                    <a:pt x="3940" y="620"/>
                    <a:pt x="3929" y="617"/>
                  </a:cubicBezTo>
                  <a:cubicBezTo>
                    <a:pt x="3918" y="615"/>
                    <a:pt x="3911" y="604"/>
                    <a:pt x="3914" y="593"/>
                  </a:cubicBezTo>
                  <a:cubicBezTo>
                    <a:pt x="3927" y="540"/>
                    <a:pt x="3922" y="503"/>
                    <a:pt x="3900" y="482"/>
                  </a:cubicBezTo>
                  <a:cubicBezTo>
                    <a:pt x="3881" y="465"/>
                    <a:pt x="3854" y="462"/>
                    <a:pt x="3839" y="462"/>
                  </a:cubicBezTo>
                  <a:cubicBezTo>
                    <a:pt x="3826" y="462"/>
                    <a:pt x="3816" y="464"/>
                    <a:pt x="3810" y="466"/>
                  </a:cubicBezTo>
                  <a:cubicBezTo>
                    <a:pt x="3792" y="472"/>
                    <a:pt x="3780" y="482"/>
                    <a:pt x="3773" y="497"/>
                  </a:cubicBezTo>
                  <a:cubicBezTo>
                    <a:pt x="3764" y="518"/>
                    <a:pt x="3767" y="546"/>
                    <a:pt x="3772" y="567"/>
                  </a:cubicBezTo>
                  <a:cubicBezTo>
                    <a:pt x="3789" y="551"/>
                    <a:pt x="3807" y="547"/>
                    <a:pt x="3820" y="546"/>
                  </a:cubicBezTo>
                  <a:cubicBezTo>
                    <a:pt x="3850" y="546"/>
                    <a:pt x="3875" y="566"/>
                    <a:pt x="3884" y="584"/>
                  </a:cubicBezTo>
                  <a:cubicBezTo>
                    <a:pt x="3906" y="628"/>
                    <a:pt x="3870" y="675"/>
                    <a:pt x="3848" y="698"/>
                  </a:cubicBezTo>
                  <a:cubicBezTo>
                    <a:pt x="3868" y="733"/>
                    <a:pt x="3873" y="760"/>
                    <a:pt x="3861" y="781"/>
                  </a:cubicBezTo>
                  <a:cubicBezTo>
                    <a:pt x="3844" y="808"/>
                    <a:pt x="3806" y="806"/>
                    <a:pt x="3803" y="806"/>
                  </a:cubicBezTo>
                  <a:cubicBezTo>
                    <a:pt x="3803" y="806"/>
                    <a:pt x="3802" y="806"/>
                    <a:pt x="3801" y="806"/>
                  </a:cubicBezTo>
                  <a:cubicBezTo>
                    <a:pt x="3771" y="806"/>
                    <a:pt x="3761" y="768"/>
                    <a:pt x="3754" y="741"/>
                  </a:cubicBezTo>
                  <a:cubicBezTo>
                    <a:pt x="3753" y="735"/>
                    <a:pt x="3749" y="720"/>
                    <a:pt x="3746" y="714"/>
                  </a:cubicBezTo>
                  <a:cubicBezTo>
                    <a:pt x="3739" y="713"/>
                    <a:pt x="3733" y="712"/>
                    <a:pt x="3727" y="712"/>
                  </a:cubicBezTo>
                  <a:cubicBezTo>
                    <a:pt x="3721" y="712"/>
                    <a:pt x="3713" y="713"/>
                    <a:pt x="3710" y="717"/>
                  </a:cubicBezTo>
                  <a:cubicBezTo>
                    <a:pt x="3699" y="732"/>
                    <a:pt x="3716" y="784"/>
                    <a:pt x="3738" y="823"/>
                  </a:cubicBezTo>
                  <a:cubicBezTo>
                    <a:pt x="3738" y="824"/>
                    <a:pt x="3738" y="824"/>
                    <a:pt x="3738" y="824"/>
                  </a:cubicBezTo>
                  <a:cubicBezTo>
                    <a:pt x="3753" y="865"/>
                    <a:pt x="3793" y="872"/>
                    <a:pt x="3810" y="873"/>
                  </a:cubicBezTo>
                  <a:cubicBezTo>
                    <a:pt x="3847" y="876"/>
                    <a:pt x="3884" y="861"/>
                    <a:pt x="3895" y="841"/>
                  </a:cubicBezTo>
                  <a:cubicBezTo>
                    <a:pt x="3914" y="801"/>
                    <a:pt x="3921" y="773"/>
                    <a:pt x="3927" y="749"/>
                  </a:cubicBezTo>
                  <a:cubicBezTo>
                    <a:pt x="3933" y="726"/>
                    <a:pt x="3938" y="704"/>
                    <a:pt x="3953" y="677"/>
                  </a:cubicBezTo>
                  <a:cubicBezTo>
                    <a:pt x="4002" y="586"/>
                    <a:pt x="4015" y="510"/>
                    <a:pt x="3990" y="456"/>
                  </a:cubicBezTo>
                  <a:cubicBezTo>
                    <a:pt x="3971" y="415"/>
                    <a:pt x="3933" y="393"/>
                    <a:pt x="3904" y="387"/>
                  </a:cubicBezTo>
                  <a:cubicBezTo>
                    <a:pt x="3827" y="371"/>
                    <a:pt x="3768" y="381"/>
                    <a:pt x="3732" y="415"/>
                  </a:cubicBezTo>
                  <a:cubicBezTo>
                    <a:pt x="3668" y="476"/>
                    <a:pt x="3685" y="594"/>
                    <a:pt x="3686" y="595"/>
                  </a:cubicBezTo>
                  <a:cubicBezTo>
                    <a:pt x="3687" y="606"/>
                    <a:pt x="3679" y="617"/>
                    <a:pt x="3668" y="619"/>
                  </a:cubicBezTo>
                  <a:cubicBezTo>
                    <a:pt x="3667" y="619"/>
                    <a:pt x="3666" y="619"/>
                    <a:pt x="3665" y="619"/>
                  </a:cubicBezTo>
                  <a:cubicBezTo>
                    <a:pt x="3655" y="619"/>
                    <a:pt x="3646" y="611"/>
                    <a:pt x="3645" y="601"/>
                  </a:cubicBezTo>
                  <a:close/>
                  <a:moveTo>
                    <a:pt x="3818" y="904"/>
                  </a:moveTo>
                  <a:cubicBezTo>
                    <a:pt x="3818" y="904"/>
                    <a:pt x="3818" y="904"/>
                    <a:pt x="3818" y="904"/>
                  </a:cubicBezTo>
                  <a:cubicBezTo>
                    <a:pt x="3818" y="904"/>
                    <a:pt x="3818" y="904"/>
                    <a:pt x="3818" y="904"/>
                  </a:cubicBezTo>
                  <a:close/>
                  <a:moveTo>
                    <a:pt x="4481" y="3171"/>
                  </a:moveTo>
                  <a:cubicBezTo>
                    <a:pt x="4494" y="3202"/>
                    <a:pt x="4524" y="3221"/>
                    <a:pt x="4559" y="3221"/>
                  </a:cubicBezTo>
                  <a:cubicBezTo>
                    <a:pt x="4561" y="3221"/>
                    <a:pt x="4563" y="3221"/>
                    <a:pt x="4565" y="3221"/>
                  </a:cubicBezTo>
                  <a:cubicBezTo>
                    <a:pt x="4625" y="3221"/>
                    <a:pt x="4625" y="3221"/>
                    <a:pt x="4625" y="3221"/>
                  </a:cubicBezTo>
                  <a:cubicBezTo>
                    <a:pt x="4625" y="3179"/>
                    <a:pt x="4625" y="3179"/>
                    <a:pt x="4625" y="3179"/>
                  </a:cubicBezTo>
                  <a:cubicBezTo>
                    <a:pt x="4563" y="3179"/>
                    <a:pt x="4563" y="3179"/>
                    <a:pt x="4563" y="3179"/>
                  </a:cubicBezTo>
                  <a:cubicBezTo>
                    <a:pt x="4563" y="3179"/>
                    <a:pt x="4563" y="3179"/>
                    <a:pt x="4563" y="3179"/>
                  </a:cubicBezTo>
                  <a:cubicBezTo>
                    <a:pt x="4541" y="3181"/>
                    <a:pt x="4526" y="3173"/>
                    <a:pt x="4519" y="3156"/>
                  </a:cubicBezTo>
                  <a:cubicBezTo>
                    <a:pt x="4512" y="3137"/>
                    <a:pt x="4516" y="3111"/>
                    <a:pt x="4531" y="3087"/>
                  </a:cubicBezTo>
                  <a:cubicBezTo>
                    <a:pt x="4625" y="2946"/>
                    <a:pt x="4625" y="2946"/>
                    <a:pt x="4625" y="2946"/>
                  </a:cubicBezTo>
                  <a:cubicBezTo>
                    <a:pt x="4625" y="2871"/>
                    <a:pt x="4625" y="2871"/>
                    <a:pt x="4625" y="2871"/>
                  </a:cubicBezTo>
                  <a:cubicBezTo>
                    <a:pt x="4495" y="3065"/>
                    <a:pt x="4495" y="3065"/>
                    <a:pt x="4495" y="3065"/>
                  </a:cubicBezTo>
                  <a:cubicBezTo>
                    <a:pt x="4473" y="3101"/>
                    <a:pt x="4468" y="3140"/>
                    <a:pt x="4481" y="3171"/>
                  </a:cubicBezTo>
                  <a:close/>
                  <a:moveTo>
                    <a:pt x="4644" y="2594"/>
                  </a:moveTo>
                  <a:cubicBezTo>
                    <a:pt x="4636" y="2594"/>
                    <a:pt x="4628" y="2599"/>
                    <a:pt x="4625" y="2607"/>
                  </a:cubicBezTo>
                  <a:cubicBezTo>
                    <a:pt x="4622" y="2615"/>
                    <a:pt x="4624" y="2624"/>
                    <a:pt x="4630" y="2630"/>
                  </a:cubicBezTo>
                  <a:cubicBezTo>
                    <a:pt x="4644" y="2644"/>
                    <a:pt x="4648" y="2654"/>
                    <a:pt x="4650" y="2664"/>
                  </a:cubicBezTo>
                  <a:cubicBezTo>
                    <a:pt x="4652" y="2673"/>
                    <a:pt x="4652" y="2683"/>
                    <a:pt x="4652" y="2697"/>
                  </a:cubicBezTo>
                  <a:cubicBezTo>
                    <a:pt x="4652" y="2701"/>
                    <a:pt x="4652" y="2706"/>
                    <a:pt x="4652" y="2711"/>
                  </a:cubicBezTo>
                  <a:cubicBezTo>
                    <a:pt x="4653" y="2829"/>
                    <a:pt x="4653" y="2829"/>
                    <a:pt x="4653" y="2829"/>
                  </a:cubicBezTo>
                  <a:cubicBezTo>
                    <a:pt x="4625" y="2871"/>
                    <a:pt x="4625" y="2871"/>
                    <a:pt x="4625" y="2871"/>
                  </a:cubicBezTo>
                  <a:cubicBezTo>
                    <a:pt x="4625" y="2946"/>
                    <a:pt x="4625" y="2946"/>
                    <a:pt x="4625" y="2946"/>
                  </a:cubicBezTo>
                  <a:cubicBezTo>
                    <a:pt x="4691" y="2846"/>
                    <a:pt x="4691" y="2846"/>
                    <a:pt x="4691" y="2846"/>
                  </a:cubicBezTo>
                  <a:cubicBezTo>
                    <a:pt x="4693" y="2843"/>
                    <a:pt x="4695" y="2839"/>
                    <a:pt x="4695" y="2835"/>
                  </a:cubicBezTo>
                  <a:cubicBezTo>
                    <a:pt x="4693" y="2711"/>
                    <a:pt x="4693" y="2711"/>
                    <a:pt x="4693" y="2711"/>
                  </a:cubicBezTo>
                  <a:cubicBezTo>
                    <a:pt x="4693" y="2706"/>
                    <a:pt x="4693" y="2702"/>
                    <a:pt x="4694" y="2698"/>
                  </a:cubicBezTo>
                  <a:cubicBezTo>
                    <a:pt x="4694" y="2684"/>
                    <a:pt x="4694" y="2670"/>
                    <a:pt x="4691" y="2657"/>
                  </a:cubicBezTo>
                  <a:cubicBezTo>
                    <a:pt x="4690" y="2650"/>
                    <a:pt x="4687" y="2643"/>
                    <a:pt x="4684" y="2636"/>
                  </a:cubicBezTo>
                  <a:cubicBezTo>
                    <a:pt x="4806" y="2636"/>
                    <a:pt x="4806" y="2636"/>
                    <a:pt x="4806" y="2636"/>
                  </a:cubicBezTo>
                  <a:cubicBezTo>
                    <a:pt x="4803" y="2643"/>
                    <a:pt x="4800" y="2650"/>
                    <a:pt x="4799" y="2657"/>
                  </a:cubicBezTo>
                  <a:cubicBezTo>
                    <a:pt x="4797" y="2668"/>
                    <a:pt x="4797" y="2678"/>
                    <a:pt x="4797" y="2689"/>
                  </a:cubicBezTo>
                  <a:cubicBezTo>
                    <a:pt x="4764" y="2689"/>
                    <a:pt x="4764" y="2689"/>
                    <a:pt x="4764" y="2689"/>
                  </a:cubicBezTo>
                  <a:cubicBezTo>
                    <a:pt x="4762" y="2689"/>
                    <a:pt x="4762" y="2689"/>
                    <a:pt x="4762" y="2689"/>
                  </a:cubicBezTo>
                  <a:cubicBezTo>
                    <a:pt x="4762" y="2689"/>
                    <a:pt x="4762" y="2689"/>
                    <a:pt x="4762" y="2689"/>
                  </a:cubicBezTo>
                  <a:cubicBezTo>
                    <a:pt x="4756" y="2689"/>
                    <a:pt x="4751" y="2692"/>
                    <a:pt x="4747" y="2696"/>
                  </a:cubicBezTo>
                  <a:cubicBezTo>
                    <a:pt x="4744" y="2700"/>
                    <a:pt x="4742" y="2705"/>
                    <a:pt x="4742" y="2711"/>
                  </a:cubicBezTo>
                  <a:cubicBezTo>
                    <a:pt x="4743" y="2722"/>
                    <a:pt x="4752" y="2730"/>
                    <a:pt x="4763" y="2730"/>
                  </a:cubicBezTo>
                  <a:cubicBezTo>
                    <a:pt x="4763" y="2730"/>
                    <a:pt x="4763" y="2730"/>
                    <a:pt x="4763" y="2730"/>
                  </a:cubicBezTo>
                  <a:cubicBezTo>
                    <a:pt x="4798" y="2730"/>
                    <a:pt x="4798" y="2730"/>
                    <a:pt x="4798" y="2730"/>
                  </a:cubicBezTo>
                  <a:cubicBezTo>
                    <a:pt x="4800" y="2786"/>
                    <a:pt x="4800" y="2786"/>
                    <a:pt x="4800" y="2786"/>
                  </a:cubicBezTo>
                  <a:cubicBezTo>
                    <a:pt x="4764" y="2786"/>
                    <a:pt x="4764" y="2786"/>
                    <a:pt x="4764" y="2786"/>
                  </a:cubicBezTo>
                  <a:cubicBezTo>
                    <a:pt x="4762" y="2786"/>
                    <a:pt x="4762" y="2786"/>
                    <a:pt x="4762" y="2786"/>
                  </a:cubicBezTo>
                  <a:cubicBezTo>
                    <a:pt x="4762" y="2786"/>
                    <a:pt x="4762" y="2786"/>
                    <a:pt x="4762" y="2786"/>
                  </a:cubicBezTo>
                  <a:cubicBezTo>
                    <a:pt x="4756" y="2786"/>
                    <a:pt x="4751" y="2789"/>
                    <a:pt x="4747" y="2793"/>
                  </a:cubicBezTo>
                  <a:cubicBezTo>
                    <a:pt x="4744" y="2797"/>
                    <a:pt x="4742" y="2802"/>
                    <a:pt x="4742" y="2808"/>
                  </a:cubicBezTo>
                  <a:cubicBezTo>
                    <a:pt x="4743" y="2819"/>
                    <a:pt x="4752" y="2828"/>
                    <a:pt x="4763" y="2828"/>
                  </a:cubicBezTo>
                  <a:cubicBezTo>
                    <a:pt x="4763" y="2828"/>
                    <a:pt x="4763" y="2828"/>
                    <a:pt x="4763" y="2828"/>
                  </a:cubicBezTo>
                  <a:cubicBezTo>
                    <a:pt x="4801" y="2828"/>
                    <a:pt x="4801" y="2828"/>
                    <a:pt x="4801" y="2828"/>
                  </a:cubicBezTo>
                  <a:cubicBezTo>
                    <a:pt x="4801" y="2836"/>
                    <a:pt x="4801" y="2836"/>
                    <a:pt x="4801" y="2836"/>
                  </a:cubicBezTo>
                  <a:cubicBezTo>
                    <a:pt x="4801" y="2840"/>
                    <a:pt x="4802" y="2843"/>
                    <a:pt x="4804" y="2847"/>
                  </a:cubicBezTo>
                  <a:cubicBezTo>
                    <a:pt x="4829" y="2885"/>
                    <a:pt x="4829" y="2885"/>
                    <a:pt x="4829" y="2885"/>
                  </a:cubicBezTo>
                  <a:cubicBezTo>
                    <a:pt x="4801" y="2885"/>
                    <a:pt x="4801" y="2885"/>
                    <a:pt x="4801" y="2885"/>
                  </a:cubicBezTo>
                  <a:cubicBezTo>
                    <a:pt x="4799" y="2885"/>
                    <a:pt x="4799" y="2885"/>
                    <a:pt x="4799" y="2885"/>
                  </a:cubicBezTo>
                  <a:cubicBezTo>
                    <a:pt x="4799" y="2885"/>
                    <a:pt x="4799" y="2885"/>
                    <a:pt x="4799" y="2885"/>
                  </a:cubicBezTo>
                  <a:cubicBezTo>
                    <a:pt x="4796" y="2886"/>
                    <a:pt x="4793" y="2886"/>
                    <a:pt x="4791" y="2887"/>
                  </a:cubicBezTo>
                  <a:cubicBezTo>
                    <a:pt x="4783" y="2891"/>
                    <a:pt x="4779" y="2899"/>
                    <a:pt x="4779" y="2907"/>
                  </a:cubicBezTo>
                  <a:cubicBezTo>
                    <a:pt x="4780" y="2918"/>
                    <a:pt x="4789" y="2927"/>
                    <a:pt x="4801" y="2927"/>
                  </a:cubicBezTo>
                  <a:cubicBezTo>
                    <a:pt x="4801" y="2927"/>
                    <a:pt x="4801" y="2927"/>
                    <a:pt x="4801" y="2927"/>
                  </a:cubicBezTo>
                  <a:cubicBezTo>
                    <a:pt x="4853" y="2927"/>
                    <a:pt x="4853" y="2927"/>
                    <a:pt x="4853" y="2927"/>
                  </a:cubicBezTo>
                  <a:cubicBezTo>
                    <a:pt x="4853" y="2846"/>
                    <a:pt x="4853" y="2846"/>
                    <a:pt x="4853" y="2846"/>
                  </a:cubicBezTo>
                  <a:cubicBezTo>
                    <a:pt x="4842" y="2829"/>
                    <a:pt x="4842" y="2829"/>
                    <a:pt x="4842" y="2829"/>
                  </a:cubicBezTo>
                  <a:cubicBezTo>
                    <a:pt x="4839" y="2697"/>
                    <a:pt x="4839" y="2697"/>
                    <a:pt x="4839" y="2697"/>
                  </a:cubicBezTo>
                  <a:cubicBezTo>
                    <a:pt x="4839" y="2684"/>
                    <a:pt x="4838" y="2673"/>
                    <a:pt x="4840" y="2664"/>
                  </a:cubicBezTo>
                  <a:cubicBezTo>
                    <a:pt x="4842" y="2656"/>
                    <a:pt x="4845" y="2648"/>
                    <a:pt x="4853" y="2638"/>
                  </a:cubicBezTo>
                  <a:cubicBezTo>
                    <a:pt x="4853" y="2596"/>
                    <a:pt x="4853" y="2596"/>
                    <a:pt x="4853" y="2596"/>
                  </a:cubicBezTo>
                  <a:cubicBezTo>
                    <a:pt x="4850" y="2595"/>
                    <a:pt x="4848" y="2594"/>
                    <a:pt x="4845" y="2594"/>
                  </a:cubicBezTo>
                  <a:lnTo>
                    <a:pt x="4644" y="2594"/>
                  </a:lnTo>
                  <a:close/>
                  <a:moveTo>
                    <a:pt x="4625" y="3221"/>
                  </a:moveTo>
                  <a:cubicBezTo>
                    <a:pt x="4853" y="3221"/>
                    <a:pt x="4853" y="3221"/>
                    <a:pt x="4853" y="3221"/>
                  </a:cubicBezTo>
                  <a:cubicBezTo>
                    <a:pt x="4853" y="3180"/>
                    <a:pt x="4853" y="3180"/>
                    <a:pt x="4853" y="3180"/>
                  </a:cubicBezTo>
                  <a:cubicBezTo>
                    <a:pt x="4625" y="3179"/>
                    <a:pt x="4625" y="3179"/>
                    <a:pt x="4625" y="3179"/>
                  </a:cubicBezTo>
                  <a:lnTo>
                    <a:pt x="4625" y="3221"/>
                  </a:lnTo>
                  <a:close/>
                  <a:moveTo>
                    <a:pt x="4840" y="2970"/>
                  </a:moveTo>
                  <a:cubicBezTo>
                    <a:pt x="4835" y="2974"/>
                    <a:pt x="4833" y="2980"/>
                    <a:pt x="4833" y="2986"/>
                  </a:cubicBezTo>
                  <a:cubicBezTo>
                    <a:pt x="4833" y="2997"/>
                    <a:pt x="4842" y="3005"/>
                    <a:pt x="4853" y="3006"/>
                  </a:cubicBezTo>
                  <a:cubicBezTo>
                    <a:pt x="4853" y="2965"/>
                    <a:pt x="4853" y="2965"/>
                    <a:pt x="4853" y="2965"/>
                  </a:cubicBezTo>
                  <a:cubicBezTo>
                    <a:pt x="4853" y="2965"/>
                    <a:pt x="4853" y="2965"/>
                    <a:pt x="4853" y="2965"/>
                  </a:cubicBezTo>
                  <a:cubicBezTo>
                    <a:pt x="4848" y="2965"/>
                    <a:pt x="4844" y="2967"/>
                    <a:pt x="4840" y="2970"/>
                  </a:cubicBezTo>
                  <a:close/>
                  <a:moveTo>
                    <a:pt x="4774" y="4091"/>
                  </a:moveTo>
                  <a:cubicBezTo>
                    <a:pt x="4853" y="4164"/>
                    <a:pt x="4853" y="4164"/>
                    <a:pt x="4853" y="4164"/>
                  </a:cubicBezTo>
                  <a:cubicBezTo>
                    <a:pt x="4853" y="4112"/>
                    <a:pt x="4853" y="4112"/>
                    <a:pt x="4853" y="4112"/>
                  </a:cubicBezTo>
                  <a:cubicBezTo>
                    <a:pt x="4773" y="4090"/>
                    <a:pt x="4773" y="4090"/>
                    <a:pt x="4773" y="4090"/>
                  </a:cubicBezTo>
                  <a:lnTo>
                    <a:pt x="4774" y="4091"/>
                  </a:lnTo>
                  <a:close/>
                  <a:moveTo>
                    <a:pt x="4799" y="4040"/>
                  </a:moveTo>
                  <a:cubicBezTo>
                    <a:pt x="4801" y="4041"/>
                    <a:pt x="4801" y="4041"/>
                    <a:pt x="4801" y="4041"/>
                  </a:cubicBezTo>
                  <a:cubicBezTo>
                    <a:pt x="4795" y="4035"/>
                    <a:pt x="4795" y="4035"/>
                    <a:pt x="4795" y="4035"/>
                  </a:cubicBezTo>
                  <a:cubicBezTo>
                    <a:pt x="4795" y="4035"/>
                    <a:pt x="4698" y="3964"/>
                    <a:pt x="4625" y="3915"/>
                  </a:cubicBezTo>
                  <a:cubicBezTo>
                    <a:pt x="4625" y="3967"/>
                    <a:pt x="4625" y="3967"/>
                    <a:pt x="4625" y="3967"/>
                  </a:cubicBezTo>
                  <a:lnTo>
                    <a:pt x="4799" y="4040"/>
                  </a:lnTo>
                  <a:close/>
                  <a:moveTo>
                    <a:pt x="4456" y="3863"/>
                  </a:moveTo>
                  <a:cubicBezTo>
                    <a:pt x="4568" y="3943"/>
                    <a:pt x="4568" y="3943"/>
                    <a:pt x="4568" y="3943"/>
                  </a:cubicBezTo>
                  <a:cubicBezTo>
                    <a:pt x="4625" y="3967"/>
                    <a:pt x="4625" y="3967"/>
                    <a:pt x="4625" y="3967"/>
                  </a:cubicBezTo>
                  <a:cubicBezTo>
                    <a:pt x="4625" y="3915"/>
                    <a:pt x="4625" y="3915"/>
                    <a:pt x="4625" y="3915"/>
                  </a:cubicBezTo>
                  <a:cubicBezTo>
                    <a:pt x="4591" y="3892"/>
                    <a:pt x="4563" y="3874"/>
                    <a:pt x="4552" y="3869"/>
                  </a:cubicBezTo>
                  <a:cubicBezTo>
                    <a:pt x="4517" y="3855"/>
                    <a:pt x="4456" y="3863"/>
                    <a:pt x="4456" y="3863"/>
                  </a:cubicBezTo>
                  <a:close/>
                  <a:moveTo>
                    <a:pt x="4762" y="4087"/>
                  </a:moveTo>
                  <a:cubicBezTo>
                    <a:pt x="4773" y="4090"/>
                    <a:pt x="4773" y="4090"/>
                    <a:pt x="4773" y="4090"/>
                  </a:cubicBezTo>
                  <a:cubicBezTo>
                    <a:pt x="4625" y="3984"/>
                    <a:pt x="4625" y="3984"/>
                    <a:pt x="4625" y="3984"/>
                  </a:cubicBezTo>
                  <a:cubicBezTo>
                    <a:pt x="4625" y="4028"/>
                    <a:pt x="4625" y="4028"/>
                    <a:pt x="4625" y="4028"/>
                  </a:cubicBezTo>
                  <a:cubicBezTo>
                    <a:pt x="4693" y="4058"/>
                    <a:pt x="4762" y="4087"/>
                    <a:pt x="4762" y="4087"/>
                  </a:cubicBezTo>
                  <a:close/>
                  <a:moveTo>
                    <a:pt x="4853" y="4089"/>
                  </a:moveTo>
                  <a:cubicBezTo>
                    <a:pt x="4853" y="4055"/>
                    <a:pt x="4853" y="4055"/>
                    <a:pt x="4853" y="4055"/>
                  </a:cubicBezTo>
                  <a:cubicBezTo>
                    <a:pt x="4801" y="4041"/>
                    <a:pt x="4801" y="4041"/>
                    <a:pt x="4801" y="4041"/>
                  </a:cubicBezTo>
                  <a:lnTo>
                    <a:pt x="4853" y="4089"/>
                  </a:lnTo>
                  <a:close/>
                  <a:moveTo>
                    <a:pt x="4438" y="3888"/>
                  </a:moveTo>
                  <a:cubicBezTo>
                    <a:pt x="4438" y="3888"/>
                    <a:pt x="4463" y="3944"/>
                    <a:pt x="4493" y="3966"/>
                  </a:cubicBezTo>
                  <a:cubicBezTo>
                    <a:pt x="4507" y="3976"/>
                    <a:pt x="4566" y="4003"/>
                    <a:pt x="4625" y="4028"/>
                  </a:cubicBezTo>
                  <a:cubicBezTo>
                    <a:pt x="4625" y="3984"/>
                    <a:pt x="4625" y="3984"/>
                    <a:pt x="4625" y="3984"/>
                  </a:cubicBezTo>
                  <a:cubicBezTo>
                    <a:pt x="4568" y="3943"/>
                    <a:pt x="4568" y="3943"/>
                    <a:pt x="4568" y="3943"/>
                  </a:cubicBezTo>
                  <a:lnTo>
                    <a:pt x="4438" y="3888"/>
                  </a:lnTo>
                  <a:close/>
                  <a:moveTo>
                    <a:pt x="4801" y="4041"/>
                  </a:moveTo>
                  <a:cubicBezTo>
                    <a:pt x="4853" y="4089"/>
                    <a:pt x="4853" y="4089"/>
                    <a:pt x="4853" y="4089"/>
                  </a:cubicBezTo>
                  <a:cubicBezTo>
                    <a:pt x="4853" y="4112"/>
                    <a:pt x="4853" y="4112"/>
                    <a:pt x="4853" y="4112"/>
                  </a:cubicBezTo>
                  <a:cubicBezTo>
                    <a:pt x="4773" y="4090"/>
                    <a:pt x="4773" y="4090"/>
                    <a:pt x="4773" y="4090"/>
                  </a:cubicBezTo>
                  <a:cubicBezTo>
                    <a:pt x="4625" y="3984"/>
                    <a:pt x="4625" y="3984"/>
                    <a:pt x="4625" y="3984"/>
                  </a:cubicBezTo>
                  <a:cubicBezTo>
                    <a:pt x="4625" y="3967"/>
                    <a:pt x="4625" y="3967"/>
                    <a:pt x="4625" y="3967"/>
                  </a:cubicBezTo>
                  <a:cubicBezTo>
                    <a:pt x="4799" y="4040"/>
                    <a:pt x="4799" y="4040"/>
                    <a:pt x="4799" y="4040"/>
                  </a:cubicBezTo>
                  <a:lnTo>
                    <a:pt x="4801" y="4041"/>
                  </a:lnTo>
                  <a:close/>
                  <a:moveTo>
                    <a:pt x="4791" y="4050"/>
                  </a:moveTo>
                  <a:cubicBezTo>
                    <a:pt x="4783" y="4044"/>
                    <a:pt x="4772" y="4046"/>
                    <a:pt x="4766" y="4054"/>
                  </a:cubicBezTo>
                  <a:cubicBezTo>
                    <a:pt x="4761" y="4062"/>
                    <a:pt x="4762" y="4073"/>
                    <a:pt x="4770" y="4079"/>
                  </a:cubicBezTo>
                  <a:cubicBezTo>
                    <a:pt x="4778" y="4084"/>
                    <a:pt x="4789" y="4083"/>
                    <a:pt x="4795" y="4075"/>
                  </a:cubicBezTo>
                  <a:cubicBezTo>
                    <a:pt x="4801" y="4067"/>
                    <a:pt x="4799" y="4056"/>
                    <a:pt x="4791" y="4050"/>
                  </a:cubicBezTo>
                  <a:close/>
                  <a:moveTo>
                    <a:pt x="4625" y="3984"/>
                  </a:moveTo>
                  <a:cubicBezTo>
                    <a:pt x="4625" y="3967"/>
                    <a:pt x="4625" y="3967"/>
                    <a:pt x="4625" y="3967"/>
                  </a:cubicBezTo>
                  <a:cubicBezTo>
                    <a:pt x="4568" y="3943"/>
                    <a:pt x="4568" y="3943"/>
                    <a:pt x="4568" y="3943"/>
                  </a:cubicBezTo>
                  <a:lnTo>
                    <a:pt x="4625" y="3984"/>
                  </a:lnTo>
                  <a:close/>
                  <a:moveTo>
                    <a:pt x="4772" y="4058"/>
                  </a:moveTo>
                  <a:cubicBezTo>
                    <a:pt x="4769" y="4063"/>
                    <a:pt x="4770" y="4069"/>
                    <a:pt x="4775" y="4073"/>
                  </a:cubicBezTo>
                  <a:cubicBezTo>
                    <a:pt x="4779" y="4076"/>
                    <a:pt x="4786" y="4075"/>
                    <a:pt x="4789" y="4070"/>
                  </a:cubicBezTo>
                  <a:cubicBezTo>
                    <a:pt x="4792" y="4066"/>
                    <a:pt x="4791" y="4060"/>
                    <a:pt x="4787" y="4056"/>
                  </a:cubicBezTo>
                  <a:cubicBezTo>
                    <a:pt x="4782" y="4053"/>
                    <a:pt x="4776" y="4054"/>
                    <a:pt x="4772" y="4058"/>
                  </a:cubicBezTo>
                  <a:close/>
                  <a:moveTo>
                    <a:pt x="4791" y="4050"/>
                  </a:moveTo>
                  <a:cubicBezTo>
                    <a:pt x="4799" y="4056"/>
                    <a:pt x="4801" y="4067"/>
                    <a:pt x="4795" y="4075"/>
                  </a:cubicBezTo>
                  <a:cubicBezTo>
                    <a:pt x="4789" y="4083"/>
                    <a:pt x="4778" y="4084"/>
                    <a:pt x="4770" y="4079"/>
                  </a:cubicBezTo>
                  <a:cubicBezTo>
                    <a:pt x="4762" y="4073"/>
                    <a:pt x="4761" y="4062"/>
                    <a:pt x="4766" y="4054"/>
                  </a:cubicBezTo>
                  <a:cubicBezTo>
                    <a:pt x="4772" y="4046"/>
                    <a:pt x="4783" y="4044"/>
                    <a:pt x="4791" y="4050"/>
                  </a:cubicBezTo>
                  <a:close/>
                  <a:moveTo>
                    <a:pt x="4787" y="4056"/>
                  </a:moveTo>
                  <a:cubicBezTo>
                    <a:pt x="4782" y="4053"/>
                    <a:pt x="4776" y="4054"/>
                    <a:pt x="4772" y="4058"/>
                  </a:cubicBezTo>
                  <a:cubicBezTo>
                    <a:pt x="4769" y="4063"/>
                    <a:pt x="4770" y="4069"/>
                    <a:pt x="4775" y="4073"/>
                  </a:cubicBezTo>
                  <a:cubicBezTo>
                    <a:pt x="4779" y="4076"/>
                    <a:pt x="4786" y="4075"/>
                    <a:pt x="4789" y="4070"/>
                  </a:cubicBezTo>
                  <a:cubicBezTo>
                    <a:pt x="4792" y="4066"/>
                    <a:pt x="4791" y="4060"/>
                    <a:pt x="4787" y="4056"/>
                  </a:cubicBezTo>
                  <a:close/>
                </a:path>
              </a:pathLst>
            </a:custGeom>
            <a:solidFill>
              <a:srgbClr val="00AE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16" name="Group 4">
            <a:extLst>
              <a:ext uri="{FF2B5EF4-FFF2-40B4-BE49-F238E27FC236}">
                <a16:creationId xmlns:a16="http://schemas.microsoft.com/office/drawing/2014/main" id="{01C890F7-F1B6-4035-9A71-A41886F3B300}"/>
              </a:ext>
            </a:extLst>
          </p:cNvPr>
          <p:cNvGrpSpPr>
            <a:grpSpLocks noSelect="1" noChangeAspect="1"/>
          </p:cNvGrpSpPr>
          <p:nvPr userDrawn="1"/>
        </p:nvGrpSpPr>
        <p:grpSpPr bwMode="gray">
          <a:xfrm>
            <a:off x="3560763" y="1655764"/>
            <a:ext cx="2122488" cy="830263"/>
            <a:chOff x="2243" y="1043"/>
            <a:chExt cx="1337" cy="523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D294498D-5CB4-4465-8A51-0008BC3902BE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243" y="1371"/>
              <a:ext cx="319" cy="195"/>
            </a:xfrm>
            <a:custGeom>
              <a:avLst/>
              <a:gdLst>
                <a:gd name="T0" fmla="*/ 1492 w 1592"/>
                <a:gd name="T1" fmla="*/ 694 h 975"/>
                <a:gd name="T2" fmla="*/ 1420 w 1592"/>
                <a:gd name="T3" fmla="*/ 697 h 975"/>
                <a:gd name="T4" fmla="*/ 1414 w 1592"/>
                <a:gd name="T5" fmla="*/ 697 h 975"/>
                <a:gd name="T6" fmla="*/ 962 w 1592"/>
                <a:gd name="T7" fmla="*/ 612 h 975"/>
                <a:gd name="T8" fmla="*/ 365 w 1592"/>
                <a:gd name="T9" fmla="*/ 113 h 975"/>
                <a:gd name="T10" fmla="*/ 365 w 1592"/>
                <a:gd name="T11" fmla="*/ 113 h 975"/>
                <a:gd name="T12" fmla="*/ 365 w 1592"/>
                <a:gd name="T13" fmla="*/ 113 h 975"/>
                <a:gd name="T14" fmla="*/ 247 w 1592"/>
                <a:gd name="T15" fmla="*/ 95 h 975"/>
                <a:gd name="T16" fmla="*/ 53 w 1592"/>
                <a:gd name="T17" fmla="*/ 32 h 975"/>
                <a:gd name="T18" fmla="*/ 0 w 1592"/>
                <a:gd name="T19" fmla="*/ 0 h 975"/>
                <a:gd name="T20" fmla="*/ 0 w 1592"/>
                <a:gd name="T21" fmla="*/ 321 h 975"/>
                <a:gd name="T22" fmla="*/ 1132 w 1592"/>
                <a:gd name="T23" fmla="*/ 975 h 975"/>
                <a:gd name="T24" fmla="*/ 1592 w 1592"/>
                <a:gd name="T25" fmla="*/ 710 h 975"/>
                <a:gd name="T26" fmla="*/ 1517 w 1592"/>
                <a:gd name="T27" fmla="*/ 693 h 975"/>
                <a:gd name="T28" fmla="*/ 1492 w 1592"/>
                <a:gd name="T29" fmla="*/ 694 h 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92" h="975">
                  <a:moveTo>
                    <a:pt x="1492" y="694"/>
                  </a:moveTo>
                  <a:cubicBezTo>
                    <a:pt x="1468" y="696"/>
                    <a:pt x="1444" y="697"/>
                    <a:pt x="1420" y="697"/>
                  </a:cubicBezTo>
                  <a:cubicBezTo>
                    <a:pt x="1414" y="697"/>
                    <a:pt x="1414" y="697"/>
                    <a:pt x="1414" y="697"/>
                  </a:cubicBezTo>
                  <a:cubicBezTo>
                    <a:pt x="1254" y="697"/>
                    <a:pt x="1108" y="670"/>
                    <a:pt x="962" y="612"/>
                  </a:cubicBezTo>
                  <a:cubicBezTo>
                    <a:pt x="715" y="515"/>
                    <a:pt x="512" y="344"/>
                    <a:pt x="365" y="113"/>
                  </a:cubicBezTo>
                  <a:cubicBezTo>
                    <a:pt x="365" y="113"/>
                    <a:pt x="365" y="113"/>
                    <a:pt x="365" y="113"/>
                  </a:cubicBezTo>
                  <a:cubicBezTo>
                    <a:pt x="365" y="113"/>
                    <a:pt x="365" y="113"/>
                    <a:pt x="365" y="113"/>
                  </a:cubicBezTo>
                  <a:cubicBezTo>
                    <a:pt x="328" y="108"/>
                    <a:pt x="283" y="103"/>
                    <a:pt x="247" y="95"/>
                  </a:cubicBezTo>
                  <a:cubicBezTo>
                    <a:pt x="181" y="79"/>
                    <a:pt x="114" y="59"/>
                    <a:pt x="53" y="32"/>
                  </a:cubicBezTo>
                  <a:cubicBezTo>
                    <a:pt x="39" y="26"/>
                    <a:pt x="13" y="6"/>
                    <a:pt x="0" y="0"/>
                  </a:cubicBezTo>
                  <a:cubicBezTo>
                    <a:pt x="0" y="321"/>
                    <a:pt x="0" y="321"/>
                    <a:pt x="0" y="321"/>
                  </a:cubicBezTo>
                  <a:cubicBezTo>
                    <a:pt x="1132" y="975"/>
                    <a:pt x="1132" y="975"/>
                    <a:pt x="1132" y="975"/>
                  </a:cubicBezTo>
                  <a:cubicBezTo>
                    <a:pt x="1592" y="710"/>
                    <a:pt x="1592" y="710"/>
                    <a:pt x="1592" y="710"/>
                  </a:cubicBezTo>
                  <a:cubicBezTo>
                    <a:pt x="1577" y="689"/>
                    <a:pt x="1542" y="691"/>
                    <a:pt x="1517" y="693"/>
                  </a:cubicBezTo>
                  <a:cubicBezTo>
                    <a:pt x="1509" y="693"/>
                    <a:pt x="1500" y="694"/>
                    <a:pt x="1492" y="694"/>
                  </a:cubicBezTo>
                  <a:close/>
                </a:path>
              </a:pathLst>
            </a:custGeom>
            <a:solidFill>
              <a:srgbClr val="D9D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1416F691-B7FA-43D3-863D-393709CB91D2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510" y="1075"/>
              <a:ext cx="186" cy="436"/>
            </a:xfrm>
            <a:custGeom>
              <a:avLst/>
              <a:gdLst>
                <a:gd name="T0" fmla="*/ 77 w 931"/>
                <a:gd name="T1" fmla="*/ 0 h 2182"/>
                <a:gd name="T2" fmla="*/ 63 w 931"/>
                <a:gd name="T3" fmla="*/ 16 h 2182"/>
                <a:gd name="T4" fmla="*/ 96 w 931"/>
                <a:gd name="T5" fmla="*/ 91 h 2182"/>
                <a:gd name="T6" fmla="*/ 131 w 931"/>
                <a:gd name="T7" fmla="*/ 161 h 2182"/>
                <a:gd name="T8" fmla="*/ 146 w 931"/>
                <a:gd name="T9" fmla="*/ 204 h 2182"/>
                <a:gd name="T10" fmla="*/ 197 w 931"/>
                <a:gd name="T11" fmla="*/ 628 h 2182"/>
                <a:gd name="T12" fmla="*/ 0 w 931"/>
                <a:gd name="T13" fmla="*/ 1166 h 2182"/>
                <a:gd name="T14" fmla="*/ 0 w 931"/>
                <a:gd name="T15" fmla="*/ 1166 h 2182"/>
                <a:gd name="T16" fmla="*/ 0 w 931"/>
                <a:gd name="T17" fmla="*/ 1166 h 2182"/>
                <a:gd name="T18" fmla="*/ 207 w 931"/>
                <a:gd name="T19" fmla="*/ 1545 h 2182"/>
                <a:gd name="T20" fmla="*/ 264 w 931"/>
                <a:gd name="T21" fmla="*/ 2122 h 2182"/>
                <a:gd name="T22" fmla="*/ 271 w 931"/>
                <a:gd name="T23" fmla="*/ 2182 h 2182"/>
                <a:gd name="T24" fmla="*/ 405 w 931"/>
                <a:gd name="T25" fmla="*/ 2105 h 2182"/>
                <a:gd name="T26" fmla="*/ 931 w 931"/>
                <a:gd name="T27" fmla="*/ 1801 h 2182"/>
                <a:gd name="T28" fmla="*/ 931 w 931"/>
                <a:gd name="T29" fmla="*/ 493 h 2182"/>
                <a:gd name="T30" fmla="*/ 77 w 931"/>
                <a:gd name="T3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31" h="2182">
                  <a:moveTo>
                    <a:pt x="77" y="0"/>
                  </a:moveTo>
                  <a:cubicBezTo>
                    <a:pt x="80" y="5"/>
                    <a:pt x="60" y="11"/>
                    <a:pt x="63" y="16"/>
                  </a:cubicBezTo>
                  <a:cubicBezTo>
                    <a:pt x="76" y="39"/>
                    <a:pt x="85" y="66"/>
                    <a:pt x="96" y="91"/>
                  </a:cubicBezTo>
                  <a:cubicBezTo>
                    <a:pt x="107" y="114"/>
                    <a:pt x="122" y="137"/>
                    <a:pt x="131" y="161"/>
                  </a:cubicBezTo>
                  <a:cubicBezTo>
                    <a:pt x="136" y="175"/>
                    <a:pt x="141" y="190"/>
                    <a:pt x="146" y="204"/>
                  </a:cubicBezTo>
                  <a:cubicBezTo>
                    <a:pt x="194" y="347"/>
                    <a:pt x="209" y="486"/>
                    <a:pt x="197" y="628"/>
                  </a:cubicBezTo>
                  <a:cubicBezTo>
                    <a:pt x="182" y="822"/>
                    <a:pt x="111" y="1009"/>
                    <a:pt x="0" y="1166"/>
                  </a:cubicBezTo>
                  <a:cubicBezTo>
                    <a:pt x="0" y="1166"/>
                    <a:pt x="0" y="1166"/>
                    <a:pt x="0" y="1166"/>
                  </a:cubicBezTo>
                  <a:cubicBezTo>
                    <a:pt x="0" y="1166"/>
                    <a:pt x="0" y="1166"/>
                    <a:pt x="0" y="1166"/>
                  </a:cubicBezTo>
                  <a:cubicBezTo>
                    <a:pt x="86" y="1276"/>
                    <a:pt x="160" y="1405"/>
                    <a:pt x="207" y="1545"/>
                  </a:cubicBezTo>
                  <a:cubicBezTo>
                    <a:pt x="273" y="1738"/>
                    <a:pt x="291" y="1932"/>
                    <a:pt x="264" y="2122"/>
                  </a:cubicBezTo>
                  <a:cubicBezTo>
                    <a:pt x="261" y="2141"/>
                    <a:pt x="275" y="2163"/>
                    <a:pt x="271" y="2182"/>
                  </a:cubicBezTo>
                  <a:cubicBezTo>
                    <a:pt x="405" y="2105"/>
                    <a:pt x="405" y="2105"/>
                    <a:pt x="405" y="2105"/>
                  </a:cubicBezTo>
                  <a:cubicBezTo>
                    <a:pt x="931" y="1801"/>
                    <a:pt x="931" y="1801"/>
                    <a:pt x="931" y="1801"/>
                  </a:cubicBezTo>
                  <a:cubicBezTo>
                    <a:pt x="931" y="493"/>
                    <a:pt x="931" y="493"/>
                    <a:pt x="931" y="493"/>
                  </a:cubicBezTo>
                  <a:lnTo>
                    <a:pt x="77" y="0"/>
                  </a:lnTo>
                  <a:close/>
                </a:path>
              </a:pathLst>
            </a:custGeom>
            <a:solidFill>
              <a:srgbClr val="00AE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3CC628B8-A820-405C-888C-C7F1B3AFDF51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243" y="1043"/>
              <a:ext cx="333" cy="358"/>
            </a:xfrm>
            <a:custGeom>
              <a:avLst/>
              <a:gdLst>
                <a:gd name="T0" fmla="*/ 815 w 1662"/>
                <a:gd name="T1" fmla="*/ 1700 h 1795"/>
                <a:gd name="T2" fmla="*/ 1472 w 1662"/>
                <a:gd name="T3" fmla="*/ 369 h 1795"/>
                <a:gd name="T4" fmla="*/ 1383 w 1662"/>
                <a:gd name="T5" fmla="*/ 163 h 1795"/>
                <a:gd name="T6" fmla="*/ 1132 w 1662"/>
                <a:gd name="T7" fmla="*/ 0 h 1795"/>
                <a:gd name="T8" fmla="*/ 0 w 1662"/>
                <a:gd name="T9" fmla="*/ 654 h 1795"/>
                <a:gd name="T10" fmla="*/ 0 w 1662"/>
                <a:gd name="T11" fmla="*/ 1667 h 1795"/>
                <a:gd name="T12" fmla="*/ 815 w 1662"/>
                <a:gd name="T13" fmla="*/ 1700 h 1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2" h="1795">
                  <a:moveTo>
                    <a:pt x="815" y="1700"/>
                  </a:moveTo>
                  <a:cubicBezTo>
                    <a:pt x="1379" y="1510"/>
                    <a:pt x="1662" y="933"/>
                    <a:pt x="1472" y="369"/>
                  </a:cubicBezTo>
                  <a:cubicBezTo>
                    <a:pt x="1448" y="298"/>
                    <a:pt x="1420" y="225"/>
                    <a:pt x="1383" y="163"/>
                  </a:cubicBezTo>
                  <a:cubicBezTo>
                    <a:pt x="1132" y="0"/>
                    <a:pt x="1132" y="0"/>
                    <a:pt x="1132" y="0"/>
                  </a:cubicBezTo>
                  <a:cubicBezTo>
                    <a:pt x="0" y="654"/>
                    <a:pt x="0" y="654"/>
                    <a:pt x="0" y="654"/>
                  </a:cubicBezTo>
                  <a:cubicBezTo>
                    <a:pt x="0" y="1667"/>
                    <a:pt x="0" y="1667"/>
                    <a:pt x="0" y="1667"/>
                  </a:cubicBezTo>
                  <a:cubicBezTo>
                    <a:pt x="247" y="1791"/>
                    <a:pt x="532" y="1795"/>
                    <a:pt x="815" y="1700"/>
                  </a:cubicBezTo>
                  <a:close/>
                </a:path>
              </a:pathLst>
            </a:custGeom>
            <a:solidFill>
              <a:srgbClr val="E952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178F1CE9-8651-45E5-BEF3-960F0D652FA9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272" y="1043"/>
              <a:ext cx="285" cy="356"/>
            </a:xfrm>
            <a:custGeom>
              <a:avLst/>
              <a:gdLst>
                <a:gd name="T0" fmla="*/ 1357 w 1422"/>
                <a:gd name="T1" fmla="*/ 361 h 1781"/>
                <a:gd name="T2" fmla="*/ 1342 w 1422"/>
                <a:gd name="T3" fmla="*/ 318 h 1781"/>
                <a:gd name="T4" fmla="*/ 1311 w 1422"/>
                <a:gd name="T5" fmla="*/ 247 h 1781"/>
                <a:gd name="T6" fmla="*/ 1267 w 1422"/>
                <a:gd name="T7" fmla="*/ 161 h 1781"/>
                <a:gd name="T8" fmla="*/ 988 w 1422"/>
                <a:gd name="T9" fmla="*/ 0 h 1781"/>
                <a:gd name="T10" fmla="*/ 154 w 1422"/>
                <a:gd name="T11" fmla="*/ 482 h 1781"/>
                <a:gd name="T12" fmla="*/ 16 w 1422"/>
                <a:gd name="T13" fmla="*/ 875 h 1781"/>
                <a:gd name="T14" fmla="*/ 18 w 1422"/>
                <a:gd name="T15" fmla="*/ 875 h 1781"/>
                <a:gd name="T16" fmla="*/ 0 w 1422"/>
                <a:gd name="T17" fmla="*/ 1085 h 1781"/>
                <a:gd name="T18" fmla="*/ 0 w 1422"/>
                <a:gd name="T19" fmla="*/ 1094 h 1781"/>
                <a:gd name="T20" fmla="*/ 6 w 1422"/>
                <a:gd name="T21" fmla="*/ 1212 h 1781"/>
                <a:gd name="T22" fmla="*/ 48 w 1422"/>
                <a:gd name="T23" fmla="*/ 1431 h 1781"/>
                <a:gd name="T24" fmla="*/ 67 w 1422"/>
                <a:gd name="T25" fmla="*/ 1496 h 1781"/>
                <a:gd name="T26" fmla="*/ 198 w 1422"/>
                <a:gd name="T27" fmla="*/ 1772 h 1781"/>
                <a:gd name="T28" fmla="*/ 337 w 1422"/>
                <a:gd name="T29" fmla="*/ 1781 h 1781"/>
                <a:gd name="T30" fmla="*/ 681 w 1422"/>
                <a:gd name="T31" fmla="*/ 1725 h 1781"/>
                <a:gd name="T32" fmla="*/ 1215 w 1422"/>
                <a:gd name="T33" fmla="*/ 1328 h 1781"/>
                <a:gd name="T34" fmla="*/ 1203 w 1422"/>
                <a:gd name="T35" fmla="*/ 1314 h 1781"/>
                <a:gd name="T36" fmla="*/ 1215 w 1422"/>
                <a:gd name="T37" fmla="*/ 1328 h 1781"/>
                <a:gd name="T38" fmla="*/ 1410 w 1422"/>
                <a:gd name="T39" fmla="*/ 791 h 1781"/>
                <a:gd name="T40" fmla="*/ 1357 w 1422"/>
                <a:gd name="T41" fmla="*/ 361 h 1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22" h="1781">
                  <a:moveTo>
                    <a:pt x="1357" y="361"/>
                  </a:moveTo>
                  <a:cubicBezTo>
                    <a:pt x="1352" y="346"/>
                    <a:pt x="1347" y="332"/>
                    <a:pt x="1342" y="318"/>
                  </a:cubicBezTo>
                  <a:cubicBezTo>
                    <a:pt x="1332" y="294"/>
                    <a:pt x="1322" y="270"/>
                    <a:pt x="1311" y="247"/>
                  </a:cubicBezTo>
                  <a:cubicBezTo>
                    <a:pt x="1298" y="217"/>
                    <a:pt x="1283" y="189"/>
                    <a:pt x="1267" y="161"/>
                  </a:cubicBezTo>
                  <a:cubicBezTo>
                    <a:pt x="988" y="0"/>
                    <a:pt x="988" y="0"/>
                    <a:pt x="988" y="0"/>
                  </a:cubicBezTo>
                  <a:cubicBezTo>
                    <a:pt x="154" y="482"/>
                    <a:pt x="154" y="482"/>
                    <a:pt x="154" y="482"/>
                  </a:cubicBezTo>
                  <a:cubicBezTo>
                    <a:pt x="92" y="597"/>
                    <a:pt x="41" y="746"/>
                    <a:pt x="16" y="875"/>
                  </a:cubicBezTo>
                  <a:cubicBezTo>
                    <a:pt x="17" y="875"/>
                    <a:pt x="18" y="875"/>
                    <a:pt x="18" y="875"/>
                  </a:cubicBezTo>
                  <a:cubicBezTo>
                    <a:pt x="6" y="944"/>
                    <a:pt x="0" y="1014"/>
                    <a:pt x="0" y="1085"/>
                  </a:cubicBezTo>
                  <a:cubicBezTo>
                    <a:pt x="0" y="1094"/>
                    <a:pt x="0" y="1094"/>
                    <a:pt x="0" y="1094"/>
                  </a:cubicBezTo>
                  <a:cubicBezTo>
                    <a:pt x="0" y="1133"/>
                    <a:pt x="2" y="1173"/>
                    <a:pt x="6" y="1212"/>
                  </a:cubicBezTo>
                  <a:cubicBezTo>
                    <a:pt x="13" y="1285"/>
                    <a:pt x="27" y="1359"/>
                    <a:pt x="48" y="1431"/>
                  </a:cubicBezTo>
                  <a:cubicBezTo>
                    <a:pt x="54" y="1453"/>
                    <a:pt x="59" y="1475"/>
                    <a:pt x="67" y="1496"/>
                  </a:cubicBezTo>
                  <a:cubicBezTo>
                    <a:pt x="100" y="1595"/>
                    <a:pt x="145" y="1688"/>
                    <a:pt x="198" y="1772"/>
                  </a:cubicBezTo>
                  <a:cubicBezTo>
                    <a:pt x="244" y="1778"/>
                    <a:pt x="290" y="1781"/>
                    <a:pt x="337" y="1781"/>
                  </a:cubicBezTo>
                  <a:cubicBezTo>
                    <a:pt x="451" y="1781"/>
                    <a:pt x="567" y="1763"/>
                    <a:pt x="681" y="1725"/>
                  </a:cubicBezTo>
                  <a:cubicBezTo>
                    <a:pt x="905" y="1649"/>
                    <a:pt x="1088" y="1507"/>
                    <a:pt x="1215" y="1328"/>
                  </a:cubicBezTo>
                  <a:cubicBezTo>
                    <a:pt x="1211" y="1323"/>
                    <a:pt x="1207" y="1318"/>
                    <a:pt x="1203" y="1314"/>
                  </a:cubicBezTo>
                  <a:cubicBezTo>
                    <a:pt x="1207" y="1318"/>
                    <a:pt x="1211" y="1323"/>
                    <a:pt x="1215" y="1328"/>
                  </a:cubicBezTo>
                  <a:cubicBezTo>
                    <a:pt x="1326" y="1171"/>
                    <a:pt x="1394" y="986"/>
                    <a:pt x="1410" y="791"/>
                  </a:cubicBezTo>
                  <a:cubicBezTo>
                    <a:pt x="1422" y="650"/>
                    <a:pt x="1405" y="504"/>
                    <a:pt x="1357" y="361"/>
                  </a:cubicBezTo>
                  <a:close/>
                </a:path>
              </a:pathLst>
            </a:custGeom>
            <a:solidFill>
              <a:srgbClr val="5647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6B053975-D65A-47E8-88FD-30FF06DD6ED1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243" y="1213"/>
              <a:ext cx="69" cy="184"/>
            </a:xfrm>
            <a:custGeom>
              <a:avLst/>
              <a:gdLst>
                <a:gd name="T0" fmla="*/ 40 w 342"/>
                <a:gd name="T1" fmla="*/ 836 h 922"/>
                <a:gd name="T2" fmla="*/ 0 w 342"/>
                <a:gd name="T3" fmla="*/ 818 h 922"/>
                <a:gd name="T4" fmla="*/ 0 w 342"/>
                <a:gd name="T5" fmla="*/ 37 h 922"/>
                <a:gd name="T6" fmla="*/ 166 w 342"/>
                <a:gd name="T7" fmla="*/ 0 h 922"/>
                <a:gd name="T8" fmla="*/ 144 w 342"/>
                <a:gd name="T9" fmla="*/ 235 h 922"/>
                <a:gd name="T10" fmla="*/ 144 w 342"/>
                <a:gd name="T11" fmla="*/ 244 h 922"/>
                <a:gd name="T12" fmla="*/ 150 w 342"/>
                <a:gd name="T13" fmla="*/ 362 h 922"/>
                <a:gd name="T14" fmla="*/ 192 w 342"/>
                <a:gd name="T15" fmla="*/ 581 h 922"/>
                <a:gd name="T16" fmla="*/ 211 w 342"/>
                <a:gd name="T17" fmla="*/ 646 h 922"/>
                <a:gd name="T18" fmla="*/ 342 w 342"/>
                <a:gd name="T19" fmla="*/ 922 h 922"/>
                <a:gd name="T20" fmla="*/ 231 w 342"/>
                <a:gd name="T21" fmla="*/ 901 h 922"/>
                <a:gd name="T22" fmla="*/ 40 w 342"/>
                <a:gd name="T23" fmla="*/ 836 h 922"/>
                <a:gd name="T24" fmla="*/ 0 w 342"/>
                <a:gd name="T25" fmla="*/ 818 h 922"/>
                <a:gd name="T26" fmla="*/ 0 w 342"/>
                <a:gd name="T27" fmla="*/ 818 h 922"/>
                <a:gd name="T28" fmla="*/ 40 w 342"/>
                <a:gd name="T29" fmla="*/ 836 h 922"/>
                <a:gd name="T30" fmla="*/ 0 w 342"/>
                <a:gd name="T31" fmla="*/ 818 h 922"/>
                <a:gd name="T32" fmla="*/ 342 w 342"/>
                <a:gd name="T33" fmla="*/ 922 h 922"/>
                <a:gd name="T34" fmla="*/ 342 w 342"/>
                <a:gd name="T35" fmla="*/ 922 h 922"/>
                <a:gd name="T36" fmla="*/ 231 w 342"/>
                <a:gd name="T37" fmla="*/ 901 h 922"/>
                <a:gd name="T38" fmla="*/ 342 w 342"/>
                <a:gd name="T39" fmla="*/ 922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2" h="922">
                  <a:moveTo>
                    <a:pt x="40" y="836"/>
                  </a:moveTo>
                  <a:cubicBezTo>
                    <a:pt x="26" y="830"/>
                    <a:pt x="13" y="824"/>
                    <a:pt x="0" y="818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55" y="21"/>
                    <a:pt x="111" y="9"/>
                    <a:pt x="166" y="0"/>
                  </a:cubicBezTo>
                  <a:cubicBezTo>
                    <a:pt x="152" y="77"/>
                    <a:pt x="144" y="156"/>
                    <a:pt x="144" y="235"/>
                  </a:cubicBezTo>
                  <a:cubicBezTo>
                    <a:pt x="144" y="244"/>
                    <a:pt x="144" y="244"/>
                    <a:pt x="144" y="244"/>
                  </a:cubicBezTo>
                  <a:cubicBezTo>
                    <a:pt x="144" y="283"/>
                    <a:pt x="146" y="323"/>
                    <a:pt x="150" y="362"/>
                  </a:cubicBezTo>
                  <a:cubicBezTo>
                    <a:pt x="157" y="435"/>
                    <a:pt x="171" y="509"/>
                    <a:pt x="192" y="581"/>
                  </a:cubicBezTo>
                  <a:cubicBezTo>
                    <a:pt x="198" y="603"/>
                    <a:pt x="203" y="625"/>
                    <a:pt x="211" y="646"/>
                  </a:cubicBezTo>
                  <a:cubicBezTo>
                    <a:pt x="244" y="745"/>
                    <a:pt x="289" y="838"/>
                    <a:pt x="342" y="922"/>
                  </a:cubicBezTo>
                  <a:cubicBezTo>
                    <a:pt x="305" y="918"/>
                    <a:pt x="268" y="910"/>
                    <a:pt x="231" y="901"/>
                  </a:cubicBezTo>
                  <a:cubicBezTo>
                    <a:pt x="165" y="885"/>
                    <a:pt x="101" y="863"/>
                    <a:pt x="40" y="836"/>
                  </a:cubicBezTo>
                  <a:close/>
                  <a:moveTo>
                    <a:pt x="0" y="818"/>
                  </a:moveTo>
                  <a:cubicBezTo>
                    <a:pt x="0" y="818"/>
                    <a:pt x="0" y="818"/>
                    <a:pt x="0" y="818"/>
                  </a:cubicBezTo>
                  <a:cubicBezTo>
                    <a:pt x="13" y="824"/>
                    <a:pt x="26" y="830"/>
                    <a:pt x="40" y="836"/>
                  </a:cubicBezTo>
                  <a:cubicBezTo>
                    <a:pt x="26" y="830"/>
                    <a:pt x="13" y="824"/>
                    <a:pt x="0" y="818"/>
                  </a:cubicBezTo>
                  <a:close/>
                  <a:moveTo>
                    <a:pt x="342" y="922"/>
                  </a:moveTo>
                  <a:cubicBezTo>
                    <a:pt x="342" y="922"/>
                    <a:pt x="342" y="922"/>
                    <a:pt x="342" y="922"/>
                  </a:cubicBezTo>
                  <a:cubicBezTo>
                    <a:pt x="305" y="918"/>
                    <a:pt x="268" y="910"/>
                    <a:pt x="231" y="901"/>
                  </a:cubicBezTo>
                  <a:cubicBezTo>
                    <a:pt x="268" y="910"/>
                    <a:pt x="305" y="918"/>
                    <a:pt x="342" y="922"/>
                  </a:cubicBezTo>
                  <a:close/>
                </a:path>
              </a:pathLst>
            </a:custGeom>
            <a:solidFill>
              <a:srgbClr val="C84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C435A69F-1EA4-4E64-9A94-0829CEE7F13B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312" y="1308"/>
              <a:ext cx="257" cy="207"/>
            </a:xfrm>
            <a:custGeom>
              <a:avLst/>
              <a:gdLst>
                <a:gd name="T0" fmla="*/ 1285 w 1285"/>
                <a:gd name="T1" fmla="*/ 779 h 1035"/>
                <a:gd name="T2" fmla="*/ 1263 w 1285"/>
                <a:gd name="T3" fmla="*/ 1015 h 1035"/>
                <a:gd name="T4" fmla="*/ 1250 w 1285"/>
                <a:gd name="T5" fmla="*/ 1023 h 1035"/>
                <a:gd name="T6" fmla="*/ 1175 w 1285"/>
                <a:gd name="T7" fmla="*/ 1031 h 1035"/>
                <a:gd name="T8" fmla="*/ 1150 w 1285"/>
                <a:gd name="T9" fmla="*/ 1033 h 1035"/>
                <a:gd name="T10" fmla="*/ 1078 w 1285"/>
                <a:gd name="T11" fmla="*/ 1035 h 1035"/>
                <a:gd name="T12" fmla="*/ 1072 w 1285"/>
                <a:gd name="T13" fmla="*/ 1035 h 1035"/>
                <a:gd name="T14" fmla="*/ 610 w 1285"/>
                <a:gd name="T15" fmla="*/ 947 h 1035"/>
                <a:gd name="T16" fmla="*/ 0 w 1285"/>
                <a:gd name="T17" fmla="*/ 444 h 1035"/>
                <a:gd name="T18" fmla="*/ 139 w 1285"/>
                <a:gd name="T19" fmla="*/ 453 h 1035"/>
                <a:gd name="T20" fmla="*/ 483 w 1285"/>
                <a:gd name="T21" fmla="*/ 397 h 1035"/>
                <a:gd name="T22" fmla="*/ 1017 w 1285"/>
                <a:gd name="T23" fmla="*/ 0 h 1035"/>
                <a:gd name="T24" fmla="*/ 1218 w 1285"/>
                <a:gd name="T25" fmla="*/ 375 h 1035"/>
                <a:gd name="T26" fmla="*/ 1285 w 1285"/>
                <a:gd name="T27" fmla="*/ 778 h 1035"/>
                <a:gd name="T28" fmla="*/ 1285 w 1285"/>
                <a:gd name="T29" fmla="*/ 779 h 1035"/>
                <a:gd name="T30" fmla="*/ 1078 w 1285"/>
                <a:gd name="T31" fmla="*/ 1035 h 1035"/>
                <a:gd name="T32" fmla="*/ 1150 w 1285"/>
                <a:gd name="T33" fmla="*/ 1033 h 1035"/>
                <a:gd name="T34" fmla="*/ 1078 w 1285"/>
                <a:gd name="T35" fmla="*/ 1035 h 1035"/>
                <a:gd name="T36" fmla="*/ 1072 w 1285"/>
                <a:gd name="T37" fmla="*/ 1035 h 1035"/>
                <a:gd name="T38" fmla="*/ 610 w 1285"/>
                <a:gd name="T39" fmla="*/ 947 h 1035"/>
                <a:gd name="T40" fmla="*/ 1072 w 1285"/>
                <a:gd name="T41" fmla="*/ 1035 h 1035"/>
                <a:gd name="T42" fmla="*/ 1078 w 1285"/>
                <a:gd name="T43" fmla="*/ 1035 h 1035"/>
                <a:gd name="T44" fmla="*/ 1250 w 1285"/>
                <a:gd name="T45" fmla="*/ 1023 h 1035"/>
                <a:gd name="T46" fmla="*/ 1250 w 1285"/>
                <a:gd name="T47" fmla="*/ 1023 h 1035"/>
                <a:gd name="T48" fmla="*/ 1175 w 1285"/>
                <a:gd name="T49" fmla="*/ 1031 h 1035"/>
                <a:gd name="T50" fmla="*/ 1250 w 1285"/>
                <a:gd name="T51" fmla="*/ 1023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85" h="1035">
                  <a:moveTo>
                    <a:pt x="1285" y="779"/>
                  </a:moveTo>
                  <a:cubicBezTo>
                    <a:pt x="1285" y="859"/>
                    <a:pt x="1278" y="938"/>
                    <a:pt x="1263" y="1015"/>
                  </a:cubicBezTo>
                  <a:cubicBezTo>
                    <a:pt x="1250" y="1023"/>
                    <a:pt x="1250" y="1023"/>
                    <a:pt x="1250" y="1023"/>
                  </a:cubicBezTo>
                  <a:cubicBezTo>
                    <a:pt x="1225" y="1026"/>
                    <a:pt x="1200" y="1029"/>
                    <a:pt x="1175" y="1031"/>
                  </a:cubicBezTo>
                  <a:cubicBezTo>
                    <a:pt x="1167" y="1031"/>
                    <a:pt x="1158" y="1032"/>
                    <a:pt x="1150" y="1033"/>
                  </a:cubicBezTo>
                  <a:cubicBezTo>
                    <a:pt x="1126" y="1034"/>
                    <a:pt x="1102" y="1035"/>
                    <a:pt x="1078" y="1035"/>
                  </a:cubicBezTo>
                  <a:cubicBezTo>
                    <a:pt x="1072" y="1035"/>
                    <a:pt x="1072" y="1035"/>
                    <a:pt x="1072" y="1035"/>
                  </a:cubicBezTo>
                  <a:cubicBezTo>
                    <a:pt x="912" y="1035"/>
                    <a:pt x="755" y="1004"/>
                    <a:pt x="610" y="947"/>
                  </a:cubicBezTo>
                  <a:cubicBezTo>
                    <a:pt x="363" y="849"/>
                    <a:pt x="147" y="676"/>
                    <a:pt x="0" y="444"/>
                  </a:cubicBezTo>
                  <a:cubicBezTo>
                    <a:pt x="46" y="450"/>
                    <a:pt x="92" y="453"/>
                    <a:pt x="139" y="453"/>
                  </a:cubicBezTo>
                  <a:cubicBezTo>
                    <a:pt x="253" y="453"/>
                    <a:pt x="369" y="435"/>
                    <a:pt x="483" y="397"/>
                  </a:cubicBezTo>
                  <a:cubicBezTo>
                    <a:pt x="707" y="321"/>
                    <a:pt x="890" y="179"/>
                    <a:pt x="1017" y="0"/>
                  </a:cubicBezTo>
                  <a:cubicBezTo>
                    <a:pt x="1102" y="110"/>
                    <a:pt x="1171" y="236"/>
                    <a:pt x="1218" y="375"/>
                  </a:cubicBezTo>
                  <a:cubicBezTo>
                    <a:pt x="1263" y="509"/>
                    <a:pt x="1285" y="644"/>
                    <a:pt x="1285" y="778"/>
                  </a:cubicBezTo>
                  <a:lnTo>
                    <a:pt x="1285" y="779"/>
                  </a:lnTo>
                  <a:close/>
                  <a:moveTo>
                    <a:pt x="1078" y="1035"/>
                  </a:moveTo>
                  <a:cubicBezTo>
                    <a:pt x="1102" y="1035"/>
                    <a:pt x="1126" y="1034"/>
                    <a:pt x="1150" y="1033"/>
                  </a:cubicBezTo>
                  <a:cubicBezTo>
                    <a:pt x="1126" y="1034"/>
                    <a:pt x="1102" y="1035"/>
                    <a:pt x="1078" y="1035"/>
                  </a:cubicBezTo>
                  <a:cubicBezTo>
                    <a:pt x="1072" y="1035"/>
                    <a:pt x="1072" y="1035"/>
                    <a:pt x="1072" y="1035"/>
                  </a:cubicBezTo>
                  <a:cubicBezTo>
                    <a:pt x="912" y="1035"/>
                    <a:pt x="755" y="1004"/>
                    <a:pt x="610" y="947"/>
                  </a:cubicBezTo>
                  <a:cubicBezTo>
                    <a:pt x="755" y="1004"/>
                    <a:pt x="912" y="1035"/>
                    <a:pt x="1072" y="1035"/>
                  </a:cubicBezTo>
                  <a:lnTo>
                    <a:pt x="1078" y="1035"/>
                  </a:lnTo>
                  <a:close/>
                  <a:moveTo>
                    <a:pt x="1250" y="1023"/>
                  </a:moveTo>
                  <a:cubicBezTo>
                    <a:pt x="1250" y="1023"/>
                    <a:pt x="1250" y="1023"/>
                    <a:pt x="1250" y="1023"/>
                  </a:cubicBezTo>
                  <a:cubicBezTo>
                    <a:pt x="1225" y="1026"/>
                    <a:pt x="1200" y="1029"/>
                    <a:pt x="1175" y="1031"/>
                  </a:cubicBezTo>
                  <a:cubicBezTo>
                    <a:pt x="1200" y="1029"/>
                    <a:pt x="1225" y="1026"/>
                    <a:pt x="1250" y="1023"/>
                  </a:cubicBezTo>
                  <a:close/>
                </a:path>
              </a:pathLst>
            </a:custGeom>
            <a:solidFill>
              <a:srgbClr val="009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07D61BB5-1BA8-47C9-AEF9-98E5CD5AADF7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272" y="1210"/>
              <a:ext cx="243" cy="189"/>
            </a:xfrm>
            <a:custGeom>
              <a:avLst/>
              <a:gdLst>
                <a:gd name="T0" fmla="*/ 1215 w 1215"/>
                <a:gd name="T1" fmla="*/ 492 h 945"/>
                <a:gd name="T2" fmla="*/ 681 w 1215"/>
                <a:gd name="T3" fmla="*/ 889 h 945"/>
                <a:gd name="T4" fmla="*/ 337 w 1215"/>
                <a:gd name="T5" fmla="*/ 945 h 945"/>
                <a:gd name="T6" fmla="*/ 198 w 1215"/>
                <a:gd name="T7" fmla="*/ 936 h 945"/>
                <a:gd name="T8" fmla="*/ 67 w 1215"/>
                <a:gd name="T9" fmla="*/ 660 h 945"/>
                <a:gd name="T10" fmla="*/ 48 w 1215"/>
                <a:gd name="T11" fmla="*/ 595 h 945"/>
                <a:gd name="T12" fmla="*/ 6 w 1215"/>
                <a:gd name="T13" fmla="*/ 376 h 945"/>
                <a:gd name="T14" fmla="*/ 0 w 1215"/>
                <a:gd name="T15" fmla="*/ 258 h 945"/>
                <a:gd name="T16" fmla="*/ 0 w 1215"/>
                <a:gd name="T17" fmla="*/ 249 h 945"/>
                <a:gd name="T18" fmla="*/ 22 w 1215"/>
                <a:gd name="T19" fmla="*/ 14 h 945"/>
                <a:gd name="T20" fmla="*/ 206 w 1215"/>
                <a:gd name="T21" fmla="*/ 0 h 945"/>
                <a:gd name="T22" fmla="*/ 214 w 1215"/>
                <a:gd name="T23" fmla="*/ 0 h 945"/>
                <a:gd name="T24" fmla="*/ 1215 w 1215"/>
                <a:gd name="T25" fmla="*/ 492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5" h="945">
                  <a:moveTo>
                    <a:pt x="1215" y="492"/>
                  </a:moveTo>
                  <a:cubicBezTo>
                    <a:pt x="1088" y="671"/>
                    <a:pt x="905" y="813"/>
                    <a:pt x="681" y="889"/>
                  </a:cubicBezTo>
                  <a:cubicBezTo>
                    <a:pt x="567" y="927"/>
                    <a:pt x="451" y="945"/>
                    <a:pt x="337" y="945"/>
                  </a:cubicBezTo>
                  <a:cubicBezTo>
                    <a:pt x="290" y="945"/>
                    <a:pt x="244" y="942"/>
                    <a:pt x="198" y="936"/>
                  </a:cubicBezTo>
                  <a:cubicBezTo>
                    <a:pt x="145" y="852"/>
                    <a:pt x="100" y="759"/>
                    <a:pt x="67" y="660"/>
                  </a:cubicBezTo>
                  <a:cubicBezTo>
                    <a:pt x="59" y="639"/>
                    <a:pt x="54" y="617"/>
                    <a:pt x="48" y="595"/>
                  </a:cubicBezTo>
                  <a:cubicBezTo>
                    <a:pt x="27" y="523"/>
                    <a:pt x="13" y="449"/>
                    <a:pt x="6" y="376"/>
                  </a:cubicBezTo>
                  <a:cubicBezTo>
                    <a:pt x="2" y="337"/>
                    <a:pt x="0" y="297"/>
                    <a:pt x="0" y="258"/>
                  </a:cubicBezTo>
                  <a:cubicBezTo>
                    <a:pt x="0" y="249"/>
                    <a:pt x="0" y="249"/>
                    <a:pt x="0" y="249"/>
                  </a:cubicBezTo>
                  <a:cubicBezTo>
                    <a:pt x="0" y="170"/>
                    <a:pt x="8" y="91"/>
                    <a:pt x="22" y="14"/>
                  </a:cubicBezTo>
                  <a:cubicBezTo>
                    <a:pt x="84" y="5"/>
                    <a:pt x="145" y="1"/>
                    <a:pt x="206" y="0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604" y="1"/>
                    <a:pt x="975" y="184"/>
                    <a:pt x="1215" y="492"/>
                  </a:cubicBezTo>
                  <a:close/>
                </a:path>
              </a:pathLst>
            </a:custGeom>
            <a:solidFill>
              <a:srgbClr val="4B3F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4E42331C-CF19-4ACC-983E-1AA71CE40547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801" y="1101"/>
              <a:ext cx="779" cy="431"/>
            </a:xfrm>
            <a:custGeom>
              <a:avLst/>
              <a:gdLst>
                <a:gd name="T0" fmla="*/ 108 w 3892"/>
                <a:gd name="T1" fmla="*/ 253 h 2158"/>
                <a:gd name="T2" fmla="*/ 737 w 3892"/>
                <a:gd name="T3" fmla="*/ 367 h 2158"/>
                <a:gd name="T4" fmla="*/ 412 w 3892"/>
                <a:gd name="T5" fmla="*/ 367 h 2158"/>
                <a:gd name="T6" fmla="*/ 1095 w 3892"/>
                <a:gd name="T7" fmla="*/ 250 h 2158"/>
                <a:gd name="T8" fmla="*/ 1095 w 3892"/>
                <a:gd name="T9" fmla="*/ 474 h 2158"/>
                <a:gd name="T10" fmla="*/ 863 w 3892"/>
                <a:gd name="T11" fmla="*/ 367 h 2158"/>
                <a:gd name="T12" fmla="*/ 1506 w 3892"/>
                <a:gd name="T13" fmla="*/ 440 h 2158"/>
                <a:gd name="T14" fmla="*/ 1293 w 3892"/>
                <a:gd name="T15" fmla="*/ 338 h 2158"/>
                <a:gd name="T16" fmla="*/ 1807 w 3892"/>
                <a:gd name="T17" fmla="*/ 194 h 2158"/>
                <a:gd name="T18" fmla="*/ 2103 w 3892"/>
                <a:gd name="T19" fmla="*/ 327 h 2158"/>
                <a:gd name="T20" fmla="*/ 2158 w 3892"/>
                <a:gd name="T21" fmla="*/ 475 h 2158"/>
                <a:gd name="T22" fmla="*/ 2082 w 3892"/>
                <a:gd name="T23" fmla="*/ 327 h 2158"/>
                <a:gd name="T24" fmla="*/ 2103 w 3892"/>
                <a:gd name="T25" fmla="*/ 374 h 2158"/>
                <a:gd name="T26" fmla="*/ 2342 w 3892"/>
                <a:gd name="T27" fmla="*/ 249 h 2158"/>
                <a:gd name="T28" fmla="*/ 2215 w 3892"/>
                <a:gd name="T29" fmla="*/ 202 h 2158"/>
                <a:gd name="T30" fmla="*/ 2511 w 3892"/>
                <a:gd name="T31" fmla="*/ 202 h 2158"/>
                <a:gd name="T32" fmla="*/ 2824 w 3892"/>
                <a:gd name="T33" fmla="*/ 541 h 2158"/>
                <a:gd name="T34" fmla="*/ 2929 w 3892"/>
                <a:gd name="T35" fmla="*/ 440 h 2158"/>
                <a:gd name="T36" fmla="*/ 147 w 3892"/>
                <a:gd name="T37" fmla="*/ 882 h 2158"/>
                <a:gd name="T38" fmla="*/ 601 w 3892"/>
                <a:gd name="T39" fmla="*/ 1265 h 2158"/>
                <a:gd name="T40" fmla="*/ 37 w 3892"/>
                <a:gd name="T41" fmla="*/ 1265 h 2158"/>
                <a:gd name="T42" fmla="*/ 1013 w 3892"/>
                <a:gd name="T43" fmla="*/ 1205 h 2158"/>
                <a:gd name="T44" fmla="*/ 859 w 3892"/>
                <a:gd name="T45" fmla="*/ 990 h 2158"/>
                <a:gd name="T46" fmla="*/ 1347 w 3892"/>
                <a:gd name="T47" fmla="*/ 959 h 2158"/>
                <a:gd name="T48" fmla="*/ 1249 w 3892"/>
                <a:gd name="T49" fmla="*/ 1273 h 2158"/>
                <a:gd name="T50" fmla="*/ 1592 w 3892"/>
                <a:gd name="T51" fmla="*/ 876 h 2158"/>
                <a:gd name="T52" fmla="*/ 1539 w 3892"/>
                <a:gd name="T53" fmla="*/ 922 h 2158"/>
                <a:gd name="T54" fmla="*/ 1835 w 3892"/>
                <a:gd name="T55" fmla="*/ 1273 h 2158"/>
                <a:gd name="T56" fmla="*/ 1709 w 3892"/>
                <a:gd name="T57" fmla="*/ 1029 h 2158"/>
                <a:gd name="T58" fmla="*/ 2349 w 3892"/>
                <a:gd name="T59" fmla="*/ 1227 h 2158"/>
                <a:gd name="T60" fmla="*/ 2717 w 3892"/>
                <a:gd name="T61" fmla="*/ 1265 h 2158"/>
                <a:gd name="T62" fmla="*/ 2387 w 3892"/>
                <a:gd name="T63" fmla="*/ 1265 h 2158"/>
                <a:gd name="T64" fmla="*/ 284 w 3892"/>
                <a:gd name="T65" fmla="*/ 1620 h 2158"/>
                <a:gd name="T66" fmla="*/ 0 w 3892"/>
                <a:gd name="T67" fmla="*/ 1947 h 2158"/>
                <a:gd name="T68" fmla="*/ 544 w 3892"/>
                <a:gd name="T69" fmla="*/ 1960 h 2158"/>
                <a:gd name="T70" fmla="*/ 642 w 3892"/>
                <a:gd name="T71" fmla="*/ 1646 h 2158"/>
                <a:gd name="T72" fmla="*/ 1213 w 3892"/>
                <a:gd name="T73" fmla="*/ 1826 h 2158"/>
                <a:gd name="T74" fmla="*/ 862 w 3892"/>
                <a:gd name="T75" fmla="*/ 1826 h 2158"/>
                <a:gd name="T76" fmla="*/ 1457 w 3892"/>
                <a:gd name="T77" fmla="*/ 1739 h 2158"/>
                <a:gd name="T78" fmla="*/ 1509 w 3892"/>
                <a:gd name="T79" fmla="*/ 1886 h 2158"/>
                <a:gd name="T80" fmla="*/ 1732 w 3892"/>
                <a:gd name="T81" fmla="*/ 1547 h 2158"/>
                <a:gd name="T82" fmla="*/ 2112 w 3892"/>
                <a:gd name="T83" fmla="*/ 1823 h 2158"/>
                <a:gd name="T84" fmla="*/ 2015 w 3892"/>
                <a:gd name="T85" fmla="*/ 1779 h 2158"/>
                <a:gd name="T86" fmla="*/ 1989 w 3892"/>
                <a:gd name="T87" fmla="*/ 1847 h 2158"/>
                <a:gd name="T88" fmla="*/ 2285 w 3892"/>
                <a:gd name="T89" fmla="*/ 1464 h 2158"/>
                <a:gd name="T90" fmla="*/ 2416 w 3892"/>
                <a:gd name="T91" fmla="*/ 1486 h 2158"/>
                <a:gd name="T92" fmla="*/ 2677 w 3892"/>
                <a:gd name="T93" fmla="*/ 1726 h 2158"/>
                <a:gd name="T94" fmla="*/ 2588 w 3892"/>
                <a:gd name="T95" fmla="*/ 1888 h 2158"/>
                <a:gd name="T96" fmla="*/ 2905 w 3892"/>
                <a:gd name="T97" fmla="*/ 1655 h 2158"/>
                <a:gd name="T98" fmla="*/ 3104 w 3892"/>
                <a:gd name="T99" fmla="*/ 1907 h 2158"/>
                <a:gd name="T100" fmla="*/ 3011 w 3892"/>
                <a:gd name="T101" fmla="*/ 1553 h 2158"/>
                <a:gd name="T102" fmla="*/ 3337 w 3892"/>
                <a:gd name="T103" fmla="*/ 2006 h 2158"/>
                <a:gd name="T104" fmla="*/ 3392 w 3892"/>
                <a:gd name="T105" fmla="*/ 1787 h 2158"/>
                <a:gd name="T106" fmla="*/ 3668 w 3892"/>
                <a:gd name="T107" fmla="*/ 1997 h 2158"/>
                <a:gd name="T108" fmla="*/ 3765 w 3892"/>
                <a:gd name="T109" fmla="*/ 1646 h 2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92" h="2158">
                  <a:moveTo>
                    <a:pt x="108" y="532"/>
                  </a:moveTo>
                  <a:cubicBezTo>
                    <a:pt x="49" y="532"/>
                    <a:pt x="49" y="532"/>
                    <a:pt x="49" y="532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358" y="33"/>
                    <a:pt x="358" y="33"/>
                    <a:pt x="358" y="33"/>
                  </a:cubicBezTo>
                  <a:cubicBezTo>
                    <a:pt x="358" y="88"/>
                    <a:pt x="358" y="88"/>
                    <a:pt x="358" y="88"/>
                  </a:cubicBezTo>
                  <a:cubicBezTo>
                    <a:pt x="108" y="88"/>
                    <a:pt x="108" y="88"/>
                    <a:pt x="108" y="88"/>
                  </a:cubicBezTo>
                  <a:cubicBezTo>
                    <a:pt x="108" y="253"/>
                    <a:pt x="108" y="253"/>
                    <a:pt x="108" y="253"/>
                  </a:cubicBezTo>
                  <a:cubicBezTo>
                    <a:pt x="340" y="253"/>
                    <a:pt x="340" y="253"/>
                    <a:pt x="340" y="253"/>
                  </a:cubicBezTo>
                  <a:cubicBezTo>
                    <a:pt x="340" y="308"/>
                    <a:pt x="340" y="308"/>
                    <a:pt x="340" y="308"/>
                  </a:cubicBezTo>
                  <a:cubicBezTo>
                    <a:pt x="108" y="308"/>
                    <a:pt x="108" y="308"/>
                    <a:pt x="108" y="308"/>
                  </a:cubicBezTo>
                  <a:lnTo>
                    <a:pt x="108" y="532"/>
                  </a:lnTo>
                  <a:close/>
                  <a:moveTo>
                    <a:pt x="412" y="367"/>
                  </a:moveTo>
                  <a:cubicBezTo>
                    <a:pt x="412" y="265"/>
                    <a:pt x="483" y="194"/>
                    <a:pt x="581" y="194"/>
                  </a:cubicBezTo>
                  <a:cubicBezTo>
                    <a:pt x="674" y="194"/>
                    <a:pt x="737" y="257"/>
                    <a:pt x="737" y="367"/>
                  </a:cubicBezTo>
                  <a:cubicBezTo>
                    <a:pt x="737" y="384"/>
                    <a:pt x="737" y="384"/>
                    <a:pt x="737" y="384"/>
                  </a:cubicBezTo>
                  <a:cubicBezTo>
                    <a:pt x="471" y="384"/>
                    <a:pt x="471" y="384"/>
                    <a:pt x="471" y="384"/>
                  </a:cubicBezTo>
                  <a:cubicBezTo>
                    <a:pt x="475" y="441"/>
                    <a:pt x="519" y="490"/>
                    <a:pt x="579" y="490"/>
                  </a:cubicBezTo>
                  <a:cubicBezTo>
                    <a:pt x="626" y="490"/>
                    <a:pt x="658" y="473"/>
                    <a:pt x="684" y="440"/>
                  </a:cubicBezTo>
                  <a:cubicBezTo>
                    <a:pt x="725" y="472"/>
                    <a:pt x="725" y="472"/>
                    <a:pt x="725" y="472"/>
                  </a:cubicBezTo>
                  <a:cubicBezTo>
                    <a:pt x="686" y="522"/>
                    <a:pt x="640" y="541"/>
                    <a:pt x="579" y="541"/>
                  </a:cubicBezTo>
                  <a:cubicBezTo>
                    <a:pt x="475" y="541"/>
                    <a:pt x="412" y="463"/>
                    <a:pt x="412" y="367"/>
                  </a:cubicBezTo>
                  <a:close/>
                  <a:moveTo>
                    <a:pt x="471" y="338"/>
                  </a:moveTo>
                  <a:cubicBezTo>
                    <a:pt x="678" y="338"/>
                    <a:pt x="678" y="338"/>
                    <a:pt x="678" y="338"/>
                  </a:cubicBezTo>
                  <a:cubicBezTo>
                    <a:pt x="676" y="282"/>
                    <a:pt x="639" y="245"/>
                    <a:pt x="579" y="245"/>
                  </a:cubicBezTo>
                  <a:cubicBezTo>
                    <a:pt x="518" y="245"/>
                    <a:pt x="478" y="282"/>
                    <a:pt x="471" y="338"/>
                  </a:cubicBezTo>
                  <a:close/>
                  <a:moveTo>
                    <a:pt x="803" y="367"/>
                  </a:moveTo>
                  <a:cubicBezTo>
                    <a:pt x="803" y="267"/>
                    <a:pt x="873" y="194"/>
                    <a:pt x="977" y="194"/>
                  </a:cubicBezTo>
                  <a:cubicBezTo>
                    <a:pt x="1025" y="194"/>
                    <a:pt x="1065" y="215"/>
                    <a:pt x="1095" y="250"/>
                  </a:cubicBezTo>
                  <a:cubicBezTo>
                    <a:pt x="1097" y="250"/>
                    <a:pt x="1097" y="250"/>
                    <a:pt x="1097" y="250"/>
                  </a:cubicBezTo>
                  <a:cubicBezTo>
                    <a:pt x="1097" y="0"/>
                    <a:pt x="1097" y="0"/>
                    <a:pt x="1097" y="0"/>
                  </a:cubicBezTo>
                  <a:cubicBezTo>
                    <a:pt x="1151" y="0"/>
                    <a:pt x="1151" y="0"/>
                    <a:pt x="1151" y="0"/>
                  </a:cubicBezTo>
                  <a:cubicBezTo>
                    <a:pt x="1151" y="532"/>
                    <a:pt x="1151" y="532"/>
                    <a:pt x="1151" y="532"/>
                  </a:cubicBezTo>
                  <a:cubicBezTo>
                    <a:pt x="1097" y="532"/>
                    <a:pt x="1097" y="532"/>
                    <a:pt x="1097" y="532"/>
                  </a:cubicBezTo>
                  <a:cubicBezTo>
                    <a:pt x="1097" y="474"/>
                    <a:pt x="1097" y="474"/>
                    <a:pt x="1097" y="474"/>
                  </a:cubicBezTo>
                  <a:cubicBezTo>
                    <a:pt x="1095" y="474"/>
                    <a:pt x="1095" y="474"/>
                    <a:pt x="1095" y="474"/>
                  </a:cubicBezTo>
                  <a:cubicBezTo>
                    <a:pt x="1075" y="511"/>
                    <a:pt x="1027" y="541"/>
                    <a:pt x="968" y="541"/>
                  </a:cubicBezTo>
                  <a:cubicBezTo>
                    <a:pt x="876" y="541"/>
                    <a:pt x="803" y="466"/>
                    <a:pt x="803" y="367"/>
                  </a:cubicBezTo>
                  <a:close/>
                  <a:moveTo>
                    <a:pt x="863" y="367"/>
                  </a:moveTo>
                  <a:cubicBezTo>
                    <a:pt x="863" y="436"/>
                    <a:pt x="908" y="490"/>
                    <a:pt x="980" y="490"/>
                  </a:cubicBezTo>
                  <a:cubicBezTo>
                    <a:pt x="1051" y="490"/>
                    <a:pt x="1097" y="436"/>
                    <a:pt x="1097" y="367"/>
                  </a:cubicBezTo>
                  <a:cubicBezTo>
                    <a:pt x="1097" y="298"/>
                    <a:pt x="1051" y="245"/>
                    <a:pt x="980" y="245"/>
                  </a:cubicBezTo>
                  <a:cubicBezTo>
                    <a:pt x="908" y="245"/>
                    <a:pt x="863" y="298"/>
                    <a:pt x="863" y="367"/>
                  </a:cubicBezTo>
                  <a:close/>
                  <a:moveTo>
                    <a:pt x="1234" y="367"/>
                  </a:moveTo>
                  <a:cubicBezTo>
                    <a:pt x="1234" y="265"/>
                    <a:pt x="1306" y="194"/>
                    <a:pt x="1403" y="194"/>
                  </a:cubicBezTo>
                  <a:cubicBezTo>
                    <a:pt x="1496" y="194"/>
                    <a:pt x="1559" y="257"/>
                    <a:pt x="1559" y="367"/>
                  </a:cubicBezTo>
                  <a:cubicBezTo>
                    <a:pt x="1559" y="384"/>
                    <a:pt x="1559" y="384"/>
                    <a:pt x="1559" y="384"/>
                  </a:cubicBezTo>
                  <a:cubicBezTo>
                    <a:pt x="1293" y="384"/>
                    <a:pt x="1293" y="384"/>
                    <a:pt x="1293" y="384"/>
                  </a:cubicBezTo>
                  <a:cubicBezTo>
                    <a:pt x="1297" y="441"/>
                    <a:pt x="1341" y="490"/>
                    <a:pt x="1401" y="490"/>
                  </a:cubicBezTo>
                  <a:cubicBezTo>
                    <a:pt x="1448" y="490"/>
                    <a:pt x="1480" y="473"/>
                    <a:pt x="1506" y="440"/>
                  </a:cubicBezTo>
                  <a:cubicBezTo>
                    <a:pt x="1548" y="472"/>
                    <a:pt x="1548" y="472"/>
                    <a:pt x="1548" y="472"/>
                  </a:cubicBezTo>
                  <a:cubicBezTo>
                    <a:pt x="1509" y="522"/>
                    <a:pt x="1462" y="541"/>
                    <a:pt x="1401" y="541"/>
                  </a:cubicBezTo>
                  <a:cubicBezTo>
                    <a:pt x="1297" y="541"/>
                    <a:pt x="1234" y="463"/>
                    <a:pt x="1234" y="367"/>
                  </a:cubicBezTo>
                  <a:close/>
                  <a:moveTo>
                    <a:pt x="1293" y="338"/>
                  </a:moveTo>
                  <a:cubicBezTo>
                    <a:pt x="1500" y="338"/>
                    <a:pt x="1500" y="338"/>
                    <a:pt x="1500" y="338"/>
                  </a:cubicBezTo>
                  <a:cubicBezTo>
                    <a:pt x="1498" y="282"/>
                    <a:pt x="1462" y="245"/>
                    <a:pt x="1401" y="245"/>
                  </a:cubicBezTo>
                  <a:cubicBezTo>
                    <a:pt x="1340" y="245"/>
                    <a:pt x="1300" y="282"/>
                    <a:pt x="1293" y="338"/>
                  </a:cubicBezTo>
                  <a:close/>
                  <a:moveTo>
                    <a:pt x="1645" y="532"/>
                  </a:moveTo>
                  <a:cubicBezTo>
                    <a:pt x="1700" y="532"/>
                    <a:pt x="1700" y="532"/>
                    <a:pt x="1700" y="532"/>
                  </a:cubicBezTo>
                  <a:cubicBezTo>
                    <a:pt x="1700" y="372"/>
                    <a:pt x="1700" y="372"/>
                    <a:pt x="1700" y="372"/>
                  </a:cubicBezTo>
                  <a:cubicBezTo>
                    <a:pt x="1700" y="296"/>
                    <a:pt x="1729" y="249"/>
                    <a:pt x="1796" y="249"/>
                  </a:cubicBezTo>
                  <a:cubicBezTo>
                    <a:pt x="1806" y="249"/>
                    <a:pt x="1817" y="250"/>
                    <a:pt x="1826" y="253"/>
                  </a:cubicBezTo>
                  <a:cubicBezTo>
                    <a:pt x="1829" y="198"/>
                    <a:pt x="1829" y="198"/>
                    <a:pt x="1829" y="198"/>
                  </a:cubicBezTo>
                  <a:cubicBezTo>
                    <a:pt x="1822" y="195"/>
                    <a:pt x="1814" y="194"/>
                    <a:pt x="1807" y="194"/>
                  </a:cubicBezTo>
                  <a:cubicBezTo>
                    <a:pt x="1753" y="194"/>
                    <a:pt x="1712" y="224"/>
                    <a:pt x="1697" y="257"/>
                  </a:cubicBezTo>
                  <a:cubicBezTo>
                    <a:pt x="1695" y="257"/>
                    <a:pt x="1695" y="257"/>
                    <a:pt x="1695" y="257"/>
                  </a:cubicBezTo>
                  <a:cubicBezTo>
                    <a:pt x="1695" y="238"/>
                    <a:pt x="1694" y="220"/>
                    <a:pt x="1694" y="202"/>
                  </a:cubicBezTo>
                  <a:cubicBezTo>
                    <a:pt x="1642" y="202"/>
                    <a:pt x="1642" y="202"/>
                    <a:pt x="1642" y="202"/>
                  </a:cubicBezTo>
                  <a:cubicBezTo>
                    <a:pt x="1642" y="224"/>
                    <a:pt x="1645" y="250"/>
                    <a:pt x="1645" y="281"/>
                  </a:cubicBezTo>
                  <a:lnTo>
                    <a:pt x="1645" y="532"/>
                  </a:lnTo>
                  <a:close/>
                  <a:moveTo>
                    <a:pt x="2103" y="327"/>
                  </a:moveTo>
                  <a:cubicBezTo>
                    <a:pt x="2103" y="317"/>
                    <a:pt x="2103" y="317"/>
                    <a:pt x="2103" y="317"/>
                  </a:cubicBezTo>
                  <a:cubicBezTo>
                    <a:pt x="2103" y="269"/>
                    <a:pt x="2072" y="245"/>
                    <a:pt x="2021" y="245"/>
                  </a:cubicBezTo>
                  <a:cubicBezTo>
                    <a:pt x="1986" y="245"/>
                    <a:pt x="1949" y="257"/>
                    <a:pt x="1923" y="281"/>
                  </a:cubicBezTo>
                  <a:cubicBezTo>
                    <a:pt x="1889" y="245"/>
                    <a:pt x="1889" y="245"/>
                    <a:pt x="1889" y="245"/>
                  </a:cubicBezTo>
                  <a:cubicBezTo>
                    <a:pt x="1922" y="210"/>
                    <a:pt x="1972" y="194"/>
                    <a:pt x="2020" y="194"/>
                  </a:cubicBezTo>
                  <a:cubicBezTo>
                    <a:pt x="2117" y="194"/>
                    <a:pt x="2158" y="240"/>
                    <a:pt x="2158" y="334"/>
                  </a:cubicBezTo>
                  <a:cubicBezTo>
                    <a:pt x="2158" y="475"/>
                    <a:pt x="2158" y="475"/>
                    <a:pt x="2158" y="475"/>
                  </a:cubicBezTo>
                  <a:cubicBezTo>
                    <a:pt x="2158" y="494"/>
                    <a:pt x="2160" y="515"/>
                    <a:pt x="2163" y="532"/>
                  </a:cubicBezTo>
                  <a:cubicBezTo>
                    <a:pt x="2110" y="532"/>
                    <a:pt x="2110" y="532"/>
                    <a:pt x="2110" y="532"/>
                  </a:cubicBezTo>
                  <a:cubicBezTo>
                    <a:pt x="2106" y="517"/>
                    <a:pt x="2106" y="497"/>
                    <a:pt x="2106" y="483"/>
                  </a:cubicBezTo>
                  <a:cubicBezTo>
                    <a:pt x="2105" y="483"/>
                    <a:pt x="2105" y="483"/>
                    <a:pt x="2105" y="483"/>
                  </a:cubicBezTo>
                  <a:cubicBezTo>
                    <a:pt x="2083" y="517"/>
                    <a:pt x="2046" y="541"/>
                    <a:pt x="1996" y="541"/>
                  </a:cubicBezTo>
                  <a:cubicBezTo>
                    <a:pt x="1929" y="541"/>
                    <a:pt x="1874" y="507"/>
                    <a:pt x="1874" y="443"/>
                  </a:cubicBezTo>
                  <a:cubicBezTo>
                    <a:pt x="1874" y="334"/>
                    <a:pt x="2001" y="327"/>
                    <a:pt x="2082" y="327"/>
                  </a:cubicBezTo>
                  <a:lnTo>
                    <a:pt x="2103" y="327"/>
                  </a:lnTo>
                  <a:close/>
                  <a:moveTo>
                    <a:pt x="2103" y="374"/>
                  </a:moveTo>
                  <a:cubicBezTo>
                    <a:pt x="2048" y="374"/>
                    <a:pt x="2048" y="374"/>
                    <a:pt x="2048" y="374"/>
                  </a:cubicBezTo>
                  <a:cubicBezTo>
                    <a:pt x="1978" y="374"/>
                    <a:pt x="1933" y="393"/>
                    <a:pt x="1933" y="437"/>
                  </a:cubicBezTo>
                  <a:cubicBezTo>
                    <a:pt x="1933" y="479"/>
                    <a:pt x="1964" y="494"/>
                    <a:pt x="2006" y="494"/>
                  </a:cubicBezTo>
                  <a:cubicBezTo>
                    <a:pt x="2069" y="494"/>
                    <a:pt x="2101" y="448"/>
                    <a:pt x="2103" y="395"/>
                  </a:cubicBezTo>
                  <a:lnTo>
                    <a:pt x="2103" y="374"/>
                  </a:lnTo>
                  <a:close/>
                  <a:moveTo>
                    <a:pt x="2287" y="430"/>
                  </a:moveTo>
                  <a:cubicBezTo>
                    <a:pt x="2287" y="498"/>
                    <a:pt x="2299" y="541"/>
                    <a:pt x="2378" y="541"/>
                  </a:cubicBezTo>
                  <a:cubicBezTo>
                    <a:pt x="2398" y="541"/>
                    <a:pt x="2423" y="537"/>
                    <a:pt x="2442" y="529"/>
                  </a:cubicBezTo>
                  <a:cubicBezTo>
                    <a:pt x="2440" y="479"/>
                    <a:pt x="2440" y="479"/>
                    <a:pt x="2440" y="479"/>
                  </a:cubicBezTo>
                  <a:cubicBezTo>
                    <a:pt x="2425" y="486"/>
                    <a:pt x="2407" y="490"/>
                    <a:pt x="2391" y="490"/>
                  </a:cubicBezTo>
                  <a:cubicBezTo>
                    <a:pt x="2342" y="490"/>
                    <a:pt x="2342" y="456"/>
                    <a:pt x="2342" y="414"/>
                  </a:cubicBezTo>
                  <a:cubicBezTo>
                    <a:pt x="2342" y="249"/>
                    <a:pt x="2342" y="249"/>
                    <a:pt x="2342" y="249"/>
                  </a:cubicBezTo>
                  <a:cubicBezTo>
                    <a:pt x="2439" y="249"/>
                    <a:pt x="2439" y="249"/>
                    <a:pt x="2439" y="249"/>
                  </a:cubicBezTo>
                  <a:cubicBezTo>
                    <a:pt x="2439" y="202"/>
                    <a:pt x="2439" y="202"/>
                    <a:pt x="2439" y="202"/>
                  </a:cubicBezTo>
                  <a:cubicBezTo>
                    <a:pt x="2342" y="202"/>
                    <a:pt x="2342" y="202"/>
                    <a:pt x="2342" y="202"/>
                  </a:cubicBezTo>
                  <a:cubicBezTo>
                    <a:pt x="2342" y="109"/>
                    <a:pt x="2342" y="109"/>
                    <a:pt x="2342" y="109"/>
                  </a:cubicBezTo>
                  <a:cubicBezTo>
                    <a:pt x="2287" y="109"/>
                    <a:pt x="2287" y="109"/>
                    <a:pt x="2287" y="109"/>
                  </a:cubicBezTo>
                  <a:cubicBezTo>
                    <a:pt x="2287" y="202"/>
                    <a:pt x="2287" y="202"/>
                    <a:pt x="2287" y="202"/>
                  </a:cubicBezTo>
                  <a:cubicBezTo>
                    <a:pt x="2215" y="202"/>
                    <a:pt x="2215" y="202"/>
                    <a:pt x="2215" y="202"/>
                  </a:cubicBezTo>
                  <a:cubicBezTo>
                    <a:pt x="2215" y="249"/>
                    <a:pt x="2215" y="249"/>
                    <a:pt x="2215" y="249"/>
                  </a:cubicBezTo>
                  <a:cubicBezTo>
                    <a:pt x="2287" y="249"/>
                    <a:pt x="2287" y="249"/>
                    <a:pt x="2287" y="249"/>
                  </a:cubicBezTo>
                  <a:lnTo>
                    <a:pt x="2287" y="430"/>
                  </a:lnTo>
                  <a:close/>
                  <a:moveTo>
                    <a:pt x="2511" y="532"/>
                  </a:moveTo>
                  <a:cubicBezTo>
                    <a:pt x="2566" y="532"/>
                    <a:pt x="2566" y="532"/>
                    <a:pt x="2566" y="532"/>
                  </a:cubicBezTo>
                  <a:cubicBezTo>
                    <a:pt x="2566" y="202"/>
                    <a:pt x="2566" y="202"/>
                    <a:pt x="2566" y="202"/>
                  </a:cubicBezTo>
                  <a:cubicBezTo>
                    <a:pt x="2511" y="202"/>
                    <a:pt x="2511" y="202"/>
                    <a:pt x="2511" y="202"/>
                  </a:cubicBezTo>
                  <a:lnTo>
                    <a:pt x="2511" y="532"/>
                  </a:lnTo>
                  <a:close/>
                  <a:moveTo>
                    <a:pt x="2539" y="114"/>
                  </a:moveTo>
                  <a:cubicBezTo>
                    <a:pt x="2562" y="114"/>
                    <a:pt x="2579" y="97"/>
                    <a:pt x="2579" y="73"/>
                  </a:cubicBezTo>
                  <a:cubicBezTo>
                    <a:pt x="2579" y="52"/>
                    <a:pt x="2561" y="33"/>
                    <a:pt x="2539" y="33"/>
                  </a:cubicBezTo>
                  <a:cubicBezTo>
                    <a:pt x="2516" y="33"/>
                    <a:pt x="2499" y="52"/>
                    <a:pt x="2499" y="73"/>
                  </a:cubicBezTo>
                  <a:cubicBezTo>
                    <a:pt x="2499" y="97"/>
                    <a:pt x="2516" y="114"/>
                    <a:pt x="2539" y="114"/>
                  </a:cubicBezTo>
                  <a:close/>
                  <a:moveTo>
                    <a:pt x="2824" y="541"/>
                  </a:moveTo>
                  <a:cubicBezTo>
                    <a:pt x="2720" y="541"/>
                    <a:pt x="2657" y="463"/>
                    <a:pt x="2657" y="367"/>
                  </a:cubicBezTo>
                  <a:cubicBezTo>
                    <a:pt x="2657" y="265"/>
                    <a:pt x="2728" y="194"/>
                    <a:pt x="2826" y="194"/>
                  </a:cubicBezTo>
                  <a:cubicBezTo>
                    <a:pt x="2919" y="194"/>
                    <a:pt x="2982" y="257"/>
                    <a:pt x="2982" y="367"/>
                  </a:cubicBezTo>
                  <a:cubicBezTo>
                    <a:pt x="2982" y="384"/>
                    <a:pt x="2982" y="384"/>
                    <a:pt x="2982" y="384"/>
                  </a:cubicBezTo>
                  <a:cubicBezTo>
                    <a:pt x="2716" y="384"/>
                    <a:pt x="2716" y="384"/>
                    <a:pt x="2716" y="384"/>
                  </a:cubicBezTo>
                  <a:cubicBezTo>
                    <a:pt x="2720" y="441"/>
                    <a:pt x="2764" y="490"/>
                    <a:pt x="2824" y="490"/>
                  </a:cubicBezTo>
                  <a:cubicBezTo>
                    <a:pt x="2871" y="490"/>
                    <a:pt x="2903" y="473"/>
                    <a:pt x="2929" y="440"/>
                  </a:cubicBezTo>
                  <a:cubicBezTo>
                    <a:pt x="2970" y="472"/>
                    <a:pt x="2970" y="472"/>
                    <a:pt x="2970" y="472"/>
                  </a:cubicBezTo>
                  <a:cubicBezTo>
                    <a:pt x="2931" y="522"/>
                    <a:pt x="2885" y="541"/>
                    <a:pt x="2824" y="541"/>
                  </a:cubicBezTo>
                  <a:close/>
                  <a:moveTo>
                    <a:pt x="2716" y="338"/>
                  </a:moveTo>
                  <a:cubicBezTo>
                    <a:pt x="2923" y="338"/>
                    <a:pt x="2923" y="338"/>
                    <a:pt x="2923" y="338"/>
                  </a:cubicBezTo>
                  <a:cubicBezTo>
                    <a:pt x="2921" y="282"/>
                    <a:pt x="2884" y="245"/>
                    <a:pt x="2824" y="245"/>
                  </a:cubicBezTo>
                  <a:cubicBezTo>
                    <a:pt x="2763" y="245"/>
                    <a:pt x="2723" y="282"/>
                    <a:pt x="2716" y="338"/>
                  </a:cubicBezTo>
                  <a:close/>
                  <a:moveTo>
                    <a:pt x="147" y="882"/>
                  </a:moveTo>
                  <a:cubicBezTo>
                    <a:pt x="149" y="882"/>
                    <a:pt x="149" y="882"/>
                    <a:pt x="149" y="882"/>
                  </a:cubicBezTo>
                  <a:cubicBezTo>
                    <a:pt x="275" y="1265"/>
                    <a:pt x="275" y="1265"/>
                    <a:pt x="275" y="1265"/>
                  </a:cubicBezTo>
                  <a:cubicBezTo>
                    <a:pt x="359" y="1265"/>
                    <a:pt x="359" y="1265"/>
                    <a:pt x="359" y="1265"/>
                  </a:cubicBezTo>
                  <a:cubicBezTo>
                    <a:pt x="490" y="882"/>
                    <a:pt x="490" y="882"/>
                    <a:pt x="490" y="882"/>
                  </a:cubicBezTo>
                  <a:cubicBezTo>
                    <a:pt x="491" y="882"/>
                    <a:pt x="491" y="882"/>
                    <a:pt x="491" y="882"/>
                  </a:cubicBezTo>
                  <a:cubicBezTo>
                    <a:pt x="491" y="1265"/>
                    <a:pt x="491" y="1265"/>
                    <a:pt x="491" y="1265"/>
                  </a:cubicBezTo>
                  <a:cubicBezTo>
                    <a:pt x="601" y="1265"/>
                    <a:pt x="601" y="1265"/>
                    <a:pt x="601" y="1265"/>
                  </a:cubicBezTo>
                  <a:cubicBezTo>
                    <a:pt x="601" y="766"/>
                    <a:pt x="601" y="766"/>
                    <a:pt x="601" y="766"/>
                  </a:cubicBezTo>
                  <a:cubicBezTo>
                    <a:pt x="436" y="766"/>
                    <a:pt x="436" y="766"/>
                    <a:pt x="436" y="766"/>
                  </a:cubicBezTo>
                  <a:cubicBezTo>
                    <a:pt x="320" y="1091"/>
                    <a:pt x="320" y="1091"/>
                    <a:pt x="320" y="1091"/>
                  </a:cubicBezTo>
                  <a:cubicBezTo>
                    <a:pt x="319" y="1091"/>
                    <a:pt x="319" y="1091"/>
                    <a:pt x="319" y="1091"/>
                  </a:cubicBezTo>
                  <a:cubicBezTo>
                    <a:pt x="204" y="766"/>
                    <a:pt x="204" y="766"/>
                    <a:pt x="204" y="766"/>
                  </a:cubicBezTo>
                  <a:cubicBezTo>
                    <a:pt x="37" y="766"/>
                    <a:pt x="37" y="766"/>
                    <a:pt x="37" y="766"/>
                  </a:cubicBezTo>
                  <a:cubicBezTo>
                    <a:pt x="37" y="1265"/>
                    <a:pt x="37" y="1265"/>
                    <a:pt x="37" y="1265"/>
                  </a:cubicBezTo>
                  <a:cubicBezTo>
                    <a:pt x="147" y="1265"/>
                    <a:pt x="147" y="1265"/>
                    <a:pt x="147" y="1265"/>
                  </a:cubicBezTo>
                  <a:lnTo>
                    <a:pt x="147" y="882"/>
                  </a:lnTo>
                  <a:close/>
                  <a:moveTo>
                    <a:pt x="1030" y="1127"/>
                  </a:moveTo>
                  <a:cubicBezTo>
                    <a:pt x="784" y="1127"/>
                    <a:pt x="784" y="1127"/>
                    <a:pt x="784" y="1127"/>
                  </a:cubicBezTo>
                  <a:cubicBezTo>
                    <a:pt x="793" y="1167"/>
                    <a:pt x="823" y="1193"/>
                    <a:pt x="864" y="1193"/>
                  </a:cubicBezTo>
                  <a:cubicBezTo>
                    <a:pt x="899" y="1193"/>
                    <a:pt x="922" y="1175"/>
                    <a:pt x="939" y="1151"/>
                  </a:cubicBezTo>
                  <a:cubicBezTo>
                    <a:pt x="1013" y="1205"/>
                    <a:pt x="1013" y="1205"/>
                    <a:pt x="1013" y="1205"/>
                  </a:cubicBezTo>
                  <a:cubicBezTo>
                    <a:pt x="980" y="1248"/>
                    <a:pt x="924" y="1273"/>
                    <a:pt x="869" y="1273"/>
                  </a:cubicBezTo>
                  <a:cubicBezTo>
                    <a:pt x="763" y="1273"/>
                    <a:pt x="679" y="1203"/>
                    <a:pt x="679" y="1093"/>
                  </a:cubicBezTo>
                  <a:cubicBezTo>
                    <a:pt x="679" y="984"/>
                    <a:pt x="763" y="914"/>
                    <a:pt x="869" y="914"/>
                  </a:cubicBezTo>
                  <a:cubicBezTo>
                    <a:pt x="968" y="914"/>
                    <a:pt x="1030" y="984"/>
                    <a:pt x="1030" y="1093"/>
                  </a:cubicBezTo>
                  <a:lnTo>
                    <a:pt x="1030" y="1127"/>
                  </a:lnTo>
                  <a:close/>
                  <a:moveTo>
                    <a:pt x="924" y="1055"/>
                  </a:moveTo>
                  <a:cubicBezTo>
                    <a:pt x="925" y="1019"/>
                    <a:pt x="897" y="990"/>
                    <a:pt x="859" y="990"/>
                  </a:cubicBezTo>
                  <a:cubicBezTo>
                    <a:pt x="813" y="990"/>
                    <a:pt x="787" y="1022"/>
                    <a:pt x="784" y="1055"/>
                  </a:cubicBezTo>
                  <a:lnTo>
                    <a:pt x="924" y="1055"/>
                  </a:lnTo>
                  <a:close/>
                  <a:moveTo>
                    <a:pt x="1249" y="1273"/>
                  </a:moveTo>
                  <a:cubicBezTo>
                    <a:pt x="1148" y="1273"/>
                    <a:pt x="1081" y="1200"/>
                    <a:pt x="1081" y="1096"/>
                  </a:cubicBezTo>
                  <a:cubicBezTo>
                    <a:pt x="1081" y="1001"/>
                    <a:pt x="1140" y="914"/>
                    <a:pt x="1237" y="914"/>
                  </a:cubicBezTo>
                  <a:cubicBezTo>
                    <a:pt x="1281" y="914"/>
                    <a:pt x="1322" y="926"/>
                    <a:pt x="1346" y="959"/>
                  </a:cubicBezTo>
                  <a:cubicBezTo>
                    <a:pt x="1347" y="959"/>
                    <a:pt x="1347" y="959"/>
                    <a:pt x="1347" y="959"/>
                  </a:cubicBezTo>
                  <a:cubicBezTo>
                    <a:pt x="1347" y="732"/>
                    <a:pt x="1347" y="732"/>
                    <a:pt x="1347" y="732"/>
                  </a:cubicBezTo>
                  <a:cubicBezTo>
                    <a:pt x="1453" y="732"/>
                    <a:pt x="1453" y="732"/>
                    <a:pt x="1453" y="732"/>
                  </a:cubicBezTo>
                  <a:cubicBezTo>
                    <a:pt x="1453" y="1265"/>
                    <a:pt x="1453" y="1265"/>
                    <a:pt x="1453" y="1265"/>
                  </a:cubicBezTo>
                  <a:cubicBezTo>
                    <a:pt x="1356" y="1265"/>
                    <a:pt x="1356" y="1265"/>
                    <a:pt x="1356" y="1265"/>
                  </a:cubicBezTo>
                  <a:cubicBezTo>
                    <a:pt x="1356" y="1220"/>
                    <a:pt x="1356" y="1220"/>
                    <a:pt x="1356" y="1220"/>
                  </a:cubicBezTo>
                  <a:cubicBezTo>
                    <a:pt x="1354" y="1220"/>
                    <a:pt x="1354" y="1220"/>
                    <a:pt x="1354" y="1220"/>
                  </a:cubicBezTo>
                  <a:cubicBezTo>
                    <a:pt x="1338" y="1244"/>
                    <a:pt x="1297" y="1273"/>
                    <a:pt x="1249" y="1273"/>
                  </a:cubicBezTo>
                  <a:close/>
                  <a:moveTo>
                    <a:pt x="1356" y="1093"/>
                  </a:moveTo>
                  <a:cubicBezTo>
                    <a:pt x="1356" y="1042"/>
                    <a:pt x="1324" y="1007"/>
                    <a:pt x="1271" y="1007"/>
                  </a:cubicBezTo>
                  <a:cubicBezTo>
                    <a:pt x="1218" y="1007"/>
                    <a:pt x="1187" y="1042"/>
                    <a:pt x="1187" y="1093"/>
                  </a:cubicBezTo>
                  <a:cubicBezTo>
                    <a:pt x="1187" y="1145"/>
                    <a:pt x="1218" y="1180"/>
                    <a:pt x="1271" y="1180"/>
                  </a:cubicBezTo>
                  <a:cubicBezTo>
                    <a:pt x="1324" y="1180"/>
                    <a:pt x="1356" y="1145"/>
                    <a:pt x="1356" y="1093"/>
                  </a:cubicBezTo>
                  <a:close/>
                  <a:moveTo>
                    <a:pt x="1531" y="814"/>
                  </a:moveTo>
                  <a:cubicBezTo>
                    <a:pt x="1531" y="848"/>
                    <a:pt x="1558" y="876"/>
                    <a:pt x="1592" y="876"/>
                  </a:cubicBezTo>
                  <a:cubicBezTo>
                    <a:pt x="1626" y="876"/>
                    <a:pt x="1653" y="848"/>
                    <a:pt x="1653" y="814"/>
                  </a:cubicBezTo>
                  <a:cubicBezTo>
                    <a:pt x="1653" y="781"/>
                    <a:pt x="1626" y="753"/>
                    <a:pt x="1592" y="753"/>
                  </a:cubicBezTo>
                  <a:cubicBezTo>
                    <a:pt x="1558" y="753"/>
                    <a:pt x="1531" y="781"/>
                    <a:pt x="1531" y="814"/>
                  </a:cubicBezTo>
                  <a:close/>
                  <a:moveTo>
                    <a:pt x="1539" y="1265"/>
                  </a:moveTo>
                  <a:cubicBezTo>
                    <a:pt x="1645" y="1265"/>
                    <a:pt x="1645" y="1265"/>
                    <a:pt x="1645" y="1265"/>
                  </a:cubicBezTo>
                  <a:cubicBezTo>
                    <a:pt x="1645" y="922"/>
                    <a:pt x="1645" y="922"/>
                    <a:pt x="1645" y="922"/>
                  </a:cubicBezTo>
                  <a:cubicBezTo>
                    <a:pt x="1539" y="922"/>
                    <a:pt x="1539" y="922"/>
                    <a:pt x="1539" y="922"/>
                  </a:cubicBezTo>
                  <a:lnTo>
                    <a:pt x="1539" y="1265"/>
                  </a:lnTo>
                  <a:close/>
                  <a:moveTo>
                    <a:pt x="1709" y="1029"/>
                  </a:moveTo>
                  <a:cubicBezTo>
                    <a:pt x="1709" y="1160"/>
                    <a:pt x="1887" y="1113"/>
                    <a:pt x="1887" y="1168"/>
                  </a:cubicBezTo>
                  <a:cubicBezTo>
                    <a:pt x="1887" y="1186"/>
                    <a:pt x="1863" y="1193"/>
                    <a:pt x="1839" y="1193"/>
                  </a:cubicBezTo>
                  <a:cubicBezTo>
                    <a:pt x="1808" y="1193"/>
                    <a:pt x="1784" y="1179"/>
                    <a:pt x="1765" y="1155"/>
                  </a:cubicBezTo>
                  <a:cubicBezTo>
                    <a:pt x="1700" y="1227"/>
                    <a:pt x="1700" y="1227"/>
                    <a:pt x="1700" y="1227"/>
                  </a:cubicBezTo>
                  <a:cubicBezTo>
                    <a:pt x="1734" y="1261"/>
                    <a:pt x="1787" y="1273"/>
                    <a:pt x="1835" y="1273"/>
                  </a:cubicBezTo>
                  <a:cubicBezTo>
                    <a:pt x="1908" y="1273"/>
                    <a:pt x="1993" y="1248"/>
                    <a:pt x="1993" y="1160"/>
                  </a:cubicBezTo>
                  <a:cubicBezTo>
                    <a:pt x="1993" y="1030"/>
                    <a:pt x="1815" y="1073"/>
                    <a:pt x="1815" y="1022"/>
                  </a:cubicBezTo>
                  <a:cubicBezTo>
                    <a:pt x="1815" y="1002"/>
                    <a:pt x="1836" y="994"/>
                    <a:pt x="1853" y="994"/>
                  </a:cubicBezTo>
                  <a:cubicBezTo>
                    <a:pt x="1879" y="994"/>
                    <a:pt x="1899" y="1004"/>
                    <a:pt x="1915" y="1023"/>
                  </a:cubicBezTo>
                  <a:cubicBezTo>
                    <a:pt x="1979" y="959"/>
                    <a:pt x="1979" y="959"/>
                    <a:pt x="1979" y="959"/>
                  </a:cubicBezTo>
                  <a:cubicBezTo>
                    <a:pt x="1948" y="925"/>
                    <a:pt x="1898" y="914"/>
                    <a:pt x="1853" y="914"/>
                  </a:cubicBezTo>
                  <a:cubicBezTo>
                    <a:pt x="1781" y="914"/>
                    <a:pt x="1709" y="949"/>
                    <a:pt x="1709" y="1029"/>
                  </a:cubicBezTo>
                  <a:close/>
                  <a:moveTo>
                    <a:pt x="2227" y="1007"/>
                  </a:moveTo>
                  <a:cubicBezTo>
                    <a:pt x="2249" y="1007"/>
                    <a:pt x="2268" y="1018"/>
                    <a:pt x="2279" y="1033"/>
                  </a:cubicBezTo>
                  <a:cubicBezTo>
                    <a:pt x="2349" y="960"/>
                    <a:pt x="2349" y="960"/>
                    <a:pt x="2349" y="960"/>
                  </a:cubicBezTo>
                  <a:cubicBezTo>
                    <a:pt x="2316" y="926"/>
                    <a:pt x="2267" y="914"/>
                    <a:pt x="2227" y="914"/>
                  </a:cubicBezTo>
                  <a:cubicBezTo>
                    <a:pt x="2121" y="914"/>
                    <a:pt x="2037" y="984"/>
                    <a:pt x="2037" y="1093"/>
                  </a:cubicBezTo>
                  <a:cubicBezTo>
                    <a:pt x="2037" y="1203"/>
                    <a:pt x="2121" y="1273"/>
                    <a:pt x="2227" y="1273"/>
                  </a:cubicBezTo>
                  <a:cubicBezTo>
                    <a:pt x="2267" y="1273"/>
                    <a:pt x="2316" y="1261"/>
                    <a:pt x="2349" y="1227"/>
                  </a:cubicBezTo>
                  <a:cubicBezTo>
                    <a:pt x="2279" y="1154"/>
                    <a:pt x="2279" y="1154"/>
                    <a:pt x="2279" y="1154"/>
                  </a:cubicBezTo>
                  <a:cubicBezTo>
                    <a:pt x="2267" y="1168"/>
                    <a:pt x="2250" y="1180"/>
                    <a:pt x="2227" y="1180"/>
                  </a:cubicBezTo>
                  <a:cubicBezTo>
                    <a:pt x="2174" y="1180"/>
                    <a:pt x="2142" y="1145"/>
                    <a:pt x="2142" y="1093"/>
                  </a:cubicBezTo>
                  <a:cubicBezTo>
                    <a:pt x="2142" y="1042"/>
                    <a:pt x="2174" y="1007"/>
                    <a:pt x="2227" y="1007"/>
                  </a:cubicBezTo>
                  <a:close/>
                  <a:moveTo>
                    <a:pt x="2611" y="1097"/>
                  </a:moveTo>
                  <a:cubicBezTo>
                    <a:pt x="2611" y="1265"/>
                    <a:pt x="2611" y="1265"/>
                    <a:pt x="2611" y="1265"/>
                  </a:cubicBezTo>
                  <a:cubicBezTo>
                    <a:pt x="2717" y="1265"/>
                    <a:pt x="2717" y="1265"/>
                    <a:pt x="2717" y="1265"/>
                  </a:cubicBezTo>
                  <a:cubicBezTo>
                    <a:pt x="2717" y="1076"/>
                    <a:pt x="2717" y="1076"/>
                    <a:pt x="2717" y="1076"/>
                  </a:cubicBezTo>
                  <a:cubicBezTo>
                    <a:pt x="2717" y="984"/>
                    <a:pt x="2697" y="914"/>
                    <a:pt x="2590" y="914"/>
                  </a:cubicBezTo>
                  <a:cubicBezTo>
                    <a:pt x="2538" y="914"/>
                    <a:pt x="2504" y="942"/>
                    <a:pt x="2494" y="969"/>
                  </a:cubicBezTo>
                  <a:cubicBezTo>
                    <a:pt x="2492" y="969"/>
                    <a:pt x="2492" y="969"/>
                    <a:pt x="2492" y="969"/>
                  </a:cubicBezTo>
                  <a:cubicBezTo>
                    <a:pt x="2492" y="732"/>
                    <a:pt x="2492" y="732"/>
                    <a:pt x="2492" y="732"/>
                  </a:cubicBezTo>
                  <a:cubicBezTo>
                    <a:pt x="2387" y="732"/>
                    <a:pt x="2387" y="732"/>
                    <a:pt x="2387" y="732"/>
                  </a:cubicBezTo>
                  <a:cubicBezTo>
                    <a:pt x="2387" y="1265"/>
                    <a:pt x="2387" y="1265"/>
                    <a:pt x="2387" y="1265"/>
                  </a:cubicBezTo>
                  <a:cubicBezTo>
                    <a:pt x="2492" y="1265"/>
                    <a:pt x="2492" y="1265"/>
                    <a:pt x="2492" y="1265"/>
                  </a:cubicBezTo>
                  <a:cubicBezTo>
                    <a:pt x="2492" y="1094"/>
                    <a:pt x="2492" y="1094"/>
                    <a:pt x="2492" y="1094"/>
                  </a:cubicBezTo>
                  <a:cubicBezTo>
                    <a:pt x="2492" y="1050"/>
                    <a:pt x="2501" y="1007"/>
                    <a:pt x="2556" y="1007"/>
                  </a:cubicBezTo>
                  <a:cubicBezTo>
                    <a:pt x="2610" y="1007"/>
                    <a:pt x="2611" y="1057"/>
                    <a:pt x="2611" y="1097"/>
                  </a:cubicBezTo>
                  <a:close/>
                  <a:moveTo>
                    <a:pt x="130" y="1638"/>
                  </a:moveTo>
                  <a:cubicBezTo>
                    <a:pt x="130" y="1601"/>
                    <a:pt x="173" y="1587"/>
                    <a:pt x="204" y="1587"/>
                  </a:cubicBezTo>
                  <a:cubicBezTo>
                    <a:pt x="231" y="1587"/>
                    <a:pt x="266" y="1598"/>
                    <a:pt x="284" y="1620"/>
                  </a:cubicBezTo>
                  <a:cubicBezTo>
                    <a:pt x="359" y="1538"/>
                    <a:pt x="359" y="1538"/>
                    <a:pt x="359" y="1538"/>
                  </a:cubicBezTo>
                  <a:cubicBezTo>
                    <a:pt x="317" y="1500"/>
                    <a:pt x="263" y="1486"/>
                    <a:pt x="207" y="1486"/>
                  </a:cubicBezTo>
                  <a:cubicBezTo>
                    <a:pt x="109" y="1486"/>
                    <a:pt x="16" y="1541"/>
                    <a:pt x="16" y="1648"/>
                  </a:cubicBezTo>
                  <a:cubicBezTo>
                    <a:pt x="16" y="1814"/>
                    <a:pt x="250" y="1765"/>
                    <a:pt x="250" y="1856"/>
                  </a:cubicBezTo>
                  <a:cubicBezTo>
                    <a:pt x="250" y="1891"/>
                    <a:pt x="210" y="1908"/>
                    <a:pt x="174" y="1908"/>
                  </a:cubicBezTo>
                  <a:cubicBezTo>
                    <a:pt x="137" y="1908"/>
                    <a:pt x="101" y="1891"/>
                    <a:pt x="78" y="1861"/>
                  </a:cubicBezTo>
                  <a:cubicBezTo>
                    <a:pt x="0" y="1947"/>
                    <a:pt x="0" y="1947"/>
                    <a:pt x="0" y="1947"/>
                  </a:cubicBezTo>
                  <a:cubicBezTo>
                    <a:pt x="47" y="1991"/>
                    <a:pt x="104" y="2010"/>
                    <a:pt x="168" y="2010"/>
                  </a:cubicBezTo>
                  <a:cubicBezTo>
                    <a:pt x="271" y="2010"/>
                    <a:pt x="360" y="1957"/>
                    <a:pt x="360" y="1846"/>
                  </a:cubicBezTo>
                  <a:cubicBezTo>
                    <a:pt x="360" y="1671"/>
                    <a:pt x="130" y="1729"/>
                    <a:pt x="130" y="1638"/>
                  </a:cubicBezTo>
                  <a:close/>
                  <a:moveTo>
                    <a:pt x="810" y="1823"/>
                  </a:moveTo>
                  <a:cubicBezTo>
                    <a:pt x="810" y="1918"/>
                    <a:pt x="751" y="2006"/>
                    <a:pt x="654" y="2006"/>
                  </a:cubicBezTo>
                  <a:cubicBezTo>
                    <a:pt x="610" y="2006"/>
                    <a:pt x="569" y="1994"/>
                    <a:pt x="545" y="1960"/>
                  </a:cubicBezTo>
                  <a:cubicBezTo>
                    <a:pt x="544" y="1960"/>
                    <a:pt x="544" y="1960"/>
                    <a:pt x="544" y="1960"/>
                  </a:cubicBezTo>
                  <a:cubicBezTo>
                    <a:pt x="544" y="2158"/>
                    <a:pt x="544" y="2158"/>
                    <a:pt x="544" y="2158"/>
                  </a:cubicBezTo>
                  <a:cubicBezTo>
                    <a:pt x="438" y="2158"/>
                    <a:pt x="438" y="2158"/>
                    <a:pt x="438" y="2158"/>
                  </a:cubicBezTo>
                  <a:cubicBezTo>
                    <a:pt x="438" y="1655"/>
                    <a:pt x="438" y="1655"/>
                    <a:pt x="438" y="1655"/>
                  </a:cubicBezTo>
                  <a:cubicBezTo>
                    <a:pt x="536" y="1655"/>
                    <a:pt x="536" y="1655"/>
                    <a:pt x="536" y="1655"/>
                  </a:cubicBezTo>
                  <a:cubicBezTo>
                    <a:pt x="536" y="1700"/>
                    <a:pt x="536" y="1700"/>
                    <a:pt x="536" y="1700"/>
                  </a:cubicBezTo>
                  <a:cubicBezTo>
                    <a:pt x="537" y="1700"/>
                    <a:pt x="537" y="1700"/>
                    <a:pt x="537" y="1700"/>
                  </a:cubicBezTo>
                  <a:cubicBezTo>
                    <a:pt x="553" y="1675"/>
                    <a:pt x="594" y="1646"/>
                    <a:pt x="642" y="1646"/>
                  </a:cubicBezTo>
                  <a:cubicBezTo>
                    <a:pt x="743" y="1646"/>
                    <a:pt x="810" y="1719"/>
                    <a:pt x="810" y="1823"/>
                  </a:cubicBezTo>
                  <a:close/>
                  <a:moveTo>
                    <a:pt x="705" y="1826"/>
                  </a:moveTo>
                  <a:cubicBezTo>
                    <a:pt x="705" y="1774"/>
                    <a:pt x="673" y="1739"/>
                    <a:pt x="620" y="1739"/>
                  </a:cubicBezTo>
                  <a:cubicBezTo>
                    <a:pt x="567" y="1739"/>
                    <a:pt x="536" y="1774"/>
                    <a:pt x="536" y="1826"/>
                  </a:cubicBezTo>
                  <a:cubicBezTo>
                    <a:pt x="536" y="1877"/>
                    <a:pt x="567" y="1913"/>
                    <a:pt x="620" y="1913"/>
                  </a:cubicBezTo>
                  <a:cubicBezTo>
                    <a:pt x="673" y="1913"/>
                    <a:pt x="705" y="1877"/>
                    <a:pt x="705" y="1826"/>
                  </a:cubicBezTo>
                  <a:close/>
                  <a:moveTo>
                    <a:pt x="1213" y="1826"/>
                  </a:moveTo>
                  <a:cubicBezTo>
                    <a:pt x="1213" y="1859"/>
                    <a:pt x="1213" y="1859"/>
                    <a:pt x="1213" y="1859"/>
                  </a:cubicBezTo>
                  <a:cubicBezTo>
                    <a:pt x="968" y="1859"/>
                    <a:pt x="968" y="1859"/>
                    <a:pt x="968" y="1859"/>
                  </a:cubicBezTo>
                  <a:cubicBezTo>
                    <a:pt x="976" y="1899"/>
                    <a:pt x="1006" y="1925"/>
                    <a:pt x="1047" y="1925"/>
                  </a:cubicBezTo>
                  <a:cubicBezTo>
                    <a:pt x="1082" y="1925"/>
                    <a:pt x="1105" y="1908"/>
                    <a:pt x="1123" y="1884"/>
                  </a:cubicBezTo>
                  <a:cubicBezTo>
                    <a:pt x="1197" y="1938"/>
                    <a:pt x="1197" y="1938"/>
                    <a:pt x="1197" y="1938"/>
                  </a:cubicBezTo>
                  <a:cubicBezTo>
                    <a:pt x="1163" y="1981"/>
                    <a:pt x="1107" y="2006"/>
                    <a:pt x="1052" y="2006"/>
                  </a:cubicBezTo>
                  <a:cubicBezTo>
                    <a:pt x="946" y="2006"/>
                    <a:pt x="862" y="1935"/>
                    <a:pt x="862" y="1826"/>
                  </a:cubicBezTo>
                  <a:cubicBezTo>
                    <a:pt x="862" y="1717"/>
                    <a:pt x="946" y="1646"/>
                    <a:pt x="1052" y="1646"/>
                  </a:cubicBezTo>
                  <a:cubicBezTo>
                    <a:pt x="1151" y="1646"/>
                    <a:pt x="1213" y="1717"/>
                    <a:pt x="1213" y="1826"/>
                  </a:cubicBezTo>
                  <a:close/>
                  <a:moveTo>
                    <a:pt x="1107" y="1787"/>
                  </a:moveTo>
                  <a:cubicBezTo>
                    <a:pt x="1108" y="1752"/>
                    <a:pt x="1080" y="1722"/>
                    <a:pt x="1042" y="1722"/>
                  </a:cubicBezTo>
                  <a:cubicBezTo>
                    <a:pt x="996" y="1722"/>
                    <a:pt x="970" y="1754"/>
                    <a:pt x="968" y="1787"/>
                  </a:cubicBezTo>
                  <a:lnTo>
                    <a:pt x="1107" y="1787"/>
                  </a:lnTo>
                  <a:close/>
                  <a:moveTo>
                    <a:pt x="1457" y="1739"/>
                  </a:moveTo>
                  <a:cubicBezTo>
                    <a:pt x="1478" y="1739"/>
                    <a:pt x="1498" y="1750"/>
                    <a:pt x="1509" y="1765"/>
                  </a:cubicBezTo>
                  <a:cubicBezTo>
                    <a:pt x="1578" y="1692"/>
                    <a:pt x="1578" y="1692"/>
                    <a:pt x="1578" y="1692"/>
                  </a:cubicBezTo>
                  <a:cubicBezTo>
                    <a:pt x="1545" y="1658"/>
                    <a:pt x="1497" y="1646"/>
                    <a:pt x="1457" y="1646"/>
                  </a:cubicBezTo>
                  <a:cubicBezTo>
                    <a:pt x="1351" y="1646"/>
                    <a:pt x="1266" y="1717"/>
                    <a:pt x="1266" y="1826"/>
                  </a:cubicBezTo>
                  <a:cubicBezTo>
                    <a:pt x="1266" y="1935"/>
                    <a:pt x="1351" y="2006"/>
                    <a:pt x="1457" y="2006"/>
                  </a:cubicBezTo>
                  <a:cubicBezTo>
                    <a:pt x="1497" y="2006"/>
                    <a:pt x="1545" y="1994"/>
                    <a:pt x="1578" y="1960"/>
                  </a:cubicBezTo>
                  <a:cubicBezTo>
                    <a:pt x="1509" y="1886"/>
                    <a:pt x="1509" y="1886"/>
                    <a:pt x="1509" y="1886"/>
                  </a:cubicBezTo>
                  <a:cubicBezTo>
                    <a:pt x="1497" y="1901"/>
                    <a:pt x="1480" y="1913"/>
                    <a:pt x="1457" y="1913"/>
                  </a:cubicBezTo>
                  <a:cubicBezTo>
                    <a:pt x="1404" y="1913"/>
                    <a:pt x="1372" y="1877"/>
                    <a:pt x="1372" y="1826"/>
                  </a:cubicBezTo>
                  <a:cubicBezTo>
                    <a:pt x="1372" y="1774"/>
                    <a:pt x="1404" y="1739"/>
                    <a:pt x="1457" y="1739"/>
                  </a:cubicBezTo>
                  <a:close/>
                  <a:moveTo>
                    <a:pt x="1671" y="1486"/>
                  </a:moveTo>
                  <a:cubicBezTo>
                    <a:pt x="1637" y="1486"/>
                    <a:pt x="1610" y="1513"/>
                    <a:pt x="1610" y="1547"/>
                  </a:cubicBezTo>
                  <a:cubicBezTo>
                    <a:pt x="1610" y="1581"/>
                    <a:pt x="1637" y="1608"/>
                    <a:pt x="1671" y="1608"/>
                  </a:cubicBezTo>
                  <a:cubicBezTo>
                    <a:pt x="1705" y="1608"/>
                    <a:pt x="1732" y="1581"/>
                    <a:pt x="1732" y="1547"/>
                  </a:cubicBezTo>
                  <a:cubicBezTo>
                    <a:pt x="1732" y="1513"/>
                    <a:pt x="1705" y="1486"/>
                    <a:pt x="1671" y="1486"/>
                  </a:cubicBezTo>
                  <a:close/>
                  <a:moveTo>
                    <a:pt x="1618" y="1997"/>
                  </a:moveTo>
                  <a:cubicBezTo>
                    <a:pt x="1724" y="1997"/>
                    <a:pt x="1724" y="1997"/>
                    <a:pt x="1724" y="1997"/>
                  </a:cubicBezTo>
                  <a:cubicBezTo>
                    <a:pt x="1724" y="1655"/>
                    <a:pt x="1724" y="1655"/>
                    <a:pt x="1724" y="1655"/>
                  </a:cubicBezTo>
                  <a:cubicBezTo>
                    <a:pt x="1618" y="1655"/>
                    <a:pt x="1618" y="1655"/>
                    <a:pt x="1618" y="1655"/>
                  </a:cubicBezTo>
                  <a:lnTo>
                    <a:pt x="1618" y="1997"/>
                  </a:lnTo>
                  <a:close/>
                  <a:moveTo>
                    <a:pt x="2112" y="1823"/>
                  </a:moveTo>
                  <a:cubicBezTo>
                    <a:pt x="2112" y="1997"/>
                    <a:pt x="2112" y="1997"/>
                    <a:pt x="2112" y="1997"/>
                  </a:cubicBezTo>
                  <a:cubicBezTo>
                    <a:pt x="2015" y="1997"/>
                    <a:pt x="2015" y="1997"/>
                    <a:pt x="2015" y="1997"/>
                  </a:cubicBezTo>
                  <a:cubicBezTo>
                    <a:pt x="2015" y="1954"/>
                    <a:pt x="2015" y="1954"/>
                    <a:pt x="2015" y="1954"/>
                  </a:cubicBezTo>
                  <a:cubicBezTo>
                    <a:pt x="2013" y="1954"/>
                    <a:pt x="2013" y="1954"/>
                    <a:pt x="2013" y="1954"/>
                  </a:cubicBezTo>
                  <a:cubicBezTo>
                    <a:pt x="1990" y="1991"/>
                    <a:pt x="1948" y="2006"/>
                    <a:pt x="1905" y="2006"/>
                  </a:cubicBezTo>
                  <a:cubicBezTo>
                    <a:pt x="1841" y="2006"/>
                    <a:pt x="1783" y="1969"/>
                    <a:pt x="1783" y="1900"/>
                  </a:cubicBezTo>
                  <a:cubicBezTo>
                    <a:pt x="1783" y="1781"/>
                    <a:pt x="1927" y="1779"/>
                    <a:pt x="2015" y="1779"/>
                  </a:cubicBezTo>
                  <a:cubicBezTo>
                    <a:pt x="2015" y="1742"/>
                    <a:pt x="1984" y="1718"/>
                    <a:pt x="1947" y="1718"/>
                  </a:cubicBezTo>
                  <a:cubicBezTo>
                    <a:pt x="1913" y="1718"/>
                    <a:pt x="1884" y="1734"/>
                    <a:pt x="1861" y="1759"/>
                  </a:cubicBezTo>
                  <a:cubicBezTo>
                    <a:pt x="1805" y="1701"/>
                    <a:pt x="1805" y="1701"/>
                    <a:pt x="1805" y="1701"/>
                  </a:cubicBezTo>
                  <a:cubicBezTo>
                    <a:pt x="1843" y="1665"/>
                    <a:pt x="1900" y="1646"/>
                    <a:pt x="1956" y="1646"/>
                  </a:cubicBezTo>
                  <a:cubicBezTo>
                    <a:pt x="2079" y="1646"/>
                    <a:pt x="2112" y="1709"/>
                    <a:pt x="2112" y="1823"/>
                  </a:cubicBezTo>
                  <a:close/>
                  <a:moveTo>
                    <a:pt x="2015" y="1847"/>
                  </a:moveTo>
                  <a:cubicBezTo>
                    <a:pt x="1989" y="1847"/>
                    <a:pt x="1989" y="1847"/>
                    <a:pt x="1989" y="1847"/>
                  </a:cubicBezTo>
                  <a:cubicBezTo>
                    <a:pt x="1956" y="1847"/>
                    <a:pt x="1884" y="1850"/>
                    <a:pt x="1884" y="1896"/>
                  </a:cubicBezTo>
                  <a:cubicBezTo>
                    <a:pt x="1884" y="1922"/>
                    <a:pt x="1911" y="1934"/>
                    <a:pt x="1934" y="1934"/>
                  </a:cubicBezTo>
                  <a:cubicBezTo>
                    <a:pt x="1976" y="1934"/>
                    <a:pt x="2015" y="1912"/>
                    <a:pt x="2015" y="1870"/>
                  </a:cubicBezTo>
                  <a:lnTo>
                    <a:pt x="2015" y="1847"/>
                  </a:lnTo>
                  <a:close/>
                  <a:moveTo>
                    <a:pt x="2180" y="1997"/>
                  </a:moveTo>
                  <a:cubicBezTo>
                    <a:pt x="2285" y="1997"/>
                    <a:pt x="2285" y="1997"/>
                    <a:pt x="2285" y="1997"/>
                  </a:cubicBezTo>
                  <a:cubicBezTo>
                    <a:pt x="2285" y="1464"/>
                    <a:pt x="2285" y="1464"/>
                    <a:pt x="2285" y="1464"/>
                  </a:cubicBezTo>
                  <a:cubicBezTo>
                    <a:pt x="2180" y="1464"/>
                    <a:pt x="2180" y="1464"/>
                    <a:pt x="2180" y="1464"/>
                  </a:cubicBezTo>
                  <a:lnTo>
                    <a:pt x="2180" y="1997"/>
                  </a:lnTo>
                  <a:close/>
                  <a:moveTo>
                    <a:pt x="2416" y="1486"/>
                  </a:moveTo>
                  <a:cubicBezTo>
                    <a:pt x="2382" y="1486"/>
                    <a:pt x="2354" y="1513"/>
                    <a:pt x="2354" y="1547"/>
                  </a:cubicBezTo>
                  <a:cubicBezTo>
                    <a:pt x="2354" y="1581"/>
                    <a:pt x="2382" y="1608"/>
                    <a:pt x="2416" y="1608"/>
                  </a:cubicBezTo>
                  <a:cubicBezTo>
                    <a:pt x="2449" y="1608"/>
                    <a:pt x="2477" y="1581"/>
                    <a:pt x="2477" y="1547"/>
                  </a:cubicBezTo>
                  <a:cubicBezTo>
                    <a:pt x="2477" y="1513"/>
                    <a:pt x="2449" y="1486"/>
                    <a:pt x="2416" y="1486"/>
                  </a:cubicBezTo>
                  <a:close/>
                  <a:moveTo>
                    <a:pt x="2363" y="1997"/>
                  </a:moveTo>
                  <a:cubicBezTo>
                    <a:pt x="2469" y="1997"/>
                    <a:pt x="2469" y="1997"/>
                    <a:pt x="2469" y="1997"/>
                  </a:cubicBezTo>
                  <a:cubicBezTo>
                    <a:pt x="2469" y="1655"/>
                    <a:pt x="2469" y="1655"/>
                    <a:pt x="2469" y="1655"/>
                  </a:cubicBezTo>
                  <a:cubicBezTo>
                    <a:pt x="2363" y="1655"/>
                    <a:pt x="2363" y="1655"/>
                    <a:pt x="2363" y="1655"/>
                  </a:cubicBezTo>
                  <a:lnTo>
                    <a:pt x="2363" y="1997"/>
                  </a:lnTo>
                  <a:close/>
                  <a:moveTo>
                    <a:pt x="2638" y="1755"/>
                  </a:moveTo>
                  <a:cubicBezTo>
                    <a:pt x="2638" y="1734"/>
                    <a:pt x="2659" y="1726"/>
                    <a:pt x="2677" y="1726"/>
                  </a:cubicBezTo>
                  <a:cubicBezTo>
                    <a:pt x="2702" y="1726"/>
                    <a:pt x="2723" y="1736"/>
                    <a:pt x="2738" y="1755"/>
                  </a:cubicBezTo>
                  <a:cubicBezTo>
                    <a:pt x="2803" y="1691"/>
                    <a:pt x="2803" y="1691"/>
                    <a:pt x="2803" y="1691"/>
                  </a:cubicBezTo>
                  <a:cubicBezTo>
                    <a:pt x="2772" y="1657"/>
                    <a:pt x="2721" y="1646"/>
                    <a:pt x="2676" y="1646"/>
                  </a:cubicBezTo>
                  <a:cubicBezTo>
                    <a:pt x="2605" y="1646"/>
                    <a:pt x="2533" y="1681"/>
                    <a:pt x="2533" y="1762"/>
                  </a:cubicBezTo>
                  <a:cubicBezTo>
                    <a:pt x="2533" y="1892"/>
                    <a:pt x="2711" y="1846"/>
                    <a:pt x="2711" y="1901"/>
                  </a:cubicBezTo>
                  <a:cubicBezTo>
                    <a:pt x="2711" y="1919"/>
                    <a:pt x="2687" y="1925"/>
                    <a:pt x="2663" y="1925"/>
                  </a:cubicBezTo>
                  <a:cubicBezTo>
                    <a:pt x="2631" y="1925"/>
                    <a:pt x="2608" y="1912"/>
                    <a:pt x="2588" y="1888"/>
                  </a:cubicBezTo>
                  <a:cubicBezTo>
                    <a:pt x="2524" y="1959"/>
                    <a:pt x="2524" y="1959"/>
                    <a:pt x="2524" y="1959"/>
                  </a:cubicBezTo>
                  <a:cubicBezTo>
                    <a:pt x="2558" y="1994"/>
                    <a:pt x="2611" y="2006"/>
                    <a:pt x="2659" y="2006"/>
                  </a:cubicBezTo>
                  <a:cubicBezTo>
                    <a:pt x="2732" y="2006"/>
                    <a:pt x="2817" y="1980"/>
                    <a:pt x="2817" y="1893"/>
                  </a:cubicBezTo>
                  <a:cubicBezTo>
                    <a:pt x="2817" y="1762"/>
                    <a:pt x="2638" y="1805"/>
                    <a:pt x="2638" y="1755"/>
                  </a:cubicBezTo>
                  <a:close/>
                  <a:moveTo>
                    <a:pt x="3011" y="1553"/>
                  </a:moveTo>
                  <a:cubicBezTo>
                    <a:pt x="2905" y="1553"/>
                    <a:pt x="2905" y="1553"/>
                    <a:pt x="2905" y="1553"/>
                  </a:cubicBezTo>
                  <a:cubicBezTo>
                    <a:pt x="2905" y="1655"/>
                    <a:pt x="2905" y="1655"/>
                    <a:pt x="2905" y="1655"/>
                  </a:cubicBezTo>
                  <a:cubicBezTo>
                    <a:pt x="2838" y="1655"/>
                    <a:pt x="2838" y="1655"/>
                    <a:pt x="2838" y="1655"/>
                  </a:cubicBezTo>
                  <a:cubicBezTo>
                    <a:pt x="2838" y="1739"/>
                    <a:pt x="2838" y="1739"/>
                    <a:pt x="2838" y="1739"/>
                  </a:cubicBezTo>
                  <a:cubicBezTo>
                    <a:pt x="2905" y="1739"/>
                    <a:pt x="2905" y="1739"/>
                    <a:pt x="2905" y="1739"/>
                  </a:cubicBezTo>
                  <a:cubicBezTo>
                    <a:pt x="2905" y="1902"/>
                    <a:pt x="2905" y="1902"/>
                    <a:pt x="2905" y="1902"/>
                  </a:cubicBezTo>
                  <a:cubicBezTo>
                    <a:pt x="2905" y="1977"/>
                    <a:pt x="2960" y="2006"/>
                    <a:pt x="3030" y="2006"/>
                  </a:cubicBezTo>
                  <a:cubicBezTo>
                    <a:pt x="3055" y="2006"/>
                    <a:pt x="3081" y="2003"/>
                    <a:pt x="3104" y="1995"/>
                  </a:cubicBezTo>
                  <a:cubicBezTo>
                    <a:pt x="3104" y="1907"/>
                    <a:pt x="3104" y="1907"/>
                    <a:pt x="3104" y="1907"/>
                  </a:cubicBezTo>
                  <a:cubicBezTo>
                    <a:pt x="3095" y="1915"/>
                    <a:pt x="3072" y="1917"/>
                    <a:pt x="3061" y="1917"/>
                  </a:cubicBezTo>
                  <a:cubicBezTo>
                    <a:pt x="3015" y="1917"/>
                    <a:pt x="3011" y="1890"/>
                    <a:pt x="3011" y="1853"/>
                  </a:cubicBezTo>
                  <a:cubicBezTo>
                    <a:pt x="3011" y="1739"/>
                    <a:pt x="3011" y="1739"/>
                    <a:pt x="3011" y="1739"/>
                  </a:cubicBezTo>
                  <a:cubicBezTo>
                    <a:pt x="3104" y="1739"/>
                    <a:pt x="3104" y="1739"/>
                    <a:pt x="3104" y="1739"/>
                  </a:cubicBezTo>
                  <a:cubicBezTo>
                    <a:pt x="3104" y="1655"/>
                    <a:pt x="3104" y="1655"/>
                    <a:pt x="3104" y="1655"/>
                  </a:cubicBezTo>
                  <a:cubicBezTo>
                    <a:pt x="3011" y="1655"/>
                    <a:pt x="3011" y="1655"/>
                    <a:pt x="3011" y="1655"/>
                  </a:cubicBezTo>
                  <a:lnTo>
                    <a:pt x="3011" y="1553"/>
                  </a:lnTo>
                  <a:close/>
                  <a:moveTo>
                    <a:pt x="3498" y="1826"/>
                  </a:moveTo>
                  <a:cubicBezTo>
                    <a:pt x="3498" y="1859"/>
                    <a:pt x="3498" y="1859"/>
                    <a:pt x="3498" y="1859"/>
                  </a:cubicBezTo>
                  <a:cubicBezTo>
                    <a:pt x="3253" y="1859"/>
                    <a:pt x="3253" y="1859"/>
                    <a:pt x="3253" y="1859"/>
                  </a:cubicBezTo>
                  <a:cubicBezTo>
                    <a:pt x="3261" y="1899"/>
                    <a:pt x="3292" y="1925"/>
                    <a:pt x="3332" y="1925"/>
                  </a:cubicBezTo>
                  <a:cubicBezTo>
                    <a:pt x="3367" y="1925"/>
                    <a:pt x="3390" y="1908"/>
                    <a:pt x="3408" y="1884"/>
                  </a:cubicBezTo>
                  <a:cubicBezTo>
                    <a:pt x="3482" y="1938"/>
                    <a:pt x="3482" y="1938"/>
                    <a:pt x="3482" y="1938"/>
                  </a:cubicBezTo>
                  <a:cubicBezTo>
                    <a:pt x="3448" y="1981"/>
                    <a:pt x="3392" y="2006"/>
                    <a:pt x="3337" y="2006"/>
                  </a:cubicBezTo>
                  <a:cubicBezTo>
                    <a:pt x="3232" y="2006"/>
                    <a:pt x="3147" y="1935"/>
                    <a:pt x="3147" y="1826"/>
                  </a:cubicBezTo>
                  <a:cubicBezTo>
                    <a:pt x="3147" y="1717"/>
                    <a:pt x="3232" y="1646"/>
                    <a:pt x="3337" y="1646"/>
                  </a:cubicBezTo>
                  <a:cubicBezTo>
                    <a:pt x="3436" y="1646"/>
                    <a:pt x="3498" y="1717"/>
                    <a:pt x="3498" y="1826"/>
                  </a:cubicBezTo>
                  <a:close/>
                  <a:moveTo>
                    <a:pt x="3392" y="1787"/>
                  </a:moveTo>
                  <a:cubicBezTo>
                    <a:pt x="3393" y="1752"/>
                    <a:pt x="3366" y="1722"/>
                    <a:pt x="3327" y="1722"/>
                  </a:cubicBezTo>
                  <a:cubicBezTo>
                    <a:pt x="3281" y="1722"/>
                    <a:pt x="3256" y="1754"/>
                    <a:pt x="3253" y="1787"/>
                  </a:cubicBezTo>
                  <a:lnTo>
                    <a:pt x="3392" y="1787"/>
                  </a:lnTo>
                  <a:close/>
                  <a:moveTo>
                    <a:pt x="3765" y="1646"/>
                  </a:moveTo>
                  <a:cubicBezTo>
                    <a:pt x="3714" y="1646"/>
                    <a:pt x="3679" y="1674"/>
                    <a:pt x="3665" y="1701"/>
                  </a:cubicBezTo>
                  <a:cubicBezTo>
                    <a:pt x="3664" y="1701"/>
                    <a:pt x="3664" y="1701"/>
                    <a:pt x="3664" y="1701"/>
                  </a:cubicBezTo>
                  <a:cubicBezTo>
                    <a:pt x="3664" y="1655"/>
                    <a:pt x="3664" y="1655"/>
                    <a:pt x="3664" y="1655"/>
                  </a:cubicBezTo>
                  <a:cubicBezTo>
                    <a:pt x="3562" y="1655"/>
                    <a:pt x="3562" y="1655"/>
                    <a:pt x="3562" y="1655"/>
                  </a:cubicBezTo>
                  <a:cubicBezTo>
                    <a:pt x="3562" y="1997"/>
                    <a:pt x="3562" y="1997"/>
                    <a:pt x="3562" y="1997"/>
                  </a:cubicBezTo>
                  <a:cubicBezTo>
                    <a:pt x="3668" y="1997"/>
                    <a:pt x="3668" y="1997"/>
                    <a:pt x="3668" y="1997"/>
                  </a:cubicBezTo>
                  <a:cubicBezTo>
                    <a:pt x="3668" y="1827"/>
                    <a:pt x="3668" y="1827"/>
                    <a:pt x="3668" y="1827"/>
                  </a:cubicBezTo>
                  <a:cubicBezTo>
                    <a:pt x="3668" y="1782"/>
                    <a:pt x="3676" y="1739"/>
                    <a:pt x="3731" y="1739"/>
                  </a:cubicBezTo>
                  <a:cubicBezTo>
                    <a:pt x="3786" y="1739"/>
                    <a:pt x="3786" y="1790"/>
                    <a:pt x="3786" y="1829"/>
                  </a:cubicBezTo>
                  <a:cubicBezTo>
                    <a:pt x="3786" y="1997"/>
                    <a:pt x="3786" y="1997"/>
                    <a:pt x="3786" y="1997"/>
                  </a:cubicBezTo>
                  <a:cubicBezTo>
                    <a:pt x="3892" y="1997"/>
                    <a:pt x="3892" y="1997"/>
                    <a:pt x="3892" y="1997"/>
                  </a:cubicBezTo>
                  <a:cubicBezTo>
                    <a:pt x="3892" y="1808"/>
                    <a:pt x="3892" y="1808"/>
                    <a:pt x="3892" y="1808"/>
                  </a:cubicBezTo>
                  <a:cubicBezTo>
                    <a:pt x="3892" y="1717"/>
                    <a:pt x="3872" y="1646"/>
                    <a:pt x="3765" y="1646"/>
                  </a:cubicBezTo>
                  <a:close/>
                </a:path>
              </a:pathLst>
            </a:custGeom>
            <a:solidFill>
              <a:srgbClr val="0027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29" name="Mailadres spreker"/>
          <p:cNvSpPr>
            <a:spLocks noGrp="1" noSelect="1"/>
          </p:cNvSpPr>
          <p:nvPr>
            <p:ph type="body" sz="quarter" idx="11" hasCustomPrompt="1"/>
          </p:nvPr>
        </p:nvSpPr>
        <p:spPr bwMode="gray">
          <a:xfrm>
            <a:off x="4472642" y="4036795"/>
            <a:ext cx="5112000" cy="576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2000" b="0">
                <a:solidFill>
                  <a:schemeClr val="accent2"/>
                </a:solidFill>
              </a:defRPr>
            </a:lvl2pPr>
            <a:lvl3pPr marL="0" indent="0">
              <a:spcBef>
                <a:spcPts val="0"/>
              </a:spcBef>
              <a:buNone/>
              <a:defRPr sz="2000" b="0">
                <a:solidFill>
                  <a:schemeClr val="accent2"/>
                </a:solidFill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None/>
              <a:defRPr sz="2000" b="0">
                <a:solidFill>
                  <a:schemeClr val="accent2"/>
                </a:solidFill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None/>
              <a:defRPr sz="2000" b="0">
                <a:solidFill>
                  <a:schemeClr val="accent2"/>
                </a:solidFill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None/>
              <a:defRPr sz="2000" b="0">
                <a:solidFill>
                  <a:schemeClr val="accent2"/>
                </a:solidFill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None/>
              <a:defRPr sz="2000" b="0">
                <a:solidFill>
                  <a:schemeClr val="accent2"/>
                </a:solidFill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None/>
              <a:defRPr sz="2000" b="0">
                <a:solidFill>
                  <a:schemeClr val="accent2"/>
                </a:solidFill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None/>
              <a:defRPr sz="2000" b="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GB" dirty="0"/>
              <a:t>[</a:t>
            </a:r>
            <a:r>
              <a:rPr lang="en-GB" dirty="0" err="1"/>
              <a:t>Mailadres</a:t>
            </a:r>
            <a:r>
              <a:rPr lang="en-GB" dirty="0"/>
              <a:t> </a:t>
            </a:r>
            <a:r>
              <a:rPr lang="en-GB" dirty="0" err="1"/>
              <a:t>spreker</a:t>
            </a:r>
            <a:r>
              <a:rPr lang="en-GB" dirty="0"/>
              <a:t>]</a:t>
            </a:r>
          </a:p>
        </p:txBody>
      </p:sp>
      <p:sp>
        <p:nvSpPr>
          <p:cNvPr id="19" name="Naam spreker"/>
          <p:cNvSpPr>
            <a:spLocks noGrp="1" noSelect="1"/>
          </p:cNvSpPr>
          <p:nvPr>
            <p:ph type="body" sz="quarter" idx="10" hasCustomPrompt="1"/>
          </p:nvPr>
        </p:nvSpPr>
        <p:spPr bwMode="gray">
          <a:xfrm>
            <a:off x="4472642" y="3340444"/>
            <a:ext cx="5112000" cy="576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 b="1" baseline="0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2000" b="1">
                <a:solidFill>
                  <a:schemeClr val="accent2"/>
                </a:solidFill>
              </a:defRPr>
            </a:lvl2pPr>
            <a:lvl3pPr marL="0" indent="0">
              <a:spcBef>
                <a:spcPts val="0"/>
              </a:spcBef>
              <a:buNone/>
              <a:defRPr sz="2000" b="1">
                <a:solidFill>
                  <a:schemeClr val="accent2"/>
                </a:solidFill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None/>
              <a:defRPr sz="2000" b="1">
                <a:solidFill>
                  <a:schemeClr val="accent2"/>
                </a:solidFill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None/>
              <a:defRPr sz="2000" b="1">
                <a:solidFill>
                  <a:schemeClr val="accent2"/>
                </a:solidFill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None/>
              <a:defRPr sz="2000" b="1">
                <a:solidFill>
                  <a:schemeClr val="accent2"/>
                </a:solidFill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None/>
              <a:defRPr sz="2000" b="1">
                <a:solidFill>
                  <a:schemeClr val="accent2"/>
                </a:solidFill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None/>
              <a:defRPr sz="2000" b="1">
                <a:solidFill>
                  <a:schemeClr val="accent2"/>
                </a:solidFill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None/>
              <a:defRPr sz="2000" b="1">
                <a:solidFill>
                  <a:schemeClr val="accent2"/>
                </a:solidFill>
              </a:defRPr>
            </a:lvl9pPr>
          </a:lstStyle>
          <a:p>
            <a:pPr lvl="0"/>
            <a:r>
              <a:rPr lang="en-GB" dirty="0"/>
              <a:t>[</a:t>
            </a:r>
            <a:r>
              <a:rPr lang="en-GB" dirty="0" err="1"/>
              <a:t>Naam</a:t>
            </a:r>
            <a:r>
              <a:rPr lang="en-GB" dirty="0"/>
              <a:t> </a:t>
            </a:r>
            <a:r>
              <a:rPr lang="en-GB" dirty="0" err="1"/>
              <a:t>spreker</a:t>
            </a:r>
            <a:r>
              <a:rPr lang="en-GB" dirty="0"/>
              <a:t>]</a:t>
            </a:r>
          </a:p>
        </p:txBody>
      </p:sp>
      <p:sp>
        <p:nvSpPr>
          <p:cNvPr id="8" name="Tekstvak 7"/>
          <p:cNvSpPr txBox="1">
            <a:spLocks noSelect="1"/>
          </p:cNvSpPr>
          <p:nvPr userDrawn="1"/>
        </p:nvSpPr>
        <p:spPr bwMode="gray">
          <a:xfrm>
            <a:off x="4472642" y="5301208"/>
            <a:ext cx="330718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0885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solidFill>
                  <a:schemeClr val="accent1"/>
                </a:solidFill>
              </a:rPr>
              <a:t>www.</a:t>
            </a:r>
            <a:r>
              <a:rPr lang="en-GB" sz="1800" b="1" dirty="0">
                <a:solidFill>
                  <a:schemeClr val="accent1"/>
                </a:solidFill>
              </a:rPr>
              <a:t>kennisinstituut</a:t>
            </a:r>
            <a:r>
              <a:rPr lang="en-GB" sz="1800" dirty="0">
                <a:solidFill>
                  <a:schemeClr val="accent1"/>
                </a:solidFill>
              </a:rPr>
              <a:t>.nl</a:t>
            </a:r>
          </a:p>
        </p:txBody>
      </p:sp>
    </p:spTree>
    <p:extLst>
      <p:ext uri="{BB962C8B-B14F-4D97-AF65-F5344CB8AC3E}">
        <p14:creationId xmlns:p14="http://schemas.microsoft.com/office/powerpoint/2010/main" val="2186576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iP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5" name="Group 832">
            <a:extLst>
              <a:ext uri="{FF2B5EF4-FFF2-40B4-BE49-F238E27FC236}">
                <a16:creationId xmlns:a16="http://schemas.microsoft.com/office/drawing/2014/main" id="{C731A30A-9D82-4361-B98D-733FF680F15E}"/>
              </a:ext>
            </a:extLst>
          </p:cNvPr>
          <p:cNvGrpSpPr>
            <a:grpSpLocks noSelect="1" noChangeAspect="1"/>
          </p:cNvGrpSpPr>
          <p:nvPr userDrawn="1"/>
        </p:nvGrpSpPr>
        <p:grpSpPr bwMode="gray">
          <a:xfrm>
            <a:off x="419100" y="434975"/>
            <a:ext cx="2114550" cy="827088"/>
            <a:chOff x="264" y="274"/>
            <a:chExt cx="1332" cy="521"/>
          </a:xfrm>
        </p:grpSpPr>
        <p:sp>
          <p:nvSpPr>
            <p:cNvPr id="1837" name="Freeform 833">
              <a:extLst>
                <a:ext uri="{FF2B5EF4-FFF2-40B4-BE49-F238E27FC236}">
                  <a16:creationId xmlns:a16="http://schemas.microsoft.com/office/drawing/2014/main" id="{65D81B6C-D6AD-432A-B914-3C761AF9F877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64" y="601"/>
              <a:ext cx="317" cy="194"/>
            </a:xfrm>
            <a:custGeom>
              <a:avLst/>
              <a:gdLst>
                <a:gd name="T0" fmla="*/ 1487 w 1587"/>
                <a:gd name="T1" fmla="*/ 692 h 972"/>
                <a:gd name="T2" fmla="*/ 1416 w 1587"/>
                <a:gd name="T3" fmla="*/ 695 h 972"/>
                <a:gd name="T4" fmla="*/ 1409 w 1587"/>
                <a:gd name="T5" fmla="*/ 695 h 972"/>
                <a:gd name="T6" fmla="*/ 959 w 1587"/>
                <a:gd name="T7" fmla="*/ 611 h 972"/>
                <a:gd name="T8" fmla="*/ 364 w 1587"/>
                <a:gd name="T9" fmla="*/ 112 h 972"/>
                <a:gd name="T10" fmla="*/ 364 w 1587"/>
                <a:gd name="T11" fmla="*/ 112 h 972"/>
                <a:gd name="T12" fmla="*/ 364 w 1587"/>
                <a:gd name="T13" fmla="*/ 112 h 972"/>
                <a:gd name="T14" fmla="*/ 246 w 1587"/>
                <a:gd name="T15" fmla="*/ 94 h 972"/>
                <a:gd name="T16" fmla="*/ 53 w 1587"/>
                <a:gd name="T17" fmla="*/ 32 h 972"/>
                <a:gd name="T18" fmla="*/ 0 w 1587"/>
                <a:gd name="T19" fmla="*/ 0 h 972"/>
                <a:gd name="T20" fmla="*/ 0 w 1587"/>
                <a:gd name="T21" fmla="*/ 321 h 972"/>
                <a:gd name="T22" fmla="*/ 1129 w 1587"/>
                <a:gd name="T23" fmla="*/ 972 h 972"/>
                <a:gd name="T24" fmla="*/ 1587 w 1587"/>
                <a:gd name="T25" fmla="*/ 708 h 972"/>
                <a:gd name="T26" fmla="*/ 1513 w 1587"/>
                <a:gd name="T27" fmla="*/ 691 h 972"/>
                <a:gd name="T28" fmla="*/ 1487 w 1587"/>
                <a:gd name="T29" fmla="*/ 692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87" h="972">
                  <a:moveTo>
                    <a:pt x="1487" y="692"/>
                  </a:moveTo>
                  <a:cubicBezTo>
                    <a:pt x="1463" y="694"/>
                    <a:pt x="1439" y="695"/>
                    <a:pt x="1416" y="695"/>
                  </a:cubicBezTo>
                  <a:cubicBezTo>
                    <a:pt x="1409" y="695"/>
                    <a:pt x="1409" y="695"/>
                    <a:pt x="1409" y="695"/>
                  </a:cubicBezTo>
                  <a:cubicBezTo>
                    <a:pt x="1250" y="694"/>
                    <a:pt x="1104" y="668"/>
                    <a:pt x="959" y="611"/>
                  </a:cubicBezTo>
                  <a:cubicBezTo>
                    <a:pt x="713" y="514"/>
                    <a:pt x="510" y="343"/>
                    <a:pt x="364" y="112"/>
                  </a:cubicBezTo>
                  <a:cubicBezTo>
                    <a:pt x="364" y="112"/>
                    <a:pt x="364" y="112"/>
                    <a:pt x="364" y="112"/>
                  </a:cubicBezTo>
                  <a:cubicBezTo>
                    <a:pt x="364" y="112"/>
                    <a:pt x="364" y="112"/>
                    <a:pt x="364" y="112"/>
                  </a:cubicBezTo>
                  <a:cubicBezTo>
                    <a:pt x="327" y="107"/>
                    <a:pt x="283" y="103"/>
                    <a:pt x="246" y="94"/>
                  </a:cubicBezTo>
                  <a:cubicBezTo>
                    <a:pt x="181" y="79"/>
                    <a:pt x="114" y="59"/>
                    <a:pt x="53" y="32"/>
                  </a:cubicBezTo>
                  <a:cubicBezTo>
                    <a:pt x="39" y="26"/>
                    <a:pt x="13" y="6"/>
                    <a:pt x="0" y="0"/>
                  </a:cubicBezTo>
                  <a:cubicBezTo>
                    <a:pt x="0" y="321"/>
                    <a:pt x="0" y="321"/>
                    <a:pt x="0" y="321"/>
                  </a:cubicBezTo>
                  <a:cubicBezTo>
                    <a:pt x="1129" y="972"/>
                    <a:pt x="1129" y="972"/>
                    <a:pt x="1129" y="972"/>
                  </a:cubicBezTo>
                  <a:cubicBezTo>
                    <a:pt x="1587" y="708"/>
                    <a:pt x="1587" y="708"/>
                    <a:pt x="1587" y="708"/>
                  </a:cubicBezTo>
                  <a:cubicBezTo>
                    <a:pt x="1572" y="686"/>
                    <a:pt x="1537" y="689"/>
                    <a:pt x="1513" y="691"/>
                  </a:cubicBezTo>
                  <a:cubicBezTo>
                    <a:pt x="1504" y="691"/>
                    <a:pt x="1495" y="692"/>
                    <a:pt x="1487" y="692"/>
                  </a:cubicBezTo>
                  <a:close/>
                </a:path>
              </a:pathLst>
            </a:custGeom>
            <a:solidFill>
              <a:srgbClr val="D9D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38" name="Freeform 834">
              <a:extLst>
                <a:ext uri="{FF2B5EF4-FFF2-40B4-BE49-F238E27FC236}">
                  <a16:creationId xmlns:a16="http://schemas.microsoft.com/office/drawing/2014/main" id="{E1944E5E-6869-4936-A10E-1A553CE68618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530" y="306"/>
              <a:ext cx="185" cy="435"/>
            </a:xfrm>
            <a:custGeom>
              <a:avLst/>
              <a:gdLst>
                <a:gd name="T0" fmla="*/ 76 w 928"/>
                <a:gd name="T1" fmla="*/ 0 h 2175"/>
                <a:gd name="T2" fmla="*/ 63 w 928"/>
                <a:gd name="T3" fmla="*/ 16 h 2175"/>
                <a:gd name="T4" fmla="*/ 95 w 928"/>
                <a:gd name="T5" fmla="*/ 90 h 2175"/>
                <a:gd name="T6" fmla="*/ 130 w 928"/>
                <a:gd name="T7" fmla="*/ 161 h 2175"/>
                <a:gd name="T8" fmla="*/ 145 w 928"/>
                <a:gd name="T9" fmla="*/ 203 h 2175"/>
                <a:gd name="T10" fmla="*/ 197 w 928"/>
                <a:gd name="T11" fmla="*/ 626 h 2175"/>
                <a:gd name="T12" fmla="*/ 0 w 928"/>
                <a:gd name="T13" fmla="*/ 1162 h 2175"/>
                <a:gd name="T14" fmla="*/ 0 w 928"/>
                <a:gd name="T15" fmla="*/ 1162 h 2175"/>
                <a:gd name="T16" fmla="*/ 0 w 928"/>
                <a:gd name="T17" fmla="*/ 1162 h 2175"/>
                <a:gd name="T18" fmla="*/ 207 w 928"/>
                <a:gd name="T19" fmla="*/ 1539 h 2175"/>
                <a:gd name="T20" fmla="*/ 263 w 928"/>
                <a:gd name="T21" fmla="*/ 2115 h 2175"/>
                <a:gd name="T22" fmla="*/ 270 w 928"/>
                <a:gd name="T23" fmla="*/ 2175 h 2175"/>
                <a:gd name="T24" fmla="*/ 404 w 928"/>
                <a:gd name="T25" fmla="*/ 2098 h 2175"/>
                <a:gd name="T26" fmla="*/ 928 w 928"/>
                <a:gd name="T27" fmla="*/ 1796 h 2175"/>
                <a:gd name="T28" fmla="*/ 928 w 928"/>
                <a:gd name="T29" fmla="*/ 492 h 2175"/>
                <a:gd name="T30" fmla="*/ 76 w 928"/>
                <a:gd name="T31" fmla="*/ 0 h 2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8" h="2175">
                  <a:moveTo>
                    <a:pt x="76" y="0"/>
                  </a:moveTo>
                  <a:cubicBezTo>
                    <a:pt x="79" y="5"/>
                    <a:pt x="60" y="11"/>
                    <a:pt x="63" y="16"/>
                  </a:cubicBezTo>
                  <a:cubicBezTo>
                    <a:pt x="75" y="39"/>
                    <a:pt x="84" y="66"/>
                    <a:pt x="95" y="90"/>
                  </a:cubicBezTo>
                  <a:cubicBezTo>
                    <a:pt x="106" y="113"/>
                    <a:pt x="121" y="136"/>
                    <a:pt x="130" y="161"/>
                  </a:cubicBezTo>
                  <a:cubicBezTo>
                    <a:pt x="136" y="174"/>
                    <a:pt x="141" y="189"/>
                    <a:pt x="145" y="203"/>
                  </a:cubicBezTo>
                  <a:cubicBezTo>
                    <a:pt x="193" y="346"/>
                    <a:pt x="208" y="485"/>
                    <a:pt x="197" y="626"/>
                  </a:cubicBezTo>
                  <a:cubicBezTo>
                    <a:pt x="181" y="819"/>
                    <a:pt x="111" y="1005"/>
                    <a:pt x="0" y="1162"/>
                  </a:cubicBezTo>
                  <a:cubicBezTo>
                    <a:pt x="0" y="1162"/>
                    <a:pt x="0" y="1162"/>
                    <a:pt x="0" y="1162"/>
                  </a:cubicBezTo>
                  <a:cubicBezTo>
                    <a:pt x="0" y="1162"/>
                    <a:pt x="0" y="1162"/>
                    <a:pt x="0" y="1162"/>
                  </a:cubicBezTo>
                  <a:cubicBezTo>
                    <a:pt x="85" y="1271"/>
                    <a:pt x="160" y="1400"/>
                    <a:pt x="207" y="1539"/>
                  </a:cubicBezTo>
                  <a:cubicBezTo>
                    <a:pt x="272" y="1733"/>
                    <a:pt x="290" y="1926"/>
                    <a:pt x="263" y="2115"/>
                  </a:cubicBezTo>
                  <a:cubicBezTo>
                    <a:pt x="260" y="2134"/>
                    <a:pt x="274" y="2156"/>
                    <a:pt x="270" y="2175"/>
                  </a:cubicBezTo>
                  <a:cubicBezTo>
                    <a:pt x="404" y="2098"/>
                    <a:pt x="404" y="2098"/>
                    <a:pt x="404" y="2098"/>
                  </a:cubicBezTo>
                  <a:cubicBezTo>
                    <a:pt x="928" y="1796"/>
                    <a:pt x="928" y="1796"/>
                    <a:pt x="928" y="1796"/>
                  </a:cubicBezTo>
                  <a:cubicBezTo>
                    <a:pt x="928" y="492"/>
                    <a:pt x="928" y="492"/>
                    <a:pt x="928" y="492"/>
                  </a:cubicBezTo>
                  <a:lnTo>
                    <a:pt x="76" y="0"/>
                  </a:lnTo>
                  <a:close/>
                </a:path>
              </a:pathLst>
            </a:custGeom>
            <a:solidFill>
              <a:srgbClr val="00AE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39" name="Freeform 835">
              <a:extLst>
                <a:ext uri="{FF2B5EF4-FFF2-40B4-BE49-F238E27FC236}">
                  <a16:creationId xmlns:a16="http://schemas.microsoft.com/office/drawing/2014/main" id="{5FBECA1D-49B9-4371-80E0-A3C50B2AAE11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64" y="274"/>
              <a:ext cx="331" cy="357"/>
            </a:xfrm>
            <a:custGeom>
              <a:avLst/>
              <a:gdLst>
                <a:gd name="T0" fmla="*/ 812 w 1657"/>
                <a:gd name="T1" fmla="*/ 1694 h 1789"/>
                <a:gd name="T2" fmla="*/ 1467 w 1657"/>
                <a:gd name="T3" fmla="*/ 367 h 1789"/>
                <a:gd name="T4" fmla="*/ 1379 w 1657"/>
                <a:gd name="T5" fmla="*/ 161 h 1789"/>
                <a:gd name="T6" fmla="*/ 1129 w 1657"/>
                <a:gd name="T7" fmla="*/ 0 h 1789"/>
                <a:gd name="T8" fmla="*/ 0 w 1657"/>
                <a:gd name="T9" fmla="*/ 652 h 1789"/>
                <a:gd name="T10" fmla="*/ 0 w 1657"/>
                <a:gd name="T11" fmla="*/ 1662 h 1789"/>
                <a:gd name="T12" fmla="*/ 812 w 1657"/>
                <a:gd name="T13" fmla="*/ 1694 h 1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7" h="1789">
                  <a:moveTo>
                    <a:pt x="812" y="1694"/>
                  </a:moveTo>
                  <a:cubicBezTo>
                    <a:pt x="1374" y="1505"/>
                    <a:pt x="1657" y="929"/>
                    <a:pt x="1467" y="367"/>
                  </a:cubicBezTo>
                  <a:cubicBezTo>
                    <a:pt x="1444" y="297"/>
                    <a:pt x="1415" y="223"/>
                    <a:pt x="1379" y="161"/>
                  </a:cubicBezTo>
                  <a:cubicBezTo>
                    <a:pt x="1129" y="0"/>
                    <a:pt x="1129" y="0"/>
                    <a:pt x="1129" y="0"/>
                  </a:cubicBezTo>
                  <a:cubicBezTo>
                    <a:pt x="0" y="652"/>
                    <a:pt x="0" y="652"/>
                    <a:pt x="0" y="652"/>
                  </a:cubicBezTo>
                  <a:cubicBezTo>
                    <a:pt x="0" y="1662"/>
                    <a:pt x="0" y="1662"/>
                    <a:pt x="0" y="1662"/>
                  </a:cubicBezTo>
                  <a:cubicBezTo>
                    <a:pt x="246" y="1785"/>
                    <a:pt x="530" y="1789"/>
                    <a:pt x="812" y="1694"/>
                  </a:cubicBezTo>
                  <a:close/>
                </a:path>
              </a:pathLst>
            </a:custGeom>
            <a:solidFill>
              <a:srgbClr val="E952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40" name="Freeform 836">
              <a:extLst>
                <a:ext uri="{FF2B5EF4-FFF2-40B4-BE49-F238E27FC236}">
                  <a16:creationId xmlns:a16="http://schemas.microsoft.com/office/drawing/2014/main" id="{4DC92723-800E-4A3D-91ED-46CD239677D7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92" y="274"/>
              <a:ext cx="284" cy="355"/>
            </a:xfrm>
            <a:custGeom>
              <a:avLst/>
              <a:gdLst>
                <a:gd name="T0" fmla="*/ 1354 w 1418"/>
                <a:gd name="T1" fmla="*/ 359 h 1775"/>
                <a:gd name="T2" fmla="*/ 1338 w 1418"/>
                <a:gd name="T3" fmla="*/ 317 h 1775"/>
                <a:gd name="T4" fmla="*/ 1308 w 1418"/>
                <a:gd name="T5" fmla="*/ 245 h 1775"/>
                <a:gd name="T6" fmla="*/ 1263 w 1418"/>
                <a:gd name="T7" fmla="*/ 160 h 1775"/>
                <a:gd name="T8" fmla="*/ 986 w 1418"/>
                <a:gd name="T9" fmla="*/ 0 h 1775"/>
                <a:gd name="T10" fmla="*/ 154 w 1418"/>
                <a:gd name="T11" fmla="*/ 480 h 1775"/>
                <a:gd name="T12" fmla="*/ 17 w 1418"/>
                <a:gd name="T13" fmla="*/ 872 h 1775"/>
                <a:gd name="T14" fmla="*/ 19 w 1418"/>
                <a:gd name="T15" fmla="*/ 872 h 1775"/>
                <a:gd name="T16" fmla="*/ 0 w 1418"/>
                <a:gd name="T17" fmla="*/ 1081 h 1775"/>
                <a:gd name="T18" fmla="*/ 0 w 1418"/>
                <a:gd name="T19" fmla="*/ 1090 h 1775"/>
                <a:gd name="T20" fmla="*/ 7 w 1418"/>
                <a:gd name="T21" fmla="*/ 1208 h 1775"/>
                <a:gd name="T22" fmla="*/ 48 w 1418"/>
                <a:gd name="T23" fmla="*/ 1426 h 1775"/>
                <a:gd name="T24" fmla="*/ 67 w 1418"/>
                <a:gd name="T25" fmla="*/ 1491 h 1775"/>
                <a:gd name="T26" fmla="*/ 198 w 1418"/>
                <a:gd name="T27" fmla="*/ 1766 h 1775"/>
                <a:gd name="T28" fmla="*/ 336 w 1418"/>
                <a:gd name="T29" fmla="*/ 1775 h 1775"/>
                <a:gd name="T30" fmla="*/ 679 w 1418"/>
                <a:gd name="T31" fmla="*/ 1719 h 1775"/>
                <a:gd name="T32" fmla="*/ 1212 w 1418"/>
                <a:gd name="T33" fmla="*/ 1323 h 1775"/>
                <a:gd name="T34" fmla="*/ 1200 w 1418"/>
                <a:gd name="T35" fmla="*/ 1309 h 1775"/>
                <a:gd name="T36" fmla="*/ 1212 w 1418"/>
                <a:gd name="T37" fmla="*/ 1323 h 1775"/>
                <a:gd name="T38" fmla="*/ 1406 w 1418"/>
                <a:gd name="T39" fmla="*/ 788 h 1775"/>
                <a:gd name="T40" fmla="*/ 1354 w 1418"/>
                <a:gd name="T41" fmla="*/ 359 h 1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18" h="1775">
                  <a:moveTo>
                    <a:pt x="1354" y="359"/>
                  </a:moveTo>
                  <a:cubicBezTo>
                    <a:pt x="1349" y="344"/>
                    <a:pt x="1344" y="331"/>
                    <a:pt x="1338" y="317"/>
                  </a:cubicBezTo>
                  <a:cubicBezTo>
                    <a:pt x="1329" y="292"/>
                    <a:pt x="1319" y="269"/>
                    <a:pt x="1308" y="245"/>
                  </a:cubicBezTo>
                  <a:cubicBezTo>
                    <a:pt x="1294" y="216"/>
                    <a:pt x="1279" y="187"/>
                    <a:pt x="1263" y="160"/>
                  </a:cubicBezTo>
                  <a:cubicBezTo>
                    <a:pt x="986" y="0"/>
                    <a:pt x="986" y="0"/>
                    <a:pt x="986" y="0"/>
                  </a:cubicBezTo>
                  <a:cubicBezTo>
                    <a:pt x="154" y="480"/>
                    <a:pt x="154" y="480"/>
                    <a:pt x="154" y="480"/>
                  </a:cubicBezTo>
                  <a:cubicBezTo>
                    <a:pt x="92" y="594"/>
                    <a:pt x="42" y="743"/>
                    <a:pt x="17" y="872"/>
                  </a:cubicBezTo>
                  <a:cubicBezTo>
                    <a:pt x="18" y="872"/>
                    <a:pt x="18" y="872"/>
                    <a:pt x="19" y="872"/>
                  </a:cubicBezTo>
                  <a:cubicBezTo>
                    <a:pt x="7" y="940"/>
                    <a:pt x="0" y="1010"/>
                    <a:pt x="0" y="1081"/>
                  </a:cubicBezTo>
                  <a:cubicBezTo>
                    <a:pt x="0" y="1090"/>
                    <a:pt x="0" y="1090"/>
                    <a:pt x="0" y="1090"/>
                  </a:cubicBezTo>
                  <a:cubicBezTo>
                    <a:pt x="0" y="1129"/>
                    <a:pt x="3" y="1168"/>
                    <a:pt x="7" y="1208"/>
                  </a:cubicBezTo>
                  <a:cubicBezTo>
                    <a:pt x="14" y="1281"/>
                    <a:pt x="28" y="1354"/>
                    <a:pt x="48" y="1426"/>
                  </a:cubicBezTo>
                  <a:cubicBezTo>
                    <a:pt x="54" y="1448"/>
                    <a:pt x="60" y="1469"/>
                    <a:pt x="67" y="1491"/>
                  </a:cubicBezTo>
                  <a:cubicBezTo>
                    <a:pt x="100" y="1590"/>
                    <a:pt x="145" y="1682"/>
                    <a:pt x="198" y="1766"/>
                  </a:cubicBezTo>
                  <a:cubicBezTo>
                    <a:pt x="244" y="1772"/>
                    <a:pt x="290" y="1775"/>
                    <a:pt x="336" y="1775"/>
                  </a:cubicBezTo>
                  <a:cubicBezTo>
                    <a:pt x="450" y="1775"/>
                    <a:pt x="566" y="1757"/>
                    <a:pt x="679" y="1719"/>
                  </a:cubicBezTo>
                  <a:cubicBezTo>
                    <a:pt x="903" y="1643"/>
                    <a:pt x="1085" y="1502"/>
                    <a:pt x="1212" y="1323"/>
                  </a:cubicBezTo>
                  <a:cubicBezTo>
                    <a:pt x="1208" y="1318"/>
                    <a:pt x="1204" y="1314"/>
                    <a:pt x="1200" y="1309"/>
                  </a:cubicBezTo>
                  <a:cubicBezTo>
                    <a:pt x="1204" y="1314"/>
                    <a:pt x="1208" y="1318"/>
                    <a:pt x="1212" y="1323"/>
                  </a:cubicBezTo>
                  <a:cubicBezTo>
                    <a:pt x="1323" y="1167"/>
                    <a:pt x="1390" y="982"/>
                    <a:pt x="1406" y="788"/>
                  </a:cubicBezTo>
                  <a:cubicBezTo>
                    <a:pt x="1418" y="647"/>
                    <a:pt x="1402" y="501"/>
                    <a:pt x="1354" y="359"/>
                  </a:cubicBezTo>
                  <a:close/>
                </a:path>
              </a:pathLst>
            </a:custGeom>
            <a:solidFill>
              <a:srgbClr val="5647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41" name="Freeform 837">
              <a:extLst>
                <a:ext uri="{FF2B5EF4-FFF2-40B4-BE49-F238E27FC236}">
                  <a16:creationId xmlns:a16="http://schemas.microsoft.com/office/drawing/2014/main" id="{3BC2CEF9-795B-4CDE-BB1D-9B7968DEB954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64" y="443"/>
              <a:ext cx="68" cy="184"/>
            </a:xfrm>
            <a:custGeom>
              <a:avLst/>
              <a:gdLst>
                <a:gd name="T0" fmla="*/ 40 w 341"/>
                <a:gd name="T1" fmla="*/ 833 h 919"/>
                <a:gd name="T2" fmla="*/ 0 w 341"/>
                <a:gd name="T3" fmla="*/ 815 h 919"/>
                <a:gd name="T4" fmla="*/ 0 w 341"/>
                <a:gd name="T5" fmla="*/ 36 h 919"/>
                <a:gd name="T6" fmla="*/ 166 w 341"/>
                <a:gd name="T7" fmla="*/ 0 h 919"/>
                <a:gd name="T8" fmla="*/ 143 w 341"/>
                <a:gd name="T9" fmla="*/ 234 h 919"/>
                <a:gd name="T10" fmla="*/ 143 w 341"/>
                <a:gd name="T11" fmla="*/ 243 h 919"/>
                <a:gd name="T12" fmla="*/ 150 w 341"/>
                <a:gd name="T13" fmla="*/ 361 h 919"/>
                <a:gd name="T14" fmla="*/ 191 w 341"/>
                <a:gd name="T15" fmla="*/ 579 h 919"/>
                <a:gd name="T16" fmla="*/ 210 w 341"/>
                <a:gd name="T17" fmla="*/ 644 h 919"/>
                <a:gd name="T18" fmla="*/ 341 w 341"/>
                <a:gd name="T19" fmla="*/ 919 h 919"/>
                <a:gd name="T20" fmla="*/ 231 w 341"/>
                <a:gd name="T21" fmla="*/ 898 h 919"/>
                <a:gd name="T22" fmla="*/ 40 w 341"/>
                <a:gd name="T23" fmla="*/ 833 h 919"/>
                <a:gd name="T24" fmla="*/ 0 w 341"/>
                <a:gd name="T25" fmla="*/ 815 h 919"/>
                <a:gd name="T26" fmla="*/ 0 w 341"/>
                <a:gd name="T27" fmla="*/ 815 h 919"/>
                <a:gd name="T28" fmla="*/ 40 w 341"/>
                <a:gd name="T29" fmla="*/ 833 h 919"/>
                <a:gd name="T30" fmla="*/ 0 w 341"/>
                <a:gd name="T31" fmla="*/ 815 h 919"/>
                <a:gd name="T32" fmla="*/ 341 w 341"/>
                <a:gd name="T33" fmla="*/ 919 h 919"/>
                <a:gd name="T34" fmla="*/ 341 w 341"/>
                <a:gd name="T35" fmla="*/ 919 h 919"/>
                <a:gd name="T36" fmla="*/ 231 w 341"/>
                <a:gd name="T37" fmla="*/ 898 h 919"/>
                <a:gd name="T38" fmla="*/ 341 w 341"/>
                <a:gd name="T39" fmla="*/ 919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1" h="919">
                  <a:moveTo>
                    <a:pt x="40" y="833"/>
                  </a:moveTo>
                  <a:cubicBezTo>
                    <a:pt x="26" y="827"/>
                    <a:pt x="13" y="821"/>
                    <a:pt x="0" y="815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55" y="20"/>
                    <a:pt x="110" y="8"/>
                    <a:pt x="166" y="0"/>
                  </a:cubicBezTo>
                  <a:cubicBezTo>
                    <a:pt x="151" y="76"/>
                    <a:pt x="143" y="155"/>
                    <a:pt x="143" y="234"/>
                  </a:cubicBezTo>
                  <a:cubicBezTo>
                    <a:pt x="143" y="243"/>
                    <a:pt x="143" y="243"/>
                    <a:pt x="143" y="243"/>
                  </a:cubicBezTo>
                  <a:cubicBezTo>
                    <a:pt x="143" y="282"/>
                    <a:pt x="146" y="321"/>
                    <a:pt x="150" y="361"/>
                  </a:cubicBezTo>
                  <a:cubicBezTo>
                    <a:pt x="157" y="434"/>
                    <a:pt x="171" y="507"/>
                    <a:pt x="191" y="579"/>
                  </a:cubicBezTo>
                  <a:cubicBezTo>
                    <a:pt x="197" y="601"/>
                    <a:pt x="203" y="622"/>
                    <a:pt x="210" y="644"/>
                  </a:cubicBezTo>
                  <a:cubicBezTo>
                    <a:pt x="243" y="743"/>
                    <a:pt x="288" y="835"/>
                    <a:pt x="341" y="919"/>
                  </a:cubicBezTo>
                  <a:cubicBezTo>
                    <a:pt x="304" y="914"/>
                    <a:pt x="267" y="907"/>
                    <a:pt x="231" y="898"/>
                  </a:cubicBezTo>
                  <a:cubicBezTo>
                    <a:pt x="165" y="882"/>
                    <a:pt x="101" y="860"/>
                    <a:pt x="40" y="833"/>
                  </a:cubicBezTo>
                  <a:close/>
                  <a:moveTo>
                    <a:pt x="0" y="815"/>
                  </a:moveTo>
                  <a:cubicBezTo>
                    <a:pt x="0" y="815"/>
                    <a:pt x="0" y="815"/>
                    <a:pt x="0" y="815"/>
                  </a:cubicBezTo>
                  <a:cubicBezTo>
                    <a:pt x="13" y="821"/>
                    <a:pt x="26" y="827"/>
                    <a:pt x="40" y="833"/>
                  </a:cubicBezTo>
                  <a:cubicBezTo>
                    <a:pt x="26" y="827"/>
                    <a:pt x="13" y="821"/>
                    <a:pt x="0" y="815"/>
                  </a:cubicBezTo>
                  <a:close/>
                  <a:moveTo>
                    <a:pt x="341" y="919"/>
                  </a:moveTo>
                  <a:cubicBezTo>
                    <a:pt x="341" y="919"/>
                    <a:pt x="341" y="919"/>
                    <a:pt x="341" y="919"/>
                  </a:cubicBezTo>
                  <a:cubicBezTo>
                    <a:pt x="304" y="914"/>
                    <a:pt x="267" y="907"/>
                    <a:pt x="231" y="898"/>
                  </a:cubicBezTo>
                  <a:cubicBezTo>
                    <a:pt x="267" y="907"/>
                    <a:pt x="304" y="914"/>
                    <a:pt x="341" y="919"/>
                  </a:cubicBezTo>
                  <a:close/>
                </a:path>
              </a:pathLst>
            </a:custGeom>
            <a:solidFill>
              <a:srgbClr val="C84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42" name="Freeform 838">
              <a:extLst>
                <a:ext uri="{FF2B5EF4-FFF2-40B4-BE49-F238E27FC236}">
                  <a16:creationId xmlns:a16="http://schemas.microsoft.com/office/drawing/2014/main" id="{E4917279-6B9E-4E41-BD8F-8A5B32E18B04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332" y="538"/>
              <a:ext cx="256" cy="207"/>
            </a:xfrm>
            <a:custGeom>
              <a:avLst/>
              <a:gdLst>
                <a:gd name="T0" fmla="*/ 1281 w 1281"/>
                <a:gd name="T1" fmla="*/ 776 h 1032"/>
                <a:gd name="T2" fmla="*/ 1259 w 1281"/>
                <a:gd name="T3" fmla="*/ 1012 h 1032"/>
                <a:gd name="T4" fmla="*/ 1246 w 1281"/>
                <a:gd name="T5" fmla="*/ 1020 h 1032"/>
                <a:gd name="T6" fmla="*/ 1172 w 1281"/>
                <a:gd name="T7" fmla="*/ 1028 h 1032"/>
                <a:gd name="T8" fmla="*/ 1146 w 1281"/>
                <a:gd name="T9" fmla="*/ 1029 h 1032"/>
                <a:gd name="T10" fmla="*/ 1075 w 1281"/>
                <a:gd name="T11" fmla="*/ 1032 h 1032"/>
                <a:gd name="T12" fmla="*/ 1068 w 1281"/>
                <a:gd name="T13" fmla="*/ 1032 h 1032"/>
                <a:gd name="T14" fmla="*/ 608 w 1281"/>
                <a:gd name="T15" fmla="*/ 944 h 1032"/>
                <a:gd name="T16" fmla="*/ 0 w 1281"/>
                <a:gd name="T17" fmla="*/ 443 h 1032"/>
                <a:gd name="T18" fmla="*/ 138 w 1281"/>
                <a:gd name="T19" fmla="*/ 452 h 1032"/>
                <a:gd name="T20" fmla="*/ 481 w 1281"/>
                <a:gd name="T21" fmla="*/ 396 h 1032"/>
                <a:gd name="T22" fmla="*/ 1014 w 1281"/>
                <a:gd name="T23" fmla="*/ 0 h 1032"/>
                <a:gd name="T24" fmla="*/ 1214 w 1281"/>
                <a:gd name="T25" fmla="*/ 374 h 1032"/>
                <a:gd name="T26" fmla="*/ 1281 w 1281"/>
                <a:gd name="T27" fmla="*/ 775 h 1032"/>
                <a:gd name="T28" fmla="*/ 1281 w 1281"/>
                <a:gd name="T29" fmla="*/ 776 h 1032"/>
                <a:gd name="T30" fmla="*/ 1075 w 1281"/>
                <a:gd name="T31" fmla="*/ 1032 h 1032"/>
                <a:gd name="T32" fmla="*/ 1146 w 1281"/>
                <a:gd name="T33" fmla="*/ 1029 h 1032"/>
                <a:gd name="T34" fmla="*/ 1075 w 1281"/>
                <a:gd name="T35" fmla="*/ 1032 h 1032"/>
                <a:gd name="T36" fmla="*/ 1068 w 1281"/>
                <a:gd name="T37" fmla="*/ 1032 h 1032"/>
                <a:gd name="T38" fmla="*/ 608 w 1281"/>
                <a:gd name="T39" fmla="*/ 944 h 1032"/>
                <a:gd name="T40" fmla="*/ 1068 w 1281"/>
                <a:gd name="T41" fmla="*/ 1032 h 1032"/>
                <a:gd name="T42" fmla="*/ 1075 w 1281"/>
                <a:gd name="T43" fmla="*/ 1032 h 1032"/>
                <a:gd name="T44" fmla="*/ 1246 w 1281"/>
                <a:gd name="T45" fmla="*/ 1020 h 1032"/>
                <a:gd name="T46" fmla="*/ 1246 w 1281"/>
                <a:gd name="T47" fmla="*/ 1020 h 1032"/>
                <a:gd name="T48" fmla="*/ 1172 w 1281"/>
                <a:gd name="T49" fmla="*/ 1028 h 1032"/>
                <a:gd name="T50" fmla="*/ 1246 w 1281"/>
                <a:gd name="T51" fmla="*/ 1020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81" h="1032">
                  <a:moveTo>
                    <a:pt x="1281" y="776"/>
                  </a:moveTo>
                  <a:cubicBezTo>
                    <a:pt x="1281" y="856"/>
                    <a:pt x="1274" y="935"/>
                    <a:pt x="1259" y="1012"/>
                  </a:cubicBezTo>
                  <a:cubicBezTo>
                    <a:pt x="1246" y="1020"/>
                    <a:pt x="1246" y="1020"/>
                    <a:pt x="1246" y="1020"/>
                  </a:cubicBezTo>
                  <a:cubicBezTo>
                    <a:pt x="1221" y="1023"/>
                    <a:pt x="1196" y="1026"/>
                    <a:pt x="1172" y="1028"/>
                  </a:cubicBezTo>
                  <a:cubicBezTo>
                    <a:pt x="1163" y="1028"/>
                    <a:pt x="1154" y="1029"/>
                    <a:pt x="1146" y="1029"/>
                  </a:cubicBezTo>
                  <a:cubicBezTo>
                    <a:pt x="1122" y="1031"/>
                    <a:pt x="1098" y="1032"/>
                    <a:pt x="1075" y="1032"/>
                  </a:cubicBezTo>
                  <a:cubicBezTo>
                    <a:pt x="1068" y="1032"/>
                    <a:pt x="1068" y="1032"/>
                    <a:pt x="1068" y="1032"/>
                  </a:cubicBezTo>
                  <a:cubicBezTo>
                    <a:pt x="909" y="1032"/>
                    <a:pt x="753" y="1001"/>
                    <a:pt x="608" y="944"/>
                  </a:cubicBezTo>
                  <a:cubicBezTo>
                    <a:pt x="361" y="847"/>
                    <a:pt x="146" y="674"/>
                    <a:pt x="0" y="443"/>
                  </a:cubicBezTo>
                  <a:cubicBezTo>
                    <a:pt x="46" y="449"/>
                    <a:pt x="92" y="452"/>
                    <a:pt x="138" y="452"/>
                  </a:cubicBezTo>
                  <a:cubicBezTo>
                    <a:pt x="252" y="452"/>
                    <a:pt x="368" y="434"/>
                    <a:pt x="481" y="396"/>
                  </a:cubicBezTo>
                  <a:cubicBezTo>
                    <a:pt x="705" y="320"/>
                    <a:pt x="887" y="179"/>
                    <a:pt x="1014" y="0"/>
                  </a:cubicBezTo>
                  <a:cubicBezTo>
                    <a:pt x="1099" y="110"/>
                    <a:pt x="1167" y="235"/>
                    <a:pt x="1214" y="374"/>
                  </a:cubicBezTo>
                  <a:cubicBezTo>
                    <a:pt x="1259" y="507"/>
                    <a:pt x="1281" y="642"/>
                    <a:pt x="1281" y="775"/>
                  </a:cubicBezTo>
                  <a:lnTo>
                    <a:pt x="1281" y="776"/>
                  </a:lnTo>
                  <a:close/>
                  <a:moveTo>
                    <a:pt x="1075" y="1032"/>
                  </a:moveTo>
                  <a:cubicBezTo>
                    <a:pt x="1098" y="1032"/>
                    <a:pt x="1122" y="1031"/>
                    <a:pt x="1146" y="1029"/>
                  </a:cubicBezTo>
                  <a:cubicBezTo>
                    <a:pt x="1122" y="1031"/>
                    <a:pt x="1098" y="1032"/>
                    <a:pt x="1075" y="1032"/>
                  </a:cubicBezTo>
                  <a:cubicBezTo>
                    <a:pt x="1068" y="1032"/>
                    <a:pt x="1068" y="1032"/>
                    <a:pt x="1068" y="1032"/>
                  </a:cubicBezTo>
                  <a:cubicBezTo>
                    <a:pt x="909" y="1032"/>
                    <a:pt x="753" y="1001"/>
                    <a:pt x="608" y="944"/>
                  </a:cubicBezTo>
                  <a:cubicBezTo>
                    <a:pt x="753" y="1001"/>
                    <a:pt x="909" y="1032"/>
                    <a:pt x="1068" y="1032"/>
                  </a:cubicBezTo>
                  <a:lnTo>
                    <a:pt x="1075" y="1032"/>
                  </a:lnTo>
                  <a:close/>
                  <a:moveTo>
                    <a:pt x="1246" y="1020"/>
                  </a:moveTo>
                  <a:cubicBezTo>
                    <a:pt x="1246" y="1020"/>
                    <a:pt x="1246" y="1020"/>
                    <a:pt x="1246" y="1020"/>
                  </a:cubicBezTo>
                  <a:cubicBezTo>
                    <a:pt x="1221" y="1023"/>
                    <a:pt x="1196" y="1026"/>
                    <a:pt x="1172" y="1028"/>
                  </a:cubicBezTo>
                  <a:cubicBezTo>
                    <a:pt x="1196" y="1026"/>
                    <a:pt x="1221" y="1023"/>
                    <a:pt x="1246" y="1020"/>
                  </a:cubicBezTo>
                  <a:close/>
                </a:path>
              </a:pathLst>
            </a:custGeom>
            <a:solidFill>
              <a:srgbClr val="009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43" name="Freeform 839">
              <a:extLst>
                <a:ext uri="{FF2B5EF4-FFF2-40B4-BE49-F238E27FC236}">
                  <a16:creationId xmlns:a16="http://schemas.microsoft.com/office/drawing/2014/main" id="{523B0A90-C122-4C60-8BE8-23109F03DEF4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92" y="440"/>
              <a:ext cx="243" cy="189"/>
            </a:xfrm>
            <a:custGeom>
              <a:avLst/>
              <a:gdLst>
                <a:gd name="T0" fmla="*/ 1212 w 1212"/>
                <a:gd name="T1" fmla="*/ 490 h 942"/>
                <a:gd name="T2" fmla="*/ 679 w 1212"/>
                <a:gd name="T3" fmla="*/ 886 h 942"/>
                <a:gd name="T4" fmla="*/ 336 w 1212"/>
                <a:gd name="T5" fmla="*/ 942 h 942"/>
                <a:gd name="T6" fmla="*/ 198 w 1212"/>
                <a:gd name="T7" fmla="*/ 933 h 942"/>
                <a:gd name="T8" fmla="*/ 67 w 1212"/>
                <a:gd name="T9" fmla="*/ 658 h 942"/>
                <a:gd name="T10" fmla="*/ 48 w 1212"/>
                <a:gd name="T11" fmla="*/ 593 h 942"/>
                <a:gd name="T12" fmla="*/ 7 w 1212"/>
                <a:gd name="T13" fmla="*/ 375 h 942"/>
                <a:gd name="T14" fmla="*/ 0 w 1212"/>
                <a:gd name="T15" fmla="*/ 257 h 942"/>
                <a:gd name="T16" fmla="*/ 0 w 1212"/>
                <a:gd name="T17" fmla="*/ 248 h 942"/>
                <a:gd name="T18" fmla="*/ 23 w 1212"/>
                <a:gd name="T19" fmla="*/ 14 h 942"/>
                <a:gd name="T20" fmla="*/ 206 w 1212"/>
                <a:gd name="T21" fmla="*/ 0 h 942"/>
                <a:gd name="T22" fmla="*/ 214 w 1212"/>
                <a:gd name="T23" fmla="*/ 0 h 942"/>
                <a:gd name="T24" fmla="*/ 1212 w 1212"/>
                <a:gd name="T25" fmla="*/ 490 h 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2" h="942">
                  <a:moveTo>
                    <a:pt x="1212" y="490"/>
                  </a:moveTo>
                  <a:cubicBezTo>
                    <a:pt x="1085" y="669"/>
                    <a:pt x="903" y="810"/>
                    <a:pt x="679" y="886"/>
                  </a:cubicBezTo>
                  <a:cubicBezTo>
                    <a:pt x="566" y="924"/>
                    <a:pt x="450" y="942"/>
                    <a:pt x="336" y="942"/>
                  </a:cubicBezTo>
                  <a:cubicBezTo>
                    <a:pt x="290" y="942"/>
                    <a:pt x="244" y="939"/>
                    <a:pt x="198" y="933"/>
                  </a:cubicBezTo>
                  <a:cubicBezTo>
                    <a:pt x="145" y="849"/>
                    <a:pt x="100" y="757"/>
                    <a:pt x="67" y="658"/>
                  </a:cubicBezTo>
                  <a:cubicBezTo>
                    <a:pt x="60" y="636"/>
                    <a:pt x="54" y="615"/>
                    <a:pt x="48" y="593"/>
                  </a:cubicBezTo>
                  <a:cubicBezTo>
                    <a:pt x="28" y="521"/>
                    <a:pt x="14" y="448"/>
                    <a:pt x="7" y="375"/>
                  </a:cubicBezTo>
                  <a:cubicBezTo>
                    <a:pt x="3" y="335"/>
                    <a:pt x="0" y="296"/>
                    <a:pt x="0" y="257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169"/>
                    <a:pt x="8" y="90"/>
                    <a:pt x="23" y="14"/>
                  </a:cubicBezTo>
                  <a:cubicBezTo>
                    <a:pt x="84" y="5"/>
                    <a:pt x="145" y="0"/>
                    <a:pt x="206" y="0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603" y="1"/>
                    <a:pt x="973" y="183"/>
                    <a:pt x="1212" y="490"/>
                  </a:cubicBezTo>
                  <a:close/>
                </a:path>
              </a:pathLst>
            </a:custGeom>
            <a:solidFill>
              <a:srgbClr val="4B3F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44" name="Freeform 840">
              <a:extLst>
                <a:ext uri="{FF2B5EF4-FFF2-40B4-BE49-F238E27FC236}">
                  <a16:creationId xmlns:a16="http://schemas.microsoft.com/office/drawing/2014/main" id="{4FA26726-7DF3-4D2F-A3A9-3E0FE886B6A9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820" y="332"/>
              <a:ext cx="776" cy="430"/>
            </a:xfrm>
            <a:custGeom>
              <a:avLst/>
              <a:gdLst>
                <a:gd name="T0" fmla="*/ 108 w 3880"/>
                <a:gd name="T1" fmla="*/ 253 h 2151"/>
                <a:gd name="T2" fmla="*/ 735 w 3880"/>
                <a:gd name="T3" fmla="*/ 366 h 2151"/>
                <a:gd name="T4" fmla="*/ 411 w 3880"/>
                <a:gd name="T5" fmla="*/ 367 h 2151"/>
                <a:gd name="T6" fmla="*/ 1092 w 3880"/>
                <a:gd name="T7" fmla="*/ 250 h 2151"/>
                <a:gd name="T8" fmla="*/ 1092 w 3880"/>
                <a:gd name="T9" fmla="*/ 473 h 2151"/>
                <a:gd name="T10" fmla="*/ 860 w 3880"/>
                <a:gd name="T11" fmla="*/ 366 h 2151"/>
                <a:gd name="T12" fmla="*/ 1501 w 3880"/>
                <a:gd name="T13" fmla="*/ 439 h 2151"/>
                <a:gd name="T14" fmla="*/ 1289 w 3880"/>
                <a:gd name="T15" fmla="*/ 337 h 2151"/>
                <a:gd name="T16" fmla="*/ 1801 w 3880"/>
                <a:gd name="T17" fmla="*/ 194 h 2151"/>
                <a:gd name="T18" fmla="*/ 2096 w 3880"/>
                <a:gd name="T19" fmla="*/ 326 h 2151"/>
                <a:gd name="T20" fmla="*/ 2151 w 3880"/>
                <a:gd name="T21" fmla="*/ 474 h 2151"/>
                <a:gd name="T22" fmla="*/ 2075 w 3880"/>
                <a:gd name="T23" fmla="*/ 326 h 2151"/>
                <a:gd name="T24" fmla="*/ 2096 w 3880"/>
                <a:gd name="T25" fmla="*/ 373 h 2151"/>
                <a:gd name="T26" fmla="*/ 2335 w 3880"/>
                <a:gd name="T27" fmla="*/ 248 h 2151"/>
                <a:gd name="T28" fmla="*/ 2208 w 3880"/>
                <a:gd name="T29" fmla="*/ 202 h 2151"/>
                <a:gd name="T30" fmla="*/ 2504 w 3880"/>
                <a:gd name="T31" fmla="*/ 202 h 2151"/>
                <a:gd name="T32" fmla="*/ 2815 w 3880"/>
                <a:gd name="T33" fmla="*/ 539 h 2151"/>
                <a:gd name="T34" fmla="*/ 2920 w 3880"/>
                <a:gd name="T35" fmla="*/ 439 h 2151"/>
                <a:gd name="T36" fmla="*/ 147 w 3880"/>
                <a:gd name="T37" fmla="*/ 880 h 2151"/>
                <a:gd name="T38" fmla="*/ 600 w 3880"/>
                <a:gd name="T39" fmla="*/ 1261 h 2151"/>
                <a:gd name="T40" fmla="*/ 38 w 3880"/>
                <a:gd name="T41" fmla="*/ 1261 h 2151"/>
                <a:gd name="T42" fmla="*/ 1011 w 3880"/>
                <a:gd name="T43" fmla="*/ 1202 h 2151"/>
                <a:gd name="T44" fmla="*/ 857 w 3880"/>
                <a:gd name="T45" fmla="*/ 987 h 2151"/>
                <a:gd name="T46" fmla="*/ 1343 w 3880"/>
                <a:gd name="T47" fmla="*/ 956 h 2151"/>
                <a:gd name="T48" fmla="*/ 1246 w 3880"/>
                <a:gd name="T49" fmla="*/ 1269 h 2151"/>
                <a:gd name="T50" fmla="*/ 1587 w 3880"/>
                <a:gd name="T51" fmla="*/ 873 h 2151"/>
                <a:gd name="T52" fmla="*/ 1535 w 3880"/>
                <a:gd name="T53" fmla="*/ 920 h 2151"/>
                <a:gd name="T54" fmla="*/ 1830 w 3880"/>
                <a:gd name="T55" fmla="*/ 1269 h 2151"/>
                <a:gd name="T56" fmla="*/ 1704 w 3880"/>
                <a:gd name="T57" fmla="*/ 1026 h 2151"/>
                <a:gd name="T58" fmla="*/ 2342 w 3880"/>
                <a:gd name="T59" fmla="*/ 1224 h 2151"/>
                <a:gd name="T60" fmla="*/ 2708 w 3880"/>
                <a:gd name="T61" fmla="*/ 1261 h 2151"/>
                <a:gd name="T62" fmla="*/ 2380 w 3880"/>
                <a:gd name="T63" fmla="*/ 1261 h 2151"/>
                <a:gd name="T64" fmla="*/ 283 w 3880"/>
                <a:gd name="T65" fmla="*/ 1615 h 2151"/>
                <a:gd name="T66" fmla="*/ 0 w 3880"/>
                <a:gd name="T67" fmla="*/ 1941 h 2151"/>
                <a:gd name="T68" fmla="*/ 543 w 3880"/>
                <a:gd name="T69" fmla="*/ 1955 h 2151"/>
                <a:gd name="T70" fmla="*/ 640 w 3880"/>
                <a:gd name="T71" fmla="*/ 1641 h 2151"/>
                <a:gd name="T72" fmla="*/ 1209 w 3880"/>
                <a:gd name="T73" fmla="*/ 1820 h 2151"/>
                <a:gd name="T74" fmla="*/ 860 w 3880"/>
                <a:gd name="T75" fmla="*/ 1820 h 2151"/>
                <a:gd name="T76" fmla="*/ 1452 w 3880"/>
                <a:gd name="T77" fmla="*/ 1734 h 2151"/>
                <a:gd name="T78" fmla="*/ 1504 w 3880"/>
                <a:gd name="T79" fmla="*/ 1881 h 2151"/>
                <a:gd name="T80" fmla="*/ 1727 w 3880"/>
                <a:gd name="T81" fmla="*/ 1542 h 2151"/>
                <a:gd name="T82" fmla="*/ 2106 w 3880"/>
                <a:gd name="T83" fmla="*/ 1818 h 2151"/>
                <a:gd name="T84" fmla="*/ 2009 w 3880"/>
                <a:gd name="T85" fmla="*/ 1774 h 2151"/>
                <a:gd name="T86" fmla="*/ 1983 w 3880"/>
                <a:gd name="T87" fmla="*/ 1842 h 2151"/>
                <a:gd name="T88" fmla="*/ 2278 w 3880"/>
                <a:gd name="T89" fmla="*/ 1460 h 2151"/>
                <a:gd name="T90" fmla="*/ 2408 w 3880"/>
                <a:gd name="T91" fmla="*/ 1481 h 2151"/>
                <a:gd name="T92" fmla="*/ 2669 w 3880"/>
                <a:gd name="T93" fmla="*/ 1721 h 2151"/>
                <a:gd name="T94" fmla="*/ 2580 w 3880"/>
                <a:gd name="T95" fmla="*/ 1882 h 2151"/>
                <a:gd name="T96" fmla="*/ 2897 w 3880"/>
                <a:gd name="T97" fmla="*/ 1650 h 2151"/>
                <a:gd name="T98" fmla="*/ 3095 w 3880"/>
                <a:gd name="T99" fmla="*/ 1901 h 2151"/>
                <a:gd name="T100" fmla="*/ 3002 w 3880"/>
                <a:gd name="T101" fmla="*/ 1549 h 2151"/>
                <a:gd name="T102" fmla="*/ 3327 w 3880"/>
                <a:gd name="T103" fmla="*/ 2000 h 2151"/>
                <a:gd name="T104" fmla="*/ 3382 w 3880"/>
                <a:gd name="T105" fmla="*/ 1782 h 2151"/>
                <a:gd name="T106" fmla="*/ 3657 w 3880"/>
                <a:gd name="T107" fmla="*/ 1991 h 2151"/>
                <a:gd name="T108" fmla="*/ 3754 w 3880"/>
                <a:gd name="T109" fmla="*/ 1641 h 2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80" h="2151">
                  <a:moveTo>
                    <a:pt x="108" y="531"/>
                  </a:moveTo>
                  <a:cubicBezTo>
                    <a:pt x="49" y="531"/>
                    <a:pt x="49" y="531"/>
                    <a:pt x="49" y="531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357" y="34"/>
                    <a:pt x="357" y="34"/>
                    <a:pt x="357" y="34"/>
                  </a:cubicBezTo>
                  <a:cubicBezTo>
                    <a:pt x="357" y="88"/>
                    <a:pt x="357" y="88"/>
                    <a:pt x="357" y="88"/>
                  </a:cubicBezTo>
                  <a:cubicBezTo>
                    <a:pt x="108" y="88"/>
                    <a:pt x="108" y="88"/>
                    <a:pt x="108" y="88"/>
                  </a:cubicBezTo>
                  <a:cubicBezTo>
                    <a:pt x="108" y="253"/>
                    <a:pt x="108" y="253"/>
                    <a:pt x="108" y="253"/>
                  </a:cubicBezTo>
                  <a:cubicBezTo>
                    <a:pt x="340" y="253"/>
                    <a:pt x="340" y="253"/>
                    <a:pt x="340" y="253"/>
                  </a:cubicBezTo>
                  <a:cubicBezTo>
                    <a:pt x="340" y="308"/>
                    <a:pt x="340" y="308"/>
                    <a:pt x="340" y="308"/>
                  </a:cubicBezTo>
                  <a:cubicBezTo>
                    <a:pt x="108" y="308"/>
                    <a:pt x="108" y="308"/>
                    <a:pt x="108" y="308"/>
                  </a:cubicBezTo>
                  <a:lnTo>
                    <a:pt x="108" y="531"/>
                  </a:lnTo>
                  <a:close/>
                  <a:moveTo>
                    <a:pt x="411" y="367"/>
                  </a:moveTo>
                  <a:cubicBezTo>
                    <a:pt x="411" y="265"/>
                    <a:pt x="482" y="194"/>
                    <a:pt x="579" y="194"/>
                  </a:cubicBezTo>
                  <a:cubicBezTo>
                    <a:pt x="672" y="194"/>
                    <a:pt x="735" y="257"/>
                    <a:pt x="735" y="366"/>
                  </a:cubicBezTo>
                  <a:cubicBezTo>
                    <a:pt x="735" y="383"/>
                    <a:pt x="735" y="383"/>
                    <a:pt x="735" y="383"/>
                  </a:cubicBezTo>
                  <a:cubicBezTo>
                    <a:pt x="470" y="383"/>
                    <a:pt x="470" y="383"/>
                    <a:pt x="470" y="383"/>
                  </a:cubicBezTo>
                  <a:cubicBezTo>
                    <a:pt x="474" y="440"/>
                    <a:pt x="517" y="489"/>
                    <a:pt x="577" y="489"/>
                  </a:cubicBezTo>
                  <a:cubicBezTo>
                    <a:pt x="624" y="489"/>
                    <a:pt x="656" y="472"/>
                    <a:pt x="682" y="439"/>
                  </a:cubicBezTo>
                  <a:cubicBezTo>
                    <a:pt x="723" y="471"/>
                    <a:pt x="723" y="471"/>
                    <a:pt x="723" y="471"/>
                  </a:cubicBezTo>
                  <a:cubicBezTo>
                    <a:pt x="685" y="521"/>
                    <a:pt x="638" y="539"/>
                    <a:pt x="577" y="539"/>
                  </a:cubicBezTo>
                  <a:cubicBezTo>
                    <a:pt x="474" y="539"/>
                    <a:pt x="411" y="462"/>
                    <a:pt x="411" y="367"/>
                  </a:cubicBezTo>
                  <a:close/>
                  <a:moveTo>
                    <a:pt x="470" y="337"/>
                  </a:moveTo>
                  <a:cubicBezTo>
                    <a:pt x="676" y="337"/>
                    <a:pt x="676" y="337"/>
                    <a:pt x="676" y="337"/>
                  </a:cubicBezTo>
                  <a:cubicBezTo>
                    <a:pt x="674" y="282"/>
                    <a:pt x="637" y="244"/>
                    <a:pt x="577" y="244"/>
                  </a:cubicBezTo>
                  <a:cubicBezTo>
                    <a:pt x="517" y="244"/>
                    <a:pt x="477" y="282"/>
                    <a:pt x="470" y="337"/>
                  </a:cubicBezTo>
                  <a:close/>
                  <a:moveTo>
                    <a:pt x="801" y="366"/>
                  </a:moveTo>
                  <a:cubicBezTo>
                    <a:pt x="801" y="267"/>
                    <a:pt x="871" y="194"/>
                    <a:pt x="974" y="194"/>
                  </a:cubicBezTo>
                  <a:cubicBezTo>
                    <a:pt x="1022" y="194"/>
                    <a:pt x="1062" y="215"/>
                    <a:pt x="1092" y="250"/>
                  </a:cubicBezTo>
                  <a:cubicBezTo>
                    <a:pt x="1093" y="250"/>
                    <a:pt x="1093" y="250"/>
                    <a:pt x="1093" y="250"/>
                  </a:cubicBezTo>
                  <a:cubicBezTo>
                    <a:pt x="1093" y="0"/>
                    <a:pt x="1093" y="0"/>
                    <a:pt x="1093" y="0"/>
                  </a:cubicBezTo>
                  <a:cubicBezTo>
                    <a:pt x="1148" y="0"/>
                    <a:pt x="1148" y="0"/>
                    <a:pt x="1148" y="0"/>
                  </a:cubicBezTo>
                  <a:cubicBezTo>
                    <a:pt x="1148" y="531"/>
                    <a:pt x="1148" y="531"/>
                    <a:pt x="1148" y="531"/>
                  </a:cubicBezTo>
                  <a:cubicBezTo>
                    <a:pt x="1093" y="531"/>
                    <a:pt x="1093" y="531"/>
                    <a:pt x="1093" y="531"/>
                  </a:cubicBezTo>
                  <a:cubicBezTo>
                    <a:pt x="1093" y="473"/>
                    <a:pt x="1093" y="473"/>
                    <a:pt x="1093" y="473"/>
                  </a:cubicBezTo>
                  <a:cubicBezTo>
                    <a:pt x="1092" y="473"/>
                    <a:pt x="1092" y="473"/>
                    <a:pt x="1092" y="473"/>
                  </a:cubicBezTo>
                  <a:cubicBezTo>
                    <a:pt x="1072" y="510"/>
                    <a:pt x="1025" y="539"/>
                    <a:pt x="966" y="539"/>
                  </a:cubicBezTo>
                  <a:cubicBezTo>
                    <a:pt x="874" y="539"/>
                    <a:pt x="801" y="465"/>
                    <a:pt x="801" y="366"/>
                  </a:cubicBezTo>
                  <a:close/>
                  <a:moveTo>
                    <a:pt x="860" y="366"/>
                  </a:moveTo>
                  <a:cubicBezTo>
                    <a:pt x="860" y="435"/>
                    <a:pt x="906" y="489"/>
                    <a:pt x="977" y="489"/>
                  </a:cubicBezTo>
                  <a:cubicBezTo>
                    <a:pt x="1048" y="489"/>
                    <a:pt x="1093" y="435"/>
                    <a:pt x="1093" y="366"/>
                  </a:cubicBezTo>
                  <a:cubicBezTo>
                    <a:pt x="1093" y="298"/>
                    <a:pt x="1048" y="244"/>
                    <a:pt x="977" y="244"/>
                  </a:cubicBezTo>
                  <a:cubicBezTo>
                    <a:pt x="906" y="244"/>
                    <a:pt x="860" y="298"/>
                    <a:pt x="860" y="366"/>
                  </a:cubicBezTo>
                  <a:close/>
                  <a:moveTo>
                    <a:pt x="1230" y="367"/>
                  </a:moveTo>
                  <a:cubicBezTo>
                    <a:pt x="1230" y="265"/>
                    <a:pt x="1302" y="194"/>
                    <a:pt x="1399" y="194"/>
                  </a:cubicBezTo>
                  <a:cubicBezTo>
                    <a:pt x="1492" y="194"/>
                    <a:pt x="1555" y="257"/>
                    <a:pt x="1555" y="366"/>
                  </a:cubicBezTo>
                  <a:cubicBezTo>
                    <a:pt x="1555" y="383"/>
                    <a:pt x="1555" y="383"/>
                    <a:pt x="1555" y="383"/>
                  </a:cubicBezTo>
                  <a:cubicBezTo>
                    <a:pt x="1289" y="383"/>
                    <a:pt x="1289" y="383"/>
                    <a:pt x="1289" y="383"/>
                  </a:cubicBezTo>
                  <a:cubicBezTo>
                    <a:pt x="1294" y="440"/>
                    <a:pt x="1337" y="489"/>
                    <a:pt x="1397" y="489"/>
                  </a:cubicBezTo>
                  <a:cubicBezTo>
                    <a:pt x="1444" y="489"/>
                    <a:pt x="1476" y="472"/>
                    <a:pt x="1501" y="439"/>
                  </a:cubicBezTo>
                  <a:cubicBezTo>
                    <a:pt x="1543" y="471"/>
                    <a:pt x="1543" y="471"/>
                    <a:pt x="1543" y="471"/>
                  </a:cubicBezTo>
                  <a:cubicBezTo>
                    <a:pt x="1504" y="521"/>
                    <a:pt x="1458" y="539"/>
                    <a:pt x="1397" y="539"/>
                  </a:cubicBezTo>
                  <a:cubicBezTo>
                    <a:pt x="1294" y="539"/>
                    <a:pt x="1230" y="462"/>
                    <a:pt x="1230" y="367"/>
                  </a:cubicBezTo>
                  <a:close/>
                  <a:moveTo>
                    <a:pt x="1289" y="337"/>
                  </a:moveTo>
                  <a:cubicBezTo>
                    <a:pt x="1496" y="337"/>
                    <a:pt x="1496" y="337"/>
                    <a:pt x="1496" y="337"/>
                  </a:cubicBezTo>
                  <a:cubicBezTo>
                    <a:pt x="1494" y="282"/>
                    <a:pt x="1457" y="244"/>
                    <a:pt x="1397" y="244"/>
                  </a:cubicBezTo>
                  <a:cubicBezTo>
                    <a:pt x="1336" y="244"/>
                    <a:pt x="1296" y="282"/>
                    <a:pt x="1289" y="337"/>
                  </a:cubicBezTo>
                  <a:close/>
                  <a:moveTo>
                    <a:pt x="1640" y="531"/>
                  </a:moveTo>
                  <a:cubicBezTo>
                    <a:pt x="1695" y="531"/>
                    <a:pt x="1695" y="531"/>
                    <a:pt x="1695" y="531"/>
                  </a:cubicBezTo>
                  <a:cubicBezTo>
                    <a:pt x="1695" y="371"/>
                    <a:pt x="1695" y="371"/>
                    <a:pt x="1695" y="371"/>
                  </a:cubicBezTo>
                  <a:cubicBezTo>
                    <a:pt x="1695" y="296"/>
                    <a:pt x="1724" y="249"/>
                    <a:pt x="1791" y="249"/>
                  </a:cubicBezTo>
                  <a:cubicBezTo>
                    <a:pt x="1801" y="249"/>
                    <a:pt x="1811" y="250"/>
                    <a:pt x="1820" y="253"/>
                  </a:cubicBezTo>
                  <a:cubicBezTo>
                    <a:pt x="1824" y="197"/>
                    <a:pt x="1824" y="197"/>
                    <a:pt x="1824" y="197"/>
                  </a:cubicBezTo>
                  <a:cubicBezTo>
                    <a:pt x="1816" y="194"/>
                    <a:pt x="1809" y="194"/>
                    <a:pt x="1801" y="194"/>
                  </a:cubicBezTo>
                  <a:cubicBezTo>
                    <a:pt x="1747" y="194"/>
                    <a:pt x="1707" y="224"/>
                    <a:pt x="1692" y="256"/>
                  </a:cubicBezTo>
                  <a:cubicBezTo>
                    <a:pt x="1690" y="256"/>
                    <a:pt x="1690" y="256"/>
                    <a:pt x="1690" y="256"/>
                  </a:cubicBezTo>
                  <a:cubicBezTo>
                    <a:pt x="1690" y="238"/>
                    <a:pt x="1689" y="220"/>
                    <a:pt x="1689" y="202"/>
                  </a:cubicBezTo>
                  <a:cubicBezTo>
                    <a:pt x="1637" y="202"/>
                    <a:pt x="1637" y="202"/>
                    <a:pt x="1637" y="202"/>
                  </a:cubicBezTo>
                  <a:cubicBezTo>
                    <a:pt x="1637" y="224"/>
                    <a:pt x="1640" y="250"/>
                    <a:pt x="1640" y="280"/>
                  </a:cubicBezTo>
                  <a:lnTo>
                    <a:pt x="1640" y="531"/>
                  </a:lnTo>
                  <a:close/>
                  <a:moveTo>
                    <a:pt x="2096" y="326"/>
                  </a:moveTo>
                  <a:cubicBezTo>
                    <a:pt x="2096" y="317"/>
                    <a:pt x="2096" y="317"/>
                    <a:pt x="2096" y="317"/>
                  </a:cubicBezTo>
                  <a:cubicBezTo>
                    <a:pt x="2096" y="269"/>
                    <a:pt x="2066" y="244"/>
                    <a:pt x="2015" y="244"/>
                  </a:cubicBezTo>
                  <a:cubicBezTo>
                    <a:pt x="1980" y="244"/>
                    <a:pt x="1943" y="256"/>
                    <a:pt x="1917" y="280"/>
                  </a:cubicBezTo>
                  <a:cubicBezTo>
                    <a:pt x="1883" y="244"/>
                    <a:pt x="1883" y="244"/>
                    <a:pt x="1883" y="244"/>
                  </a:cubicBezTo>
                  <a:cubicBezTo>
                    <a:pt x="1917" y="210"/>
                    <a:pt x="1966" y="194"/>
                    <a:pt x="2014" y="194"/>
                  </a:cubicBezTo>
                  <a:cubicBezTo>
                    <a:pt x="2111" y="194"/>
                    <a:pt x="2151" y="240"/>
                    <a:pt x="2151" y="333"/>
                  </a:cubicBezTo>
                  <a:cubicBezTo>
                    <a:pt x="2151" y="474"/>
                    <a:pt x="2151" y="474"/>
                    <a:pt x="2151" y="474"/>
                  </a:cubicBezTo>
                  <a:cubicBezTo>
                    <a:pt x="2151" y="493"/>
                    <a:pt x="2153" y="514"/>
                    <a:pt x="2156" y="531"/>
                  </a:cubicBezTo>
                  <a:cubicBezTo>
                    <a:pt x="2103" y="531"/>
                    <a:pt x="2103" y="531"/>
                    <a:pt x="2103" y="531"/>
                  </a:cubicBezTo>
                  <a:cubicBezTo>
                    <a:pt x="2100" y="516"/>
                    <a:pt x="2100" y="496"/>
                    <a:pt x="2100" y="482"/>
                  </a:cubicBezTo>
                  <a:cubicBezTo>
                    <a:pt x="2099" y="482"/>
                    <a:pt x="2099" y="482"/>
                    <a:pt x="2099" y="482"/>
                  </a:cubicBezTo>
                  <a:cubicBezTo>
                    <a:pt x="2077" y="515"/>
                    <a:pt x="2040" y="539"/>
                    <a:pt x="1990" y="539"/>
                  </a:cubicBezTo>
                  <a:cubicBezTo>
                    <a:pt x="1924" y="539"/>
                    <a:pt x="1868" y="506"/>
                    <a:pt x="1868" y="442"/>
                  </a:cubicBezTo>
                  <a:cubicBezTo>
                    <a:pt x="1868" y="333"/>
                    <a:pt x="1995" y="326"/>
                    <a:pt x="2075" y="326"/>
                  </a:cubicBezTo>
                  <a:lnTo>
                    <a:pt x="2096" y="326"/>
                  </a:lnTo>
                  <a:close/>
                  <a:moveTo>
                    <a:pt x="2096" y="373"/>
                  </a:moveTo>
                  <a:cubicBezTo>
                    <a:pt x="2042" y="373"/>
                    <a:pt x="2042" y="373"/>
                    <a:pt x="2042" y="373"/>
                  </a:cubicBezTo>
                  <a:cubicBezTo>
                    <a:pt x="1972" y="373"/>
                    <a:pt x="1927" y="392"/>
                    <a:pt x="1927" y="436"/>
                  </a:cubicBezTo>
                  <a:cubicBezTo>
                    <a:pt x="1927" y="478"/>
                    <a:pt x="1958" y="493"/>
                    <a:pt x="2000" y="493"/>
                  </a:cubicBezTo>
                  <a:cubicBezTo>
                    <a:pt x="2063" y="493"/>
                    <a:pt x="2095" y="447"/>
                    <a:pt x="2096" y="394"/>
                  </a:cubicBezTo>
                  <a:lnTo>
                    <a:pt x="2096" y="373"/>
                  </a:lnTo>
                  <a:close/>
                  <a:moveTo>
                    <a:pt x="2280" y="429"/>
                  </a:moveTo>
                  <a:cubicBezTo>
                    <a:pt x="2280" y="497"/>
                    <a:pt x="2292" y="539"/>
                    <a:pt x="2370" y="539"/>
                  </a:cubicBezTo>
                  <a:cubicBezTo>
                    <a:pt x="2391" y="539"/>
                    <a:pt x="2415" y="536"/>
                    <a:pt x="2434" y="527"/>
                  </a:cubicBezTo>
                  <a:cubicBezTo>
                    <a:pt x="2432" y="477"/>
                    <a:pt x="2432" y="477"/>
                    <a:pt x="2432" y="477"/>
                  </a:cubicBezTo>
                  <a:cubicBezTo>
                    <a:pt x="2418" y="485"/>
                    <a:pt x="2400" y="489"/>
                    <a:pt x="2384" y="489"/>
                  </a:cubicBezTo>
                  <a:cubicBezTo>
                    <a:pt x="2335" y="489"/>
                    <a:pt x="2335" y="455"/>
                    <a:pt x="2335" y="413"/>
                  </a:cubicBezTo>
                  <a:cubicBezTo>
                    <a:pt x="2335" y="248"/>
                    <a:pt x="2335" y="248"/>
                    <a:pt x="2335" y="248"/>
                  </a:cubicBezTo>
                  <a:cubicBezTo>
                    <a:pt x="2432" y="248"/>
                    <a:pt x="2432" y="248"/>
                    <a:pt x="2432" y="248"/>
                  </a:cubicBezTo>
                  <a:cubicBezTo>
                    <a:pt x="2432" y="202"/>
                    <a:pt x="2432" y="202"/>
                    <a:pt x="2432" y="202"/>
                  </a:cubicBezTo>
                  <a:cubicBezTo>
                    <a:pt x="2335" y="202"/>
                    <a:pt x="2335" y="202"/>
                    <a:pt x="2335" y="202"/>
                  </a:cubicBezTo>
                  <a:cubicBezTo>
                    <a:pt x="2335" y="109"/>
                    <a:pt x="2335" y="109"/>
                    <a:pt x="2335" y="109"/>
                  </a:cubicBezTo>
                  <a:cubicBezTo>
                    <a:pt x="2280" y="109"/>
                    <a:pt x="2280" y="109"/>
                    <a:pt x="2280" y="109"/>
                  </a:cubicBezTo>
                  <a:cubicBezTo>
                    <a:pt x="2280" y="202"/>
                    <a:pt x="2280" y="202"/>
                    <a:pt x="2280" y="202"/>
                  </a:cubicBezTo>
                  <a:cubicBezTo>
                    <a:pt x="2208" y="202"/>
                    <a:pt x="2208" y="202"/>
                    <a:pt x="2208" y="202"/>
                  </a:cubicBezTo>
                  <a:cubicBezTo>
                    <a:pt x="2208" y="248"/>
                    <a:pt x="2208" y="248"/>
                    <a:pt x="2208" y="248"/>
                  </a:cubicBezTo>
                  <a:cubicBezTo>
                    <a:pt x="2280" y="248"/>
                    <a:pt x="2280" y="248"/>
                    <a:pt x="2280" y="248"/>
                  </a:cubicBezTo>
                  <a:lnTo>
                    <a:pt x="2280" y="429"/>
                  </a:lnTo>
                  <a:close/>
                  <a:moveTo>
                    <a:pt x="2504" y="531"/>
                  </a:moveTo>
                  <a:cubicBezTo>
                    <a:pt x="2559" y="531"/>
                    <a:pt x="2559" y="531"/>
                    <a:pt x="2559" y="531"/>
                  </a:cubicBezTo>
                  <a:cubicBezTo>
                    <a:pt x="2559" y="202"/>
                    <a:pt x="2559" y="202"/>
                    <a:pt x="2559" y="202"/>
                  </a:cubicBezTo>
                  <a:cubicBezTo>
                    <a:pt x="2504" y="202"/>
                    <a:pt x="2504" y="202"/>
                    <a:pt x="2504" y="202"/>
                  </a:cubicBezTo>
                  <a:lnTo>
                    <a:pt x="2504" y="531"/>
                  </a:lnTo>
                  <a:close/>
                  <a:moveTo>
                    <a:pt x="2531" y="114"/>
                  </a:moveTo>
                  <a:cubicBezTo>
                    <a:pt x="2554" y="114"/>
                    <a:pt x="2571" y="97"/>
                    <a:pt x="2571" y="74"/>
                  </a:cubicBezTo>
                  <a:cubicBezTo>
                    <a:pt x="2571" y="52"/>
                    <a:pt x="2554" y="34"/>
                    <a:pt x="2531" y="34"/>
                  </a:cubicBezTo>
                  <a:cubicBezTo>
                    <a:pt x="2509" y="34"/>
                    <a:pt x="2491" y="52"/>
                    <a:pt x="2491" y="74"/>
                  </a:cubicBezTo>
                  <a:cubicBezTo>
                    <a:pt x="2491" y="97"/>
                    <a:pt x="2508" y="114"/>
                    <a:pt x="2531" y="114"/>
                  </a:cubicBezTo>
                  <a:close/>
                  <a:moveTo>
                    <a:pt x="2815" y="539"/>
                  </a:moveTo>
                  <a:cubicBezTo>
                    <a:pt x="2712" y="539"/>
                    <a:pt x="2649" y="462"/>
                    <a:pt x="2649" y="367"/>
                  </a:cubicBezTo>
                  <a:cubicBezTo>
                    <a:pt x="2649" y="265"/>
                    <a:pt x="2720" y="194"/>
                    <a:pt x="2817" y="194"/>
                  </a:cubicBezTo>
                  <a:cubicBezTo>
                    <a:pt x="2910" y="194"/>
                    <a:pt x="2973" y="257"/>
                    <a:pt x="2973" y="366"/>
                  </a:cubicBezTo>
                  <a:cubicBezTo>
                    <a:pt x="2973" y="383"/>
                    <a:pt x="2973" y="383"/>
                    <a:pt x="2973" y="383"/>
                  </a:cubicBezTo>
                  <a:cubicBezTo>
                    <a:pt x="2708" y="383"/>
                    <a:pt x="2708" y="383"/>
                    <a:pt x="2708" y="383"/>
                  </a:cubicBezTo>
                  <a:cubicBezTo>
                    <a:pt x="2712" y="440"/>
                    <a:pt x="2755" y="489"/>
                    <a:pt x="2815" y="489"/>
                  </a:cubicBezTo>
                  <a:cubicBezTo>
                    <a:pt x="2862" y="489"/>
                    <a:pt x="2894" y="472"/>
                    <a:pt x="2920" y="439"/>
                  </a:cubicBezTo>
                  <a:cubicBezTo>
                    <a:pt x="2961" y="471"/>
                    <a:pt x="2961" y="471"/>
                    <a:pt x="2961" y="471"/>
                  </a:cubicBezTo>
                  <a:cubicBezTo>
                    <a:pt x="2923" y="521"/>
                    <a:pt x="2876" y="539"/>
                    <a:pt x="2815" y="539"/>
                  </a:cubicBezTo>
                  <a:close/>
                  <a:moveTo>
                    <a:pt x="2708" y="337"/>
                  </a:moveTo>
                  <a:cubicBezTo>
                    <a:pt x="2914" y="337"/>
                    <a:pt x="2914" y="337"/>
                    <a:pt x="2914" y="337"/>
                  </a:cubicBezTo>
                  <a:cubicBezTo>
                    <a:pt x="2912" y="282"/>
                    <a:pt x="2875" y="244"/>
                    <a:pt x="2815" y="244"/>
                  </a:cubicBezTo>
                  <a:cubicBezTo>
                    <a:pt x="2755" y="244"/>
                    <a:pt x="2715" y="282"/>
                    <a:pt x="2708" y="337"/>
                  </a:cubicBezTo>
                  <a:close/>
                  <a:moveTo>
                    <a:pt x="147" y="880"/>
                  </a:moveTo>
                  <a:cubicBezTo>
                    <a:pt x="149" y="880"/>
                    <a:pt x="149" y="880"/>
                    <a:pt x="149" y="880"/>
                  </a:cubicBezTo>
                  <a:cubicBezTo>
                    <a:pt x="274" y="1261"/>
                    <a:pt x="274" y="1261"/>
                    <a:pt x="274" y="1261"/>
                  </a:cubicBezTo>
                  <a:cubicBezTo>
                    <a:pt x="358" y="1261"/>
                    <a:pt x="358" y="1261"/>
                    <a:pt x="358" y="1261"/>
                  </a:cubicBezTo>
                  <a:cubicBezTo>
                    <a:pt x="489" y="880"/>
                    <a:pt x="489" y="880"/>
                    <a:pt x="489" y="880"/>
                  </a:cubicBezTo>
                  <a:cubicBezTo>
                    <a:pt x="490" y="880"/>
                    <a:pt x="490" y="880"/>
                    <a:pt x="490" y="880"/>
                  </a:cubicBezTo>
                  <a:cubicBezTo>
                    <a:pt x="490" y="1261"/>
                    <a:pt x="490" y="1261"/>
                    <a:pt x="490" y="1261"/>
                  </a:cubicBezTo>
                  <a:cubicBezTo>
                    <a:pt x="600" y="1261"/>
                    <a:pt x="600" y="1261"/>
                    <a:pt x="600" y="1261"/>
                  </a:cubicBezTo>
                  <a:cubicBezTo>
                    <a:pt x="600" y="764"/>
                    <a:pt x="600" y="764"/>
                    <a:pt x="600" y="764"/>
                  </a:cubicBezTo>
                  <a:cubicBezTo>
                    <a:pt x="434" y="764"/>
                    <a:pt x="434" y="764"/>
                    <a:pt x="434" y="764"/>
                  </a:cubicBezTo>
                  <a:cubicBezTo>
                    <a:pt x="319" y="1088"/>
                    <a:pt x="319" y="1088"/>
                    <a:pt x="319" y="1088"/>
                  </a:cubicBezTo>
                  <a:cubicBezTo>
                    <a:pt x="318" y="1088"/>
                    <a:pt x="318" y="1088"/>
                    <a:pt x="318" y="1088"/>
                  </a:cubicBezTo>
                  <a:cubicBezTo>
                    <a:pt x="203" y="764"/>
                    <a:pt x="203" y="764"/>
                    <a:pt x="203" y="764"/>
                  </a:cubicBezTo>
                  <a:cubicBezTo>
                    <a:pt x="38" y="764"/>
                    <a:pt x="38" y="764"/>
                    <a:pt x="38" y="764"/>
                  </a:cubicBezTo>
                  <a:cubicBezTo>
                    <a:pt x="38" y="1261"/>
                    <a:pt x="38" y="1261"/>
                    <a:pt x="38" y="1261"/>
                  </a:cubicBezTo>
                  <a:cubicBezTo>
                    <a:pt x="147" y="1261"/>
                    <a:pt x="147" y="1261"/>
                    <a:pt x="147" y="1261"/>
                  </a:cubicBezTo>
                  <a:lnTo>
                    <a:pt x="147" y="880"/>
                  </a:lnTo>
                  <a:close/>
                  <a:moveTo>
                    <a:pt x="1027" y="1123"/>
                  </a:moveTo>
                  <a:cubicBezTo>
                    <a:pt x="782" y="1123"/>
                    <a:pt x="782" y="1123"/>
                    <a:pt x="782" y="1123"/>
                  </a:cubicBezTo>
                  <a:cubicBezTo>
                    <a:pt x="791" y="1163"/>
                    <a:pt x="821" y="1189"/>
                    <a:pt x="862" y="1189"/>
                  </a:cubicBezTo>
                  <a:cubicBezTo>
                    <a:pt x="896" y="1189"/>
                    <a:pt x="919" y="1172"/>
                    <a:pt x="937" y="1148"/>
                  </a:cubicBezTo>
                  <a:cubicBezTo>
                    <a:pt x="1011" y="1202"/>
                    <a:pt x="1011" y="1202"/>
                    <a:pt x="1011" y="1202"/>
                  </a:cubicBezTo>
                  <a:cubicBezTo>
                    <a:pt x="977" y="1245"/>
                    <a:pt x="921" y="1269"/>
                    <a:pt x="867" y="1269"/>
                  </a:cubicBezTo>
                  <a:cubicBezTo>
                    <a:pt x="761" y="1269"/>
                    <a:pt x="677" y="1199"/>
                    <a:pt x="677" y="1090"/>
                  </a:cubicBezTo>
                  <a:cubicBezTo>
                    <a:pt x="677" y="981"/>
                    <a:pt x="761" y="911"/>
                    <a:pt x="867" y="911"/>
                  </a:cubicBezTo>
                  <a:cubicBezTo>
                    <a:pt x="965" y="911"/>
                    <a:pt x="1027" y="981"/>
                    <a:pt x="1027" y="1090"/>
                  </a:cubicBezTo>
                  <a:lnTo>
                    <a:pt x="1027" y="1123"/>
                  </a:lnTo>
                  <a:close/>
                  <a:moveTo>
                    <a:pt x="921" y="1052"/>
                  </a:moveTo>
                  <a:cubicBezTo>
                    <a:pt x="922" y="1017"/>
                    <a:pt x="895" y="987"/>
                    <a:pt x="857" y="987"/>
                  </a:cubicBezTo>
                  <a:cubicBezTo>
                    <a:pt x="810" y="987"/>
                    <a:pt x="785" y="1019"/>
                    <a:pt x="782" y="1052"/>
                  </a:cubicBezTo>
                  <a:lnTo>
                    <a:pt x="921" y="1052"/>
                  </a:lnTo>
                  <a:close/>
                  <a:moveTo>
                    <a:pt x="1246" y="1269"/>
                  </a:moveTo>
                  <a:cubicBezTo>
                    <a:pt x="1145" y="1269"/>
                    <a:pt x="1078" y="1196"/>
                    <a:pt x="1078" y="1093"/>
                  </a:cubicBezTo>
                  <a:cubicBezTo>
                    <a:pt x="1078" y="998"/>
                    <a:pt x="1137" y="911"/>
                    <a:pt x="1234" y="911"/>
                  </a:cubicBezTo>
                  <a:cubicBezTo>
                    <a:pt x="1277" y="911"/>
                    <a:pt x="1318" y="923"/>
                    <a:pt x="1342" y="956"/>
                  </a:cubicBezTo>
                  <a:cubicBezTo>
                    <a:pt x="1343" y="956"/>
                    <a:pt x="1343" y="956"/>
                    <a:pt x="1343" y="956"/>
                  </a:cubicBezTo>
                  <a:cubicBezTo>
                    <a:pt x="1343" y="730"/>
                    <a:pt x="1343" y="730"/>
                    <a:pt x="1343" y="730"/>
                  </a:cubicBezTo>
                  <a:cubicBezTo>
                    <a:pt x="1449" y="730"/>
                    <a:pt x="1449" y="730"/>
                    <a:pt x="1449" y="730"/>
                  </a:cubicBezTo>
                  <a:cubicBezTo>
                    <a:pt x="1449" y="1261"/>
                    <a:pt x="1449" y="1261"/>
                    <a:pt x="1449" y="1261"/>
                  </a:cubicBezTo>
                  <a:cubicBezTo>
                    <a:pt x="1352" y="1261"/>
                    <a:pt x="1352" y="1261"/>
                    <a:pt x="1352" y="1261"/>
                  </a:cubicBezTo>
                  <a:cubicBezTo>
                    <a:pt x="1352" y="1216"/>
                    <a:pt x="1352" y="1216"/>
                    <a:pt x="1352" y="1216"/>
                  </a:cubicBezTo>
                  <a:cubicBezTo>
                    <a:pt x="1350" y="1216"/>
                    <a:pt x="1350" y="1216"/>
                    <a:pt x="1350" y="1216"/>
                  </a:cubicBezTo>
                  <a:cubicBezTo>
                    <a:pt x="1334" y="1241"/>
                    <a:pt x="1294" y="1269"/>
                    <a:pt x="1246" y="1269"/>
                  </a:cubicBezTo>
                  <a:close/>
                  <a:moveTo>
                    <a:pt x="1352" y="1090"/>
                  </a:moveTo>
                  <a:cubicBezTo>
                    <a:pt x="1352" y="1039"/>
                    <a:pt x="1320" y="1004"/>
                    <a:pt x="1268" y="1004"/>
                  </a:cubicBezTo>
                  <a:cubicBezTo>
                    <a:pt x="1215" y="1004"/>
                    <a:pt x="1183" y="1039"/>
                    <a:pt x="1183" y="1090"/>
                  </a:cubicBezTo>
                  <a:cubicBezTo>
                    <a:pt x="1183" y="1142"/>
                    <a:pt x="1215" y="1177"/>
                    <a:pt x="1268" y="1177"/>
                  </a:cubicBezTo>
                  <a:cubicBezTo>
                    <a:pt x="1320" y="1177"/>
                    <a:pt x="1352" y="1142"/>
                    <a:pt x="1352" y="1090"/>
                  </a:cubicBezTo>
                  <a:close/>
                  <a:moveTo>
                    <a:pt x="1526" y="812"/>
                  </a:moveTo>
                  <a:cubicBezTo>
                    <a:pt x="1526" y="846"/>
                    <a:pt x="1554" y="873"/>
                    <a:pt x="1587" y="873"/>
                  </a:cubicBezTo>
                  <a:cubicBezTo>
                    <a:pt x="1621" y="873"/>
                    <a:pt x="1648" y="846"/>
                    <a:pt x="1648" y="812"/>
                  </a:cubicBezTo>
                  <a:cubicBezTo>
                    <a:pt x="1648" y="778"/>
                    <a:pt x="1621" y="751"/>
                    <a:pt x="1587" y="751"/>
                  </a:cubicBezTo>
                  <a:cubicBezTo>
                    <a:pt x="1554" y="751"/>
                    <a:pt x="1526" y="778"/>
                    <a:pt x="1526" y="812"/>
                  </a:cubicBezTo>
                  <a:close/>
                  <a:moveTo>
                    <a:pt x="1535" y="1261"/>
                  </a:moveTo>
                  <a:cubicBezTo>
                    <a:pt x="1640" y="1261"/>
                    <a:pt x="1640" y="1261"/>
                    <a:pt x="1640" y="1261"/>
                  </a:cubicBezTo>
                  <a:cubicBezTo>
                    <a:pt x="1640" y="920"/>
                    <a:pt x="1640" y="920"/>
                    <a:pt x="1640" y="920"/>
                  </a:cubicBezTo>
                  <a:cubicBezTo>
                    <a:pt x="1535" y="920"/>
                    <a:pt x="1535" y="920"/>
                    <a:pt x="1535" y="920"/>
                  </a:cubicBezTo>
                  <a:lnTo>
                    <a:pt x="1535" y="1261"/>
                  </a:lnTo>
                  <a:close/>
                  <a:moveTo>
                    <a:pt x="1704" y="1026"/>
                  </a:moveTo>
                  <a:cubicBezTo>
                    <a:pt x="1704" y="1156"/>
                    <a:pt x="1882" y="1110"/>
                    <a:pt x="1882" y="1165"/>
                  </a:cubicBezTo>
                  <a:cubicBezTo>
                    <a:pt x="1882" y="1183"/>
                    <a:pt x="1858" y="1189"/>
                    <a:pt x="1834" y="1189"/>
                  </a:cubicBezTo>
                  <a:cubicBezTo>
                    <a:pt x="1802" y="1189"/>
                    <a:pt x="1779" y="1176"/>
                    <a:pt x="1759" y="1152"/>
                  </a:cubicBezTo>
                  <a:cubicBezTo>
                    <a:pt x="1695" y="1223"/>
                    <a:pt x="1695" y="1223"/>
                    <a:pt x="1695" y="1223"/>
                  </a:cubicBezTo>
                  <a:cubicBezTo>
                    <a:pt x="1729" y="1258"/>
                    <a:pt x="1782" y="1269"/>
                    <a:pt x="1830" y="1269"/>
                  </a:cubicBezTo>
                  <a:cubicBezTo>
                    <a:pt x="1903" y="1269"/>
                    <a:pt x="1987" y="1244"/>
                    <a:pt x="1987" y="1157"/>
                  </a:cubicBezTo>
                  <a:cubicBezTo>
                    <a:pt x="1987" y="1027"/>
                    <a:pt x="1809" y="1070"/>
                    <a:pt x="1809" y="1019"/>
                  </a:cubicBezTo>
                  <a:cubicBezTo>
                    <a:pt x="1809" y="999"/>
                    <a:pt x="1830" y="991"/>
                    <a:pt x="1848" y="991"/>
                  </a:cubicBezTo>
                  <a:cubicBezTo>
                    <a:pt x="1873" y="991"/>
                    <a:pt x="1894" y="1001"/>
                    <a:pt x="1909" y="1020"/>
                  </a:cubicBezTo>
                  <a:cubicBezTo>
                    <a:pt x="1974" y="956"/>
                    <a:pt x="1974" y="956"/>
                    <a:pt x="1974" y="956"/>
                  </a:cubicBezTo>
                  <a:cubicBezTo>
                    <a:pt x="1942" y="922"/>
                    <a:pt x="1892" y="911"/>
                    <a:pt x="1847" y="911"/>
                  </a:cubicBezTo>
                  <a:cubicBezTo>
                    <a:pt x="1776" y="911"/>
                    <a:pt x="1704" y="946"/>
                    <a:pt x="1704" y="1026"/>
                  </a:cubicBezTo>
                  <a:close/>
                  <a:moveTo>
                    <a:pt x="2220" y="1004"/>
                  </a:moveTo>
                  <a:cubicBezTo>
                    <a:pt x="2242" y="1004"/>
                    <a:pt x="2262" y="1015"/>
                    <a:pt x="2272" y="1030"/>
                  </a:cubicBezTo>
                  <a:cubicBezTo>
                    <a:pt x="2342" y="957"/>
                    <a:pt x="2342" y="957"/>
                    <a:pt x="2342" y="957"/>
                  </a:cubicBezTo>
                  <a:cubicBezTo>
                    <a:pt x="2309" y="923"/>
                    <a:pt x="2260" y="911"/>
                    <a:pt x="2220" y="911"/>
                  </a:cubicBezTo>
                  <a:cubicBezTo>
                    <a:pt x="2115" y="911"/>
                    <a:pt x="2030" y="981"/>
                    <a:pt x="2030" y="1090"/>
                  </a:cubicBezTo>
                  <a:cubicBezTo>
                    <a:pt x="2030" y="1199"/>
                    <a:pt x="2115" y="1269"/>
                    <a:pt x="2220" y="1269"/>
                  </a:cubicBezTo>
                  <a:cubicBezTo>
                    <a:pt x="2260" y="1269"/>
                    <a:pt x="2309" y="1258"/>
                    <a:pt x="2342" y="1224"/>
                  </a:cubicBezTo>
                  <a:cubicBezTo>
                    <a:pt x="2272" y="1151"/>
                    <a:pt x="2272" y="1151"/>
                    <a:pt x="2272" y="1151"/>
                  </a:cubicBezTo>
                  <a:cubicBezTo>
                    <a:pt x="2260" y="1165"/>
                    <a:pt x="2243" y="1177"/>
                    <a:pt x="2220" y="1177"/>
                  </a:cubicBezTo>
                  <a:cubicBezTo>
                    <a:pt x="2167" y="1177"/>
                    <a:pt x="2136" y="1142"/>
                    <a:pt x="2136" y="1090"/>
                  </a:cubicBezTo>
                  <a:cubicBezTo>
                    <a:pt x="2136" y="1039"/>
                    <a:pt x="2167" y="1004"/>
                    <a:pt x="2220" y="1004"/>
                  </a:cubicBezTo>
                  <a:close/>
                  <a:moveTo>
                    <a:pt x="2603" y="1094"/>
                  </a:moveTo>
                  <a:cubicBezTo>
                    <a:pt x="2603" y="1261"/>
                    <a:pt x="2603" y="1261"/>
                    <a:pt x="2603" y="1261"/>
                  </a:cubicBezTo>
                  <a:cubicBezTo>
                    <a:pt x="2708" y="1261"/>
                    <a:pt x="2708" y="1261"/>
                    <a:pt x="2708" y="1261"/>
                  </a:cubicBezTo>
                  <a:cubicBezTo>
                    <a:pt x="2708" y="1073"/>
                    <a:pt x="2708" y="1073"/>
                    <a:pt x="2708" y="1073"/>
                  </a:cubicBezTo>
                  <a:cubicBezTo>
                    <a:pt x="2708" y="981"/>
                    <a:pt x="2689" y="911"/>
                    <a:pt x="2582" y="911"/>
                  </a:cubicBezTo>
                  <a:cubicBezTo>
                    <a:pt x="2531" y="911"/>
                    <a:pt x="2496" y="939"/>
                    <a:pt x="2486" y="966"/>
                  </a:cubicBezTo>
                  <a:cubicBezTo>
                    <a:pt x="2485" y="966"/>
                    <a:pt x="2485" y="966"/>
                    <a:pt x="2485" y="966"/>
                  </a:cubicBezTo>
                  <a:cubicBezTo>
                    <a:pt x="2485" y="730"/>
                    <a:pt x="2485" y="730"/>
                    <a:pt x="2485" y="730"/>
                  </a:cubicBezTo>
                  <a:cubicBezTo>
                    <a:pt x="2380" y="730"/>
                    <a:pt x="2380" y="730"/>
                    <a:pt x="2380" y="730"/>
                  </a:cubicBezTo>
                  <a:cubicBezTo>
                    <a:pt x="2380" y="1261"/>
                    <a:pt x="2380" y="1261"/>
                    <a:pt x="2380" y="1261"/>
                  </a:cubicBezTo>
                  <a:cubicBezTo>
                    <a:pt x="2485" y="1261"/>
                    <a:pt x="2485" y="1261"/>
                    <a:pt x="2485" y="1261"/>
                  </a:cubicBezTo>
                  <a:cubicBezTo>
                    <a:pt x="2485" y="1091"/>
                    <a:pt x="2485" y="1091"/>
                    <a:pt x="2485" y="1091"/>
                  </a:cubicBezTo>
                  <a:cubicBezTo>
                    <a:pt x="2485" y="1047"/>
                    <a:pt x="2493" y="1004"/>
                    <a:pt x="2548" y="1004"/>
                  </a:cubicBezTo>
                  <a:cubicBezTo>
                    <a:pt x="2602" y="1004"/>
                    <a:pt x="2603" y="1054"/>
                    <a:pt x="2603" y="1094"/>
                  </a:cubicBezTo>
                  <a:close/>
                  <a:moveTo>
                    <a:pt x="130" y="1634"/>
                  </a:moveTo>
                  <a:cubicBezTo>
                    <a:pt x="130" y="1596"/>
                    <a:pt x="173" y="1582"/>
                    <a:pt x="204" y="1582"/>
                  </a:cubicBezTo>
                  <a:cubicBezTo>
                    <a:pt x="231" y="1582"/>
                    <a:pt x="266" y="1593"/>
                    <a:pt x="283" y="1615"/>
                  </a:cubicBezTo>
                  <a:cubicBezTo>
                    <a:pt x="359" y="1533"/>
                    <a:pt x="359" y="1533"/>
                    <a:pt x="359" y="1533"/>
                  </a:cubicBezTo>
                  <a:cubicBezTo>
                    <a:pt x="317" y="1496"/>
                    <a:pt x="262" y="1481"/>
                    <a:pt x="206" y="1481"/>
                  </a:cubicBezTo>
                  <a:cubicBezTo>
                    <a:pt x="109" y="1481"/>
                    <a:pt x="17" y="1537"/>
                    <a:pt x="17" y="1643"/>
                  </a:cubicBezTo>
                  <a:cubicBezTo>
                    <a:pt x="17" y="1809"/>
                    <a:pt x="250" y="1759"/>
                    <a:pt x="250" y="1851"/>
                  </a:cubicBezTo>
                  <a:cubicBezTo>
                    <a:pt x="250" y="1886"/>
                    <a:pt x="210" y="1903"/>
                    <a:pt x="174" y="1903"/>
                  </a:cubicBezTo>
                  <a:cubicBezTo>
                    <a:pt x="137" y="1903"/>
                    <a:pt x="101" y="1885"/>
                    <a:pt x="78" y="1856"/>
                  </a:cubicBezTo>
                  <a:cubicBezTo>
                    <a:pt x="0" y="1941"/>
                    <a:pt x="0" y="1941"/>
                    <a:pt x="0" y="1941"/>
                  </a:cubicBezTo>
                  <a:cubicBezTo>
                    <a:pt x="47" y="1985"/>
                    <a:pt x="104" y="2004"/>
                    <a:pt x="168" y="2004"/>
                  </a:cubicBezTo>
                  <a:cubicBezTo>
                    <a:pt x="270" y="2004"/>
                    <a:pt x="359" y="1951"/>
                    <a:pt x="359" y="1840"/>
                  </a:cubicBezTo>
                  <a:cubicBezTo>
                    <a:pt x="359" y="1666"/>
                    <a:pt x="130" y="1724"/>
                    <a:pt x="130" y="1634"/>
                  </a:cubicBezTo>
                  <a:close/>
                  <a:moveTo>
                    <a:pt x="808" y="1818"/>
                  </a:moveTo>
                  <a:cubicBezTo>
                    <a:pt x="808" y="1912"/>
                    <a:pt x="749" y="2000"/>
                    <a:pt x="652" y="2000"/>
                  </a:cubicBezTo>
                  <a:cubicBezTo>
                    <a:pt x="609" y="2000"/>
                    <a:pt x="568" y="1988"/>
                    <a:pt x="544" y="1955"/>
                  </a:cubicBezTo>
                  <a:cubicBezTo>
                    <a:pt x="543" y="1955"/>
                    <a:pt x="543" y="1955"/>
                    <a:pt x="543" y="1955"/>
                  </a:cubicBezTo>
                  <a:cubicBezTo>
                    <a:pt x="543" y="2151"/>
                    <a:pt x="543" y="2151"/>
                    <a:pt x="543" y="2151"/>
                  </a:cubicBezTo>
                  <a:cubicBezTo>
                    <a:pt x="437" y="2151"/>
                    <a:pt x="437" y="2151"/>
                    <a:pt x="437" y="2151"/>
                  </a:cubicBezTo>
                  <a:cubicBezTo>
                    <a:pt x="437" y="1650"/>
                    <a:pt x="437" y="1650"/>
                    <a:pt x="437" y="1650"/>
                  </a:cubicBezTo>
                  <a:cubicBezTo>
                    <a:pt x="534" y="1650"/>
                    <a:pt x="534" y="1650"/>
                    <a:pt x="534" y="1650"/>
                  </a:cubicBezTo>
                  <a:cubicBezTo>
                    <a:pt x="534" y="1695"/>
                    <a:pt x="534" y="1695"/>
                    <a:pt x="534" y="1695"/>
                  </a:cubicBezTo>
                  <a:cubicBezTo>
                    <a:pt x="536" y="1695"/>
                    <a:pt x="536" y="1695"/>
                    <a:pt x="536" y="1695"/>
                  </a:cubicBezTo>
                  <a:cubicBezTo>
                    <a:pt x="552" y="1670"/>
                    <a:pt x="593" y="1641"/>
                    <a:pt x="640" y="1641"/>
                  </a:cubicBezTo>
                  <a:cubicBezTo>
                    <a:pt x="741" y="1641"/>
                    <a:pt x="808" y="1714"/>
                    <a:pt x="808" y="1818"/>
                  </a:cubicBezTo>
                  <a:close/>
                  <a:moveTo>
                    <a:pt x="703" y="1820"/>
                  </a:moveTo>
                  <a:cubicBezTo>
                    <a:pt x="703" y="1769"/>
                    <a:pt x="671" y="1734"/>
                    <a:pt x="619" y="1734"/>
                  </a:cubicBezTo>
                  <a:cubicBezTo>
                    <a:pt x="566" y="1734"/>
                    <a:pt x="534" y="1769"/>
                    <a:pt x="534" y="1820"/>
                  </a:cubicBezTo>
                  <a:cubicBezTo>
                    <a:pt x="534" y="1872"/>
                    <a:pt x="566" y="1907"/>
                    <a:pt x="619" y="1907"/>
                  </a:cubicBezTo>
                  <a:cubicBezTo>
                    <a:pt x="671" y="1907"/>
                    <a:pt x="703" y="1872"/>
                    <a:pt x="703" y="1820"/>
                  </a:cubicBezTo>
                  <a:close/>
                  <a:moveTo>
                    <a:pt x="1209" y="1820"/>
                  </a:moveTo>
                  <a:cubicBezTo>
                    <a:pt x="1209" y="1853"/>
                    <a:pt x="1209" y="1853"/>
                    <a:pt x="1209" y="1853"/>
                  </a:cubicBezTo>
                  <a:cubicBezTo>
                    <a:pt x="965" y="1853"/>
                    <a:pt x="965" y="1853"/>
                    <a:pt x="965" y="1853"/>
                  </a:cubicBezTo>
                  <a:cubicBezTo>
                    <a:pt x="973" y="1894"/>
                    <a:pt x="1004" y="1920"/>
                    <a:pt x="1044" y="1920"/>
                  </a:cubicBezTo>
                  <a:cubicBezTo>
                    <a:pt x="1079" y="1920"/>
                    <a:pt x="1102" y="1902"/>
                    <a:pt x="1119" y="1878"/>
                  </a:cubicBezTo>
                  <a:cubicBezTo>
                    <a:pt x="1193" y="1932"/>
                    <a:pt x="1193" y="1932"/>
                    <a:pt x="1193" y="1932"/>
                  </a:cubicBezTo>
                  <a:cubicBezTo>
                    <a:pt x="1159" y="1975"/>
                    <a:pt x="1104" y="2000"/>
                    <a:pt x="1049" y="2000"/>
                  </a:cubicBezTo>
                  <a:cubicBezTo>
                    <a:pt x="944" y="2000"/>
                    <a:pt x="860" y="1929"/>
                    <a:pt x="860" y="1820"/>
                  </a:cubicBezTo>
                  <a:cubicBezTo>
                    <a:pt x="860" y="1712"/>
                    <a:pt x="944" y="1641"/>
                    <a:pt x="1049" y="1641"/>
                  </a:cubicBezTo>
                  <a:cubicBezTo>
                    <a:pt x="1148" y="1641"/>
                    <a:pt x="1209" y="1712"/>
                    <a:pt x="1209" y="1820"/>
                  </a:cubicBezTo>
                  <a:close/>
                  <a:moveTo>
                    <a:pt x="1104" y="1782"/>
                  </a:moveTo>
                  <a:cubicBezTo>
                    <a:pt x="1105" y="1747"/>
                    <a:pt x="1077" y="1717"/>
                    <a:pt x="1039" y="1717"/>
                  </a:cubicBezTo>
                  <a:cubicBezTo>
                    <a:pt x="993" y="1717"/>
                    <a:pt x="968" y="1749"/>
                    <a:pt x="965" y="1782"/>
                  </a:cubicBezTo>
                  <a:lnTo>
                    <a:pt x="1104" y="1782"/>
                  </a:lnTo>
                  <a:close/>
                  <a:moveTo>
                    <a:pt x="1452" y="1734"/>
                  </a:moveTo>
                  <a:cubicBezTo>
                    <a:pt x="1474" y="1734"/>
                    <a:pt x="1494" y="1745"/>
                    <a:pt x="1504" y="1760"/>
                  </a:cubicBezTo>
                  <a:cubicBezTo>
                    <a:pt x="1574" y="1687"/>
                    <a:pt x="1574" y="1687"/>
                    <a:pt x="1574" y="1687"/>
                  </a:cubicBezTo>
                  <a:cubicBezTo>
                    <a:pt x="1541" y="1653"/>
                    <a:pt x="1492" y="1641"/>
                    <a:pt x="1452" y="1641"/>
                  </a:cubicBezTo>
                  <a:cubicBezTo>
                    <a:pt x="1347" y="1641"/>
                    <a:pt x="1263" y="1712"/>
                    <a:pt x="1263" y="1820"/>
                  </a:cubicBezTo>
                  <a:cubicBezTo>
                    <a:pt x="1263" y="1929"/>
                    <a:pt x="1347" y="2000"/>
                    <a:pt x="1452" y="2000"/>
                  </a:cubicBezTo>
                  <a:cubicBezTo>
                    <a:pt x="1492" y="2000"/>
                    <a:pt x="1541" y="1988"/>
                    <a:pt x="1574" y="1954"/>
                  </a:cubicBezTo>
                  <a:cubicBezTo>
                    <a:pt x="1504" y="1881"/>
                    <a:pt x="1504" y="1881"/>
                    <a:pt x="1504" y="1881"/>
                  </a:cubicBezTo>
                  <a:cubicBezTo>
                    <a:pt x="1492" y="1895"/>
                    <a:pt x="1476" y="1907"/>
                    <a:pt x="1452" y="1907"/>
                  </a:cubicBezTo>
                  <a:cubicBezTo>
                    <a:pt x="1400" y="1907"/>
                    <a:pt x="1368" y="1872"/>
                    <a:pt x="1368" y="1820"/>
                  </a:cubicBezTo>
                  <a:cubicBezTo>
                    <a:pt x="1368" y="1769"/>
                    <a:pt x="1400" y="1734"/>
                    <a:pt x="1452" y="1734"/>
                  </a:cubicBezTo>
                  <a:close/>
                  <a:moveTo>
                    <a:pt x="1666" y="1481"/>
                  </a:moveTo>
                  <a:cubicBezTo>
                    <a:pt x="1632" y="1481"/>
                    <a:pt x="1605" y="1509"/>
                    <a:pt x="1605" y="1542"/>
                  </a:cubicBezTo>
                  <a:cubicBezTo>
                    <a:pt x="1605" y="1576"/>
                    <a:pt x="1632" y="1603"/>
                    <a:pt x="1666" y="1603"/>
                  </a:cubicBezTo>
                  <a:cubicBezTo>
                    <a:pt x="1700" y="1603"/>
                    <a:pt x="1727" y="1576"/>
                    <a:pt x="1727" y="1542"/>
                  </a:cubicBezTo>
                  <a:cubicBezTo>
                    <a:pt x="1727" y="1509"/>
                    <a:pt x="1700" y="1481"/>
                    <a:pt x="1666" y="1481"/>
                  </a:cubicBezTo>
                  <a:close/>
                  <a:moveTo>
                    <a:pt x="1613" y="1991"/>
                  </a:moveTo>
                  <a:cubicBezTo>
                    <a:pt x="1719" y="1991"/>
                    <a:pt x="1719" y="1991"/>
                    <a:pt x="1719" y="1991"/>
                  </a:cubicBezTo>
                  <a:cubicBezTo>
                    <a:pt x="1719" y="1650"/>
                    <a:pt x="1719" y="1650"/>
                    <a:pt x="1719" y="1650"/>
                  </a:cubicBezTo>
                  <a:cubicBezTo>
                    <a:pt x="1613" y="1650"/>
                    <a:pt x="1613" y="1650"/>
                    <a:pt x="1613" y="1650"/>
                  </a:cubicBezTo>
                  <a:lnTo>
                    <a:pt x="1613" y="1991"/>
                  </a:lnTo>
                  <a:close/>
                  <a:moveTo>
                    <a:pt x="2106" y="1818"/>
                  </a:moveTo>
                  <a:cubicBezTo>
                    <a:pt x="2106" y="1991"/>
                    <a:pt x="2106" y="1991"/>
                    <a:pt x="2106" y="1991"/>
                  </a:cubicBezTo>
                  <a:cubicBezTo>
                    <a:pt x="2009" y="1991"/>
                    <a:pt x="2009" y="1991"/>
                    <a:pt x="2009" y="1991"/>
                  </a:cubicBezTo>
                  <a:cubicBezTo>
                    <a:pt x="2009" y="1948"/>
                    <a:pt x="2009" y="1948"/>
                    <a:pt x="2009" y="1948"/>
                  </a:cubicBezTo>
                  <a:cubicBezTo>
                    <a:pt x="2007" y="1948"/>
                    <a:pt x="2007" y="1948"/>
                    <a:pt x="2007" y="1948"/>
                  </a:cubicBezTo>
                  <a:cubicBezTo>
                    <a:pt x="1984" y="1985"/>
                    <a:pt x="1942" y="2000"/>
                    <a:pt x="1899" y="2000"/>
                  </a:cubicBezTo>
                  <a:cubicBezTo>
                    <a:pt x="1835" y="2000"/>
                    <a:pt x="1778" y="1963"/>
                    <a:pt x="1778" y="1894"/>
                  </a:cubicBezTo>
                  <a:cubicBezTo>
                    <a:pt x="1778" y="1776"/>
                    <a:pt x="1921" y="1774"/>
                    <a:pt x="2009" y="1774"/>
                  </a:cubicBezTo>
                  <a:cubicBezTo>
                    <a:pt x="2009" y="1737"/>
                    <a:pt x="1978" y="1713"/>
                    <a:pt x="1941" y="1713"/>
                  </a:cubicBezTo>
                  <a:cubicBezTo>
                    <a:pt x="1907" y="1713"/>
                    <a:pt x="1878" y="1728"/>
                    <a:pt x="1856" y="1754"/>
                  </a:cubicBezTo>
                  <a:cubicBezTo>
                    <a:pt x="1799" y="1696"/>
                    <a:pt x="1799" y="1696"/>
                    <a:pt x="1799" y="1696"/>
                  </a:cubicBezTo>
                  <a:cubicBezTo>
                    <a:pt x="1838" y="1660"/>
                    <a:pt x="1894" y="1641"/>
                    <a:pt x="1950" y="1641"/>
                  </a:cubicBezTo>
                  <a:cubicBezTo>
                    <a:pt x="2073" y="1641"/>
                    <a:pt x="2106" y="1704"/>
                    <a:pt x="2106" y="1818"/>
                  </a:cubicBezTo>
                  <a:close/>
                  <a:moveTo>
                    <a:pt x="2009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50" y="1842"/>
                    <a:pt x="1879" y="1844"/>
                    <a:pt x="1879" y="1891"/>
                  </a:cubicBezTo>
                  <a:cubicBezTo>
                    <a:pt x="1879" y="1916"/>
                    <a:pt x="1905" y="1928"/>
                    <a:pt x="1929" y="1928"/>
                  </a:cubicBezTo>
                  <a:cubicBezTo>
                    <a:pt x="1970" y="1928"/>
                    <a:pt x="2009" y="1906"/>
                    <a:pt x="2009" y="1864"/>
                  </a:cubicBezTo>
                  <a:lnTo>
                    <a:pt x="2009" y="1842"/>
                  </a:lnTo>
                  <a:close/>
                  <a:moveTo>
                    <a:pt x="2173" y="1991"/>
                  </a:moveTo>
                  <a:cubicBezTo>
                    <a:pt x="2278" y="1991"/>
                    <a:pt x="2278" y="1991"/>
                    <a:pt x="2278" y="1991"/>
                  </a:cubicBezTo>
                  <a:cubicBezTo>
                    <a:pt x="2278" y="1460"/>
                    <a:pt x="2278" y="1460"/>
                    <a:pt x="2278" y="1460"/>
                  </a:cubicBezTo>
                  <a:cubicBezTo>
                    <a:pt x="2173" y="1460"/>
                    <a:pt x="2173" y="1460"/>
                    <a:pt x="2173" y="1460"/>
                  </a:cubicBezTo>
                  <a:lnTo>
                    <a:pt x="2173" y="1991"/>
                  </a:lnTo>
                  <a:close/>
                  <a:moveTo>
                    <a:pt x="2408" y="1481"/>
                  </a:moveTo>
                  <a:cubicBezTo>
                    <a:pt x="2375" y="1481"/>
                    <a:pt x="2347" y="1509"/>
                    <a:pt x="2347" y="1542"/>
                  </a:cubicBezTo>
                  <a:cubicBezTo>
                    <a:pt x="2347" y="1576"/>
                    <a:pt x="2375" y="1603"/>
                    <a:pt x="2408" y="1603"/>
                  </a:cubicBezTo>
                  <a:cubicBezTo>
                    <a:pt x="2442" y="1603"/>
                    <a:pt x="2469" y="1576"/>
                    <a:pt x="2469" y="1542"/>
                  </a:cubicBezTo>
                  <a:cubicBezTo>
                    <a:pt x="2469" y="1509"/>
                    <a:pt x="2442" y="1481"/>
                    <a:pt x="2408" y="1481"/>
                  </a:cubicBezTo>
                  <a:close/>
                  <a:moveTo>
                    <a:pt x="2356" y="1991"/>
                  </a:moveTo>
                  <a:cubicBezTo>
                    <a:pt x="2461" y="1991"/>
                    <a:pt x="2461" y="1991"/>
                    <a:pt x="2461" y="1991"/>
                  </a:cubicBezTo>
                  <a:cubicBezTo>
                    <a:pt x="2461" y="1650"/>
                    <a:pt x="2461" y="1650"/>
                    <a:pt x="2461" y="1650"/>
                  </a:cubicBezTo>
                  <a:cubicBezTo>
                    <a:pt x="2356" y="1650"/>
                    <a:pt x="2356" y="1650"/>
                    <a:pt x="2356" y="1650"/>
                  </a:cubicBezTo>
                  <a:lnTo>
                    <a:pt x="2356" y="1991"/>
                  </a:lnTo>
                  <a:close/>
                  <a:moveTo>
                    <a:pt x="2630" y="1750"/>
                  </a:moveTo>
                  <a:cubicBezTo>
                    <a:pt x="2630" y="1729"/>
                    <a:pt x="2651" y="1721"/>
                    <a:pt x="2669" y="1721"/>
                  </a:cubicBezTo>
                  <a:cubicBezTo>
                    <a:pt x="2694" y="1721"/>
                    <a:pt x="2715" y="1731"/>
                    <a:pt x="2730" y="1750"/>
                  </a:cubicBezTo>
                  <a:cubicBezTo>
                    <a:pt x="2795" y="1686"/>
                    <a:pt x="2795" y="1686"/>
                    <a:pt x="2795" y="1686"/>
                  </a:cubicBezTo>
                  <a:cubicBezTo>
                    <a:pt x="2763" y="1653"/>
                    <a:pt x="2713" y="1641"/>
                    <a:pt x="2668" y="1641"/>
                  </a:cubicBezTo>
                  <a:cubicBezTo>
                    <a:pt x="2597" y="1641"/>
                    <a:pt x="2525" y="1676"/>
                    <a:pt x="2525" y="1757"/>
                  </a:cubicBezTo>
                  <a:cubicBezTo>
                    <a:pt x="2525" y="1887"/>
                    <a:pt x="2703" y="1840"/>
                    <a:pt x="2703" y="1895"/>
                  </a:cubicBezTo>
                  <a:cubicBezTo>
                    <a:pt x="2703" y="1913"/>
                    <a:pt x="2679" y="1920"/>
                    <a:pt x="2655" y="1920"/>
                  </a:cubicBezTo>
                  <a:cubicBezTo>
                    <a:pt x="2623" y="1920"/>
                    <a:pt x="2600" y="1906"/>
                    <a:pt x="2580" y="1882"/>
                  </a:cubicBezTo>
                  <a:cubicBezTo>
                    <a:pt x="2517" y="1953"/>
                    <a:pt x="2517" y="1953"/>
                    <a:pt x="2517" y="1953"/>
                  </a:cubicBezTo>
                  <a:cubicBezTo>
                    <a:pt x="2550" y="1988"/>
                    <a:pt x="2603" y="2000"/>
                    <a:pt x="2651" y="2000"/>
                  </a:cubicBezTo>
                  <a:cubicBezTo>
                    <a:pt x="2724" y="2000"/>
                    <a:pt x="2808" y="1974"/>
                    <a:pt x="2808" y="1887"/>
                  </a:cubicBezTo>
                  <a:cubicBezTo>
                    <a:pt x="2808" y="1757"/>
                    <a:pt x="2630" y="1800"/>
                    <a:pt x="2630" y="1750"/>
                  </a:cubicBezTo>
                  <a:close/>
                  <a:moveTo>
                    <a:pt x="3002" y="1549"/>
                  </a:moveTo>
                  <a:cubicBezTo>
                    <a:pt x="2897" y="1549"/>
                    <a:pt x="2897" y="1549"/>
                    <a:pt x="2897" y="1549"/>
                  </a:cubicBezTo>
                  <a:cubicBezTo>
                    <a:pt x="2897" y="1650"/>
                    <a:pt x="2897" y="1650"/>
                    <a:pt x="2897" y="1650"/>
                  </a:cubicBezTo>
                  <a:cubicBezTo>
                    <a:pt x="2829" y="1650"/>
                    <a:pt x="2829" y="1650"/>
                    <a:pt x="2829" y="1650"/>
                  </a:cubicBezTo>
                  <a:cubicBezTo>
                    <a:pt x="2829" y="1734"/>
                    <a:pt x="2829" y="1734"/>
                    <a:pt x="2829" y="1734"/>
                  </a:cubicBezTo>
                  <a:cubicBezTo>
                    <a:pt x="2897" y="1734"/>
                    <a:pt x="2897" y="1734"/>
                    <a:pt x="2897" y="1734"/>
                  </a:cubicBezTo>
                  <a:cubicBezTo>
                    <a:pt x="2897" y="1896"/>
                    <a:pt x="2897" y="1896"/>
                    <a:pt x="2897" y="1896"/>
                  </a:cubicBezTo>
                  <a:cubicBezTo>
                    <a:pt x="2897" y="1971"/>
                    <a:pt x="2951" y="2000"/>
                    <a:pt x="3021" y="2000"/>
                  </a:cubicBezTo>
                  <a:cubicBezTo>
                    <a:pt x="3046" y="2000"/>
                    <a:pt x="3072" y="1997"/>
                    <a:pt x="3095" y="1989"/>
                  </a:cubicBezTo>
                  <a:cubicBezTo>
                    <a:pt x="3095" y="1901"/>
                    <a:pt x="3095" y="1901"/>
                    <a:pt x="3095" y="1901"/>
                  </a:cubicBezTo>
                  <a:cubicBezTo>
                    <a:pt x="3086" y="1910"/>
                    <a:pt x="3063" y="1911"/>
                    <a:pt x="3052" y="1911"/>
                  </a:cubicBezTo>
                  <a:cubicBezTo>
                    <a:pt x="3006" y="1911"/>
                    <a:pt x="3002" y="1884"/>
                    <a:pt x="3002" y="1848"/>
                  </a:cubicBezTo>
                  <a:cubicBezTo>
                    <a:pt x="3002" y="1734"/>
                    <a:pt x="3002" y="1734"/>
                    <a:pt x="3002" y="1734"/>
                  </a:cubicBezTo>
                  <a:cubicBezTo>
                    <a:pt x="3095" y="1734"/>
                    <a:pt x="3095" y="1734"/>
                    <a:pt x="3095" y="1734"/>
                  </a:cubicBezTo>
                  <a:cubicBezTo>
                    <a:pt x="3095" y="1650"/>
                    <a:pt x="3095" y="1650"/>
                    <a:pt x="3095" y="1650"/>
                  </a:cubicBezTo>
                  <a:cubicBezTo>
                    <a:pt x="3002" y="1650"/>
                    <a:pt x="3002" y="1650"/>
                    <a:pt x="3002" y="1650"/>
                  </a:cubicBezTo>
                  <a:lnTo>
                    <a:pt x="3002" y="1549"/>
                  </a:lnTo>
                  <a:close/>
                  <a:moveTo>
                    <a:pt x="3487" y="1820"/>
                  </a:moveTo>
                  <a:cubicBezTo>
                    <a:pt x="3487" y="1853"/>
                    <a:pt x="3487" y="1853"/>
                    <a:pt x="3487" y="1853"/>
                  </a:cubicBezTo>
                  <a:cubicBezTo>
                    <a:pt x="3243" y="1853"/>
                    <a:pt x="3243" y="1853"/>
                    <a:pt x="3243" y="1853"/>
                  </a:cubicBezTo>
                  <a:cubicBezTo>
                    <a:pt x="3251" y="1894"/>
                    <a:pt x="3282" y="1920"/>
                    <a:pt x="3322" y="1920"/>
                  </a:cubicBezTo>
                  <a:cubicBezTo>
                    <a:pt x="3357" y="1920"/>
                    <a:pt x="3380" y="1902"/>
                    <a:pt x="3397" y="1878"/>
                  </a:cubicBezTo>
                  <a:cubicBezTo>
                    <a:pt x="3471" y="1932"/>
                    <a:pt x="3471" y="1932"/>
                    <a:pt x="3471" y="1932"/>
                  </a:cubicBezTo>
                  <a:cubicBezTo>
                    <a:pt x="3437" y="1975"/>
                    <a:pt x="3382" y="2000"/>
                    <a:pt x="3327" y="2000"/>
                  </a:cubicBezTo>
                  <a:cubicBezTo>
                    <a:pt x="3222" y="2000"/>
                    <a:pt x="3138" y="1929"/>
                    <a:pt x="3138" y="1820"/>
                  </a:cubicBezTo>
                  <a:cubicBezTo>
                    <a:pt x="3138" y="1712"/>
                    <a:pt x="3222" y="1641"/>
                    <a:pt x="3327" y="1641"/>
                  </a:cubicBezTo>
                  <a:cubicBezTo>
                    <a:pt x="3426" y="1641"/>
                    <a:pt x="3487" y="1712"/>
                    <a:pt x="3487" y="1820"/>
                  </a:cubicBezTo>
                  <a:close/>
                  <a:moveTo>
                    <a:pt x="3382" y="1782"/>
                  </a:moveTo>
                  <a:cubicBezTo>
                    <a:pt x="3383" y="1747"/>
                    <a:pt x="3355" y="1717"/>
                    <a:pt x="3317" y="1717"/>
                  </a:cubicBezTo>
                  <a:cubicBezTo>
                    <a:pt x="3271" y="1717"/>
                    <a:pt x="3246" y="1749"/>
                    <a:pt x="3243" y="1782"/>
                  </a:cubicBezTo>
                  <a:lnTo>
                    <a:pt x="3382" y="1782"/>
                  </a:lnTo>
                  <a:close/>
                  <a:moveTo>
                    <a:pt x="3754" y="1641"/>
                  </a:moveTo>
                  <a:cubicBezTo>
                    <a:pt x="3702" y="1641"/>
                    <a:pt x="3668" y="1669"/>
                    <a:pt x="3654" y="1696"/>
                  </a:cubicBezTo>
                  <a:cubicBezTo>
                    <a:pt x="3652" y="1696"/>
                    <a:pt x="3652" y="1696"/>
                    <a:pt x="3652" y="1696"/>
                  </a:cubicBezTo>
                  <a:cubicBezTo>
                    <a:pt x="3652" y="1650"/>
                    <a:pt x="3652" y="1650"/>
                    <a:pt x="3652" y="1650"/>
                  </a:cubicBezTo>
                  <a:cubicBezTo>
                    <a:pt x="3551" y="1650"/>
                    <a:pt x="3551" y="1650"/>
                    <a:pt x="3551" y="1650"/>
                  </a:cubicBezTo>
                  <a:cubicBezTo>
                    <a:pt x="3551" y="1991"/>
                    <a:pt x="3551" y="1991"/>
                    <a:pt x="3551" y="1991"/>
                  </a:cubicBezTo>
                  <a:cubicBezTo>
                    <a:pt x="3657" y="1991"/>
                    <a:pt x="3657" y="1991"/>
                    <a:pt x="3657" y="1991"/>
                  </a:cubicBezTo>
                  <a:cubicBezTo>
                    <a:pt x="3657" y="1821"/>
                    <a:pt x="3657" y="1821"/>
                    <a:pt x="3657" y="1821"/>
                  </a:cubicBezTo>
                  <a:cubicBezTo>
                    <a:pt x="3657" y="1777"/>
                    <a:pt x="3665" y="1734"/>
                    <a:pt x="3720" y="1734"/>
                  </a:cubicBezTo>
                  <a:cubicBezTo>
                    <a:pt x="3774" y="1734"/>
                    <a:pt x="3775" y="1785"/>
                    <a:pt x="3775" y="1824"/>
                  </a:cubicBezTo>
                  <a:cubicBezTo>
                    <a:pt x="3775" y="1991"/>
                    <a:pt x="3775" y="1991"/>
                    <a:pt x="3775" y="1991"/>
                  </a:cubicBezTo>
                  <a:cubicBezTo>
                    <a:pt x="3880" y="1991"/>
                    <a:pt x="3880" y="1991"/>
                    <a:pt x="3880" y="1991"/>
                  </a:cubicBezTo>
                  <a:cubicBezTo>
                    <a:pt x="3880" y="1803"/>
                    <a:pt x="3880" y="1803"/>
                    <a:pt x="3880" y="1803"/>
                  </a:cubicBezTo>
                  <a:cubicBezTo>
                    <a:pt x="3880" y="1712"/>
                    <a:pt x="3860" y="1641"/>
                    <a:pt x="3754" y="1641"/>
                  </a:cubicBezTo>
                  <a:close/>
                </a:path>
              </a:pathLst>
            </a:custGeom>
            <a:solidFill>
              <a:srgbClr val="0027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9" name="Text Placeholder Gradient (PHJU)">
            <a:extLst>
              <a:ext uri="{FF2B5EF4-FFF2-40B4-BE49-F238E27FC236}">
                <a16:creationId xmlns:a16="http://schemas.microsoft.com/office/drawing/2014/main" id="{3A0369B1-2AE7-402B-8EE5-7047A0A99856}"/>
              </a:ext>
            </a:extLst>
          </p:cNvPr>
          <p:cNvSpPr>
            <a:spLocks noGrp="1" noSelect="1"/>
          </p:cNvSpPr>
          <p:nvPr>
            <p:ph type="body" sz="quarter" idx="16" hasCustomPrompt="1"/>
            <p:custDataLst>
              <p:custData r:id="rId1"/>
            </p:custDataLst>
          </p:nvPr>
        </p:nvSpPr>
        <p:spPr bwMode="gray">
          <a:xfrm>
            <a:off x="8739562" y="0"/>
            <a:ext cx="3452668" cy="4928318"/>
          </a:xfrm>
          <a:gradFill flip="none" rotWithShape="1">
            <a:gsLst>
              <a:gs pos="14000">
                <a:srgbClr val="FFFFFF">
                  <a:alpha val="50000"/>
                </a:srgbClr>
              </a:gs>
              <a:gs pos="28000">
                <a:srgbClr val="FFFFFF">
                  <a:alpha val="75000"/>
                </a:srgbClr>
              </a:gs>
              <a:gs pos="2000">
                <a:srgbClr val="FFFFFF">
                  <a:alpha val="2000"/>
                </a:srgbClr>
              </a:gs>
              <a:gs pos="0">
                <a:srgbClr val="FFFFFF">
                  <a:alpha val="1000"/>
                </a:srgbClr>
              </a:gs>
              <a:gs pos="72000">
                <a:srgbClr val="FFFFFF"/>
              </a:gs>
              <a:gs pos="40000">
                <a:srgbClr val="FFFFFF">
                  <a:alpha val="90000"/>
                </a:srgbClr>
              </a:gs>
              <a:gs pos="54000">
                <a:srgbClr val="FFFFFF"/>
              </a:gs>
            </a:gsLst>
            <a:lin ang="0" scaled="1"/>
            <a:tileRect/>
          </a:gra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marL="0" lvl="0" indent="0" algn="l" defTabSz="1088937" rtl="0" eaLnBrk="1" latinLnBrk="0" hangingPunct="1">
              <a:spcBef>
                <a:spcPts val="0"/>
              </a:spcBef>
              <a:buFontTx/>
              <a:buNone/>
            </a:pPr>
            <a:r>
              <a:rPr lang="en-GB" dirty="0"/>
              <a:t> </a:t>
            </a:r>
          </a:p>
        </p:txBody>
      </p:sp>
      <p:sp>
        <p:nvSpPr>
          <p:cNvPr id="1847" name="Text Placeholder 1846 (PHJU)">
            <a:extLst>
              <a:ext uri="{FF2B5EF4-FFF2-40B4-BE49-F238E27FC236}">
                <a16:creationId xmlns:a16="http://schemas.microsoft.com/office/drawing/2014/main" id="{6261FB7D-5C61-4BEC-BA95-3BD641221814}"/>
              </a:ext>
            </a:extLst>
          </p:cNvPr>
          <p:cNvSpPr>
            <a:spLocks noGrp="1" noSelect="1"/>
          </p:cNvSpPr>
          <p:nvPr>
            <p:ph type="body" sz="quarter" idx="15" hasCustomPrompt="1"/>
            <p:custDataLst>
              <p:custData r:id="rId2"/>
            </p:custDataLst>
          </p:nvPr>
        </p:nvSpPr>
        <p:spPr bwMode="gray">
          <a:xfrm>
            <a:off x="7621083" y="-6480"/>
            <a:ext cx="4586400" cy="3366000"/>
          </a:xfrm>
          <a:blipFill dpi="0" rotWithShape="1">
            <a:blip r:embed="rId4"/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marL="0" lvl="0" indent="0" algn="l" defTabSz="1088937" rtl="0" eaLnBrk="1" latinLnBrk="0" hangingPunct="1">
              <a:spcBef>
                <a:spcPts val="0"/>
              </a:spcBef>
              <a:buFontTx/>
              <a:buNone/>
            </a:pPr>
            <a:r>
              <a:rPr lang="en-GB" dirty="0"/>
              <a:t> </a:t>
            </a:r>
          </a:p>
        </p:txBody>
      </p:sp>
      <p:pic>
        <p:nvPicPr>
          <p:cNvPr id="17" name="Tijdelijke aanduiding voor afbeelding 2">
            <a:extLst>
              <a:ext uri="{FF2B5EF4-FFF2-40B4-BE49-F238E27FC236}">
                <a16:creationId xmlns:a16="http://schemas.microsoft.com/office/drawing/2014/main" id="{B606426A-FB52-454F-91E3-79D7D6D1CBF2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5"/>
          <a:srcRect t="406" b="406"/>
          <a:stretch>
            <a:fillRect/>
          </a:stretch>
        </p:blipFill>
        <p:spPr bwMode="gray">
          <a:xfrm>
            <a:off x="-3" y="1621461"/>
            <a:ext cx="12191999" cy="3160491"/>
          </a:xfrm>
          <a:prstGeom prst="rect">
            <a:avLst/>
          </a:prstGeom>
        </p:spPr>
      </p:pic>
      <p:sp>
        <p:nvSpPr>
          <p:cNvPr id="16" name="Titel 1"/>
          <p:cNvSpPr>
            <a:spLocks noGrp="1" noSelect="1"/>
          </p:cNvSpPr>
          <p:nvPr>
            <p:ph type="ctrTitle" hasCustomPrompt="1"/>
          </p:nvPr>
        </p:nvSpPr>
        <p:spPr bwMode="gray">
          <a:xfrm>
            <a:off x="434484" y="5085184"/>
            <a:ext cx="11304000" cy="682626"/>
          </a:xfrm>
        </p:spPr>
        <p:txBody>
          <a:bodyPr anchor="t" anchorCtr="0"/>
          <a:lstStyle>
            <a:lvl1pPr algn="l">
              <a:defRPr sz="4400"/>
            </a:lvl1pPr>
          </a:lstStyle>
          <a:p>
            <a:r>
              <a:rPr lang="en-GB" noProof="1"/>
              <a:t>[Titel]</a:t>
            </a:r>
          </a:p>
        </p:txBody>
      </p:sp>
      <p:sp>
        <p:nvSpPr>
          <p:cNvPr id="18" name="Ondertitel 2"/>
          <p:cNvSpPr>
            <a:spLocks noGrp="1" noSelect="1"/>
          </p:cNvSpPr>
          <p:nvPr>
            <p:ph type="subTitle" idx="1" hasCustomPrompt="1"/>
          </p:nvPr>
        </p:nvSpPr>
        <p:spPr bwMode="gray">
          <a:xfrm>
            <a:off x="434484" y="5646784"/>
            <a:ext cx="11304000" cy="6120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1"/>
              <a:t>[Subtitel/Naam]</a:t>
            </a:r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9752E498-790C-4AFD-9524-04A7E660E3D2}"/>
              </a:ext>
            </a:extLst>
          </p:cNvPr>
          <p:cNvSpPr>
            <a:spLocks noSelect="1"/>
          </p:cNvSpPr>
          <p:nvPr userDrawn="1"/>
        </p:nvSpPr>
        <p:spPr bwMode="auto">
          <a:xfrm>
            <a:off x="452438" y="6273316"/>
            <a:ext cx="2200275" cy="239713"/>
          </a:xfrm>
          <a:custGeom>
            <a:avLst/>
            <a:gdLst>
              <a:gd name="T0" fmla="*/ 141 w 6931"/>
              <a:gd name="T1" fmla="*/ 732 h 755"/>
              <a:gd name="T2" fmla="*/ 38 w 6931"/>
              <a:gd name="T3" fmla="*/ 33 h 755"/>
              <a:gd name="T4" fmla="*/ 432 w 6931"/>
              <a:gd name="T5" fmla="*/ 31 h 755"/>
              <a:gd name="T6" fmla="*/ 1035 w 6931"/>
              <a:gd name="T7" fmla="*/ 466 h 755"/>
              <a:gd name="T8" fmla="*/ 994 w 6931"/>
              <a:gd name="T9" fmla="*/ 618 h 755"/>
              <a:gd name="T10" fmla="*/ 884 w 6931"/>
              <a:gd name="T11" fmla="*/ 750 h 755"/>
              <a:gd name="T12" fmla="*/ 981 w 6931"/>
              <a:gd name="T13" fmla="*/ 273 h 755"/>
              <a:gd name="T14" fmla="*/ 901 w 6931"/>
              <a:gd name="T15" fmla="*/ 426 h 755"/>
              <a:gd name="T16" fmla="*/ 1471 w 6931"/>
              <a:gd name="T17" fmla="*/ 390 h 755"/>
              <a:gd name="T18" fmla="*/ 1184 w 6931"/>
              <a:gd name="T19" fmla="*/ 744 h 755"/>
              <a:gd name="T20" fmla="*/ 1263 w 6931"/>
              <a:gd name="T21" fmla="*/ 226 h 755"/>
              <a:gd name="T22" fmla="*/ 2212 w 6931"/>
              <a:gd name="T23" fmla="*/ 733 h 755"/>
              <a:gd name="T24" fmla="*/ 2032 w 6931"/>
              <a:gd name="T25" fmla="*/ 332 h 755"/>
              <a:gd name="T26" fmla="*/ 1752 w 6931"/>
              <a:gd name="T27" fmla="*/ 733 h 755"/>
              <a:gd name="T28" fmla="*/ 1867 w 6931"/>
              <a:gd name="T29" fmla="*/ 292 h 755"/>
              <a:gd name="T30" fmla="*/ 2356 w 6931"/>
              <a:gd name="T31" fmla="*/ 129 h 755"/>
              <a:gd name="T32" fmla="*/ 2386 w 6931"/>
              <a:gd name="T33" fmla="*/ 744 h 755"/>
              <a:gd name="T34" fmla="*/ 2485 w 6931"/>
              <a:gd name="T35" fmla="*/ 227 h 755"/>
              <a:gd name="T36" fmla="*/ 2609 w 6931"/>
              <a:gd name="T37" fmla="*/ 715 h 755"/>
              <a:gd name="T38" fmla="*/ 2788 w 6931"/>
              <a:gd name="T39" fmla="*/ 651 h 755"/>
              <a:gd name="T40" fmla="*/ 2599 w 6931"/>
              <a:gd name="T41" fmla="*/ 363 h 755"/>
              <a:gd name="T42" fmla="*/ 2940 w 6931"/>
              <a:gd name="T43" fmla="*/ 269 h 755"/>
              <a:gd name="T44" fmla="*/ 2746 w 6931"/>
              <a:gd name="T45" fmla="*/ 317 h 755"/>
              <a:gd name="T46" fmla="*/ 3220 w 6931"/>
              <a:gd name="T47" fmla="*/ 71 h 755"/>
              <a:gd name="T48" fmla="*/ 3195 w 6931"/>
              <a:gd name="T49" fmla="*/ 740 h 755"/>
              <a:gd name="T50" fmla="*/ 3141 w 6931"/>
              <a:gd name="T51" fmla="*/ 214 h 755"/>
              <a:gd name="T52" fmla="*/ 3711 w 6931"/>
              <a:gd name="T53" fmla="*/ 744 h 755"/>
              <a:gd name="T54" fmla="*/ 3485 w 6931"/>
              <a:gd name="T55" fmla="*/ 724 h 755"/>
              <a:gd name="T56" fmla="*/ 3360 w 6931"/>
              <a:gd name="T57" fmla="*/ 220 h 755"/>
              <a:gd name="T58" fmla="*/ 3773 w 6931"/>
              <a:gd name="T59" fmla="*/ 266 h 755"/>
              <a:gd name="T60" fmla="*/ 3951 w 6931"/>
              <a:gd name="T61" fmla="*/ 728 h 755"/>
              <a:gd name="T62" fmla="*/ 4078 w 6931"/>
              <a:gd name="T63" fmla="*/ 655 h 755"/>
              <a:gd name="T64" fmla="*/ 3932 w 6931"/>
              <a:gd name="T65" fmla="*/ 422 h 755"/>
              <a:gd name="T66" fmla="*/ 4261 w 6931"/>
              <a:gd name="T67" fmla="*/ 255 h 755"/>
              <a:gd name="T68" fmla="*/ 4091 w 6931"/>
              <a:gd name="T69" fmla="*/ 306 h 755"/>
              <a:gd name="T70" fmla="*/ 4291 w 6931"/>
              <a:gd name="T71" fmla="*/ 586 h 755"/>
              <a:gd name="T72" fmla="*/ 4406 w 6931"/>
              <a:gd name="T73" fmla="*/ 579 h 755"/>
              <a:gd name="T74" fmla="*/ 4409 w 6931"/>
              <a:gd name="T75" fmla="*/ 99 h 755"/>
              <a:gd name="T76" fmla="*/ 4665 w 6931"/>
              <a:gd name="T77" fmla="*/ 229 h 755"/>
              <a:gd name="T78" fmla="*/ 4647 w 6931"/>
              <a:gd name="T79" fmla="*/ 627 h 755"/>
              <a:gd name="T80" fmla="*/ 4784 w 6931"/>
              <a:gd name="T81" fmla="*/ 16 h 755"/>
              <a:gd name="T82" fmla="*/ 4781 w 6931"/>
              <a:gd name="T83" fmla="*/ 733 h 755"/>
              <a:gd name="T84" fmla="*/ 4915 w 6931"/>
              <a:gd name="T85" fmla="*/ 724 h 755"/>
              <a:gd name="T86" fmla="*/ 5076 w 6931"/>
              <a:gd name="T87" fmla="*/ 579 h 755"/>
              <a:gd name="T88" fmla="*/ 5079 w 6931"/>
              <a:gd name="T89" fmla="*/ 99 h 755"/>
              <a:gd name="T90" fmla="*/ 5336 w 6931"/>
              <a:gd name="T91" fmla="*/ 229 h 755"/>
              <a:gd name="T92" fmla="*/ 5317 w 6931"/>
              <a:gd name="T93" fmla="*/ 627 h 755"/>
              <a:gd name="T94" fmla="*/ 5815 w 6931"/>
              <a:gd name="T95" fmla="*/ 744 h 755"/>
              <a:gd name="T96" fmla="*/ 5438 w 6931"/>
              <a:gd name="T97" fmla="*/ 236 h 755"/>
              <a:gd name="T98" fmla="*/ 5595 w 6931"/>
              <a:gd name="T99" fmla="*/ 605 h 755"/>
              <a:gd name="T100" fmla="*/ 5889 w 6931"/>
              <a:gd name="T101" fmla="*/ 220 h 755"/>
              <a:gd name="T102" fmla="*/ 6389 w 6931"/>
              <a:gd name="T103" fmla="*/ 733 h 755"/>
              <a:gd name="T104" fmla="*/ 6053 w 6931"/>
              <a:gd name="T105" fmla="*/ 220 h 755"/>
              <a:gd name="T106" fmla="*/ 6258 w 6931"/>
              <a:gd name="T107" fmla="*/ 635 h 755"/>
              <a:gd name="T108" fmla="*/ 6504 w 6931"/>
              <a:gd name="T109" fmla="*/ 236 h 755"/>
              <a:gd name="T110" fmla="*/ 6675 w 6931"/>
              <a:gd name="T111" fmla="*/ 656 h 755"/>
              <a:gd name="T112" fmla="*/ 6666 w 6931"/>
              <a:gd name="T113" fmla="*/ 109 h 755"/>
              <a:gd name="T114" fmla="*/ 6919 w 6931"/>
              <a:gd name="T115" fmla="*/ 220 h 755"/>
              <a:gd name="T116" fmla="*/ 6896 w 6931"/>
              <a:gd name="T117" fmla="*/ 632 h 7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931" h="755">
                <a:moveTo>
                  <a:pt x="517" y="721"/>
                </a:moveTo>
                <a:cubicBezTo>
                  <a:pt x="517" y="725"/>
                  <a:pt x="516" y="729"/>
                  <a:pt x="514" y="732"/>
                </a:cubicBezTo>
                <a:cubicBezTo>
                  <a:pt x="512" y="735"/>
                  <a:pt x="508" y="737"/>
                  <a:pt x="502" y="739"/>
                </a:cubicBezTo>
                <a:cubicBezTo>
                  <a:pt x="497" y="741"/>
                  <a:pt x="489" y="743"/>
                  <a:pt x="479" y="744"/>
                </a:cubicBezTo>
                <a:cubicBezTo>
                  <a:pt x="469" y="745"/>
                  <a:pt x="457" y="746"/>
                  <a:pt x="442" y="746"/>
                </a:cubicBezTo>
                <a:cubicBezTo>
                  <a:pt x="418" y="746"/>
                  <a:pt x="401" y="745"/>
                  <a:pt x="391" y="743"/>
                </a:cubicBezTo>
                <a:cubicBezTo>
                  <a:pt x="380" y="741"/>
                  <a:pt x="373" y="738"/>
                  <a:pt x="368" y="735"/>
                </a:cubicBezTo>
                <a:cubicBezTo>
                  <a:pt x="364" y="731"/>
                  <a:pt x="360" y="727"/>
                  <a:pt x="358" y="722"/>
                </a:cubicBezTo>
                <a:cubicBezTo>
                  <a:pt x="144" y="386"/>
                  <a:pt x="144" y="386"/>
                  <a:pt x="144" y="386"/>
                </a:cubicBezTo>
                <a:cubicBezTo>
                  <a:pt x="144" y="722"/>
                  <a:pt x="144" y="722"/>
                  <a:pt x="144" y="722"/>
                </a:cubicBezTo>
                <a:cubicBezTo>
                  <a:pt x="144" y="726"/>
                  <a:pt x="143" y="729"/>
                  <a:pt x="141" y="732"/>
                </a:cubicBezTo>
                <a:cubicBezTo>
                  <a:pt x="138" y="735"/>
                  <a:pt x="135" y="737"/>
                  <a:pt x="129" y="739"/>
                </a:cubicBezTo>
                <a:cubicBezTo>
                  <a:pt x="124" y="741"/>
                  <a:pt x="116" y="743"/>
                  <a:pt x="107" y="744"/>
                </a:cubicBezTo>
                <a:cubicBezTo>
                  <a:pt x="98" y="745"/>
                  <a:pt x="86" y="746"/>
                  <a:pt x="72" y="746"/>
                </a:cubicBezTo>
                <a:cubicBezTo>
                  <a:pt x="58" y="746"/>
                  <a:pt x="47" y="745"/>
                  <a:pt x="38" y="744"/>
                </a:cubicBezTo>
                <a:cubicBezTo>
                  <a:pt x="28" y="743"/>
                  <a:pt x="21" y="741"/>
                  <a:pt x="15" y="739"/>
                </a:cubicBezTo>
                <a:cubicBezTo>
                  <a:pt x="10" y="737"/>
                  <a:pt x="6" y="735"/>
                  <a:pt x="4" y="732"/>
                </a:cubicBezTo>
                <a:cubicBezTo>
                  <a:pt x="1" y="729"/>
                  <a:pt x="0" y="726"/>
                  <a:pt x="0" y="722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51"/>
                  <a:pt x="1" y="47"/>
                  <a:pt x="4" y="45"/>
                </a:cubicBezTo>
                <a:cubicBezTo>
                  <a:pt x="6" y="42"/>
                  <a:pt x="10" y="39"/>
                  <a:pt x="15" y="37"/>
                </a:cubicBezTo>
                <a:cubicBezTo>
                  <a:pt x="21" y="36"/>
                  <a:pt x="28" y="34"/>
                  <a:pt x="38" y="33"/>
                </a:cubicBezTo>
                <a:cubicBezTo>
                  <a:pt x="47" y="32"/>
                  <a:pt x="58" y="31"/>
                  <a:pt x="72" y="31"/>
                </a:cubicBezTo>
                <a:cubicBezTo>
                  <a:pt x="86" y="31"/>
                  <a:pt x="98" y="32"/>
                  <a:pt x="107" y="33"/>
                </a:cubicBezTo>
                <a:cubicBezTo>
                  <a:pt x="116" y="34"/>
                  <a:pt x="124" y="36"/>
                  <a:pt x="129" y="37"/>
                </a:cubicBezTo>
                <a:cubicBezTo>
                  <a:pt x="135" y="39"/>
                  <a:pt x="138" y="42"/>
                  <a:pt x="141" y="45"/>
                </a:cubicBezTo>
                <a:cubicBezTo>
                  <a:pt x="143" y="47"/>
                  <a:pt x="144" y="51"/>
                  <a:pt x="144" y="55"/>
                </a:cubicBezTo>
                <a:cubicBezTo>
                  <a:pt x="144" y="356"/>
                  <a:pt x="144" y="356"/>
                  <a:pt x="144" y="356"/>
                </a:cubicBezTo>
                <a:cubicBezTo>
                  <a:pt x="351" y="55"/>
                  <a:pt x="351" y="55"/>
                  <a:pt x="351" y="55"/>
                </a:cubicBezTo>
                <a:cubicBezTo>
                  <a:pt x="354" y="51"/>
                  <a:pt x="357" y="47"/>
                  <a:pt x="360" y="44"/>
                </a:cubicBezTo>
                <a:cubicBezTo>
                  <a:pt x="364" y="41"/>
                  <a:pt x="369" y="38"/>
                  <a:pt x="375" y="36"/>
                </a:cubicBezTo>
                <a:cubicBezTo>
                  <a:pt x="380" y="34"/>
                  <a:pt x="388" y="33"/>
                  <a:pt x="397" y="32"/>
                </a:cubicBezTo>
                <a:cubicBezTo>
                  <a:pt x="406" y="32"/>
                  <a:pt x="418" y="31"/>
                  <a:pt x="432" y="31"/>
                </a:cubicBezTo>
                <a:cubicBezTo>
                  <a:pt x="447" y="31"/>
                  <a:pt x="459" y="32"/>
                  <a:pt x="468" y="33"/>
                </a:cubicBezTo>
                <a:cubicBezTo>
                  <a:pt x="478" y="34"/>
                  <a:pt x="485" y="36"/>
                  <a:pt x="491" y="38"/>
                </a:cubicBezTo>
                <a:cubicBezTo>
                  <a:pt x="497" y="40"/>
                  <a:pt x="500" y="42"/>
                  <a:pt x="503" y="45"/>
                </a:cubicBezTo>
                <a:cubicBezTo>
                  <a:pt x="505" y="48"/>
                  <a:pt x="506" y="51"/>
                  <a:pt x="506" y="55"/>
                </a:cubicBezTo>
                <a:cubicBezTo>
                  <a:pt x="506" y="61"/>
                  <a:pt x="504" y="67"/>
                  <a:pt x="501" y="74"/>
                </a:cubicBezTo>
                <a:cubicBezTo>
                  <a:pt x="498" y="81"/>
                  <a:pt x="492" y="91"/>
                  <a:pt x="482" y="105"/>
                </a:cubicBezTo>
                <a:cubicBezTo>
                  <a:pt x="288" y="360"/>
                  <a:pt x="288" y="360"/>
                  <a:pt x="288" y="360"/>
                </a:cubicBezTo>
                <a:cubicBezTo>
                  <a:pt x="500" y="679"/>
                  <a:pt x="500" y="679"/>
                  <a:pt x="500" y="679"/>
                </a:cubicBezTo>
                <a:cubicBezTo>
                  <a:pt x="508" y="694"/>
                  <a:pt x="513" y="704"/>
                  <a:pt x="514" y="709"/>
                </a:cubicBezTo>
                <a:cubicBezTo>
                  <a:pt x="516" y="714"/>
                  <a:pt x="517" y="718"/>
                  <a:pt x="517" y="721"/>
                </a:cubicBezTo>
                <a:close/>
                <a:moveTo>
                  <a:pt x="1035" y="466"/>
                </a:moveTo>
                <a:cubicBezTo>
                  <a:pt x="1035" y="482"/>
                  <a:pt x="1031" y="495"/>
                  <a:pt x="1024" y="503"/>
                </a:cubicBezTo>
                <a:cubicBezTo>
                  <a:pt x="1016" y="511"/>
                  <a:pt x="1006" y="515"/>
                  <a:pt x="993" y="515"/>
                </a:cubicBezTo>
                <a:cubicBezTo>
                  <a:pt x="696" y="515"/>
                  <a:pt x="696" y="515"/>
                  <a:pt x="696" y="515"/>
                </a:cubicBezTo>
                <a:cubicBezTo>
                  <a:pt x="696" y="536"/>
                  <a:pt x="698" y="554"/>
                  <a:pt x="703" y="571"/>
                </a:cubicBezTo>
                <a:cubicBezTo>
                  <a:pt x="708" y="588"/>
                  <a:pt x="716" y="603"/>
                  <a:pt x="727" y="615"/>
                </a:cubicBezTo>
                <a:cubicBezTo>
                  <a:pt x="737" y="626"/>
                  <a:pt x="751" y="636"/>
                  <a:pt x="768" y="642"/>
                </a:cubicBezTo>
                <a:cubicBezTo>
                  <a:pt x="785" y="648"/>
                  <a:pt x="805" y="651"/>
                  <a:pt x="829" y="651"/>
                </a:cubicBezTo>
                <a:cubicBezTo>
                  <a:pt x="853" y="651"/>
                  <a:pt x="874" y="649"/>
                  <a:pt x="893" y="646"/>
                </a:cubicBezTo>
                <a:cubicBezTo>
                  <a:pt x="911" y="642"/>
                  <a:pt x="927" y="639"/>
                  <a:pt x="940" y="634"/>
                </a:cubicBezTo>
                <a:cubicBezTo>
                  <a:pt x="953" y="630"/>
                  <a:pt x="964" y="626"/>
                  <a:pt x="973" y="623"/>
                </a:cubicBezTo>
                <a:cubicBezTo>
                  <a:pt x="982" y="619"/>
                  <a:pt x="989" y="618"/>
                  <a:pt x="994" y="618"/>
                </a:cubicBezTo>
                <a:cubicBezTo>
                  <a:pt x="998" y="618"/>
                  <a:pt x="1000" y="618"/>
                  <a:pt x="1002" y="620"/>
                </a:cubicBezTo>
                <a:cubicBezTo>
                  <a:pt x="1005" y="621"/>
                  <a:pt x="1006" y="623"/>
                  <a:pt x="1008" y="626"/>
                </a:cubicBezTo>
                <a:cubicBezTo>
                  <a:pt x="1009" y="630"/>
                  <a:pt x="1010" y="634"/>
                  <a:pt x="1011" y="640"/>
                </a:cubicBezTo>
                <a:cubicBezTo>
                  <a:pt x="1012" y="646"/>
                  <a:pt x="1012" y="654"/>
                  <a:pt x="1012" y="663"/>
                </a:cubicBezTo>
                <a:cubicBezTo>
                  <a:pt x="1012" y="671"/>
                  <a:pt x="1012" y="678"/>
                  <a:pt x="1011" y="684"/>
                </a:cubicBezTo>
                <a:cubicBezTo>
                  <a:pt x="1011" y="689"/>
                  <a:pt x="1010" y="694"/>
                  <a:pt x="1010" y="698"/>
                </a:cubicBezTo>
                <a:cubicBezTo>
                  <a:pt x="1009" y="702"/>
                  <a:pt x="1008" y="705"/>
                  <a:pt x="1006" y="708"/>
                </a:cubicBezTo>
                <a:cubicBezTo>
                  <a:pt x="1005" y="711"/>
                  <a:pt x="1003" y="714"/>
                  <a:pt x="1001" y="716"/>
                </a:cubicBezTo>
                <a:cubicBezTo>
                  <a:pt x="998" y="719"/>
                  <a:pt x="992" y="722"/>
                  <a:pt x="981" y="726"/>
                </a:cubicBezTo>
                <a:cubicBezTo>
                  <a:pt x="971" y="731"/>
                  <a:pt x="957" y="735"/>
                  <a:pt x="941" y="739"/>
                </a:cubicBezTo>
                <a:cubicBezTo>
                  <a:pt x="924" y="744"/>
                  <a:pt x="905" y="747"/>
                  <a:pt x="884" y="750"/>
                </a:cubicBezTo>
                <a:cubicBezTo>
                  <a:pt x="863" y="753"/>
                  <a:pt x="841" y="755"/>
                  <a:pt x="817" y="755"/>
                </a:cubicBezTo>
                <a:cubicBezTo>
                  <a:pt x="773" y="755"/>
                  <a:pt x="735" y="749"/>
                  <a:pt x="703" y="739"/>
                </a:cubicBezTo>
                <a:cubicBezTo>
                  <a:pt x="670" y="728"/>
                  <a:pt x="643" y="711"/>
                  <a:pt x="621" y="689"/>
                </a:cubicBezTo>
                <a:cubicBezTo>
                  <a:pt x="599" y="667"/>
                  <a:pt x="583" y="638"/>
                  <a:pt x="572" y="605"/>
                </a:cubicBezTo>
                <a:cubicBezTo>
                  <a:pt x="561" y="571"/>
                  <a:pt x="556" y="531"/>
                  <a:pt x="556" y="485"/>
                </a:cubicBezTo>
                <a:cubicBezTo>
                  <a:pt x="556" y="442"/>
                  <a:pt x="561" y="403"/>
                  <a:pt x="573" y="368"/>
                </a:cubicBezTo>
                <a:cubicBezTo>
                  <a:pt x="584" y="333"/>
                  <a:pt x="600" y="304"/>
                  <a:pt x="622" y="279"/>
                </a:cubicBezTo>
                <a:cubicBezTo>
                  <a:pt x="643" y="255"/>
                  <a:pt x="670" y="237"/>
                  <a:pt x="700" y="224"/>
                </a:cubicBezTo>
                <a:cubicBezTo>
                  <a:pt x="731" y="211"/>
                  <a:pt x="766" y="205"/>
                  <a:pt x="805" y="205"/>
                </a:cubicBezTo>
                <a:cubicBezTo>
                  <a:pt x="845" y="205"/>
                  <a:pt x="880" y="211"/>
                  <a:pt x="909" y="223"/>
                </a:cubicBezTo>
                <a:cubicBezTo>
                  <a:pt x="938" y="235"/>
                  <a:pt x="962" y="252"/>
                  <a:pt x="981" y="273"/>
                </a:cubicBezTo>
                <a:cubicBezTo>
                  <a:pt x="999" y="294"/>
                  <a:pt x="1013" y="319"/>
                  <a:pt x="1022" y="349"/>
                </a:cubicBezTo>
                <a:cubicBezTo>
                  <a:pt x="1030" y="378"/>
                  <a:pt x="1035" y="409"/>
                  <a:pt x="1035" y="444"/>
                </a:cubicBezTo>
                <a:lnTo>
                  <a:pt x="1035" y="466"/>
                </a:lnTo>
                <a:close/>
                <a:moveTo>
                  <a:pt x="901" y="426"/>
                </a:moveTo>
                <a:cubicBezTo>
                  <a:pt x="902" y="388"/>
                  <a:pt x="895" y="357"/>
                  <a:pt x="878" y="335"/>
                </a:cubicBezTo>
                <a:cubicBezTo>
                  <a:pt x="861" y="313"/>
                  <a:pt x="836" y="302"/>
                  <a:pt x="801" y="302"/>
                </a:cubicBezTo>
                <a:cubicBezTo>
                  <a:pt x="784" y="302"/>
                  <a:pt x="769" y="305"/>
                  <a:pt x="756" y="312"/>
                </a:cubicBezTo>
                <a:cubicBezTo>
                  <a:pt x="743" y="319"/>
                  <a:pt x="732" y="327"/>
                  <a:pt x="723" y="338"/>
                </a:cubicBezTo>
                <a:cubicBezTo>
                  <a:pt x="715" y="350"/>
                  <a:pt x="708" y="363"/>
                  <a:pt x="704" y="378"/>
                </a:cubicBezTo>
                <a:cubicBezTo>
                  <a:pt x="699" y="393"/>
                  <a:pt x="696" y="409"/>
                  <a:pt x="696" y="426"/>
                </a:cubicBezTo>
                <a:lnTo>
                  <a:pt x="901" y="426"/>
                </a:lnTo>
                <a:close/>
                <a:moveTo>
                  <a:pt x="1614" y="724"/>
                </a:moveTo>
                <a:cubicBezTo>
                  <a:pt x="1614" y="727"/>
                  <a:pt x="1613" y="731"/>
                  <a:pt x="1611" y="733"/>
                </a:cubicBezTo>
                <a:cubicBezTo>
                  <a:pt x="1608" y="736"/>
                  <a:pt x="1605" y="738"/>
                  <a:pt x="1600" y="740"/>
                </a:cubicBezTo>
                <a:cubicBezTo>
                  <a:pt x="1595" y="742"/>
                  <a:pt x="1588" y="743"/>
                  <a:pt x="1579" y="744"/>
                </a:cubicBezTo>
                <a:cubicBezTo>
                  <a:pt x="1570" y="745"/>
                  <a:pt x="1559" y="746"/>
                  <a:pt x="1546" y="746"/>
                </a:cubicBezTo>
                <a:cubicBezTo>
                  <a:pt x="1532" y="746"/>
                  <a:pt x="1521" y="745"/>
                  <a:pt x="1512" y="744"/>
                </a:cubicBezTo>
                <a:cubicBezTo>
                  <a:pt x="1503" y="743"/>
                  <a:pt x="1496" y="742"/>
                  <a:pt x="1491" y="740"/>
                </a:cubicBezTo>
                <a:cubicBezTo>
                  <a:pt x="1486" y="738"/>
                  <a:pt x="1482" y="736"/>
                  <a:pt x="1480" y="733"/>
                </a:cubicBezTo>
                <a:cubicBezTo>
                  <a:pt x="1478" y="731"/>
                  <a:pt x="1477" y="727"/>
                  <a:pt x="1477" y="724"/>
                </a:cubicBezTo>
                <a:cubicBezTo>
                  <a:pt x="1477" y="445"/>
                  <a:pt x="1477" y="445"/>
                  <a:pt x="1477" y="445"/>
                </a:cubicBezTo>
                <a:cubicBezTo>
                  <a:pt x="1477" y="422"/>
                  <a:pt x="1475" y="403"/>
                  <a:pt x="1471" y="390"/>
                </a:cubicBezTo>
                <a:cubicBezTo>
                  <a:pt x="1468" y="376"/>
                  <a:pt x="1463" y="365"/>
                  <a:pt x="1456" y="355"/>
                </a:cubicBezTo>
                <a:cubicBezTo>
                  <a:pt x="1450" y="345"/>
                  <a:pt x="1441" y="338"/>
                  <a:pt x="1431" y="332"/>
                </a:cubicBezTo>
                <a:cubicBezTo>
                  <a:pt x="1421" y="327"/>
                  <a:pt x="1408" y="325"/>
                  <a:pt x="1395" y="325"/>
                </a:cubicBezTo>
                <a:cubicBezTo>
                  <a:pt x="1377" y="325"/>
                  <a:pt x="1359" y="331"/>
                  <a:pt x="1342" y="344"/>
                </a:cubicBezTo>
                <a:cubicBezTo>
                  <a:pt x="1324" y="356"/>
                  <a:pt x="1305" y="375"/>
                  <a:pt x="1286" y="399"/>
                </a:cubicBezTo>
                <a:cubicBezTo>
                  <a:pt x="1286" y="724"/>
                  <a:pt x="1286" y="724"/>
                  <a:pt x="1286" y="724"/>
                </a:cubicBezTo>
                <a:cubicBezTo>
                  <a:pt x="1286" y="727"/>
                  <a:pt x="1285" y="731"/>
                  <a:pt x="1282" y="733"/>
                </a:cubicBezTo>
                <a:cubicBezTo>
                  <a:pt x="1280" y="736"/>
                  <a:pt x="1277" y="738"/>
                  <a:pt x="1271" y="740"/>
                </a:cubicBezTo>
                <a:cubicBezTo>
                  <a:pt x="1266" y="742"/>
                  <a:pt x="1259" y="743"/>
                  <a:pt x="1250" y="744"/>
                </a:cubicBezTo>
                <a:cubicBezTo>
                  <a:pt x="1241" y="745"/>
                  <a:pt x="1230" y="746"/>
                  <a:pt x="1217" y="746"/>
                </a:cubicBezTo>
                <a:cubicBezTo>
                  <a:pt x="1203" y="746"/>
                  <a:pt x="1192" y="745"/>
                  <a:pt x="1184" y="744"/>
                </a:cubicBezTo>
                <a:cubicBezTo>
                  <a:pt x="1175" y="743"/>
                  <a:pt x="1168" y="742"/>
                  <a:pt x="1162" y="740"/>
                </a:cubicBezTo>
                <a:cubicBezTo>
                  <a:pt x="1157" y="738"/>
                  <a:pt x="1153" y="736"/>
                  <a:pt x="1151" y="733"/>
                </a:cubicBezTo>
                <a:cubicBezTo>
                  <a:pt x="1149" y="731"/>
                  <a:pt x="1148" y="727"/>
                  <a:pt x="1148" y="724"/>
                </a:cubicBezTo>
                <a:cubicBezTo>
                  <a:pt x="1148" y="236"/>
                  <a:pt x="1148" y="236"/>
                  <a:pt x="1148" y="236"/>
                </a:cubicBezTo>
                <a:cubicBezTo>
                  <a:pt x="1148" y="232"/>
                  <a:pt x="1149" y="229"/>
                  <a:pt x="1151" y="226"/>
                </a:cubicBezTo>
                <a:cubicBezTo>
                  <a:pt x="1153" y="224"/>
                  <a:pt x="1156" y="221"/>
                  <a:pt x="1161" y="220"/>
                </a:cubicBezTo>
                <a:cubicBezTo>
                  <a:pt x="1165" y="218"/>
                  <a:pt x="1171" y="216"/>
                  <a:pt x="1179" y="215"/>
                </a:cubicBezTo>
                <a:cubicBezTo>
                  <a:pt x="1186" y="215"/>
                  <a:pt x="1196" y="214"/>
                  <a:pt x="1207" y="214"/>
                </a:cubicBezTo>
                <a:cubicBezTo>
                  <a:pt x="1219" y="214"/>
                  <a:pt x="1228" y="215"/>
                  <a:pt x="1236" y="215"/>
                </a:cubicBezTo>
                <a:cubicBezTo>
                  <a:pt x="1244" y="216"/>
                  <a:pt x="1250" y="218"/>
                  <a:pt x="1254" y="220"/>
                </a:cubicBezTo>
                <a:cubicBezTo>
                  <a:pt x="1258" y="221"/>
                  <a:pt x="1261" y="224"/>
                  <a:pt x="1263" y="226"/>
                </a:cubicBezTo>
                <a:cubicBezTo>
                  <a:pt x="1265" y="229"/>
                  <a:pt x="1266" y="232"/>
                  <a:pt x="1266" y="236"/>
                </a:cubicBezTo>
                <a:cubicBezTo>
                  <a:pt x="1266" y="292"/>
                  <a:pt x="1266" y="292"/>
                  <a:pt x="1266" y="292"/>
                </a:cubicBezTo>
                <a:cubicBezTo>
                  <a:pt x="1293" y="263"/>
                  <a:pt x="1320" y="241"/>
                  <a:pt x="1348" y="227"/>
                </a:cubicBezTo>
                <a:cubicBezTo>
                  <a:pt x="1376" y="212"/>
                  <a:pt x="1405" y="205"/>
                  <a:pt x="1435" y="205"/>
                </a:cubicBezTo>
                <a:cubicBezTo>
                  <a:pt x="1468" y="205"/>
                  <a:pt x="1496" y="210"/>
                  <a:pt x="1519" y="221"/>
                </a:cubicBezTo>
                <a:cubicBezTo>
                  <a:pt x="1542" y="232"/>
                  <a:pt x="1560" y="247"/>
                  <a:pt x="1574" y="266"/>
                </a:cubicBezTo>
                <a:cubicBezTo>
                  <a:pt x="1588" y="285"/>
                  <a:pt x="1598" y="306"/>
                  <a:pt x="1605" y="332"/>
                </a:cubicBezTo>
                <a:cubicBezTo>
                  <a:pt x="1611" y="357"/>
                  <a:pt x="1614" y="387"/>
                  <a:pt x="1614" y="422"/>
                </a:cubicBezTo>
                <a:lnTo>
                  <a:pt x="1614" y="724"/>
                </a:lnTo>
                <a:close/>
                <a:moveTo>
                  <a:pt x="2215" y="724"/>
                </a:moveTo>
                <a:cubicBezTo>
                  <a:pt x="2215" y="727"/>
                  <a:pt x="2214" y="731"/>
                  <a:pt x="2212" y="733"/>
                </a:cubicBezTo>
                <a:cubicBezTo>
                  <a:pt x="2209" y="736"/>
                  <a:pt x="2206" y="738"/>
                  <a:pt x="2201" y="740"/>
                </a:cubicBezTo>
                <a:cubicBezTo>
                  <a:pt x="2196" y="742"/>
                  <a:pt x="2189" y="743"/>
                  <a:pt x="2180" y="744"/>
                </a:cubicBezTo>
                <a:cubicBezTo>
                  <a:pt x="2171" y="745"/>
                  <a:pt x="2160" y="746"/>
                  <a:pt x="2147" y="746"/>
                </a:cubicBezTo>
                <a:cubicBezTo>
                  <a:pt x="2133" y="746"/>
                  <a:pt x="2122" y="745"/>
                  <a:pt x="2113" y="744"/>
                </a:cubicBezTo>
                <a:cubicBezTo>
                  <a:pt x="2104" y="743"/>
                  <a:pt x="2097" y="742"/>
                  <a:pt x="2092" y="740"/>
                </a:cubicBezTo>
                <a:cubicBezTo>
                  <a:pt x="2087" y="738"/>
                  <a:pt x="2083" y="736"/>
                  <a:pt x="2081" y="733"/>
                </a:cubicBezTo>
                <a:cubicBezTo>
                  <a:pt x="2079" y="731"/>
                  <a:pt x="2078" y="727"/>
                  <a:pt x="2078" y="724"/>
                </a:cubicBezTo>
                <a:cubicBezTo>
                  <a:pt x="2078" y="445"/>
                  <a:pt x="2078" y="445"/>
                  <a:pt x="2078" y="445"/>
                </a:cubicBezTo>
                <a:cubicBezTo>
                  <a:pt x="2078" y="422"/>
                  <a:pt x="2076" y="403"/>
                  <a:pt x="2072" y="390"/>
                </a:cubicBezTo>
                <a:cubicBezTo>
                  <a:pt x="2069" y="376"/>
                  <a:pt x="2064" y="365"/>
                  <a:pt x="2057" y="355"/>
                </a:cubicBezTo>
                <a:cubicBezTo>
                  <a:pt x="2051" y="345"/>
                  <a:pt x="2042" y="338"/>
                  <a:pt x="2032" y="332"/>
                </a:cubicBezTo>
                <a:cubicBezTo>
                  <a:pt x="2022" y="327"/>
                  <a:pt x="2009" y="325"/>
                  <a:pt x="1996" y="325"/>
                </a:cubicBezTo>
                <a:cubicBezTo>
                  <a:pt x="1978" y="325"/>
                  <a:pt x="1960" y="331"/>
                  <a:pt x="1943" y="344"/>
                </a:cubicBezTo>
                <a:cubicBezTo>
                  <a:pt x="1925" y="356"/>
                  <a:pt x="1906" y="375"/>
                  <a:pt x="1887" y="399"/>
                </a:cubicBezTo>
                <a:cubicBezTo>
                  <a:pt x="1887" y="724"/>
                  <a:pt x="1887" y="724"/>
                  <a:pt x="1887" y="724"/>
                </a:cubicBezTo>
                <a:cubicBezTo>
                  <a:pt x="1887" y="727"/>
                  <a:pt x="1886" y="731"/>
                  <a:pt x="1884" y="733"/>
                </a:cubicBezTo>
                <a:cubicBezTo>
                  <a:pt x="1881" y="736"/>
                  <a:pt x="1878" y="738"/>
                  <a:pt x="1872" y="740"/>
                </a:cubicBezTo>
                <a:cubicBezTo>
                  <a:pt x="1867" y="742"/>
                  <a:pt x="1860" y="743"/>
                  <a:pt x="1851" y="744"/>
                </a:cubicBezTo>
                <a:cubicBezTo>
                  <a:pt x="1842" y="745"/>
                  <a:pt x="1831" y="746"/>
                  <a:pt x="1818" y="746"/>
                </a:cubicBezTo>
                <a:cubicBezTo>
                  <a:pt x="1804" y="746"/>
                  <a:pt x="1793" y="745"/>
                  <a:pt x="1785" y="744"/>
                </a:cubicBezTo>
                <a:cubicBezTo>
                  <a:pt x="1776" y="743"/>
                  <a:pt x="1769" y="742"/>
                  <a:pt x="1763" y="740"/>
                </a:cubicBezTo>
                <a:cubicBezTo>
                  <a:pt x="1758" y="738"/>
                  <a:pt x="1754" y="736"/>
                  <a:pt x="1752" y="733"/>
                </a:cubicBezTo>
                <a:cubicBezTo>
                  <a:pt x="1750" y="731"/>
                  <a:pt x="1749" y="727"/>
                  <a:pt x="1749" y="724"/>
                </a:cubicBezTo>
                <a:cubicBezTo>
                  <a:pt x="1749" y="236"/>
                  <a:pt x="1749" y="236"/>
                  <a:pt x="1749" y="236"/>
                </a:cubicBezTo>
                <a:cubicBezTo>
                  <a:pt x="1749" y="232"/>
                  <a:pt x="1750" y="229"/>
                  <a:pt x="1752" y="226"/>
                </a:cubicBezTo>
                <a:cubicBezTo>
                  <a:pt x="1754" y="224"/>
                  <a:pt x="1757" y="221"/>
                  <a:pt x="1762" y="220"/>
                </a:cubicBezTo>
                <a:cubicBezTo>
                  <a:pt x="1766" y="218"/>
                  <a:pt x="1772" y="216"/>
                  <a:pt x="1780" y="215"/>
                </a:cubicBezTo>
                <a:cubicBezTo>
                  <a:pt x="1787" y="215"/>
                  <a:pt x="1797" y="214"/>
                  <a:pt x="1808" y="214"/>
                </a:cubicBezTo>
                <a:cubicBezTo>
                  <a:pt x="1820" y="214"/>
                  <a:pt x="1829" y="215"/>
                  <a:pt x="1837" y="215"/>
                </a:cubicBezTo>
                <a:cubicBezTo>
                  <a:pt x="1845" y="216"/>
                  <a:pt x="1851" y="218"/>
                  <a:pt x="1855" y="220"/>
                </a:cubicBezTo>
                <a:cubicBezTo>
                  <a:pt x="1859" y="221"/>
                  <a:pt x="1862" y="224"/>
                  <a:pt x="1864" y="226"/>
                </a:cubicBezTo>
                <a:cubicBezTo>
                  <a:pt x="1866" y="229"/>
                  <a:pt x="1867" y="232"/>
                  <a:pt x="1867" y="236"/>
                </a:cubicBezTo>
                <a:cubicBezTo>
                  <a:pt x="1867" y="292"/>
                  <a:pt x="1867" y="292"/>
                  <a:pt x="1867" y="292"/>
                </a:cubicBezTo>
                <a:cubicBezTo>
                  <a:pt x="1894" y="263"/>
                  <a:pt x="1921" y="241"/>
                  <a:pt x="1949" y="227"/>
                </a:cubicBezTo>
                <a:cubicBezTo>
                  <a:pt x="1977" y="212"/>
                  <a:pt x="2006" y="205"/>
                  <a:pt x="2036" y="205"/>
                </a:cubicBezTo>
                <a:cubicBezTo>
                  <a:pt x="2069" y="205"/>
                  <a:pt x="2097" y="210"/>
                  <a:pt x="2120" y="221"/>
                </a:cubicBezTo>
                <a:cubicBezTo>
                  <a:pt x="2143" y="232"/>
                  <a:pt x="2161" y="247"/>
                  <a:pt x="2175" y="266"/>
                </a:cubicBezTo>
                <a:cubicBezTo>
                  <a:pt x="2189" y="285"/>
                  <a:pt x="2199" y="306"/>
                  <a:pt x="2206" y="332"/>
                </a:cubicBezTo>
                <a:cubicBezTo>
                  <a:pt x="2212" y="357"/>
                  <a:pt x="2215" y="387"/>
                  <a:pt x="2215" y="422"/>
                </a:cubicBezTo>
                <a:lnTo>
                  <a:pt x="2215" y="724"/>
                </a:lnTo>
                <a:close/>
                <a:moveTo>
                  <a:pt x="2498" y="71"/>
                </a:moveTo>
                <a:cubicBezTo>
                  <a:pt x="2498" y="98"/>
                  <a:pt x="2493" y="118"/>
                  <a:pt x="2481" y="128"/>
                </a:cubicBezTo>
                <a:cubicBezTo>
                  <a:pt x="2470" y="139"/>
                  <a:pt x="2449" y="144"/>
                  <a:pt x="2418" y="144"/>
                </a:cubicBezTo>
                <a:cubicBezTo>
                  <a:pt x="2387" y="144"/>
                  <a:pt x="2366" y="139"/>
                  <a:pt x="2356" y="129"/>
                </a:cubicBezTo>
                <a:cubicBezTo>
                  <a:pt x="2345" y="119"/>
                  <a:pt x="2340" y="100"/>
                  <a:pt x="2340" y="74"/>
                </a:cubicBezTo>
                <a:cubicBezTo>
                  <a:pt x="2340" y="46"/>
                  <a:pt x="2345" y="27"/>
                  <a:pt x="2356" y="16"/>
                </a:cubicBezTo>
                <a:cubicBezTo>
                  <a:pt x="2367" y="5"/>
                  <a:pt x="2388" y="0"/>
                  <a:pt x="2419" y="0"/>
                </a:cubicBezTo>
                <a:cubicBezTo>
                  <a:pt x="2450" y="0"/>
                  <a:pt x="2471" y="5"/>
                  <a:pt x="2482" y="15"/>
                </a:cubicBezTo>
                <a:cubicBezTo>
                  <a:pt x="2493" y="26"/>
                  <a:pt x="2498" y="44"/>
                  <a:pt x="2498" y="71"/>
                </a:cubicBezTo>
                <a:close/>
                <a:moveTo>
                  <a:pt x="2488" y="724"/>
                </a:moveTo>
                <a:cubicBezTo>
                  <a:pt x="2488" y="727"/>
                  <a:pt x="2487" y="731"/>
                  <a:pt x="2485" y="733"/>
                </a:cubicBezTo>
                <a:cubicBezTo>
                  <a:pt x="2482" y="736"/>
                  <a:pt x="2479" y="738"/>
                  <a:pt x="2473" y="740"/>
                </a:cubicBezTo>
                <a:cubicBezTo>
                  <a:pt x="2468" y="742"/>
                  <a:pt x="2461" y="743"/>
                  <a:pt x="2452" y="744"/>
                </a:cubicBezTo>
                <a:cubicBezTo>
                  <a:pt x="2444" y="745"/>
                  <a:pt x="2432" y="746"/>
                  <a:pt x="2419" y="746"/>
                </a:cubicBezTo>
                <a:cubicBezTo>
                  <a:pt x="2405" y="746"/>
                  <a:pt x="2394" y="745"/>
                  <a:pt x="2386" y="744"/>
                </a:cubicBezTo>
                <a:cubicBezTo>
                  <a:pt x="2377" y="743"/>
                  <a:pt x="2370" y="742"/>
                  <a:pt x="2364" y="740"/>
                </a:cubicBezTo>
                <a:cubicBezTo>
                  <a:pt x="2359" y="738"/>
                  <a:pt x="2355" y="736"/>
                  <a:pt x="2353" y="733"/>
                </a:cubicBezTo>
                <a:cubicBezTo>
                  <a:pt x="2351" y="731"/>
                  <a:pt x="2350" y="727"/>
                  <a:pt x="2350" y="724"/>
                </a:cubicBezTo>
                <a:cubicBezTo>
                  <a:pt x="2350" y="237"/>
                  <a:pt x="2350" y="237"/>
                  <a:pt x="2350" y="237"/>
                </a:cubicBezTo>
                <a:cubicBezTo>
                  <a:pt x="2350" y="233"/>
                  <a:pt x="2351" y="230"/>
                  <a:pt x="2353" y="227"/>
                </a:cubicBezTo>
                <a:cubicBezTo>
                  <a:pt x="2355" y="225"/>
                  <a:pt x="2359" y="222"/>
                  <a:pt x="2364" y="220"/>
                </a:cubicBezTo>
                <a:cubicBezTo>
                  <a:pt x="2370" y="218"/>
                  <a:pt x="2377" y="217"/>
                  <a:pt x="2386" y="216"/>
                </a:cubicBezTo>
                <a:cubicBezTo>
                  <a:pt x="2394" y="215"/>
                  <a:pt x="2405" y="214"/>
                  <a:pt x="2419" y="214"/>
                </a:cubicBezTo>
                <a:cubicBezTo>
                  <a:pt x="2432" y="214"/>
                  <a:pt x="2444" y="215"/>
                  <a:pt x="2452" y="216"/>
                </a:cubicBezTo>
                <a:cubicBezTo>
                  <a:pt x="2461" y="217"/>
                  <a:pt x="2468" y="218"/>
                  <a:pt x="2473" y="220"/>
                </a:cubicBezTo>
                <a:cubicBezTo>
                  <a:pt x="2479" y="222"/>
                  <a:pt x="2482" y="225"/>
                  <a:pt x="2485" y="227"/>
                </a:cubicBezTo>
                <a:cubicBezTo>
                  <a:pt x="2487" y="230"/>
                  <a:pt x="2488" y="233"/>
                  <a:pt x="2488" y="237"/>
                </a:cubicBezTo>
                <a:lnTo>
                  <a:pt x="2488" y="724"/>
                </a:lnTo>
                <a:close/>
                <a:moveTo>
                  <a:pt x="2969" y="586"/>
                </a:moveTo>
                <a:cubicBezTo>
                  <a:pt x="2969" y="614"/>
                  <a:pt x="2963" y="638"/>
                  <a:pt x="2953" y="659"/>
                </a:cubicBezTo>
                <a:cubicBezTo>
                  <a:pt x="2943" y="680"/>
                  <a:pt x="2928" y="698"/>
                  <a:pt x="2909" y="712"/>
                </a:cubicBezTo>
                <a:cubicBezTo>
                  <a:pt x="2890" y="726"/>
                  <a:pt x="2868" y="737"/>
                  <a:pt x="2842" y="744"/>
                </a:cubicBezTo>
                <a:cubicBezTo>
                  <a:pt x="2816" y="751"/>
                  <a:pt x="2788" y="755"/>
                  <a:pt x="2757" y="755"/>
                </a:cubicBezTo>
                <a:cubicBezTo>
                  <a:pt x="2739" y="755"/>
                  <a:pt x="2722" y="754"/>
                  <a:pt x="2705" y="751"/>
                </a:cubicBezTo>
                <a:cubicBezTo>
                  <a:pt x="2689" y="748"/>
                  <a:pt x="2674" y="745"/>
                  <a:pt x="2661" y="740"/>
                </a:cubicBezTo>
                <a:cubicBezTo>
                  <a:pt x="2647" y="736"/>
                  <a:pt x="2637" y="732"/>
                  <a:pt x="2628" y="728"/>
                </a:cubicBezTo>
                <a:cubicBezTo>
                  <a:pt x="2619" y="723"/>
                  <a:pt x="2613" y="719"/>
                  <a:pt x="2609" y="715"/>
                </a:cubicBezTo>
                <a:cubicBezTo>
                  <a:pt x="2605" y="711"/>
                  <a:pt x="2602" y="705"/>
                  <a:pt x="2599" y="697"/>
                </a:cubicBezTo>
                <a:cubicBezTo>
                  <a:pt x="2597" y="689"/>
                  <a:pt x="2596" y="677"/>
                  <a:pt x="2596" y="661"/>
                </a:cubicBezTo>
                <a:cubicBezTo>
                  <a:pt x="2596" y="650"/>
                  <a:pt x="2596" y="642"/>
                  <a:pt x="2597" y="635"/>
                </a:cubicBezTo>
                <a:cubicBezTo>
                  <a:pt x="2598" y="629"/>
                  <a:pt x="2599" y="624"/>
                  <a:pt x="2600" y="620"/>
                </a:cubicBezTo>
                <a:cubicBezTo>
                  <a:pt x="2602" y="616"/>
                  <a:pt x="2604" y="614"/>
                  <a:pt x="2606" y="612"/>
                </a:cubicBezTo>
                <a:cubicBezTo>
                  <a:pt x="2608" y="611"/>
                  <a:pt x="2611" y="611"/>
                  <a:pt x="2614" y="611"/>
                </a:cubicBezTo>
                <a:cubicBezTo>
                  <a:pt x="2618" y="611"/>
                  <a:pt x="2624" y="613"/>
                  <a:pt x="2632" y="617"/>
                </a:cubicBezTo>
                <a:cubicBezTo>
                  <a:pt x="2640" y="622"/>
                  <a:pt x="2649" y="627"/>
                  <a:pt x="2661" y="632"/>
                </a:cubicBezTo>
                <a:cubicBezTo>
                  <a:pt x="2673" y="638"/>
                  <a:pt x="2686" y="643"/>
                  <a:pt x="2702" y="648"/>
                </a:cubicBezTo>
                <a:cubicBezTo>
                  <a:pt x="2717" y="652"/>
                  <a:pt x="2735" y="655"/>
                  <a:pt x="2755" y="655"/>
                </a:cubicBezTo>
                <a:cubicBezTo>
                  <a:pt x="2767" y="655"/>
                  <a:pt x="2778" y="654"/>
                  <a:pt x="2788" y="651"/>
                </a:cubicBezTo>
                <a:cubicBezTo>
                  <a:pt x="2797" y="648"/>
                  <a:pt x="2806" y="645"/>
                  <a:pt x="2813" y="640"/>
                </a:cubicBezTo>
                <a:cubicBezTo>
                  <a:pt x="2820" y="635"/>
                  <a:pt x="2825" y="629"/>
                  <a:pt x="2829" y="622"/>
                </a:cubicBezTo>
                <a:cubicBezTo>
                  <a:pt x="2833" y="615"/>
                  <a:pt x="2835" y="606"/>
                  <a:pt x="2835" y="597"/>
                </a:cubicBezTo>
                <a:cubicBezTo>
                  <a:pt x="2835" y="586"/>
                  <a:pt x="2831" y="577"/>
                  <a:pt x="2824" y="569"/>
                </a:cubicBezTo>
                <a:cubicBezTo>
                  <a:pt x="2818" y="561"/>
                  <a:pt x="2809" y="554"/>
                  <a:pt x="2798" y="548"/>
                </a:cubicBezTo>
                <a:cubicBezTo>
                  <a:pt x="2786" y="542"/>
                  <a:pt x="2774" y="537"/>
                  <a:pt x="2760" y="532"/>
                </a:cubicBezTo>
                <a:cubicBezTo>
                  <a:pt x="2746" y="527"/>
                  <a:pt x="2731" y="521"/>
                  <a:pt x="2717" y="515"/>
                </a:cubicBezTo>
                <a:cubicBezTo>
                  <a:pt x="2702" y="509"/>
                  <a:pt x="2687" y="502"/>
                  <a:pt x="2673" y="494"/>
                </a:cubicBezTo>
                <a:cubicBezTo>
                  <a:pt x="2659" y="486"/>
                  <a:pt x="2647" y="476"/>
                  <a:pt x="2636" y="464"/>
                </a:cubicBezTo>
                <a:cubicBezTo>
                  <a:pt x="2625" y="452"/>
                  <a:pt x="2616" y="438"/>
                  <a:pt x="2609" y="422"/>
                </a:cubicBezTo>
                <a:cubicBezTo>
                  <a:pt x="2602" y="405"/>
                  <a:pt x="2599" y="386"/>
                  <a:pt x="2599" y="363"/>
                </a:cubicBezTo>
                <a:cubicBezTo>
                  <a:pt x="2599" y="339"/>
                  <a:pt x="2603" y="318"/>
                  <a:pt x="2612" y="299"/>
                </a:cubicBezTo>
                <a:cubicBezTo>
                  <a:pt x="2622" y="279"/>
                  <a:pt x="2635" y="262"/>
                  <a:pt x="2652" y="249"/>
                </a:cubicBezTo>
                <a:cubicBezTo>
                  <a:pt x="2669" y="235"/>
                  <a:pt x="2690" y="224"/>
                  <a:pt x="2714" y="216"/>
                </a:cubicBezTo>
                <a:cubicBezTo>
                  <a:pt x="2739" y="209"/>
                  <a:pt x="2767" y="205"/>
                  <a:pt x="2797" y="205"/>
                </a:cubicBezTo>
                <a:cubicBezTo>
                  <a:pt x="2813" y="205"/>
                  <a:pt x="2827" y="206"/>
                  <a:pt x="2842" y="208"/>
                </a:cubicBezTo>
                <a:cubicBezTo>
                  <a:pt x="2856" y="210"/>
                  <a:pt x="2869" y="213"/>
                  <a:pt x="2881" y="216"/>
                </a:cubicBezTo>
                <a:cubicBezTo>
                  <a:pt x="2893" y="220"/>
                  <a:pt x="2903" y="223"/>
                  <a:pt x="2911" y="227"/>
                </a:cubicBezTo>
                <a:cubicBezTo>
                  <a:pt x="2919" y="231"/>
                  <a:pt x="2924" y="234"/>
                  <a:pt x="2928" y="237"/>
                </a:cubicBezTo>
                <a:cubicBezTo>
                  <a:pt x="2931" y="239"/>
                  <a:pt x="2934" y="242"/>
                  <a:pt x="2935" y="245"/>
                </a:cubicBezTo>
                <a:cubicBezTo>
                  <a:pt x="2937" y="248"/>
                  <a:pt x="2938" y="251"/>
                  <a:pt x="2938" y="255"/>
                </a:cubicBezTo>
                <a:cubicBezTo>
                  <a:pt x="2939" y="259"/>
                  <a:pt x="2940" y="263"/>
                  <a:pt x="2940" y="269"/>
                </a:cubicBezTo>
                <a:cubicBezTo>
                  <a:pt x="2941" y="275"/>
                  <a:pt x="2941" y="282"/>
                  <a:pt x="2941" y="290"/>
                </a:cubicBezTo>
                <a:cubicBezTo>
                  <a:pt x="2941" y="300"/>
                  <a:pt x="2941" y="308"/>
                  <a:pt x="2940" y="314"/>
                </a:cubicBezTo>
                <a:cubicBezTo>
                  <a:pt x="2940" y="320"/>
                  <a:pt x="2939" y="325"/>
                  <a:pt x="2938" y="329"/>
                </a:cubicBezTo>
                <a:cubicBezTo>
                  <a:pt x="2936" y="333"/>
                  <a:pt x="2935" y="335"/>
                  <a:pt x="2932" y="336"/>
                </a:cubicBezTo>
                <a:cubicBezTo>
                  <a:pt x="2930" y="338"/>
                  <a:pt x="2928" y="338"/>
                  <a:pt x="2925" y="338"/>
                </a:cubicBezTo>
                <a:cubicBezTo>
                  <a:pt x="2921" y="338"/>
                  <a:pt x="2916" y="336"/>
                  <a:pt x="2909" y="332"/>
                </a:cubicBezTo>
                <a:cubicBezTo>
                  <a:pt x="2903" y="329"/>
                  <a:pt x="2894" y="325"/>
                  <a:pt x="2883" y="320"/>
                </a:cubicBezTo>
                <a:cubicBezTo>
                  <a:pt x="2873" y="316"/>
                  <a:pt x="2861" y="312"/>
                  <a:pt x="2847" y="308"/>
                </a:cubicBezTo>
                <a:cubicBezTo>
                  <a:pt x="2834" y="304"/>
                  <a:pt x="2818" y="302"/>
                  <a:pt x="2801" y="302"/>
                </a:cubicBezTo>
                <a:cubicBezTo>
                  <a:pt x="2788" y="302"/>
                  <a:pt x="2777" y="303"/>
                  <a:pt x="2768" y="306"/>
                </a:cubicBezTo>
                <a:cubicBezTo>
                  <a:pt x="2759" y="308"/>
                  <a:pt x="2752" y="312"/>
                  <a:pt x="2746" y="317"/>
                </a:cubicBezTo>
                <a:cubicBezTo>
                  <a:pt x="2740" y="322"/>
                  <a:pt x="2736" y="327"/>
                  <a:pt x="2733" y="334"/>
                </a:cubicBezTo>
                <a:cubicBezTo>
                  <a:pt x="2730" y="340"/>
                  <a:pt x="2728" y="347"/>
                  <a:pt x="2728" y="354"/>
                </a:cubicBezTo>
                <a:cubicBezTo>
                  <a:pt x="2728" y="365"/>
                  <a:pt x="2732" y="375"/>
                  <a:pt x="2739" y="382"/>
                </a:cubicBezTo>
                <a:cubicBezTo>
                  <a:pt x="2746" y="390"/>
                  <a:pt x="2755" y="397"/>
                  <a:pt x="2766" y="403"/>
                </a:cubicBezTo>
                <a:cubicBezTo>
                  <a:pt x="2777" y="409"/>
                  <a:pt x="2790" y="414"/>
                  <a:pt x="2805" y="419"/>
                </a:cubicBezTo>
                <a:cubicBezTo>
                  <a:pt x="2819" y="424"/>
                  <a:pt x="2834" y="430"/>
                  <a:pt x="2848" y="436"/>
                </a:cubicBezTo>
                <a:cubicBezTo>
                  <a:pt x="2863" y="442"/>
                  <a:pt x="2878" y="449"/>
                  <a:pt x="2892" y="457"/>
                </a:cubicBezTo>
                <a:cubicBezTo>
                  <a:pt x="2907" y="465"/>
                  <a:pt x="2919" y="475"/>
                  <a:pt x="2931" y="486"/>
                </a:cubicBezTo>
                <a:cubicBezTo>
                  <a:pt x="2942" y="498"/>
                  <a:pt x="2951" y="512"/>
                  <a:pt x="2958" y="528"/>
                </a:cubicBezTo>
                <a:cubicBezTo>
                  <a:pt x="2965" y="544"/>
                  <a:pt x="2969" y="564"/>
                  <a:pt x="2969" y="586"/>
                </a:cubicBezTo>
                <a:close/>
                <a:moveTo>
                  <a:pt x="3220" y="71"/>
                </a:moveTo>
                <a:cubicBezTo>
                  <a:pt x="3220" y="98"/>
                  <a:pt x="3214" y="118"/>
                  <a:pt x="3203" y="128"/>
                </a:cubicBezTo>
                <a:cubicBezTo>
                  <a:pt x="3192" y="139"/>
                  <a:pt x="3171" y="144"/>
                  <a:pt x="3140" y="144"/>
                </a:cubicBezTo>
                <a:cubicBezTo>
                  <a:pt x="3109" y="144"/>
                  <a:pt x="3088" y="139"/>
                  <a:pt x="3078" y="129"/>
                </a:cubicBezTo>
                <a:cubicBezTo>
                  <a:pt x="3067" y="119"/>
                  <a:pt x="3061" y="100"/>
                  <a:pt x="3061" y="74"/>
                </a:cubicBezTo>
                <a:cubicBezTo>
                  <a:pt x="3061" y="46"/>
                  <a:pt x="3067" y="27"/>
                  <a:pt x="3078" y="16"/>
                </a:cubicBezTo>
                <a:cubicBezTo>
                  <a:pt x="3089" y="5"/>
                  <a:pt x="3110" y="0"/>
                  <a:pt x="3141" y="0"/>
                </a:cubicBezTo>
                <a:cubicBezTo>
                  <a:pt x="3172" y="0"/>
                  <a:pt x="3193" y="5"/>
                  <a:pt x="3204" y="15"/>
                </a:cubicBezTo>
                <a:cubicBezTo>
                  <a:pt x="3215" y="26"/>
                  <a:pt x="3220" y="44"/>
                  <a:pt x="3220" y="71"/>
                </a:cubicBezTo>
                <a:close/>
                <a:moveTo>
                  <a:pt x="3210" y="724"/>
                </a:moveTo>
                <a:cubicBezTo>
                  <a:pt x="3210" y="727"/>
                  <a:pt x="3209" y="731"/>
                  <a:pt x="3206" y="733"/>
                </a:cubicBezTo>
                <a:cubicBezTo>
                  <a:pt x="3204" y="736"/>
                  <a:pt x="3200" y="738"/>
                  <a:pt x="3195" y="740"/>
                </a:cubicBezTo>
                <a:cubicBezTo>
                  <a:pt x="3190" y="742"/>
                  <a:pt x="3183" y="743"/>
                  <a:pt x="3174" y="744"/>
                </a:cubicBezTo>
                <a:cubicBezTo>
                  <a:pt x="3165" y="745"/>
                  <a:pt x="3154" y="746"/>
                  <a:pt x="3141" y="746"/>
                </a:cubicBezTo>
                <a:cubicBezTo>
                  <a:pt x="3127" y="746"/>
                  <a:pt x="3116" y="745"/>
                  <a:pt x="3107" y="744"/>
                </a:cubicBezTo>
                <a:cubicBezTo>
                  <a:pt x="3099" y="743"/>
                  <a:pt x="3092" y="742"/>
                  <a:pt x="3086" y="740"/>
                </a:cubicBezTo>
                <a:cubicBezTo>
                  <a:pt x="3081" y="738"/>
                  <a:pt x="3077" y="736"/>
                  <a:pt x="3075" y="733"/>
                </a:cubicBezTo>
                <a:cubicBezTo>
                  <a:pt x="3073" y="731"/>
                  <a:pt x="3072" y="727"/>
                  <a:pt x="3072" y="724"/>
                </a:cubicBezTo>
                <a:cubicBezTo>
                  <a:pt x="3072" y="237"/>
                  <a:pt x="3072" y="237"/>
                  <a:pt x="3072" y="237"/>
                </a:cubicBezTo>
                <a:cubicBezTo>
                  <a:pt x="3072" y="233"/>
                  <a:pt x="3073" y="230"/>
                  <a:pt x="3075" y="227"/>
                </a:cubicBezTo>
                <a:cubicBezTo>
                  <a:pt x="3077" y="225"/>
                  <a:pt x="3081" y="222"/>
                  <a:pt x="3086" y="220"/>
                </a:cubicBezTo>
                <a:cubicBezTo>
                  <a:pt x="3092" y="218"/>
                  <a:pt x="3099" y="217"/>
                  <a:pt x="3107" y="216"/>
                </a:cubicBezTo>
                <a:cubicBezTo>
                  <a:pt x="3116" y="215"/>
                  <a:pt x="3127" y="214"/>
                  <a:pt x="3141" y="214"/>
                </a:cubicBezTo>
                <a:cubicBezTo>
                  <a:pt x="3154" y="214"/>
                  <a:pt x="3165" y="215"/>
                  <a:pt x="3174" y="216"/>
                </a:cubicBezTo>
                <a:cubicBezTo>
                  <a:pt x="3183" y="217"/>
                  <a:pt x="3190" y="218"/>
                  <a:pt x="3195" y="220"/>
                </a:cubicBezTo>
                <a:cubicBezTo>
                  <a:pt x="3200" y="222"/>
                  <a:pt x="3204" y="225"/>
                  <a:pt x="3206" y="227"/>
                </a:cubicBezTo>
                <a:cubicBezTo>
                  <a:pt x="3209" y="230"/>
                  <a:pt x="3210" y="233"/>
                  <a:pt x="3210" y="237"/>
                </a:cubicBezTo>
                <a:lnTo>
                  <a:pt x="3210" y="724"/>
                </a:lnTo>
                <a:close/>
                <a:moveTo>
                  <a:pt x="3813" y="724"/>
                </a:moveTo>
                <a:cubicBezTo>
                  <a:pt x="3813" y="727"/>
                  <a:pt x="3812" y="731"/>
                  <a:pt x="3810" y="733"/>
                </a:cubicBezTo>
                <a:cubicBezTo>
                  <a:pt x="3807" y="736"/>
                  <a:pt x="3804" y="738"/>
                  <a:pt x="3799" y="740"/>
                </a:cubicBezTo>
                <a:cubicBezTo>
                  <a:pt x="3794" y="742"/>
                  <a:pt x="3787" y="743"/>
                  <a:pt x="3778" y="744"/>
                </a:cubicBezTo>
                <a:cubicBezTo>
                  <a:pt x="3769" y="745"/>
                  <a:pt x="3758" y="746"/>
                  <a:pt x="3745" y="746"/>
                </a:cubicBezTo>
                <a:cubicBezTo>
                  <a:pt x="3731" y="746"/>
                  <a:pt x="3720" y="745"/>
                  <a:pt x="3711" y="744"/>
                </a:cubicBezTo>
                <a:cubicBezTo>
                  <a:pt x="3702" y="743"/>
                  <a:pt x="3695" y="742"/>
                  <a:pt x="3690" y="740"/>
                </a:cubicBezTo>
                <a:cubicBezTo>
                  <a:pt x="3685" y="738"/>
                  <a:pt x="3681" y="736"/>
                  <a:pt x="3679" y="733"/>
                </a:cubicBezTo>
                <a:cubicBezTo>
                  <a:pt x="3677" y="731"/>
                  <a:pt x="3676" y="727"/>
                  <a:pt x="3676" y="724"/>
                </a:cubicBezTo>
                <a:cubicBezTo>
                  <a:pt x="3676" y="445"/>
                  <a:pt x="3676" y="445"/>
                  <a:pt x="3676" y="445"/>
                </a:cubicBezTo>
                <a:cubicBezTo>
                  <a:pt x="3676" y="422"/>
                  <a:pt x="3674" y="403"/>
                  <a:pt x="3670" y="390"/>
                </a:cubicBezTo>
                <a:cubicBezTo>
                  <a:pt x="3667" y="376"/>
                  <a:pt x="3662" y="365"/>
                  <a:pt x="3655" y="355"/>
                </a:cubicBezTo>
                <a:cubicBezTo>
                  <a:pt x="3649" y="345"/>
                  <a:pt x="3640" y="338"/>
                  <a:pt x="3630" y="332"/>
                </a:cubicBezTo>
                <a:cubicBezTo>
                  <a:pt x="3620" y="327"/>
                  <a:pt x="3607" y="325"/>
                  <a:pt x="3594" y="325"/>
                </a:cubicBezTo>
                <a:cubicBezTo>
                  <a:pt x="3576" y="325"/>
                  <a:pt x="3558" y="331"/>
                  <a:pt x="3541" y="344"/>
                </a:cubicBezTo>
                <a:cubicBezTo>
                  <a:pt x="3523" y="356"/>
                  <a:pt x="3504" y="375"/>
                  <a:pt x="3485" y="399"/>
                </a:cubicBezTo>
                <a:cubicBezTo>
                  <a:pt x="3485" y="724"/>
                  <a:pt x="3485" y="724"/>
                  <a:pt x="3485" y="724"/>
                </a:cubicBezTo>
                <a:cubicBezTo>
                  <a:pt x="3485" y="727"/>
                  <a:pt x="3484" y="731"/>
                  <a:pt x="3481" y="733"/>
                </a:cubicBezTo>
                <a:cubicBezTo>
                  <a:pt x="3479" y="736"/>
                  <a:pt x="3476" y="738"/>
                  <a:pt x="3470" y="740"/>
                </a:cubicBezTo>
                <a:cubicBezTo>
                  <a:pt x="3465" y="742"/>
                  <a:pt x="3458" y="743"/>
                  <a:pt x="3449" y="744"/>
                </a:cubicBezTo>
                <a:cubicBezTo>
                  <a:pt x="3440" y="745"/>
                  <a:pt x="3429" y="746"/>
                  <a:pt x="3416" y="746"/>
                </a:cubicBezTo>
                <a:cubicBezTo>
                  <a:pt x="3402" y="746"/>
                  <a:pt x="3391" y="745"/>
                  <a:pt x="3382" y="744"/>
                </a:cubicBezTo>
                <a:cubicBezTo>
                  <a:pt x="3374" y="743"/>
                  <a:pt x="3367" y="742"/>
                  <a:pt x="3361" y="740"/>
                </a:cubicBezTo>
                <a:cubicBezTo>
                  <a:pt x="3356" y="738"/>
                  <a:pt x="3352" y="736"/>
                  <a:pt x="3350" y="733"/>
                </a:cubicBezTo>
                <a:cubicBezTo>
                  <a:pt x="3348" y="731"/>
                  <a:pt x="3347" y="727"/>
                  <a:pt x="3347" y="724"/>
                </a:cubicBezTo>
                <a:cubicBezTo>
                  <a:pt x="3347" y="236"/>
                  <a:pt x="3347" y="236"/>
                  <a:pt x="3347" y="236"/>
                </a:cubicBezTo>
                <a:cubicBezTo>
                  <a:pt x="3347" y="232"/>
                  <a:pt x="3348" y="229"/>
                  <a:pt x="3350" y="226"/>
                </a:cubicBezTo>
                <a:cubicBezTo>
                  <a:pt x="3351" y="224"/>
                  <a:pt x="3355" y="221"/>
                  <a:pt x="3360" y="220"/>
                </a:cubicBezTo>
                <a:cubicBezTo>
                  <a:pt x="3364" y="218"/>
                  <a:pt x="3370" y="216"/>
                  <a:pt x="3378" y="215"/>
                </a:cubicBezTo>
                <a:cubicBezTo>
                  <a:pt x="3385" y="215"/>
                  <a:pt x="3395" y="214"/>
                  <a:pt x="3406" y="214"/>
                </a:cubicBezTo>
                <a:cubicBezTo>
                  <a:pt x="3418" y="214"/>
                  <a:pt x="3427" y="215"/>
                  <a:pt x="3435" y="215"/>
                </a:cubicBezTo>
                <a:cubicBezTo>
                  <a:pt x="3443" y="216"/>
                  <a:pt x="3449" y="218"/>
                  <a:pt x="3453" y="220"/>
                </a:cubicBezTo>
                <a:cubicBezTo>
                  <a:pt x="3457" y="221"/>
                  <a:pt x="3460" y="224"/>
                  <a:pt x="3462" y="226"/>
                </a:cubicBezTo>
                <a:cubicBezTo>
                  <a:pt x="3464" y="229"/>
                  <a:pt x="3465" y="232"/>
                  <a:pt x="3465" y="236"/>
                </a:cubicBezTo>
                <a:cubicBezTo>
                  <a:pt x="3465" y="292"/>
                  <a:pt x="3465" y="292"/>
                  <a:pt x="3465" y="292"/>
                </a:cubicBezTo>
                <a:cubicBezTo>
                  <a:pt x="3491" y="263"/>
                  <a:pt x="3519" y="241"/>
                  <a:pt x="3547" y="227"/>
                </a:cubicBezTo>
                <a:cubicBezTo>
                  <a:pt x="3575" y="212"/>
                  <a:pt x="3604" y="205"/>
                  <a:pt x="3634" y="205"/>
                </a:cubicBezTo>
                <a:cubicBezTo>
                  <a:pt x="3667" y="205"/>
                  <a:pt x="3695" y="210"/>
                  <a:pt x="3718" y="221"/>
                </a:cubicBezTo>
                <a:cubicBezTo>
                  <a:pt x="3741" y="232"/>
                  <a:pt x="3759" y="247"/>
                  <a:pt x="3773" y="266"/>
                </a:cubicBezTo>
                <a:cubicBezTo>
                  <a:pt x="3787" y="285"/>
                  <a:pt x="3797" y="306"/>
                  <a:pt x="3804" y="332"/>
                </a:cubicBezTo>
                <a:cubicBezTo>
                  <a:pt x="3810" y="357"/>
                  <a:pt x="3813" y="387"/>
                  <a:pt x="3813" y="422"/>
                </a:cubicBezTo>
                <a:lnTo>
                  <a:pt x="3813" y="724"/>
                </a:lnTo>
                <a:close/>
                <a:moveTo>
                  <a:pt x="4291" y="586"/>
                </a:moveTo>
                <a:cubicBezTo>
                  <a:pt x="4291" y="614"/>
                  <a:pt x="4286" y="638"/>
                  <a:pt x="4276" y="659"/>
                </a:cubicBezTo>
                <a:cubicBezTo>
                  <a:pt x="4265" y="680"/>
                  <a:pt x="4251" y="698"/>
                  <a:pt x="4232" y="712"/>
                </a:cubicBezTo>
                <a:cubicBezTo>
                  <a:pt x="4213" y="726"/>
                  <a:pt x="4190" y="737"/>
                  <a:pt x="4165" y="744"/>
                </a:cubicBezTo>
                <a:cubicBezTo>
                  <a:pt x="4139" y="751"/>
                  <a:pt x="4111" y="755"/>
                  <a:pt x="4080" y="755"/>
                </a:cubicBezTo>
                <a:cubicBezTo>
                  <a:pt x="4062" y="755"/>
                  <a:pt x="4045" y="754"/>
                  <a:pt x="4028" y="751"/>
                </a:cubicBezTo>
                <a:cubicBezTo>
                  <a:pt x="4011" y="748"/>
                  <a:pt x="3997" y="745"/>
                  <a:pt x="3984" y="740"/>
                </a:cubicBezTo>
                <a:cubicBezTo>
                  <a:pt x="3970" y="736"/>
                  <a:pt x="3959" y="732"/>
                  <a:pt x="3951" y="728"/>
                </a:cubicBezTo>
                <a:cubicBezTo>
                  <a:pt x="3942" y="723"/>
                  <a:pt x="3936" y="719"/>
                  <a:pt x="3932" y="715"/>
                </a:cubicBezTo>
                <a:cubicBezTo>
                  <a:pt x="3928" y="711"/>
                  <a:pt x="3924" y="705"/>
                  <a:pt x="3922" y="697"/>
                </a:cubicBezTo>
                <a:cubicBezTo>
                  <a:pt x="3920" y="689"/>
                  <a:pt x="3919" y="677"/>
                  <a:pt x="3919" y="661"/>
                </a:cubicBezTo>
                <a:cubicBezTo>
                  <a:pt x="3919" y="650"/>
                  <a:pt x="3919" y="642"/>
                  <a:pt x="3920" y="635"/>
                </a:cubicBezTo>
                <a:cubicBezTo>
                  <a:pt x="3921" y="629"/>
                  <a:pt x="3922" y="624"/>
                  <a:pt x="3923" y="620"/>
                </a:cubicBezTo>
                <a:cubicBezTo>
                  <a:pt x="3925" y="616"/>
                  <a:pt x="3927" y="614"/>
                  <a:pt x="3929" y="612"/>
                </a:cubicBezTo>
                <a:cubicBezTo>
                  <a:pt x="3931" y="611"/>
                  <a:pt x="3934" y="611"/>
                  <a:pt x="3937" y="611"/>
                </a:cubicBezTo>
                <a:cubicBezTo>
                  <a:pt x="3941" y="611"/>
                  <a:pt x="3947" y="613"/>
                  <a:pt x="3955" y="617"/>
                </a:cubicBezTo>
                <a:cubicBezTo>
                  <a:pt x="3963" y="622"/>
                  <a:pt x="3972" y="627"/>
                  <a:pt x="3984" y="632"/>
                </a:cubicBezTo>
                <a:cubicBezTo>
                  <a:pt x="3996" y="638"/>
                  <a:pt x="4009" y="643"/>
                  <a:pt x="4025" y="648"/>
                </a:cubicBezTo>
                <a:cubicBezTo>
                  <a:pt x="4040" y="652"/>
                  <a:pt x="4058" y="655"/>
                  <a:pt x="4078" y="655"/>
                </a:cubicBezTo>
                <a:cubicBezTo>
                  <a:pt x="4090" y="655"/>
                  <a:pt x="4101" y="654"/>
                  <a:pt x="4111" y="651"/>
                </a:cubicBezTo>
                <a:cubicBezTo>
                  <a:pt x="4120" y="648"/>
                  <a:pt x="4129" y="645"/>
                  <a:pt x="4136" y="640"/>
                </a:cubicBezTo>
                <a:cubicBezTo>
                  <a:pt x="4143" y="635"/>
                  <a:pt x="4148" y="629"/>
                  <a:pt x="4152" y="622"/>
                </a:cubicBezTo>
                <a:cubicBezTo>
                  <a:pt x="4156" y="615"/>
                  <a:pt x="4157" y="606"/>
                  <a:pt x="4157" y="597"/>
                </a:cubicBezTo>
                <a:cubicBezTo>
                  <a:pt x="4157" y="586"/>
                  <a:pt x="4154" y="577"/>
                  <a:pt x="4147" y="569"/>
                </a:cubicBezTo>
                <a:cubicBezTo>
                  <a:pt x="4141" y="561"/>
                  <a:pt x="4132" y="554"/>
                  <a:pt x="4120" y="548"/>
                </a:cubicBezTo>
                <a:cubicBezTo>
                  <a:pt x="4109" y="542"/>
                  <a:pt x="4097" y="537"/>
                  <a:pt x="4083" y="532"/>
                </a:cubicBezTo>
                <a:cubicBezTo>
                  <a:pt x="4069" y="527"/>
                  <a:pt x="4054" y="521"/>
                  <a:pt x="4040" y="515"/>
                </a:cubicBezTo>
                <a:cubicBezTo>
                  <a:pt x="4025" y="509"/>
                  <a:pt x="4010" y="502"/>
                  <a:pt x="3996" y="494"/>
                </a:cubicBezTo>
                <a:cubicBezTo>
                  <a:pt x="3982" y="486"/>
                  <a:pt x="3970" y="476"/>
                  <a:pt x="3959" y="464"/>
                </a:cubicBezTo>
                <a:cubicBezTo>
                  <a:pt x="3947" y="452"/>
                  <a:pt x="3939" y="438"/>
                  <a:pt x="3932" y="422"/>
                </a:cubicBezTo>
                <a:cubicBezTo>
                  <a:pt x="3925" y="405"/>
                  <a:pt x="3922" y="386"/>
                  <a:pt x="3922" y="363"/>
                </a:cubicBezTo>
                <a:cubicBezTo>
                  <a:pt x="3922" y="339"/>
                  <a:pt x="3926" y="318"/>
                  <a:pt x="3935" y="299"/>
                </a:cubicBezTo>
                <a:cubicBezTo>
                  <a:pt x="3944" y="279"/>
                  <a:pt x="3958" y="262"/>
                  <a:pt x="3975" y="249"/>
                </a:cubicBezTo>
                <a:cubicBezTo>
                  <a:pt x="3992" y="235"/>
                  <a:pt x="4013" y="224"/>
                  <a:pt x="4037" y="216"/>
                </a:cubicBezTo>
                <a:cubicBezTo>
                  <a:pt x="4062" y="209"/>
                  <a:pt x="4090" y="205"/>
                  <a:pt x="4120" y="205"/>
                </a:cubicBezTo>
                <a:cubicBezTo>
                  <a:pt x="4136" y="205"/>
                  <a:pt x="4150" y="206"/>
                  <a:pt x="4165" y="208"/>
                </a:cubicBezTo>
                <a:cubicBezTo>
                  <a:pt x="4179" y="210"/>
                  <a:pt x="4192" y="213"/>
                  <a:pt x="4204" y="216"/>
                </a:cubicBezTo>
                <a:cubicBezTo>
                  <a:pt x="4216" y="220"/>
                  <a:pt x="4225" y="223"/>
                  <a:pt x="4233" y="227"/>
                </a:cubicBezTo>
                <a:cubicBezTo>
                  <a:pt x="4241" y="231"/>
                  <a:pt x="4247" y="234"/>
                  <a:pt x="4251" y="237"/>
                </a:cubicBezTo>
                <a:cubicBezTo>
                  <a:pt x="4254" y="239"/>
                  <a:pt x="4257" y="242"/>
                  <a:pt x="4258" y="245"/>
                </a:cubicBezTo>
                <a:cubicBezTo>
                  <a:pt x="4259" y="248"/>
                  <a:pt x="4261" y="251"/>
                  <a:pt x="4261" y="255"/>
                </a:cubicBezTo>
                <a:cubicBezTo>
                  <a:pt x="4262" y="259"/>
                  <a:pt x="4263" y="263"/>
                  <a:pt x="4263" y="269"/>
                </a:cubicBezTo>
                <a:cubicBezTo>
                  <a:pt x="4264" y="275"/>
                  <a:pt x="4264" y="282"/>
                  <a:pt x="4264" y="290"/>
                </a:cubicBezTo>
                <a:cubicBezTo>
                  <a:pt x="4264" y="300"/>
                  <a:pt x="4264" y="308"/>
                  <a:pt x="4263" y="314"/>
                </a:cubicBezTo>
                <a:cubicBezTo>
                  <a:pt x="4263" y="320"/>
                  <a:pt x="4262" y="325"/>
                  <a:pt x="4260" y="329"/>
                </a:cubicBezTo>
                <a:cubicBezTo>
                  <a:pt x="4259" y="333"/>
                  <a:pt x="4257" y="335"/>
                  <a:pt x="4255" y="336"/>
                </a:cubicBezTo>
                <a:cubicBezTo>
                  <a:pt x="4253" y="338"/>
                  <a:pt x="4251" y="338"/>
                  <a:pt x="4248" y="338"/>
                </a:cubicBezTo>
                <a:cubicBezTo>
                  <a:pt x="4244" y="338"/>
                  <a:pt x="4239" y="336"/>
                  <a:pt x="4232" y="332"/>
                </a:cubicBezTo>
                <a:cubicBezTo>
                  <a:pt x="4225" y="329"/>
                  <a:pt x="4217" y="325"/>
                  <a:pt x="4206" y="320"/>
                </a:cubicBezTo>
                <a:cubicBezTo>
                  <a:pt x="4196" y="316"/>
                  <a:pt x="4184" y="312"/>
                  <a:pt x="4170" y="308"/>
                </a:cubicBezTo>
                <a:cubicBezTo>
                  <a:pt x="4157" y="304"/>
                  <a:pt x="4141" y="302"/>
                  <a:pt x="4124" y="302"/>
                </a:cubicBezTo>
                <a:cubicBezTo>
                  <a:pt x="4111" y="302"/>
                  <a:pt x="4100" y="303"/>
                  <a:pt x="4091" y="306"/>
                </a:cubicBezTo>
                <a:cubicBezTo>
                  <a:pt x="4082" y="308"/>
                  <a:pt x="4075" y="312"/>
                  <a:pt x="4069" y="317"/>
                </a:cubicBezTo>
                <a:cubicBezTo>
                  <a:pt x="4063" y="322"/>
                  <a:pt x="4059" y="327"/>
                  <a:pt x="4056" y="334"/>
                </a:cubicBezTo>
                <a:cubicBezTo>
                  <a:pt x="4053" y="340"/>
                  <a:pt x="4051" y="347"/>
                  <a:pt x="4051" y="354"/>
                </a:cubicBezTo>
                <a:cubicBezTo>
                  <a:pt x="4051" y="365"/>
                  <a:pt x="4055" y="375"/>
                  <a:pt x="4062" y="382"/>
                </a:cubicBezTo>
                <a:cubicBezTo>
                  <a:pt x="4069" y="390"/>
                  <a:pt x="4078" y="397"/>
                  <a:pt x="4089" y="403"/>
                </a:cubicBezTo>
                <a:cubicBezTo>
                  <a:pt x="4100" y="409"/>
                  <a:pt x="4113" y="414"/>
                  <a:pt x="4128" y="419"/>
                </a:cubicBezTo>
                <a:cubicBezTo>
                  <a:pt x="4142" y="424"/>
                  <a:pt x="4157" y="430"/>
                  <a:pt x="4171" y="436"/>
                </a:cubicBezTo>
                <a:cubicBezTo>
                  <a:pt x="4186" y="442"/>
                  <a:pt x="4201" y="449"/>
                  <a:pt x="4215" y="457"/>
                </a:cubicBezTo>
                <a:cubicBezTo>
                  <a:pt x="4230" y="465"/>
                  <a:pt x="4242" y="475"/>
                  <a:pt x="4254" y="486"/>
                </a:cubicBezTo>
                <a:cubicBezTo>
                  <a:pt x="4265" y="498"/>
                  <a:pt x="4274" y="512"/>
                  <a:pt x="4281" y="528"/>
                </a:cubicBezTo>
                <a:cubicBezTo>
                  <a:pt x="4288" y="544"/>
                  <a:pt x="4291" y="564"/>
                  <a:pt x="4291" y="586"/>
                </a:cubicBezTo>
                <a:close/>
                <a:moveTo>
                  <a:pt x="4671" y="676"/>
                </a:moveTo>
                <a:cubicBezTo>
                  <a:pt x="4671" y="692"/>
                  <a:pt x="4670" y="704"/>
                  <a:pt x="4668" y="713"/>
                </a:cubicBezTo>
                <a:cubicBezTo>
                  <a:pt x="4666" y="721"/>
                  <a:pt x="4663" y="727"/>
                  <a:pt x="4660" y="731"/>
                </a:cubicBezTo>
                <a:cubicBezTo>
                  <a:pt x="4657" y="734"/>
                  <a:pt x="4652" y="737"/>
                  <a:pt x="4645" y="740"/>
                </a:cubicBezTo>
                <a:cubicBezTo>
                  <a:pt x="4639" y="743"/>
                  <a:pt x="4632" y="745"/>
                  <a:pt x="4623" y="747"/>
                </a:cubicBezTo>
                <a:cubicBezTo>
                  <a:pt x="4615" y="749"/>
                  <a:pt x="4605" y="751"/>
                  <a:pt x="4595" y="752"/>
                </a:cubicBezTo>
                <a:cubicBezTo>
                  <a:pt x="4585" y="753"/>
                  <a:pt x="4575" y="753"/>
                  <a:pt x="4565" y="753"/>
                </a:cubicBezTo>
                <a:cubicBezTo>
                  <a:pt x="4537" y="753"/>
                  <a:pt x="4514" y="750"/>
                  <a:pt x="4494" y="743"/>
                </a:cubicBezTo>
                <a:cubicBezTo>
                  <a:pt x="4474" y="736"/>
                  <a:pt x="4457" y="725"/>
                  <a:pt x="4444" y="711"/>
                </a:cubicBezTo>
                <a:cubicBezTo>
                  <a:pt x="4431" y="696"/>
                  <a:pt x="4421" y="678"/>
                  <a:pt x="4415" y="656"/>
                </a:cubicBezTo>
                <a:cubicBezTo>
                  <a:pt x="4409" y="635"/>
                  <a:pt x="4406" y="609"/>
                  <a:pt x="4406" y="579"/>
                </a:cubicBezTo>
                <a:cubicBezTo>
                  <a:pt x="4406" y="329"/>
                  <a:pt x="4406" y="329"/>
                  <a:pt x="4406" y="329"/>
                </a:cubicBezTo>
                <a:cubicBezTo>
                  <a:pt x="4347" y="329"/>
                  <a:pt x="4347" y="329"/>
                  <a:pt x="4347" y="329"/>
                </a:cubicBezTo>
                <a:cubicBezTo>
                  <a:pt x="4340" y="329"/>
                  <a:pt x="4335" y="325"/>
                  <a:pt x="4331" y="316"/>
                </a:cubicBezTo>
                <a:cubicBezTo>
                  <a:pt x="4328" y="307"/>
                  <a:pt x="4326" y="293"/>
                  <a:pt x="4326" y="273"/>
                </a:cubicBezTo>
                <a:cubicBezTo>
                  <a:pt x="4326" y="263"/>
                  <a:pt x="4326" y="254"/>
                  <a:pt x="4327" y="246"/>
                </a:cubicBezTo>
                <a:cubicBezTo>
                  <a:pt x="4328" y="239"/>
                  <a:pt x="4329" y="233"/>
                  <a:pt x="4331" y="229"/>
                </a:cubicBezTo>
                <a:cubicBezTo>
                  <a:pt x="4333" y="225"/>
                  <a:pt x="4335" y="222"/>
                  <a:pt x="4338" y="220"/>
                </a:cubicBezTo>
                <a:cubicBezTo>
                  <a:pt x="4341" y="218"/>
                  <a:pt x="4344" y="217"/>
                  <a:pt x="4348" y="217"/>
                </a:cubicBezTo>
                <a:cubicBezTo>
                  <a:pt x="4406" y="217"/>
                  <a:pt x="4406" y="217"/>
                  <a:pt x="4406" y="217"/>
                </a:cubicBezTo>
                <a:cubicBezTo>
                  <a:pt x="4406" y="109"/>
                  <a:pt x="4406" y="109"/>
                  <a:pt x="4406" y="109"/>
                </a:cubicBezTo>
                <a:cubicBezTo>
                  <a:pt x="4406" y="105"/>
                  <a:pt x="4407" y="102"/>
                  <a:pt x="4409" y="99"/>
                </a:cubicBezTo>
                <a:cubicBezTo>
                  <a:pt x="4411" y="96"/>
                  <a:pt x="4414" y="93"/>
                  <a:pt x="4420" y="91"/>
                </a:cubicBezTo>
                <a:cubicBezTo>
                  <a:pt x="4425" y="89"/>
                  <a:pt x="4432" y="88"/>
                  <a:pt x="4441" y="87"/>
                </a:cubicBezTo>
                <a:cubicBezTo>
                  <a:pt x="4450" y="86"/>
                  <a:pt x="4461" y="86"/>
                  <a:pt x="4474" y="86"/>
                </a:cubicBezTo>
                <a:cubicBezTo>
                  <a:pt x="4488" y="86"/>
                  <a:pt x="4499" y="86"/>
                  <a:pt x="4508" y="87"/>
                </a:cubicBezTo>
                <a:cubicBezTo>
                  <a:pt x="4517" y="88"/>
                  <a:pt x="4524" y="89"/>
                  <a:pt x="4529" y="91"/>
                </a:cubicBezTo>
                <a:cubicBezTo>
                  <a:pt x="4534" y="93"/>
                  <a:pt x="4537" y="96"/>
                  <a:pt x="4540" y="99"/>
                </a:cubicBezTo>
                <a:cubicBezTo>
                  <a:pt x="4542" y="102"/>
                  <a:pt x="4543" y="105"/>
                  <a:pt x="4543" y="109"/>
                </a:cubicBezTo>
                <a:cubicBezTo>
                  <a:pt x="4543" y="217"/>
                  <a:pt x="4543" y="217"/>
                  <a:pt x="4543" y="217"/>
                </a:cubicBezTo>
                <a:cubicBezTo>
                  <a:pt x="4649" y="217"/>
                  <a:pt x="4649" y="217"/>
                  <a:pt x="4649" y="217"/>
                </a:cubicBezTo>
                <a:cubicBezTo>
                  <a:pt x="4653" y="217"/>
                  <a:pt x="4656" y="218"/>
                  <a:pt x="4659" y="220"/>
                </a:cubicBezTo>
                <a:cubicBezTo>
                  <a:pt x="4661" y="222"/>
                  <a:pt x="4664" y="225"/>
                  <a:pt x="4665" y="229"/>
                </a:cubicBezTo>
                <a:cubicBezTo>
                  <a:pt x="4667" y="233"/>
                  <a:pt x="4669" y="239"/>
                  <a:pt x="4670" y="246"/>
                </a:cubicBezTo>
                <a:cubicBezTo>
                  <a:pt x="4670" y="254"/>
                  <a:pt x="4671" y="263"/>
                  <a:pt x="4671" y="273"/>
                </a:cubicBezTo>
                <a:cubicBezTo>
                  <a:pt x="4671" y="293"/>
                  <a:pt x="4669" y="307"/>
                  <a:pt x="4665" y="316"/>
                </a:cubicBezTo>
                <a:cubicBezTo>
                  <a:pt x="4662" y="325"/>
                  <a:pt x="4657" y="329"/>
                  <a:pt x="4650" y="329"/>
                </a:cubicBezTo>
                <a:cubicBezTo>
                  <a:pt x="4543" y="329"/>
                  <a:pt x="4543" y="329"/>
                  <a:pt x="4543" y="329"/>
                </a:cubicBezTo>
                <a:cubicBezTo>
                  <a:pt x="4543" y="558"/>
                  <a:pt x="4543" y="558"/>
                  <a:pt x="4543" y="558"/>
                </a:cubicBezTo>
                <a:cubicBezTo>
                  <a:pt x="4543" y="585"/>
                  <a:pt x="4547" y="605"/>
                  <a:pt x="4556" y="618"/>
                </a:cubicBezTo>
                <a:cubicBezTo>
                  <a:pt x="4564" y="631"/>
                  <a:pt x="4579" y="638"/>
                  <a:pt x="4600" y="638"/>
                </a:cubicBezTo>
                <a:cubicBezTo>
                  <a:pt x="4608" y="638"/>
                  <a:pt x="4614" y="637"/>
                  <a:pt x="4620" y="636"/>
                </a:cubicBezTo>
                <a:cubicBezTo>
                  <a:pt x="4626" y="635"/>
                  <a:pt x="4631" y="633"/>
                  <a:pt x="4636" y="632"/>
                </a:cubicBezTo>
                <a:cubicBezTo>
                  <a:pt x="4640" y="630"/>
                  <a:pt x="4644" y="629"/>
                  <a:pt x="4647" y="627"/>
                </a:cubicBezTo>
                <a:cubicBezTo>
                  <a:pt x="4650" y="626"/>
                  <a:pt x="4653" y="625"/>
                  <a:pt x="4656" y="625"/>
                </a:cubicBezTo>
                <a:cubicBezTo>
                  <a:pt x="4658" y="625"/>
                  <a:pt x="4660" y="626"/>
                  <a:pt x="4662" y="627"/>
                </a:cubicBezTo>
                <a:cubicBezTo>
                  <a:pt x="4664" y="629"/>
                  <a:pt x="4665" y="631"/>
                  <a:pt x="4667" y="635"/>
                </a:cubicBezTo>
                <a:cubicBezTo>
                  <a:pt x="4668" y="639"/>
                  <a:pt x="4669" y="644"/>
                  <a:pt x="4670" y="650"/>
                </a:cubicBezTo>
                <a:cubicBezTo>
                  <a:pt x="4670" y="657"/>
                  <a:pt x="4671" y="665"/>
                  <a:pt x="4671" y="676"/>
                </a:cubicBezTo>
                <a:close/>
                <a:moveTo>
                  <a:pt x="4925" y="71"/>
                </a:moveTo>
                <a:cubicBezTo>
                  <a:pt x="4925" y="98"/>
                  <a:pt x="4920" y="118"/>
                  <a:pt x="4909" y="128"/>
                </a:cubicBezTo>
                <a:cubicBezTo>
                  <a:pt x="4897" y="139"/>
                  <a:pt x="4876" y="144"/>
                  <a:pt x="4846" y="144"/>
                </a:cubicBezTo>
                <a:cubicBezTo>
                  <a:pt x="4815" y="144"/>
                  <a:pt x="4794" y="139"/>
                  <a:pt x="4783" y="129"/>
                </a:cubicBezTo>
                <a:cubicBezTo>
                  <a:pt x="4772" y="119"/>
                  <a:pt x="4767" y="100"/>
                  <a:pt x="4767" y="74"/>
                </a:cubicBezTo>
                <a:cubicBezTo>
                  <a:pt x="4767" y="46"/>
                  <a:pt x="4772" y="27"/>
                  <a:pt x="4784" y="16"/>
                </a:cubicBezTo>
                <a:cubicBezTo>
                  <a:pt x="4795" y="5"/>
                  <a:pt x="4816" y="0"/>
                  <a:pt x="4847" y="0"/>
                </a:cubicBezTo>
                <a:cubicBezTo>
                  <a:pt x="4877" y="0"/>
                  <a:pt x="4898" y="5"/>
                  <a:pt x="4909" y="15"/>
                </a:cubicBezTo>
                <a:cubicBezTo>
                  <a:pt x="4920" y="26"/>
                  <a:pt x="4925" y="44"/>
                  <a:pt x="4925" y="71"/>
                </a:cubicBezTo>
                <a:close/>
                <a:moveTo>
                  <a:pt x="4915" y="724"/>
                </a:moveTo>
                <a:cubicBezTo>
                  <a:pt x="4915" y="727"/>
                  <a:pt x="4914" y="731"/>
                  <a:pt x="4912" y="733"/>
                </a:cubicBezTo>
                <a:cubicBezTo>
                  <a:pt x="4910" y="736"/>
                  <a:pt x="4906" y="738"/>
                  <a:pt x="4901" y="740"/>
                </a:cubicBezTo>
                <a:cubicBezTo>
                  <a:pt x="4895" y="742"/>
                  <a:pt x="4888" y="743"/>
                  <a:pt x="4880" y="744"/>
                </a:cubicBezTo>
                <a:cubicBezTo>
                  <a:pt x="4871" y="745"/>
                  <a:pt x="4860" y="746"/>
                  <a:pt x="4846" y="746"/>
                </a:cubicBezTo>
                <a:cubicBezTo>
                  <a:pt x="4833" y="746"/>
                  <a:pt x="4822" y="745"/>
                  <a:pt x="4813" y="744"/>
                </a:cubicBezTo>
                <a:cubicBezTo>
                  <a:pt x="4804" y="743"/>
                  <a:pt x="4797" y="742"/>
                  <a:pt x="4792" y="740"/>
                </a:cubicBezTo>
                <a:cubicBezTo>
                  <a:pt x="4786" y="738"/>
                  <a:pt x="4783" y="736"/>
                  <a:pt x="4781" y="733"/>
                </a:cubicBezTo>
                <a:cubicBezTo>
                  <a:pt x="4778" y="731"/>
                  <a:pt x="4777" y="727"/>
                  <a:pt x="4777" y="724"/>
                </a:cubicBezTo>
                <a:cubicBezTo>
                  <a:pt x="4777" y="237"/>
                  <a:pt x="4777" y="237"/>
                  <a:pt x="4777" y="237"/>
                </a:cubicBezTo>
                <a:cubicBezTo>
                  <a:pt x="4777" y="233"/>
                  <a:pt x="4778" y="230"/>
                  <a:pt x="4781" y="227"/>
                </a:cubicBezTo>
                <a:cubicBezTo>
                  <a:pt x="4783" y="225"/>
                  <a:pt x="4786" y="222"/>
                  <a:pt x="4792" y="220"/>
                </a:cubicBezTo>
                <a:cubicBezTo>
                  <a:pt x="4797" y="218"/>
                  <a:pt x="4804" y="217"/>
                  <a:pt x="4813" y="216"/>
                </a:cubicBezTo>
                <a:cubicBezTo>
                  <a:pt x="4822" y="215"/>
                  <a:pt x="4833" y="214"/>
                  <a:pt x="4846" y="214"/>
                </a:cubicBezTo>
                <a:cubicBezTo>
                  <a:pt x="4860" y="214"/>
                  <a:pt x="4871" y="215"/>
                  <a:pt x="4880" y="216"/>
                </a:cubicBezTo>
                <a:cubicBezTo>
                  <a:pt x="4888" y="217"/>
                  <a:pt x="4895" y="218"/>
                  <a:pt x="4901" y="220"/>
                </a:cubicBezTo>
                <a:cubicBezTo>
                  <a:pt x="4906" y="222"/>
                  <a:pt x="4910" y="225"/>
                  <a:pt x="4912" y="227"/>
                </a:cubicBezTo>
                <a:cubicBezTo>
                  <a:pt x="4914" y="230"/>
                  <a:pt x="4915" y="233"/>
                  <a:pt x="4915" y="237"/>
                </a:cubicBezTo>
                <a:lnTo>
                  <a:pt x="4915" y="724"/>
                </a:lnTo>
                <a:close/>
                <a:moveTo>
                  <a:pt x="5341" y="676"/>
                </a:moveTo>
                <a:cubicBezTo>
                  <a:pt x="5341" y="692"/>
                  <a:pt x="5340" y="704"/>
                  <a:pt x="5338" y="713"/>
                </a:cubicBezTo>
                <a:cubicBezTo>
                  <a:pt x="5336" y="721"/>
                  <a:pt x="5333" y="727"/>
                  <a:pt x="5330" y="731"/>
                </a:cubicBezTo>
                <a:cubicBezTo>
                  <a:pt x="5327" y="734"/>
                  <a:pt x="5322" y="737"/>
                  <a:pt x="5316" y="740"/>
                </a:cubicBezTo>
                <a:cubicBezTo>
                  <a:pt x="5309" y="743"/>
                  <a:pt x="5302" y="745"/>
                  <a:pt x="5293" y="747"/>
                </a:cubicBezTo>
                <a:cubicBezTo>
                  <a:pt x="5285" y="749"/>
                  <a:pt x="5275" y="751"/>
                  <a:pt x="5265" y="752"/>
                </a:cubicBezTo>
                <a:cubicBezTo>
                  <a:pt x="5255" y="753"/>
                  <a:pt x="5245" y="753"/>
                  <a:pt x="5235" y="753"/>
                </a:cubicBezTo>
                <a:cubicBezTo>
                  <a:pt x="5208" y="753"/>
                  <a:pt x="5184" y="750"/>
                  <a:pt x="5164" y="743"/>
                </a:cubicBezTo>
                <a:cubicBezTo>
                  <a:pt x="5144" y="736"/>
                  <a:pt x="5127" y="725"/>
                  <a:pt x="5114" y="711"/>
                </a:cubicBezTo>
                <a:cubicBezTo>
                  <a:pt x="5101" y="696"/>
                  <a:pt x="5091" y="678"/>
                  <a:pt x="5085" y="656"/>
                </a:cubicBezTo>
                <a:cubicBezTo>
                  <a:pt x="5079" y="635"/>
                  <a:pt x="5076" y="609"/>
                  <a:pt x="5076" y="579"/>
                </a:cubicBezTo>
                <a:cubicBezTo>
                  <a:pt x="5076" y="329"/>
                  <a:pt x="5076" y="329"/>
                  <a:pt x="5076" y="329"/>
                </a:cubicBezTo>
                <a:cubicBezTo>
                  <a:pt x="5017" y="329"/>
                  <a:pt x="5017" y="329"/>
                  <a:pt x="5017" y="329"/>
                </a:cubicBezTo>
                <a:cubicBezTo>
                  <a:pt x="5010" y="329"/>
                  <a:pt x="5005" y="325"/>
                  <a:pt x="5001" y="316"/>
                </a:cubicBezTo>
                <a:cubicBezTo>
                  <a:pt x="4998" y="307"/>
                  <a:pt x="4996" y="293"/>
                  <a:pt x="4996" y="273"/>
                </a:cubicBezTo>
                <a:cubicBezTo>
                  <a:pt x="4996" y="263"/>
                  <a:pt x="4996" y="254"/>
                  <a:pt x="4997" y="246"/>
                </a:cubicBezTo>
                <a:cubicBezTo>
                  <a:pt x="4998" y="239"/>
                  <a:pt x="5000" y="233"/>
                  <a:pt x="5001" y="229"/>
                </a:cubicBezTo>
                <a:cubicBezTo>
                  <a:pt x="5003" y="225"/>
                  <a:pt x="5006" y="222"/>
                  <a:pt x="5008" y="220"/>
                </a:cubicBezTo>
                <a:cubicBezTo>
                  <a:pt x="5011" y="218"/>
                  <a:pt x="5014" y="217"/>
                  <a:pt x="5018" y="217"/>
                </a:cubicBezTo>
                <a:cubicBezTo>
                  <a:pt x="5076" y="217"/>
                  <a:pt x="5076" y="217"/>
                  <a:pt x="5076" y="217"/>
                </a:cubicBezTo>
                <a:cubicBezTo>
                  <a:pt x="5076" y="109"/>
                  <a:pt x="5076" y="109"/>
                  <a:pt x="5076" y="109"/>
                </a:cubicBezTo>
                <a:cubicBezTo>
                  <a:pt x="5076" y="105"/>
                  <a:pt x="5077" y="102"/>
                  <a:pt x="5079" y="99"/>
                </a:cubicBezTo>
                <a:cubicBezTo>
                  <a:pt x="5081" y="96"/>
                  <a:pt x="5085" y="93"/>
                  <a:pt x="5090" y="91"/>
                </a:cubicBezTo>
                <a:cubicBezTo>
                  <a:pt x="5095" y="89"/>
                  <a:pt x="5102" y="88"/>
                  <a:pt x="5111" y="87"/>
                </a:cubicBezTo>
                <a:cubicBezTo>
                  <a:pt x="5120" y="86"/>
                  <a:pt x="5131" y="86"/>
                  <a:pt x="5144" y="86"/>
                </a:cubicBezTo>
                <a:cubicBezTo>
                  <a:pt x="5158" y="86"/>
                  <a:pt x="5169" y="86"/>
                  <a:pt x="5178" y="87"/>
                </a:cubicBezTo>
                <a:cubicBezTo>
                  <a:pt x="5187" y="88"/>
                  <a:pt x="5194" y="89"/>
                  <a:pt x="5199" y="91"/>
                </a:cubicBezTo>
                <a:cubicBezTo>
                  <a:pt x="5204" y="93"/>
                  <a:pt x="5208" y="96"/>
                  <a:pt x="5210" y="99"/>
                </a:cubicBezTo>
                <a:cubicBezTo>
                  <a:pt x="5212" y="102"/>
                  <a:pt x="5213" y="105"/>
                  <a:pt x="5213" y="109"/>
                </a:cubicBezTo>
                <a:cubicBezTo>
                  <a:pt x="5213" y="217"/>
                  <a:pt x="5213" y="217"/>
                  <a:pt x="5213" y="217"/>
                </a:cubicBezTo>
                <a:cubicBezTo>
                  <a:pt x="5319" y="217"/>
                  <a:pt x="5319" y="217"/>
                  <a:pt x="5319" y="217"/>
                </a:cubicBezTo>
                <a:cubicBezTo>
                  <a:pt x="5323" y="217"/>
                  <a:pt x="5326" y="218"/>
                  <a:pt x="5329" y="220"/>
                </a:cubicBezTo>
                <a:cubicBezTo>
                  <a:pt x="5332" y="222"/>
                  <a:pt x="5334" y="225"/>
                  <a:pt x="5336" y="229"/>
                </a:cubicBezTo>
                <a:cubicBezTo>
                  <a:pt x="5337" y="233"/>
                  <a:pt x="5339" y="239"/>
                  <a:pt x="5340" y="246"/>
                </a:cubicBezTo>
                <a:cubicBezTo>
                  <a:pt x="5341" y="254"/>
                  <a:pt x="5341" y="263"/>
                  <a:pt x="5341" y="273"/>
                </a:cubicBezTo>
                <a:cubicBezTo>
                  <a:pt x="5341" y="293"/>
                  <a:pt x="5339" y="307"/>
                  <a:pt x="5336" y="316"/>
                </a:cubicBezTo>
                <a:cubicBezTo>
                  <a:pt x="5332" y="325"/>
                  <a:pt x="5327" y="329"/>
                  <a:pt x="5320" y="329"/>
                </a:cubicBezTo>
                <a:cubicBezTo>
                  <a:pt x="5213" y="329"/>
                  <a:pt x="5213" y="329"/>
                  <a:pt x="5213" y="329"/>
                </a:cubicBezTo>
                <a:cubicBezTo>
                  <a:pt x="5213" y="558"/>
                  <a:pt x="5213" y="558"/>
                  <a:pt x="5213" y="558"/>
                </a:cubicBezTo>
                <a:cubicBezTo>
                  <a:pt x="5213" y="585"/>
                  <a:pt x="5217" y="605"/>
                  <a:pt x="5226" y="618"/>
                </a:cubicBezTo>
                <a:cubicBezTo>
                  <a:pt x="5234" y="631"/>
                  <a:pt x="5249" y="638"/>
                  <a:pt x="5271" y="638"/>
                </a:cubicBezTo>
                <a:cubicBezTo>
                  <a:pt x="5278" y="638"/>
                  <a:pt x="5284" y="637"/>
                  <a:pt x="5290" y="636"/>
                </a:cubicBezTo>
                <a:cubicBezTo>
                  <a:pt x="5296" y="635"/>
                  <a:pt x="5301" y="633"/>
                  <a:pt x="5306" y="632"/>
                </a:cubicBezTo>
                <a:cubicBezTo>
                  <a:pt x="5310" y="630"/>
                  <a:pt x="5314" y="629"/>
                  <a:pt x="5317" y="627"/>
                </a:cubicBezTo>
                <a:cubicBezTo>
                  <a:pt x="5320" y="626"/>
                  <a:pt x="5323" y="625"/>
                  <a:pt x="5326" y="625"/>
                </a:cubicBezTo>
                <a:cubicBezTo>
                  <a:pt x="5328" y="625"/>
                  <a:pt x="5330" y="626"/>
                  <a:pt x="5332" y="627"/>
                </a:cubicBezTo>
                <a:cubicBezTo>
                  <a:pt x="5334" y="629"/>
                  <a:pt x="5336" y="631"/>
                  <a:pt x="5337" y="635"/>
                </a:cubicBezTo>
                <a:cubicBezTo>
                  <a:pt x="5338" y="639"/>
                  <a:pt x="5339" y="644"/>
                  <a:pt x="5340" y="650"/>
                </a:cubicBezTo>
                <a:cubicBezTo>
                  <a:pt x="5341" y="657"/>
                  <a:pt x="5341" y="665"/>
                  <a:pt x="5341" y="676"/>
                </a:cubicBezTo>
                <a:close/>
                <a:moveTo>
                  <a:pt x="5903" y="724"/>
                </a:moveTo>
                <a:cubicBezTo>
                  <a:pt x="5903" y="727"/>
                  <a:pt x="5902" y="731"/>
                  <a:pt x="5901" y="733"/>
                </a:cubicBezTo>
                <a:cubicBezTo>
                  <a:pt x="5899" y="736"/>
                  <a:pt x="5896" y="738"/>
                  <a:pt x="5891" y="740"/>
                </a:cubicBezTo>
                <a:cubicBezTo>
                  <a:pt x="5886" y="742"/>
                  <a:pt x="5880" y="743"/>
                  <a:pt x="5873" y="744"/>
                </a:cubicBezTo>
                <a:cubicBezTo>
                  <a:pt x="5865" y="745"/>
                  <a:pt x="5856" y="746"/>
                  <a:pt x="5845" y="746"/>
                </a:cubicBezTo>
                <a:cubicBezTo>
                  <a:pt x="5833" y="746"/>
                  <a:pt x="5823" y="745"/>
                  <a:pt x="5815" y="744"/>
                </a:cubicBezTo>
                <a:cubicBezTo>
                  <a:pt x="5808" y="743"/>
                  <a:pt x="5802" y="742"/>
                  <a:pt x="5798" y="740"/>
                </a:cubicBezTo>
                <a:cubicBezTo>
                  <a:pt x="5793" y="738"/>
                  <a:pt x="5790" y="736"/>
                  <a:pt x="5788" y="733"/>
                </a:cubicBezTo>
                <a:cubicBezTo>
                  <a:pt x="5787" y="731"/>
                  <a:pt x="5786" y="727"/>
                  <a:pt x="5786" y="724"/>
                </a:cubicBezTo>
                <a:cubicBezTo>
                  <a:pt x="5786" y="667"/>
                  <a:pt x="5786" y="667"/>
                  <a:pt x="5786" y="667"/>
                </a:cubicBezTo>
                <a:cubicBezTo>
                  <a:pt x="5759" y="697"/>
                  <a:pt x="5731" y="718"/>
                  <a:pt x="5703" y="733"/>
                </a:cubicBezTo>
                <a:cubicBezTo>
                  <a:pt x="5675" y="748"/>
                  <a:pt x="5647" y="755"/>
                  <a:pt x="5617" y="755"/>
                </a:cubicBezTo>
                <a:cubicBezTo>
                  <a:pt x="5583" y="755"/>
                  <a:pt x="5555" y="749"/>
                  <a:pt x="5532" y="739"/>
                </a:cubicBezTo>
                <a:cubicBezTo>
                  <a:pt x="5509" y="728"/>
                  <a:pt x="5491" y="713"/>
                  <a:pt x="5477" y="694"/>
                </a:cubicBezTo>
                <a:cubicBezTo>
                  <a:pt x="5463" y="675"/>
                  <a:pt x="5453" y="653"/>
                  <a:pt x="5447" y="628"/>
                </a:cubicBezTo>
                <a:cubicBezTo>
                  <a:pt x="5441" y="603"/>
                  <a:pt x="5438" y="572"/>
                  <a:pt x="5438" y="535"/>
                </a:cubicBezTo>
                <a:cubicBezTo>
                  <a:pt x="5438" y="236"/>
                  <a:pt x="5438" y="236"/>
                  <a:pt x="5438" y="236"/>
                </a:cubicBezTo>
                <a:cubicBezTo>
                  <a:pt x="5438" y="232"/>
                  <a:pt x="5439" y="229"/>
                  <a:pt x="5441" y="226"/>
                </a:cubicBezTo>
                <a:cubicBezTo>
                  <a:pt x="5443" y="224"/>
                  <a:pt x="5447" y="221"/>
                  <a:pt x="5452" y="220"/>
                </a:cubicBezTo>
                <a:cubicBezTo>
                  <a:pt x="5457" y="218"/>
                  <a:pt x="5464" y="216"/>
                  <a:pt x="5473" y="215"/>
                </a:cubicBezTo>
                <a:cubicBezTo>
                  <a:pt x="5482" y="215"/>
                  <a:pt x="5493" y="214"/>
                  <a:pt x="5506" y="214"/>
                </a:cubicBezTo>
                <a:cubicBezTo>
                  <a:pt x="5520" y="214"/>
                  <a:pt x="5531" y="215"/>
                  <a:pt x="5540" y="215"/>
                </a:cubicBezTo>
                <a:cubicBezTo>
                  <a:pt x="5548" y="216"/>
                  <a:pt x="5555" y="218"/>
                  <a:pt x="5561" y="220"/>
                </a:cubicBezTo>
                <a:cubicBezTo>
                  <a:pt x="5566" y="221"/>
                  <a:pt x="5570" y="224"/>
                  <a:pt x="5572" y="226"/>
                </a:cubicBezTo>
                <a:cubicBezTo>
                  <a:pt x="5574" y="229"/>
                  <a:pt x="5575" y="232"/>
                  <a:pt x="5575" y="236"/>
                </a:cubicBezTo>
                <a:cubicBezTo>
                  <a:pt x="5575" y="512"/>
                  <a:pt x="5575" y="512"/>
                  <a:pt x="5575" y="512"/>
                </a:cubicBezTo>
                <a:cubicBezTo>
                  <a:pt x="5575" y="537"/>
                  <a:pt x="5577" y="557"/>
                  <a:pt x="5580" y="570"/>
                </a:cubicBezTo>
                <a:cubicBezTo>
                  <a:pt x="5583" y="584"/>
                  <a:pt x="5588" y="595"/>
                  <a:pt x="5595" y="605"/>
                </a:cubicBezTo>
                <a:cubicBezTo>
                  <a:pt x="5602" y="614"/>
                  <a:pt x="5610" y="622"/>
                  <a:pt x="5621" y="627"/>
                </a:cubicBezTo>
                <a:cubicBezTo>
                  <a:pt x="5631" y="632"/>
                  <a:pt x="5643" y="635"/>
                  <a:pt x="5657" y="635"/>
                </a:cubicBezTo>
                <a:cubicBezTo>
                  <a:pt x="5675" y="635"/>
                  <a:pt x="5692" y="629"/>
                  <a:pt x="5710" y="616"/>
                </a:cubicBezTo>
                <a:cubicBezTo>
                  <a:pt x="5728" y="603"/>
                  <a:pt x="5746" y="585"/>
                  <a:pt x="5767" y="560"/>
                </a:cubicBezTo>
                <a:cubicBezTo>
                  <a:pt x="5767" y="236"/>
                  <a:pt x="5767" y="236"/>
                  <a:pt x="5767" y="236"/>
                </a:cubicBezTo>
                <a:cubicBezTo>
                  <a:pt x="5767" y="232"/>
                  <a:pt x="5768" y="229"/>
                  <a:pt x="5770" y="226"/>
                </a:cubicBezTo>
                <a:cubicBezTo>
                  <a:pt x="5772" y="224"/>
                  <a:pt x="5775" y="221"/>
                  <a:pt x="5780" y="220"/>
                </a:cubicBezTo>
                <a:cubicBezTo>
                  <a:pt x="5786" y="218"/>
                  <a:pt x="5793" y="216"/>
                  <a:pt x="5802" y="215"/>
                </a:cubicBezTo>
                <a:cubicBezTo>
                  <a:pt x="5810" y="215"/>
                  <a:pt x="5821" y="214"/>
                  <a:pt x="5835" y="214"/>
                </a:cubicBezTo>
                <a:cubicBezTo>
                  <a:pt x="5848" y="214"/>
                  <a:pt x="5860" y="215"/>
                  <a:pt x="5868" y="215"/>
                </a:cubicBezTo>
                <a:cubicBezTo>
                  <a:pt x="5877" y="216"/>
                  <a:pt x="5884" y="218"/>
                  <a:pt x="5889" y="220"/>
                </a:cubicBezTo>
                <a:cubicBezTo>
                  <a:pt x="5894" y="221"/>
                  <a:pt x="5898" y="224"/>
                  <a:pt x="5900" y="226"/>
                </a:cubicBezTo>
                <a:cubicBezTo>
                  <a:pt x="5902" y="229"/>
                  <a:pt x="5903" y="232"/>
                  <a:pt x="5903" y="236"/>
                </a:cubicBezTo>
                <a:lnTo>
                  <a:pt x="5903" y="724"/>
                </a:lnTo>
                <a:close/>
                <a:moveTo>
                  <a:pt x="6504" y="724"/>
                </a:moveTo>
                <a:cubicBezTo>
                  <a:pt x="6504" y="727"/>
                  <a:pt x="6503" y="731"/>
                  <a:pt x="6502" y="733"/>
                </a:cubicBezTo>
                <a:cubicBezTo>
                  <a:pt x="6500" y="736"/>
                  <a:pt x="6497" y="738"/>
                  <a:pt x="6492" y="740"/>
                </a:cubicBezTo>
                <a:cubicBezTo>
                  <a:pt x="6487" y="742"/>
                  <a:pt x="6481" y="743"/>
                  <a:pt x="6474" y="744"/>
                </a:cubicBezTo>
                <a:cubicBezTo>
                  <a:pt x="6466" y="745"/>
                  <a:pt x="6457" y="746"/>
                  <a:pt x="6446" y="746"/>
                </a:cubicBezTo>
                <a:cubicBezTo>
                  <a:pt x="6434" y="746"/>
                  <a:pt x="6424" y="745"/>
                  <a:pt x="6417" y="744"/>
                </a:cubicBezTo>
                <a:cubicBezTo>
                  <a:pt x="6409" y="743"/>
                  <a:pt x="6403" y="742"/>
                  <a:pt x="6399" y="740"/>
                </a:cubicBezTo>
                <a:cubicBezTo>
                  <a:pt x="6394" y="738"/>
                  <a:pt x="6391" y="736"/>
                  <a:pt x="6389" y="733"/>
                </a:cubicBezTo>
                <a:cubicBezTo>
                  <a:pt x="6388" y="731"/>
                  <a:pt x="6387" y="727"/>
                  <a:pt x="6387" y="724"/>
                </a:cubicBezTo>
                <a:cubicBezTo>
                  <a:pt x="6387" y="667"/>
                  <a:pt x="6387" y="667"/>
                  <a:pt x="6387" y="667"/>
                </a:cubicBezTo>
                <a:cubicBezTo>
                  <a:pt x="6360" y="697"/>
                  <a:pt x="6332" y="718"/>
                  <a:pt x="6304" y="733"/>
                </a:cubicBezTo>
                <a:cubicBezTo>
                  <a:pt x="6277" y="748"/>
                  <a:pt x="6248" y="755"/>
                  <a:pt x="6218" y="755"/>
                </a:cubicBezTo>
                <a:cubicBezTo>
                  <a:pt x="6184" y="755"/>
                  <a:pt x="6156" y="749"/>
                  <a:pt x="6133" y="739"/>
                </a:cubicBezTo>
                <a:cubicBezTo>
                  <a:pt x="6110" y="728"/>
                  <a:pt x="6092" y="713"/>
                  <a:pt x="6078" y="694"/>
                </a:cubicBezTo>
                <a:cubicBezTo>
                  <a:pt x="6064" y="675"/>
                  <a:pt x="6054" y="653"/>
                  <a:pt x="6048" y="628"/>
                </a:cubicBezTo>
                <a:cubicBezTo>
                  <a:pt x="6042" y="603"/>
                  <a:pt x="6039" y="572"/>
                  <a:pt x="6039" y="535"/>
                </a:cubicBezTo>
                <a:cubicBezTo>
                  <a:pt x="6039" y="236"/>
                  <a:pt x="6039" y="236"/>
                  <a:pt x="6039" y="236"/>
                </a:cubicBezTo>
                <a:cubicBezTo>
                  <a:pt x="6039" y="232"/>
                  <a:pt x="6040" y="229"/>
                  <a:pt x="6042" y="226"/>
                </a:cubicBezTo>
                <a:cubicBezTo>
                  <a:pt x="6044" y="224"/>
                  <a:pt x="6048" y="221"/>
                  <a:pt x="6053" y="220"/>
                </a:cubicBezTo>
                <a:cubicBezTo>
                  <a:pt x="6058" y="218"/>
                  <a:pt x="6065" y="216"/>
                  <a:pt x="6074" y="215"/>
                </a:cubicBezTo>
                <a:cubicBezTo>
                  <a:pt x="6083" y="215"/>
                  <a:pt x="6094" y="214"/>
                  <a:pt x="6107" y="214"/>
                </a:cubicBezTo>
                <a:cubicBezTo>
                  <a:pt x="6121" y="214"/>
                  <a:pt x="6132" y="215"/>
                  <a:pt x="6141" y="215"/>
                </a:cubicBezTo>
                <a:cubicBezTo>
                  <a:pt x="6149" y="216"/>
                  <a:pt x="6156" y="218"/>
                  <a:pt x="6162" y="220"/>
                </a:cubicBezTo>
                <a:cubicBezTo>
                  <a:pt x="6167" y="221"/>
                  <a:pt x="6171" y="224"/>
                  <a:pt x="6173" y="226"/>
                </a:cubicBezTo>
                <a:cubicBezTo>
                  <a:pt x="6175" y="229"/>
                  <a:pt x="6176" y="232"/>
                  <a:pt x="6176" y="236"/>
                </a:cubicBezTo>
                <a:cubicBezTo>
                  <a:pt x="6176" y="512"/>
                  <a:pt x="6176" y="512"/>
                  <a:pt x="6176" y="512"/>
                </a:cubicBezTo>
                <a:cubicBezTo>
                  <a:pt x="6176" y="537"/>
                  <a:pt x="6178" y="557"/>
                  <a:pt x="6181" y="570"/>
                </a:cubicBezTo>
                <a:cubicBezTo>
                  <a:pt x="6184" y="584"/>
                  <a:pt x="6189" y="595"/>
                  <a:pt x="6196" y="605"/>
                </a:cubicBezTo>
                <a:cubicBezTo>
                  <a:pt x="6203" y="614"/>
                  <a:pt x="6211" y="622"/>
                  <a:pt x="6222" y="627"/>
                </a:cubicBezTo>
                <a:cubicBezTo>
                  <a:pt x="6232" y="632"/>
                  <a:pt x="6244" y="635"/>
                  <a:pt x="6258" y="635"/>
                </a:cubicBezTo>
                <a:cubicBezTo>
                  <a:pt x="6276" y="635"/>
                  <a:pt x="6293" y="629"/>
                  <a:pt x="6311" y="616"/>
                </a:cubicBezTo>
                <a:cubicBezTo>
                  <a:pt x="6329" y="603"/>
                  <a:pt x="6348" y="585"/>
                  <a:pt x="6368" y="560"/>
                </a:cubicBezTo>
                <a:cubicBezTo>
                  <a:pt x="6368" y="236"/>
                  <a:pt x="6368" y="236"/>
                  <a:pt x="6368" y="236"/>
                </a:cubicBezTo>
                <a:cubicBezTo>
                  <a:pt x="6368" y="232"/>
                  <a:pt x="6369" y="229"/>
                  <a:pt x="6371" y="226"/>
                </a:cubicBezTo>
                <a:cubicBezTo>
                  <a:pt x="6373" y="224"/>
                  <a:pt x="6376" y="221"/>
                  <a:pt x="6382" y="220"/>
                </a:cubicBezTo>
                <a:cubicBezTo>
                  <a:pt x="6387" y="218"/>
                  <a:pt x="6394" y="216"/>
                  <a:pt x="6403" y="215"/>
                </a:cubicBezTo>
                <a:cubicBezTo>
                  <a:pt x="6411" y="215"/>
                  <a:pt x="6422" y="214"/>
                  <a:pt x="6436" y="214"/>
                </a:cubicBezTo>
                <a:cubicBezTo>
                  <a:pt x="6449" y="214"/>
                  <a:pt x="6461" y="215"/>
                  <a:pt x="6469" y="215"/>
                </a:cubicBezTo>
                <a:cubicBezTo>
                  <a:pt x="6478" y="216"/>
                  <a:pt x="6485" y="218"/>
                  <a:pt x="6490" y="220"/>
                </a:cubicBezTo>
                <a:cubicBezTo>
                  <a:pt x="6495" y="221"/>
                  <a:pt x="6499" y="224"/>
                  <a:pt x="6501" y="226"/>
                </a:cubicBezTo>
                <a:cubicBezTo>
                  <a:pt x="6503" y="229"/>
                  <a:pt x="6504" y="232"/>
                  <a:pt x="6504" y="236"/>
                </a:cubicBezTo>
                <a:lnTo>
                  <a:pt x="6504" y="724"/>
                </a:lnTo>
                <a:close/>
                <a:moveTo>
                  <a:pt x="6931" y="676"/>
                </a:moveTo>
                <a:cubicBezTo>
                  <a:pt x="6931" y="692"/>
                  <a:pt x="6930" y="704"/>
                  <a:pt x="6928" y="713"/>
                </a:cubicBezTo>
                <a:cubicBezTo>
                  <a:pt x="6926" y="721"/>
                  <a:pt x="6924" y="727"/>
                  <a:pt x="6920" y="731"/>
                </a:cubicBezTo>
                <a:cubicBezTo>
                  <a:pt x="6917" y="734"/>
                  <a:pt x="6912" y="737"/>
                  <a:pt x="6906" y="740"/>
                </a:cubicBezTo>
                <a:cubicBezTo>
                  <a:pt x="6900" y="743"/>
                  <a:pt x="6892" y="745"/>
                  <a:pt x="6884" y="747"/>
                </a:cubicBezTo>
                <a:cubicBezTo>
                  <a:pt x="6875" y="749"/>
                  <a:pt x="6866" y="751"/>
                  <a:pt x="6856" y="752"/>
                </a:cubicBezTo>
                <a:cubicBezTo>
                  <a:pt x="6846" y="753"/>
                  <a:pt x="6835" y="753"/>
                  <a:pt x="6825" y="753"/>
                </a:cubicBezTo>
                <a:cubicBezTo>
                  <a:pt x="6798" y="753"/>
                  <a:pt x="6774" y="750"/>
                  <a:pt x="6754" y="743"/>
                </a:cubicBezTo>
                <a:cubicBezTo>
                  <a:pt x="6734" y="736"/>
                  <a:pt x="6718" y="725"/>
                  <a:pt x="6704" y="711"/>
                </a:cubicBezTo>
                <a:cubicBezTo>
                  <a:pt x="6691" y="696"/>
                  <a:pt x="6682" y="678"/>
                  <a:pt x="6675" y="656"/>
                </a:cubicBezTo>
                <a:cubicBezTo>
                  <a:pt x="6669" y="635"/>
                  <a:pt x="6666" y="609"/>
                  <a:pt x="6666" y="579"/>
                </a:cubicBezTo>
                <a:cubicBezTo>
                  <a:pt x="6666" y="329"/>
                  <a:pt x="6666" y="329"/>
                  <a:pt x="6666" y="329"/>
                </a:cubicBezTo>
                <a:cubicBezTo>
                  <a:pt x="6608" y="329"/>
                  <a:pt x="6608" y="329"/>
                  <a:pt x="6608" y="329"/>
                </a:cubicBezTo>
                <a:cubicBezTo>
                  <a:pt x="6601" y="329"/>
                  <a:pt x="6595" y="325"/>
                  <a:pt x="6592" y="316"/>
                </a:cubicBezTo>
                <a:cubicBezTo>
                  <a:pt x="6588" y="307"/>
                  <a:pt x="6586" y="293"/>
                  <a:pt x="6586" y="273"/>
                </a:cubicBezTo>
                <a:cubicBezTo>
                  <a:pt x="6586" y="263"/>
                  <a:pt x="6587" y="254"/>
                  <a:pt x="6588" y="246"/>
                </a:cubicBezTo>
                <a:cubicBezTo>
                  <a:pt x="6589" y="239"/>
                  <a:pt x="6590" y="233"/>
                  <a:pt x="6592" y="229"/>
                </a:cubicBezTo>
                <a:cubicBezTo>
                  <a:pt x="6594" y="225"/>
                  <a:pt x="6596" y="222"/>
                  <a:pt x="6599" y="220"/>
                </a:cubicBezTo>
                <a:cubicBezTo>
                  <a:pt x="6601" y="218"/>
                  <a:pt x="6605" y="217"/>
                  <a:pt x="6608" y="217"/>
                </a:cubicBezTo>
                <a:cubicBezTo>
                  <a:pt x="6666" y="217"/>
                  <a:pt x="6666" y="217"/>
                  <a:pt x="6666" y="217"/>
                </a:cubicBezTo>
                <a:cubicBezTo>
                  <a:pt x="6666" y="109"/>
                  <a:pt x="6666" y="109"/>
                  <a:pt x="6666" y="109"/>
                </a:cubicBezTo>
                <a:cubicBezTo>
                  <a:pt x="6666" y="105"/>
                  <a:pt x="6667" y="102"/>
                  <a:pt x="6669" y="99"/>
                </a:cubicBezTo>
                <a:cubicBezTo>
                  <a:pt x="6671" y="96"/>
                  <a:pt x="6675" y="93"/>
                  <a:pt x="6680" y="91"/>
                </a:cubicBezTo>
                <a:cubicBezTo>
                  <a:pt x="6685" y="89"/>
                  <a:pt x="6692" y="88"/>
                  <a:pt x="6701" y="87"/>
                </a:cubicBezTo>
                <a:cubicBezTo>
                  <a:pt x="6710" y="86"/>
                  <a:pt x="6721" y="86"/>
                  <a:pt x="6735" y="86"/>
                </a:cubicBezTo>
                <a:cubicBezTo>
                  <a:pt x="6748" y="86"/>
                  <a:pt x="6759" y="86"/>
                  <a:pt x="6768" y="87"/>
                </a:cubicBezTo>
                <a:cubicBezTo>
                  <a:pt x="6777" y="88"/>
                  <a:pt x="6784" y="89"/>
                  <a:pt x="6789" y="91"/>
                </a:cubicBezTo>
                <a:cubicBezTo>
                  <a:pt x="6794" y="93"/>
                  <a:pt x="6798" y="96"/>
                  <a:pt x="6800" y="99"/>
                </a:cubicBezTo>
                <a:cubicBezTo>
                  <a:pt x="6802" y="102"/>
                  <a:pt x="6803" y="105"/>
                  <a:pt x="6803" y="109"/>
                </a:cubicBezTo>
                <a:cubicBezTo>
                  <a:pt x="6803" y="217"/>
                  <a:pt x="6803" y="217"/>
                  <a:pt x="6803" y="217"/>
                </a:cubicBezTo>
                <a:cubicBezTo>
                  <a:pt x="6910" y="217"/>
                  <a:pt x="6910" y="217"/>
                  <a:pt x="6910" y="217"/>
                </a:cubicBezTo>
                <a:cubicBezTo>
                  <a:pt x="6913" y="217"/>
                  <a:pt x="6916" y="218"/>
                  <a:pt x="6919" y="220"/>
                </a:cubicBezTo>
                <a:cubicBezTo>
                  <a:pt x="6922" y="222"/>
                  <a:pt x="6924" y="225"/>
                  <a:pt x="6926" y="229"/>
                </a:cubicBezTo>
                <a:cubicBezTo>
                  <a:pt x="6928" y="233"/>
                  <a:pt x="6929" y="239"/>
                  <a:pt x="6930" y="246"/>
                </a:cubicBezTo>
                <a:cubicBezTo>
                  <a:pt x="6931" y="254"/>
                  <a:pt x="6931" y="263"/>
                  <a:pt x="6931" y="273"/>
                </a:cubicBezTo>
                <a:cubicBezTo>
                  <a:pt x="6931" y="293"/>
                  <a:pt x="6930" y="307"/>
                  <a:pt x="6926" y="316"/>
                </a:cubicBezTo>
                <a:cubicBezTo>
                  <a:pt x="6922" y="325"/>
                  <a:pt x="6917" y="329"/>
                  <a:pt x="6910" y="329"/>
                </a:cubicBezTo>
                <a:cubicBezTo>
                  <a:pt x="6803" y="329"/>
                  <a:pt x="6803" y="329"/>
                  <a:pt x="6803" y="329"/>
                </a:cubicBezTo>
                <a:cubicBezTo>
                  <a:pt x="6803" y="558"/>
                  <a:pt x="6803" y="558"/>
                  <a:pt x="6803" y="558"/>
                </a:cubicBezTo>
                <a:cubicBezTo>
                  <a:pt x="6803" y="585"/>
                  <a:pt x="6808" y="605"/>
                  <a:pt x="6816" y="618"/>
                </a:cubicBezTo>
                <a:cubicBezTo>
                  <a:pt x="6824" y="631"/>
                  <a:pt x="6839" y="638"/>
                  <a:pt x="6861" y="638"/>
                </a:cubicBezTo>
                <a:cubicBezTo>
                  <a:pt x="6868" y="638"/>
                  <a:pt x="6875" y="637"/>
                  <a:pt x="6881" y="636"/>
                </a:cubicBezTo>
                <a:cubicBezTo>
                  <a:pt x="6886" y="635"/>
                  <a:pt x="6892" y="633"/>
                  <a:pt x="6896" y="632"/>
                </a:cubicBezTo>
                <a:cubicBezTo>
                  <a:pt x="6901" y="630"/>
                  <a:pt x="6905" y="629"/>
                  <a:pt x="6908" y="627"/>
                </a:cubicBezTo>
                <a:cubicBezTo>
                  <a:pt x="6911" y="626"/>
                  <a:pt x="6914" y="625"/>
                  <a:pt x="6916" y="625"/>
                </a:cubicBezTo>
                <a:cubicBezTo>
                  <a:pt x="6918" y="625"/>
                  <a:pt x="6920" y="626"/>
                  <a:pt x="6922" y="627"/>
                </a:cubicBezTo>
                <a:cubicBezTo>
                  <a:pt x="6924" y="629"/>
                  <a:pt x="6926" y="631"/>
                  <a:pt x="6927" y="635"/>
                </a:cubicBezTo>
                <a:cubicBezTo>
                  <a:pt x="6928" y="639"/>
                  <a:pt x="6929" y="644"/>
                  <a:pt x="6930" y="650"/>
                </a:cubicBezTo>
                <a:cubicBezTo>
                  <a:pt x="6931" y="657"/>
                  <a:pt x="6931" y="665"/>
                  <a:pt x="6931" y="676"/>
                </a:cubicBezTo>
                <a:close/>
              </a:path>
            </a:pathLst>
          </a:custGeom>
          <a:solidFill>
            <a:srgbClr val="E952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442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oo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5" name="Group 832">
            <a:extLst>
              <a:ext uri="{FF2B5EF4-FFF2-40B4-BE49-F238E27FC236}">
                <a16:creationId xmlns:a16="http://schemas.microsoft.com/office/drawing/2014/main" id="{C731A30A-9D82-4361-B98D-733FF680F15E}"/>
              </a:ext>
            </a:extLst>
          </p:cNvPr>
          <p:cNvGrpSpPr>
            <a:grpSpLocks noSelect="1" noChangeAspect="1"/>
          </p:cNvGrpSpPr>
          <p:nvPr userDrawn="1"/>
        </p:nvGrpSpPr>
        <p:grpSpPr bwMode="gray">
          <a:xfrm>
            <a:off x="419100" y="434975"/>
            <a:ext cx="2114550" cy="827088"/>
            <a:chOff x="264" y="274"/>
            <a:chExt cx="1332" cy="521"/>
          </a:xfrm>
        </p:grpSpPr>
        <p:sp>
          <p:nvSpPr>
            <p:cNvPr id="1837" name="Freeform 833">
              <a:extLst>
                <a:ext uri="{FF2B5EF4-FFF2-40B4-BE49-F238E27FC236}">
                  <a16:creationId xmlns:a16="http://schemas.microsoft.com/office/drawing/2014/main" id="{65D81B6C-D6AD-432A-B914-3C761AF9F877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64" y="601"/>
              <a:ext cx="317" cy="194"/>
            </a:xfrm>
            <a:custGeom>
              <a:avLst/>
              <a:gdLst>
                <a:gd name="T0" fmla="*/ 1487 w 1587"/>
                <a:gd name="T1" fmla="*/ 692 h 972"/>
                <a:gd name="T2" fmla="*/ 1416 w 1587"/>
                <a:gd name="T3" fmla="*/ 695 h 972"/>
                <a:gd name="T4" fmla="*/ 1409 w 1587"/>
                <a:gd name="T5" fmla="*/ 695 h 972"/>
                <a:gd name="T6" fmla="*/ 959 w 1587"/>
                <a:gd name="T7" fmla="*/ 611 h 972"/>
                <a:gd name="T8" fmla="*/ 364 w 1587"/>
                <a:gd name="T9" fmla="*/ 112 h 972"/>
                <a:gd name="T10" fmla="*/ 364 w 1587"/>
                <a:gd name="T11" fmla="*/ 112 h 972"/>
                <a:gd name="T12" fmla="*/ 364 w 1587"/>
                <a:gd name="T13" fmla="*/ 112 h 972"/>
                <a:gd name="T14" fmla="*/ 246 w 1587"/>
                <a:gd name="T15" fmla="*/ 94 h 972"/>
                <a:gd name="T16" fmla="*/ 53 w 1587"/>
                <a:gd name="T17" fmla="*/ 32 h 972"/>
                <a:gd name="T18" fmla="*/ 0 w 1587"/>
                <a:gd name="T19" fmla="*/ 0 h 972"/>
                <a:gd name="T20" fmla="*/ 0 w 1587"/>
                <a:gd name="T21" fmla="*/ 321 h 972"/>
                <a:gd name="T22" fmla="*/ 1129 w 1587"/>
                <a:gd name="T23" fmla="*/ 972 h 972"/>
                <a:gd name="T24" fmla="*/ 1587 w 1587"/>
                <a:gd name="T25" fmla="*/ 708 h 972"/>
                <a:gd name="T26" fmla="*/ 1513 w 1587"/>
                <a:gd name="T27" fmla="*/ 691 h 972"/>
                <a:gd name="T28" fmla="*/ 1487 w 1587"/>
                <a:gd name="T29" fmla="*/ 692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87" h="972">
                  <a:moveTo>
                    <a:pt x="1487" y="692"/>
                  </a:moveTo>
                  <a:cubicBezTo>
                    <a:pt x="1463" y="694"/>
                    <a:pt x="1439" y="695"/>
                    <a:pt x="1416" y="695"/>
                  </a:cubicBezTo>
                  <a:cubicBezTo>
                    <a:pt x="1409" y="695"/>
                    <a:pt x="1409" y="695"/>
                    <a:pt x="1409" y="695"/>
                  </a:cubicBezTo>
                  <a:cubicBezTo>
                    <a:pt x="1250" y="694"/>
                    <a:pt x="1104" y="668"/>
                    <a:pt x="959" y="611"/>
                  </a:cubicBezTo>
                  <a:cubicBezTo>
                    <a:pt x="713" y="514"/>
                    <a:pt x="510" y="343"/>
                    <a:pt x="364" y="112"/>
                  </a:cubicBezTo>
                  <a:cubicBezTo>
                    <a:pt x="364" y="112"/>
                    <a:pt x="364" y="112"/>
                    <a:pt x="364" y="112"/>
                  </a:cubicBezTo>
                  <a:cubicBezTo>
                    <a:pt x="364" y="112"/>
                    <a:pt x="364" y="112"/>
                    <a:pt x="364" y="112"/>
                  </a:cubicBezTo>
                  <a:cubicBezTo>
                    <a:pt x="327" y="107"/>
                    <a:pt x="283" y="103"/>
                    <a:pt x="246" y="94"/>
                  </a:cubicBezTo>
                  <a:cubicBezTo>
                    <a:pt x="181" y="79"/>
                    <a:pt x="114" y="59"/>
                    <a:pt x="53" y="32"/>
                  </a:cubicBezTo>
                  <a:cubicBezTo>
                    <a:pt x="39" y="26"/>
                    <a:pt x="13" y="6"/>
                    <a:pt x="0" y="0"/>
                  </a:cubicBezTo>
                  <a:cubicBezTo>
                    <a:pt x="0" y="321"/>
                    <a:pt x="0" y="321"/>
                    <a:pt x="0" y="321"/>
                  </a:cubicBezTo>
                  <a:cubicBezTo>
                    <a:pt x="1129" y="972"/>
                    <a:pt x="1129" y="972"/>
                    <a:pt x="1129" y="972"/>
                  </a:cubicBezTo>
                  <a:cubicBezTo>
                    <a:pt x="1587" y="708"/>
                    <a:pt x="1587" y="708"/>
                    <a:pt x="1587" y="708"/>
                  </a:cubicBezTo>
                  <a:cubicBezTo>
                    <a:pt x="1572" y="686"/>
                    <a:pt x="1537" y="689"/>
                    <a:pt x="1513" y="691"/>
                  </a:cubicBezTo>
                  <a:cubicBezTo>
                    <a:pt x="1504" y="691"/>
                    <a:pt x="1495" y="692"/>
                    <a:pt x="1487" y="692"/>
                  </a:cubicBezTo>
                  <a:close/>
                </a:path>
              </a:pathLst>
            </a:custGeom>
            <a:solidFill>
              <a:srgbClr val="D9D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38" name="Freeform 834">
              <a:extLst>
                <a:ext uri="{FF2B5EF4-FFF2-40B4-BE49-F238E27FC236}">
                  <a16:creationId xmlns:a16="http://schemas.microsoft.com/office/drawing/2014/main" id="{E1944E5E-6869-4936-A10E-1A553CE68618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530" y="306"/>
              <a:ext cx="185" cy="435"/>
            </a:xfrm>
            <a:custGeom>
              <a:avLst/>
              <a:gdLst>
                <a:gd name="T0" fmla="*/ 76 w 928"/>
                <a:gd name="T1" fmla="*/ 0 h 2175"/>
                <a:gd name="T2" fmla="*/ 63 w 928"/>
                <a:gd name="T3" fmla="*/ 16 h 2175"/>
                <a:gd name="T4" fmla="*/ 95 w 928"/>
                <a:gd name="T5" fmla="*/ 90 h 2175"/>
                <a:gd name="T6" fmla="*/ 130 w 928"/>
                <a:gd name="T7" fmla="*/ 161 h 2175"/>
                <a:gd name="T8" fmla="*/ 145 w 928"/>
                <a:gd name="T9" fmla="*/ 203 h 2175"/>
                <a:gd name="T10" fmla="*/ 197 w 928"/>
                <a:gd name="T11" fmla="*/ 626 h 2175"/>
                <a:gd name="T12" fmla="*/ 0 w 928"/>
                <a:gd name="T13" fmla="*/ 1162 h 2175"/>
                <a:gd name="T14" fmla="*/ 0 w 928"/>
                <a:gd name="T15" fmla="*/ 1162 h 2175"/>
                <a:gd name="T16" fmla="*/ 0 w 928"/>
                <a:gd name="T17" fmla="*/ 1162 h 2175"/>
                <a:gd name="T18" fmla="*/ 207 w 928"/>
                <a:gd name="T19" fmla="*/ 1539 h 2175"/>
                <a:gd name="T20" fmla="*/ 263 w 928"/>
                <a:gd name="T21" fmla="*/ 2115 h 2175"/>
                <a:gd name="T22" fmla="*/ 270 w 928"/>
                <a:gd name="T23" fmla="*/ 2175 h 2175"/>
                <a:gd name="T24" fmla="*/ 404 w 928"/>
                <a:gd name="T25" fmla="*/ 2098 h 2175"/>
                <a:gd name="T26" fmla="*/ 928 w 928"/>
                <a:gd name="T27" fmla="*/ 1796 h 2175"/>
                <a:gd name="T28" fmla="*/ 928 w 928"/>
                <a:gd name="T29" fmla="*/ 492 h 2175"/>
                <a:gd name="T30" fmla="*/ 76 w 928"/>
                <a:gd name="T31" fmla="*/ 0 h 2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8" h="2175">
                  <a:moveTo>
                    <a:pt x="76" y="0"/>
                  </a:moveTo>
                  <a:cubicBezTo>
                    <a:pt x="79" y="5"/>
                    <a:pt x="60" y="11"/>
                    <a:pt x="63" y="16"/>
                  </a:cubicBezTo>
                  <a:cubicBezTo>
                    <a:pt x="75" y="39"/>
                    <a:pt x="84" y="66"/>
                    <a:pt x="95" y="90"/>
                  </a:cubicBezTo>
                  <a:cubicBezTo>
                    <a:pt x="106" y="113"/>
                    <a:pt x="121" y="136"/>
                    <a:pt x="130" y="161"/>
                  </a:cubicBezTo>
                  <a:cubicBezTo>
                    <a:pt x="136" y="174"/>
                    <a:pt x="141" y="189"/>
                    <a:pt x="145" y="203"/>
                  </a:cubicBezTo>
                  <a:cubicBezTo>
                    <a:pt x="193" y="346"/>
                    <a:pt x="208" y="485"/>
                    <a:pt x="197" y="626"/>
                  </a:cubicBezTo>
                  <a:cubicBezTo>
                    <a:pt x="181" y="819"/>
                    <a:pt x="111" y="1005"/>
                    <a:pt x="0" y="1162"/>
                  </a:cubicBezTo>
                  <a:cubicBezTo>
                    <a:pt x="0" y="1162"/>
                    <a:pt x="0" y="1162"/>
                    <a:pt x="0" y="1162"/>
                  </a:cubicBezTo>
                  <a:cubicBezTo>
                    <a:pt x="0" y="1162"/>
                    <a:pt x="0" y="1162"/>
                    <a:pt x="0" y="1162"/>
                  </a:cubicBezTo>
                  <a:cubicBezTo>
                    <a:pt x="85" y="1271"/>
                    <a:pt x="160" y="1400"/>
                    <a:pt x="207" y="1539"/>
                  </a:cubicBezTo>
                  <a:cubicBezTo>
                    <a:pt x="272" y="1733"/>
                    <a:pt x="290" y="1926"/>
                    <a:pt x="263" y="2115"/>
                  </a:cubicBezTo>
                  <a:cubicBezTo>
                    <a:pt x="260" y="2134"/>
                    <a:pt x="274" y="2156"/>
                    <a:pt x="270" y="2175"/>
                  </a:cubicBezTo>
                  <a:cubicBezTo>
                    <a:pt x="404" y="2098"/>
                    <a:pt x="404" y="2098"/>
                    <a:pt x="404" y="2098"/>
                  </a:cubicBezTo>
                  <a:cubicBezTo>
                    <a:pt x="928" y="1796"/>
                    <a:pt x="928" y="1796"/>
                    <a:pt x="928" y="1796"/>
                  </a:cubicBezTo>
                  <a:cubicBezTo>
                    <a:pt x="928" y="492"/>
                    <a:pt x="928" y="492"/>
                    <a:pt x="928" y="492"/>
                  </a:cubicBezTo>
                  <a:lnTo>
                    <a:pt x="76" y="0"/>
                  </a:lnTo>
                  <a:close/>
                </a:path>
              </a:pathLst>
            </a:custGeom>
            <a:solidFill>
              <a:srgbClr val="00AE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39" name="Freeform 835">
              <a:extLst>
                <a:ext uri="{FF2B5EF4-FFF2-40B4-BE49-F238E27FC236}">
                  <a16:creationId xmlns:a16="http://schemas.microsoft.com/office/drawing/2014/main" id="{5FBECA1D-49B9-4371-80E0-A3C50B2AAE11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64" y="274"/>
              <a:ext cx="331" cy="357"/>
            </a:xfrm>
            <a:custGeom>
              <a:avLst/>
              <a:gdLst>
                <a:gd name="T0" fmla="*/ 812 w 1657"/>
                <a:gd name="T1" fmla="*/ 1694 h 1789"/>
                <a:gd name="T2" fmla="*/ 1467 w 1657"/>
                <a:gd name="T3" fmla="*/ 367 h 1789"/>
                <a:gd name="T4" fmla="*/ 1379 w 1657"/>
                <a:gd name="T5" fmla="*/ 161 h 1789"/>
                <a:gd name="T6" fmla="*/ 1129 w 1657"/>
                <a:gd name="T7" fmla="*/ 0 h 1789"/>
                <a:gd name="T8" fmla="*/ 0 w 1657"/>
                <a:gd name="T9" fmla="*/ 652 h 1789"/>
                <a:gd name="T10" fmla="*/ 0 w 1657"/>
                <a:gd name="T11" fmla="*/ 1662 h 1789"/>
                <a:gd name="T12" fmla="*/ 812 w 1657"/>
                <a:gd name="T13" fmla="*/ 1694 h 1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7" h="1789">
                  <a:moveTo>
                    <a:pt x="812" y="1694"/>
                  </a:moveTo>
                  <a:cubicBezTo>
                    <a:pt x="1374" y="1505"/>
                    <a:pt x="1657" y="929"/>
                    <a:pt x="1467" y="367"/>
                  </a:cubicBezTo>
                  <a:cubicBezTo>
                    <a:pt x="1444" y="297"/>
                    <a:pt x="1415" y="223"/>
                    <a:pt x="1379" y="161"/>
                  </a:cubicBezTo>
                  <a:cubicBezTo>
                    <a:pt x="1129" y="0"/>
                    <a:pt x="1129" y="0"/>
                    <a:pt x="1129" y="0"/>
                  </a:cubicBezTo>
                  <a:cubicBezTo>
                    <a:pt x="0" y="652"/>
                    <a:pt x="0" y="652"/>
                    <a:pt x="0" y="652"/>
                  </a:cubicBezTo>
                  <a:cubicBezTo>
                    <a:pt x="0" y="1662"/>
                    <a:pt x="0" y="1662"/>
                    <a:pt x="0" y="1662"/>
                  </a:cubicBezTo>
                  <a:cubicBezTo>
                    <a:pt x="246" y="1785"/>
                    <a:pt x="530" y="1789"/>
                    <a:pt x="812" y="1694"/>
                  </a:cubicBezTo>
                  <a:close/>
                </a:path>
              </a:pathLst>
            </a:custGeom>
            <a:solidFill>
              <a:srgbClr val="E952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40" name="Freeform 836">
              <a:extLst>
                <a:ext uri="{FF2B5EF4-FFF2-40B4-BE49-F238E27FC236}">
                  <a16:creationId xmlns:a16="http://schemas.microsoft.com/office/drawing/2014/main" id="{4DC92723-800E-4A3D-91ED-46CD239677D7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92" y="274"/>
              <a:ext cx="284" cy="355"/>
            </a:xfrm>
            <a:custGeom>
              <a:avLst/>
              <a:gdLst>
                <a:gd name="T0" fmla="*/ 1354 w 1418"/>
                <a:gd name="T1" fmla="*/ 359 h 1775"/>
                <a:gd name="T2" fmla="*/ 1338 w 1418"/>
                <a:gd name="T3" fmla="*/ 317 h 1775"/>
                <a:gd name="T4" fmla="*/ 1308 w 1418"/>
                <a:gd name="T5" fmla="*/ 245 h 1775"/>
                <a:gd name="T6" fmla="*/ 1263 w 1418"/>
                <a:gd name="T7" fmla="*/ 160 h 1775"/>
                <a:gd name="T8" fmla="*/ 986 w 1418"/>
                <a:gd name="T9" fmla="*/ 0 h 1775"/>
                <a:gd name="T10" fmla="*/ 154 w 1418"/>
                <a:gd name="T11" fmla="*/ 480 h 1775"/>
                <a:gd name="T12" fmla="*/ 17 w 1418"/>
                <a:gd name="T13" fmla="*/ 872 h 1775"/>
                <a:gd name="T14" fmla="*/ 19 w 1418"/>
                <a:gd name="T15" fmla="*/ 872 h 1775"/>
                <a:gd name="T16" fmla="*/ 0 w 1418"/>
                <a:gd name="T17" fmla="*/ 1081 h 1775"/>
                <a:gd name="T18" fmla="*/ 0 w 1418"/>
                <a:gd name="T19" fmla="*/ 1090 h 1775"/>
                <a:gd name="T20" fmla="*/ 7 w 1418"/>
                <a:gd name="T21" fmla="*/ 1208 h 1775"/>
                <a:gd name="T22" fmla="*/ 48 w 1418"/>
                <a:gd name="T23" fmla="*/ 1426 h 1775"/>
                <a:gd name="T24" fmla="*/ 67 w 1418"/>
                <a:gd name="T25" fmla="*/ 1491 h 1775"/>
                <a:gd name="T26" fmla="*/ 198 w 1418"/>
                <a:gd name="T27" fmla="*/ 1766 h 1775"/>
                <a:gd name="T28" fmla="*/ 336 w 1418"/>
                <a:gd name="T29" fmla="*/ 1775 h 1775"/>
                <a:gd name="T30" fmla="*/ 679 w 1418"/>
                <a:gd name="T31" fmla="*/ 1719 h 1775"/>
                <a:gd name="T32" fmla="*/ 1212 w 1418"/>
                <a:gd name="T33" fmla="*/ 1323 h 1775"/>
                <a:gd name="T34" fmla="*/ 1200 w 1418"/>
                <a:gd name="T35" fmla="*/ 1309 h 1775"/>
                <a:gd name="T36" fmla="*/ 1212 w 1418"/>
                <a:gd name="T37" fmla="*/ 1323 h 1775"/>
                <a:gd name="T38" fmla="*/ 1406 w 1418"/>
                <a:gd name="T39" fmla="*/ 788 h 1775"/>
                <a:gd name="T40" fmla="*/ 1354 w 1418"/>
                <a:gd name="T41" fmla="*/ 359 h 1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18" h="1775">
                  <a:moveTo>
                    <a:pt x="1354" y="359"/>
                  </a:moveTo>
                  <a:cubicBezTo>
                    <a:pt x="1349" y="344"/>
                    <a:pt x="1344" y="331"/>
                    <a:pt x="1338" y="317"/>
                  </a:cubicBezTo>
                  <a:cubicBezTo>
                    <a:pt x="1329" y="292"/>
                    <a:pt x="1319" y="269"/>
                    <a:pt x="1308" y="245"/>
                  </a:cubicBezTo>
                  <a:cubicBezTo>
                    <a:pt x="1294" y="216"/>
                    <a:pt x="1279" y="187"/>
                    <a:pt x="1263" y="160"/>
                  </a:cubicBezTo>
                  <a:cubicBezTo>
                    <a:pt x="986" y="0"/>
                    <a:pt x="986" y="0"/>
                    <a:pt x="986" y="0"/>
                  </a:cubicBezTo>
                  <a:cubicBezTo>
                    <a:pt x="154" y="480"/>
                    <a:pt x="154" y="480"/>
                    <a:pt x="154" y="480"/>
                  </a:cubicBezTo>
                  <a:cubicBezTo>
                    <a:pt x="92" y="594"/>
                    <a:pt x="42" y="743"/>
                    <a:pt x="17" y="872"/>
                  </a:cubicBezTo>
                  <a:cubicBezTo>
                    <a:pt x="18" y="872"/>
                    <a:pt x="18" y="872"/>
                    <a:pt x="19" y="872"/>
                  </a:cubicBezTo>
                  <a:cubicBezTo>
                    <a:pt x="7" y="940"/>
                    <a:pt x="0" y="1010"/>
                    <a:pt x="0" y="1081"/>
                  </a:cubicBezTo>
                  <a:cubicBezTo>
                    <a:pt x="0" y="1090"/>
                    <a:pt x="0" y="1090"/>
                    <a:pt x="0" y="1090"/>
                  </a:cubicBezTo>
                  <a:cubicBezTo>
                    <a:pt x="0" y="1129"/>
                    <a:pt x="3" y="1168"/>
                    <a:pt x="7" y="1208"/>
                  </a:cubicBezTo>
                  <a:cubicBezTo>
                    <a:pt x="14" y="1281"/>
                    <a:pt x="28" y="1354"/>
                    <a:pt x="48" y="1426"/>
                  </a:cubicBezTo>
                  <a:cubicBezTo>
                    <a:pt x="54" y="1448"/>
                    <a:pt x="60" y="1469"/>
                    <a:pt x="67" y="1491"/>
                  </a:cubicBezTo>
                  <a:cubicBezTo>
                    <a:pt x="100" y="1590"/>
                    <a:pt x="145" y="1682"/>
                    <a:pt x="198" y="1766"/>
                  </a:cubicBezTo>
                  <a:cubicBezTo>
                    <a:pt x="244" y="1772"/>
                    <a:pt x="290" y="1775"/>
                    <a:pt x="336" y="1775"/>
                  </a:cubicBezTo>
                  <a:cubicBezTo>
                    <a:pt x="450" y="1775"/>
                    <a:pt x="566" y="1757"/>
                    <a:pt x="679" y="1719"/>
                  </a:cubicBezTo>
                  <a:cubicBezTo>
                    <a:pt x="903" y="1643"/>
                    <a:pt x="1085" y="1502"/>
                    <a:pt x="1212" y="1323"/>
                  </a:cubicBezTo>
                  <a:cubicBezTo>
                    <a:pt x="1208" y="1318"/>
                    <a:pt x="1204" y="1314"/>
                    <a:pt x="1200" y="1309"/>
                  </a:cubicBezTo>
                  <a:cubicBezTo>
                    <a:pt x="1204" y="1314"/>
                    <a:pt x="1208" y="1318"/>
                    <a:pt x="1212" y="1323"/>
                  </a:cubicBezTo>
                  <a:cubicBezTo>
                    <a:pt x="1323" y="1167"/>
                    <a:pt x="1390" y="982"/>
                    <a:pt x="1406" y="788"/>
                  </a:cubicBezTo>
                  <a:cubicBezTo>
                    <a:pt x="1418" y="647"/>
                    <a:pt x="1402" y="501"/>
                    <a:pt x="1354" y="359"/>
                  </a:cubicBezTo>
                  <a:close/>
                </a:path>
              </a:pathLst>
            </a:custGeom>
            <a:solidFill>
              <a:srgbClr val="5647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41" name="Freeform 837">
              <a:extLst>
                <a:ext uri="{FF2B5EF4-FFF2-40B4-BE49-F238E27FC236}">
                  <a16:creationId xmlns:a16="http://schemas.microsoft.com/office/drawing/2014/main" id="{3BC2CEF9-795B-4CDE-BB1D-9B7968DEB954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64" y="443"/>
              <a:ext cx="68" cy="184"/>
            </a:xfrm>
            <a:custGeom>
              <a:avLst/>
              <a:gdLst>
                <a:gd name="T0" fmla="*/ 40 w 341"/>
                <a:gd name="T1" fmla="*/ 833 h 919"/>
                <a:gd name="T2" fmla="*/ 0 w 341"/>
                <a:gd name="T3" fmla="*/ 815 h 919"/>
                <a:gd name="T4" fmla="*/ 0 w 341"/>
                <a:gd name="T5" fmla="*/ 36 h 919"/>
                <a:gd name="T6" fmla="*/ 166 w 341"/>
                <a:gd name="T7" fmla="*/ 0 h 919"/>
                <a:gd name="T8" fmla="*/ 143 w 341"/>
                <a:gd name="T9" fmla="*/ 234 h 919"/>
                <a:gd name="T10" fmla="*/ 143 w 341"/>
                <a:gd name="T11" fmla="*/ 243 h 919"/>
                <a:gd name="T12" fmla="*/ 150 w 341"/>
                <a:gd name="T13" fmla="*/ 361 h 919"/>
                <a:gd name="T14" fmla="*/ 191 w 341"/>
                <a:gd name="T15" fmla="*/ 579 h 919"/>
                <a:gd name="T16" fmla="*/ 210 w 341"/>
                <a:gd name="T17" fmla="*/ 644 h 919"/>
                <a:gd name="T18" fmla="*/ 341 w 341"/>
                <a:gd name="T19" fmla="*/ 919 h 919"/>
                <a:gd name="T20" fmla="*/ 231 w 341"/>
                <a:gd name="T21" fmla="*/ 898 h 919"/>
                <a:gd name="T22" fmla="*/ 40 w 341"/>
                <a:gd name="T23" fmla="*/ 833 h 919"/>
                <a:gd name="T24" fmla="*/ 0 w 341"/>
                <a:gd name="T25" fmla="*/ 815 h 919"/>
                <a:gd name="T26" fmla="*/ 0 w 341"/>
                <a:gd name="T27" fmla="*/ 815 h 919"/>
                <a:gd name="T28" fmla="*/ 40 w 341"/>
                <a:gd name="T29" fmla="*/ 833 h 919"/>
                <a:gd name="T30" fmla="*/ 0 w 341"/>
                <a:gd name="T31" fmla="*/ 815 h 919"/>
                <a:gd name="T32" fmla="*/ 341 w 341"/>
                <a:gd name="T33" fmla="*/ 919 h 919"/>
                <a:gd name="T34" fmla="*/ 341 w 341"/>
                <a:gd name="T35" fmla="*/ 919 h 919"/>
                <a:gd name="T36" fmla="*/ 231 w 341"/>
                <a:gd name="T37" fmla="*/ 898 h 919"/>
                <a:gd name="T38" fmla="*/ 341 w 341"/>
                <a:gd name="T39" fmla="*/ 919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1" h="919">
                  <a:moveTo>
                    <a:pt x="40" y="833"/>
                  </a:moveTo>
                  <a:cubicBezTo>
                    <a:pt x="26" y="827"/>
                    <a:pt x="13" y="821"/>
                    <a:pt x="0" y="815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55" y="20"/>
                    <a:pt x="110" y="8"/>
                    <a:pt x="166" y="0"/>
                  </a:cubicBezTo>
                  <a:cubicBezTo>
                    <a:pt x="151" y="76"/>
                    <a:pt x="143" y="155"/>
                    <a:pt x="143" y="234"/>
                  </a:cubicBezTo>
                  <a:cubicBezTo>
                    <a:pt x="143" y="243"/>
                    <a:pt x="143" y="243"/>
                    <a:pt x="143" y="243"/>
                  </a:cubicBezTo>
                  <a:cubicBezTo>
                    <a:pt x="143" y="282"/>
                    <a:pt x="146" y="321"/>
                    <a:pt x="150" y="361"/>
                  </a:cubicBezTo>
                  <a:cubicBezTo>
                    <a:pt x="157" y="434"/>
                    <a:pt x="171" y="507"/>
                    <a:pt x="191" y="579"/>
                  </a:cubicBezTo>
                  <a:cubicBezTo>
                    <a:pt x="197" y="601"/>
                    <a:pt x="203" y="622"/>
                    <a:pt x="210" y="644"/>
                  </a:cubicBezTo>
                  <a:cubicBezTo>
                    <a:pt x="243" y="743"/>
                    <a:pt x="288" y="835"/>
                    <a:pt x="341" y="919"/>
                  </a:cubicBezTo>
                  <a:cubicBezTo>
                    <a:pt x="304" y="914"/>
                    <a:pt x="267" y="907"/>
                    <a:pt x="231" y="898"/>
                  </a:cubicBezTo>
                  <a:cubicBezTo>
                    <a:pt x="165" y="882"/>
                    <a:pt x="101" y="860"/>
                    <a:pt x="40" y="833"/>
                  </a:cubicBezTo>
                  <a:close/>
                  <a:moveTo>
                    <a:pt x="0" y="815"/>
                  </a:moveTo>
                  <a:cubicBezTo>
                    <a:pt x="0" y="815"/>
                    <a:pt x="0" y="815"/>
                    <a:pt x="0" y="815"/>
                  </a:cubicBezTo>
                  <a:cubicBezTo>
                    <a:pt x="13" y="821"/>
                    <a:pt x="26" y="827"/>
                    <a:pt x="40" y="833"/>
                  </a:cubicBezTo>
                  <a:cubicBezTo>
                    <a:pt x="26" y="827"/>
                    <a:pt x="13" y="821"/>
                    <a:pt x="0" y="815"/>
                  </a:cubicBezTo>
                  <a:close/>
                  <a:moveTo>
                    <a:pt x="341" y="919"/>
                  </a:moveTo>
                  <a:cubicBezTo>
                    <a:pt x="341" y="919"/>
                    <a:pt x="341" y="919"/>
                    <a:pt x="341" y="919"/>
                  </a:cubicBezTo>
                  <a:cubicBezTo>
                    <a:pt x="304" y="914"/>
                    <a:pt x="267" y="907"/>
                    <a:pt x="231" y="898"/>
                  </a:cubicBezTo>
                  <a:cubicBezTo>
                    <a:pt x="267" y="907"/>
                    <a:pt x="304" y="914"/>
                    <a:pt x="341" y="919"/>
                  </a:cubicBezTo>
                  <a:close/>
                </a:path>
              </a:pathLst>
            </a:custGeom>
            <a:solidFill>
              <a:srgbClr val="C84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42" name="Freeform 838">
              <a:extLst>
                <a:ext uri="{FF2B5EF4-FFF2-40B4-BE49-F238E27FC236}">
                  <a16:creationId xmlns:a16="http://schemas.microsoft.com/office/drawing/2014/main" id="{E4917279-6B9E-4E41-BD8F-8A5B32E18B04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332" y="538"/>
              <a:ext cx="256" cy="207"/>
            </a:xfrm>
            <a:custGeom>
              <a:avLst/>
              <a:gdLst>
                <a:gd name="T0" fmla="*/ 1281 w 1281"/>
                <a:gd name="T1" fmla="*/ 776 h 1032"/>
                <a:gd name="T2" fmla="*/ 1259 w 1281"/>
                <a:gd name="T3" fmla="*/ 1012 h 1032"/>
                <a:gd name="T4" fmla="*/ 1246 w 1281"/>
                <a:gd name="T5" fmla="*/ 1020 h 1032"/>
                <a:gd name="T6" fmla="*/ 1172 w 1281"/>
                <a:gd name="T7" fmla="*/ 1028 h 1032"/>
                <a:gd name="T8" fmla="*/ 1146 w 1281"/>
                <a:gd name="T9" fmla="*/ 1029 h 1032"/>
                <a:gd name="T10" fmla="*/ 1075 w 1281"/>
                <a:gd name="T11" fmla="*/ 1032 h 1032"/>
                <a:gd name="T12" fmla="*/ 1068 w 1281"/>
                <a:gd name="T13" fmla="*/ 1032 h 1032"/>
                <a:gd name="T14" fmla="*/ 608 w 1281"/>
                <a:gd name="T15" fmla="*/ 944 h 1032"/>
                <a:gd name="T16" fmla="*/ 0 w 1281"/>
                <a:gd name="T17" fmla="*/ 443 h 1032"/>
                <a:gd name="T18" fmla="*/ 138 w 1281"/>
                <a:gd name="T19" fmla="*/ 452 h 1032"/>
                <a:gd name="T20" fmla="*/ 481 w 1281"/>
                <a:gd name="T21" fmla="*/ 396 h 1032"/>
                <a:gd name="T22" fmla="*/ 1014 w 1281"/>
                <a:gd name="T23" fmla="*/ 0 h 1032"/>
                <a:gd name="T24" fmla="*/ 1214 w 1281"/>
                <a:gd name="T25" fmla="*/ 374 h 1032"/>
                <a:gd name="T26" fmla="*/ 1281 w 1281"/>
                <a:gd name="T27" fmla="*/ 775 h 1032"/>
                <a:gd name="T28" fmla="*/ 1281 w 1281"/>
                <a:gd name="T29" fmla="*/ 776 h 1032"/>
                <a:gd name="T30" fmla="*/ 1075 w 1281"/>
                <a:gd name="T31" fmla="*/ 1032 h 1032"/>
                <a:gd name="T32" fmla="*/ 1146 w 1281"/>
                <a:gd name="T33" fmla="*/ 1029 h 1032"/>
                <a:gd name="T34" fmla="*/ 1075 w 1281"/>
                <a:gd name="T35" fmla="*/ 1032 h 1032"/>
                <a:gd name="T36" fmla="*/ 1068 w 1281"/>
                <a:gd name="T37" fmla="*/ 1032 h 1032"/>
                <a:gd name="T38" fmla="*/ 608 w 1281"/>
                <a:gd name="T39" fmla="*/ 944 h 1032"/>
                <a:gd name="T40" fmla="*/ 1068 w 1281"/>
                <a:gd name="T41" fmla="*/ 1032 h 1032"/>
                <a:gd name="T42" fmla="*/ 1075 w 1281"/>
                <a:gd name="T43" fmla="*/ 1032 h 1032"/>
                <a:gd name="T44" fmla="*/ 1246 w 1281"/>
                <a:gd name="T45" fmla="*/ 1020 h 1032"/>
                <a:gd name="T46" fmla="*/ 1246 w 1281"/>
                <a:gd name="T47" fmla="*/ 1020 h 1032"/>
                <a:gd name="T48" fmla="*/ 1172 w 1281"/>
                <a:gd name="T49" fmla="*/ 1028 h 1032"/>
                <a:gd name="T50" fmla="*/ 1246 w 1281"/>
                <a:gd name="T51" fmla="*/ 1020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81" h="1032">
                  <a:moveTo>
                    <a:pt x="1281" y="776"/>
                  </a:moveTo>
                  <a:cubicBezTo>
                    <a:pt x="1281" y="856"/>
                    <a:pt x="1274" y="935"/>
                    <a:pt x="1259" y="1012"/>
                  </a:cubicBezTo>
                  <a:cubicBezTo>
                    <a:pt x="1246" y="1020"/>
                    <a:pt x="1246" y="1020"/>
                    <a:pt x="1246" y="1020"/>
                  </a:cubicBezTo>
                  <a:cubicBezTo>
                    <a:pt x="1221" y="1023"/>
                    <a:pt x="1196" y="1026"/>
                    <a:pt x="1172" y="1028"/>
                  </a:cubicBezTo>
                  <a:cubicBezTo>
                    <a:pt x="1163" y="1028"/>
                    <a:pt x="1154" y="1029"/>
                    <a:pt x="1146" y="1029"/>
                  </a:cubicBezTo>
                  <a:cubicBezTo>
                    <a:pt x="1122" y="1031"/>
                    <a:pt x="1098" y="1032"/>
                    <a:pt x="1075" y="1032"/>
                  </a:cubicBezTo>
                  <a:cubicBezTo>
                    <a:pt x="1068" y="1032"/>
                    <a:pt x="1068" y="1032"/>
                    <a:pt x="1068" y="1032"/>
                  </a:cubicBezTo>
                  <a:cubicBezTo>
                    <a:pt x="909" y="1032"/>
                    <a:pt x="753" y="1001"/>
                    <a:pt x="608" y="944"/>
                  </a:cubicBezTo>
                  <a:cubicBezTo>
                    <a:pt x="361" y="847"/>
                    <a:pt x="146" y="674"/>
                    <a:pt x="0" y="443"/>
                  </a:cubicBezTo>
                  <a:cubicBezTo>
                    <a:pt x="46" y="449"/>
                    <a:pt x="92" y="452"/>
                    <a:pt x="138" y="452"/>
                  </a:cubicBezTo>
                  <a:cubicBezTo>
                    <a:pt x="252" y="452"/>
                    <a:pt x="368" y="434"/>
                    <a:pt x="481" y="396"/>
                  </a:cubicBezTo>
                  <a:cubicBezTo>
                    <a:pt x="705" y="320"/>
                    <a:pt x="887" y="179"/>
                    <a:pt x="1014" y="0"/>
                  </a:cubicBezTo>
                  <a:cubicBezTo>
                    <a:pt x="1099" y="110"/>
                    <a:pt x="1167" y="235"/>
                    <a:pt x="1214" y="374"/>
                  </a:cubicBezTo>
                  <a:cubicBezTo>
                    <a:pt x="1259" y="507"/>
                    <a:pt x="1281" y="642"/>
                    <a:pt x="1281" y="775"/>
                  </a:cubicBezTo>
                  <a:lnTo>
                    <a:pt x="1281" y="776"/>
                  </a:lnTo>
                  <a:close/>
                  <a:moveTo>
                    <a:pt x="1075" y="1032"/>
                  </a:moveTo>
                  <a:cubicBezTo>
                    <a:pt x="1098" y="1032"/>
                    <a:pt x="1122" y="1031"/>
                    <a:pt x="1146" y="1029"/>
                  </a:cubicBezTo>
                  <a:cubicBezTo>
                    <a:pt x="1122" y="1031"/>
                    <a:pt x="1098" y="1032"/>
                    <a:pt x="1075" y="1032"/>
                  </a:cubicBezTo>
                  <a:cubicBezTo>
                    <a:pt x="1068" y="1032"/>
                    <a:pt x="1068" y="1032"/>
                    <a:pt x="1068" y="1032"/>
                  </a:cubicBezTo>
                  <a:cubicBezTo>
                    <a:pt x="909" y="1032"/>
                    <a:pt x="753" y="1001"/>
                    <a:pt x="608" y="944"/>
                  </a:cubicBezTo>
                  <a:cubicBezTo>
                    <a:pt x="753" y="1001"/>
                    <a:pt x="909" y="1032"/>
                    <a:pt x="1068" y="1032"/>
                  </a:cubicBezTo>
                  <a:lnTo>
                    <a:pt x="1075" y="1032"/>
                  </a:lnTo>
                  <a:close/>
                  <a:moveTo>
                    <a:pt x="1246" y="1020"/>
                  </a:moveTo>
                  <a:cubicBezTo>
                    <a:pt x="1246" y="1020"/>
                    <a:pt x="1246" y="1020"/>
                    <a:pt x="1246" y="1020"/>
                  </a:cubicBezTo>
                  <a:cubicBezTo>
                    <a:pt x="1221" y="1023"/>
                    <a:pt x="1196" y="1026"/>
                    <a:pt x="1172" y="1028"/>
                  </a:cubicBezTo>
                  <a:cubicBezTo>
                    <a:pt x="1196" y="1026"/>
                    <a:pt x="1221" y="1023"/>
                    <a:pt x="1246" y="1020"/>
                  </a:cubicBezTo>
                  <a:close/>
                </a:path>
              </a:pathLst>
            </a:custGeom>
            <a:solidFill>
              <a:srgbClr val="009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43" name="Freeform 839">
              <a:extLst>
                <a:ext uri="{FF2B5EF4-FFF2-40B4-BE49-F238E27FC236}">
                  <a16:creationId xmlns:a16="http://schemas.microsoft.com/office/drawing/2014/main" id="{523B0A90-C122-4C60-8BE8-23109F03DEF4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92" y="440"/>
              <a:ext cx="243" cy="189"/>
            </a:xfrm>
            <a:custGeom>
              <a:avLst/>
              <a:gdLst>
                <a:gd name="T0" fmla="*/ 1212 w 1212"/>
                <a:gd name="T1" fmla="*/ 490 h 942"/>
                <a:gd name="T2" fmla="*/ 679 w 1212"/>
                <a:gd name="T3" fmla="*/ 886 h 942"/>
                <a:gd name="T4" fmla="*/ 336 w 1212"/>
                <a:gd name="T5" fmla="*/ 942 h 942"/>
                <a:gd name="T6" fmla="*/ 198 w 1212"/>
                <a:gd name="T7" fmla="*/ 933 h 942"/>
                <a:gd name="T8" fmla="*/ 67 w 1212"/>
                <a:gd name="T9" fmla="*/ 658 h 942"/>
                <a:gd name="T10" fmla="*/ 48 w 1212"/>
                <a:gd name="T11" fmla="*/ 593 h 942"/>
                <a:gd name="T12" fmla="*/ 7 w 1212"/>
                <a:gd name="T13" fmla="*/ 375 h 942"/>
                <a:gd name="T14" fmla="*/ 0 w 1212"/>
                <a:gd name="T15" fmla="*/ 257 h 942"/>
                <a:gd name="T16" fmla="*/ 0 w 1212"/>
                <a:gd name="T17" fmla="*/ 248 h 942"/>
                <a:gd name="T18" fmla="*/ 23 w 1212"/>
                <a:gd name="T19" fmla="*/ 14 h 942"/>
                <a:gd name="T20" fmla="*/ 206 w 1212"/>
                <a:gd name="T21" fmla="*/ 0 h 942"/>
                <a:gd name="T22" fmla="*/ 214 w 1212"/>
                <a:gd name="T23" fmla="*/ 0 h 942"/>
                <a:gd name="T24" fmla="*/ 1212 w 1212"/>
                <a:gd name="T25" fmla="*/ 490 h 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2" h="942">
                  <a:moveTo>
                    <a:pt x="1212" y="490"/>
                  </a:moveTo>
                  <a:cubicBezTo>
                    <a:pt x="1085" y="669"/>
                    <a:pt x="903" y="810"/>
                    <a:pt x="679" y="886"/>
                  </a:cubicBezTo>
                  <a:cubicBezTo>
                    <a:pt x="566" y="924"/>
                    <a:pt x="450" y="942"/>
                    <a:pt x="336" y="942"/>
                  </a:cubicBezTo>
                  <a:cubicBezTo>
                    <a:pt x="290" y="942"/>
                    <a:pt x="244" y="939"/>
                    <a:pt x="198" y="933"/>
                  </a:cubicBezTo>
                  <a:cubicBezTo>
                    <a:pt x="145" y="849"/>
                    <a:pt x="100" y="757"/>
                    <a:pt x="67" y="658"/>
                  </a:cubicBezTo>
                  <a:cubicBezTo>
                    <a:pt x="60" y="636"/>
                    <a:pt x="54" y="615"/>
                    <a:pt x="48" y="593"/>
                  </a:cubicBezTo>
                  <a:cubicBezTo>
                    <a:pt x="28" y="521"/>
                    <a:pt x="14" y="448"/>
                    <a:pt x="7" y="375"/>
                  </a:cubicBezTo>
                  <a:cubicBezTo>
                    <a:pt x="3" y="335"/>
                    <a:pt x="0" y="296"/>
                    <a:pt x="0" y="257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169"/>
                    <a:pt x="8" y="90"/>
                    <a:pt x="23" y="14"/>
                  </a:cubicBezTo>
                  <a:cubicBezTo>
                    <a:pt x="84" y="5"/>
                    <a:pt x="145" y="0"/>
                    <a:pt x="206" y="0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603" y="1"/>
                    <a:pt x="973" y="183"/>
                    <a:pt x="1212" y="490"/>
                  </a:cubicBezTo>
                  <a:close/>
                </a:path>
              </a:pathLst>
            </a:custGeom>
            <a:solidFill>
              <a:srgbClr val="4B3F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44" name="Freeform 840">
              <a:extLst>
                <a:ext uri="{FF2B5EF4-FFF2-40B4-BE49-F238E27FC236}">
                  <a16:creationId xmlns:a16="http://schemas.microsoft.com/office/drawing/2014/main" id="{4FA26726-7DF3-4D2F-A3A9-3E0FE886B6A9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820" y="332"/>
              <a:ext cx="776" cy="430"/>
            </a:xfrm>
            <a:custGeom>
              <a:avLst/>
              <a:gdLst>
                <a:gd name="T0" fmla="*/ 108 w 3880"/>
                <a:gd name="T1" fmla="*/ 253 h 2151"/>
                <a:gd name="T2" fmla="*/ 735 w 3880"/>
                <a:gd name="T3" fmla="*/ 366 h 2151"/>
                <a:gd name="T4" fmla="*/ 411 w 3880"/>
                <a:gd name="T5" fmla="*/ 367 h 2151"/>
                <a:gd name="T6" fmla="*/ 1092 w 3880"/>
                <a:gd name="T7" fmla="*/ 250 h 2151"/>
                <a:gd name="T8" fmla="*/ 1092 w 3880"/>
                <a:gd name="T9" fmla="*/ 473 h 2151"/>
                <a:gd name="T10" fmla="*/ 860 w 3880"/>
                <a:gd name="T11" fmla="*/ 366 h 2151"/>
                <a:gd name="T12" fmla="*/ 1501 w 3880"/>
                <a:gd name="T13" fmla="*/ 439 h 2151"/>
                <a:gd name="T14" fmla="*/ 1289 w 3880"/>
                <a:gd name="T15" fmla="*/ 337 h 2151"/>
                <a:gd name="T16" fmla="*/ 1801 w 3880"/>
                <a:gd name="T17" fmla="*/ 194 h 2151"/>
                <a:gd name="T18" fmla="*/ 2096 w 3880"/>
                <a:gd name="T19" fmla="*/ 326 h 2151"/>
                <a:gd name="T20" fmla="*/ 2151 w 3880"/>
                <a:gd name="T21" fmla="*/ 474 h 2151"/>
                <a:gd name="T22" fmla="*/ 2075 w 3880"/>
                <a:gd name="T23" fmla="*/ 326 h 2151"/>
                <a:gd name="T24" fmla="*/ 2096 w 3880"/>
                <a:gd name="T25" fmla="*/ 373 h 2151"/>
                <a:gd name="T26" fmla="*/ 2335 w 3880"/>
                <a:gd name="T27" fmla="*/ 248 h 2151"/>
                <a:gd name="T28" fmla="*/ 2208 w 3880"/>
                <a:gd name="T29" fmla="*/ 202 h 2151"/>
                <a:gd name="T30" fmla="*/ 2504 w 3880"/>
                <a:gd name="T31" fmla="*/ 202 h 2151"/>
                <a:gd name="T32" fmla="*/ 2815 w 3880"/>
                <a:gd name="T33" fmla="*/ 539 h 2151"/>
                <a:gd name="T34" fmla="*/ 2920 w 3880"/>
                <a:gd name="T35" fmla="*/ 439 h 2151"/>
                <a:gd name="T36" fmla="*/ 147 w 3880"/>
                <a:gd name="T37" fmla="*/ 880 h 2151"/>
                <a:gd name="T38" fmla="*/ 600 w 3880"/>
                <a:gd name="T39" fmla="*/ 1261 h 2151"/>
                <a:gd name="T40" fmla="*/ 38 w 3880"/>
                <a:gd name="T41" fmla="*/ 1261 h 2151"/>
                <a:gd name="T42" fmla="*/ 1011 w 3880"/>
                <a:gd name="T43" fmla="*/ 1202 h 2151"/>
                <a:gd name="T44" fmla="*/ 857 w 3880"/>
                <a:gd name="T45" fmla="*/ 987 h 2151"/>
                <a:gd name="T46" fmla="*/ 1343 w 3880"/>
                <a:gd name="T47" fmla="*/ 956 h 2151"/>
                <a:gd name="T48" fmla="*/ 1246 w 3880"/>
                <a:gd name="T49" fmla="*/ 1269 h 2151"/>
                <a:gd name="T50" fmla="*/ 1587 w 3880"/>
                <a:gd name="T51" fmla="*/ 873 h 2151"/>
                <a:gd name="T52" fmla="*/ 1535 w 3880"/>
                <a:gd name="T53" fmla="*/ 920 h 2151"/>
                <a:gd name="T54" fmla="*/ 1830 w 3880"/>
                <a:gd name="T55" fmla="*/ 1269 h 2151"/>
                <a:gd name="T56" fmla="*/ 1704 w 3880"/>
                <a:gd name="T57" fmla="*/ 1026 h 2151"/>
                <a:gd name="T58" fmla="*/ 2342 w 3880"/>
                <a:gd name="T59" fmla="*/ 1224 h 2151"/>
                <a:gd name="T60" fmla="*/ 2708 w 3880"/>
                <a:gd name="T61" fmla="*/ 1261 h 2151"/>
                <a:gd name="T62" fmla="*/ 2380 w 3880"/>
                <a:gd name="T63" fmla="*/ 1261 h 2151"/>
                <a:gd name="T64" fmla="*/ 283 w 3880"/>
                <a:gd name="T65" fmla="*/ 1615 h 2151"/>
                <a:gd name="T66" fmla="*/ 0 w 3880"/>
                <a:gd name="T67" fmla="*/ 1941 h 2151"/>
                <a:gd name="T68" fmla="*/ 543 w 3880"/>
                <a:gd name="T69" fmla="*/ 1955 h 2151"/>
                <a:gd name="T70" fmla="*/ 640 w 3880"/>
                <a:gd name="T71" fmla="*/ 1641 h 2151"/>
                <a:gd name="T72" fmla="*/ 1209 w 3880"/>
                <a:gd name="T73" fmla="*/ 1820 h 2151"/>
                <a:gd name="T74" fmla="*/ 860 w 3880"/>
                <a:gd name="T75" fmla="*/ 1820 h 2151"/>
                <a:gd name="T76" fmla="*/ 1452 w 3880"/>
                <a:gd name="T77" fmla="*/ 1734 h 2151"/>
                <a:gd name="T78" fmla="*/ 1504 w 3880"/>
                <a:gd name="T79" fmla="*/ 1881 h 2151"/>
                <a:gd name="T80" fmla="*/ 1727 w 3880"/>
                <a:gd name="T81" fmla="*/ 1542 h 2151"/>
                <a:gd name="T82" fmla="*/ 2106 w 3880"/>
                <a:gd name="T83" fmla="*/ 1818 h 2151"/>
                <a:gd name="T84" fmla="*/ 2009 w 3880"/>
                <a:gd name="T85" fmla="*/ 1774 h 2151"/>
                <a:gd name="T86" fmla="*/ 1983 w 3880"/>
                <a:gd name="T87" fmla="*/ 1842 h 2151"/>
                <a:gd name="T88" fmla="*/ 2278 w 3880"/>
                <a:gd name="T89" fmla="*/ 1460 h 2151"/>
                <a:gd name="T90" fmla="*/ 2408 w 3880"/>
                <a:gd name="T91" fmla="*/ 1481 h 2151"/>
                <a:gd name="T92" fmla="*/ 2669 w 3880"/>
                <a:gd name="T93" fmla="*/ 1721 h 2151"/>
                <a:gd name="T94" fmla="*/ 2580 w 3880"/>
                <a:gd name="T95" fmla="*/ 1882 h 2151"/>
                <a:gd name="T96" fmla="*/ 2897 w 3880"/>
                <a:gd name="T97" fmla="*/ 1650 h 2151"/>
                <a:gd name="T98" fmla="*/ 3095 w 3880"/>
                <a:gd name="T99" fmla="*/ 1901 h 2151"/>
                <a:gd name="T100" fmla="*/ 3002 w 3880"/>
                <a:gd name="T101" fmla="*/ 1549 h 2151"/>
                <a:gd name="T102" fmla="*/ 3327 w 3880"/>
                <a:gd name="T103" fmla="*/ 2000 h 2151"/>
                <a:gd name="T104" fmla="*/ 3382 w 3880"/>
                <a:gd name="T105" fmla="*/ 1782 h 2151"/>
                <a:gd name="T106" fmla="*/ 3657 w 3880"/>
                <a:gd name="T107" fmla="*/ 1991 h 2151"/>
                <a:gd name="T108" fmla="*/ 3754 w 3880"/>
                <a:gd name="T109" fmla="*/ 1641 h 2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80" h="2151">
                  <a:moveTo>
                    <a:pt x="108" y="531"/>
                  </a:moveTo>
                  <a:cubicBezTo>
                    <a:pt x="49" y="531"/>
                    <a:pt x="49" y="531"/>
                    <a:pt x="49" y="531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357" y="34"/>
                    <a:pt x="357" y="34"/>
                    <a:pt x="357" y="34"/>
                  </a:cubicBezTo>
                  <a:cubicBezTo>
                    <a:pt x="357" y="88"/>
                    <a:pt x="357" y="88"/>
                    <a:pt x="357" y="88"/>
                  </a:cubicBezTo>
                  <a:cubicBezTo>
                    <a:pt x="108" y="88"/>
                    <a:pt x="108" y="88"/>
                    <a:pt x="108" y="88"/>
                  </a:cubicBezTo>
                  <a:cubicBezTo>
                    <a:pt x="108" y="253"/>
                    <a:pt x="108" y="253"/>
                    <a:pt x="108" y="253"/>
                  </a:cubicBezTo>
                  <a:cubicBezTo>
                    <a:pt x="340" y="253"/>
                    <a:pt x="340" y="253"/>
                    <a:pt x="340" y="253"/>
                  </a:cubicBezTo>
                  <a:cubicBezTo>
                    <a:pt x="340" y="308"/>
                    <a:pt x="340" y="308"/>
                    <a:pt x="340" y="308"/>
                  </a:cubicBezTo>
                  <a:cubicBezTo>
                    <a:pt x="108" y="308"/>
                    <a:pt x="108" y="308"/>
                    <a:pt x="108" y="308"/>
                  </a:cubicBezTo>
                  <a:lnTo>
                    <a:pt x="108" y="531"/>
                  </a:lnTo>
                  <a:close/>
                  <a:moveTo>
                    <a:pt x="411" y="367"/>
                  </a:moveTo>
                  <a:cubicBezTo>
                    <a:pt x="411" y="265"/>
                    <a:pt x="482" y="194"/>
                    <a:pt x="579" y="194"/>
                  </a:cubicBezTo>
                  <a:cubicBezTo>
                    <a:pt x="672" y="194"/>
                    <a:pt x="735" y="257"/>
                    <a:pt x="735" y="366"/>
                  </a:cubicBezTo>
                  <a:cubicBezTo>
                    <a:pt x="735" y="383"/>
                    <a:pt x="735" y="383"/>
                    <a:pt x="735" y="383"/>
                  </a:cubicBezTo>
                  <a:cubicBezTo>
                    <a:pt x="470" y="383"/>
                    <a:pt x="470" y="383"/>
                    <a:pt x="470" y="383"/>
                  </a:cubicBezTo>
                  <a:cubicBezTo>
                    <a:pt x="474" y="440"/>
                    <a:pt x="517" y="489"/>
                    <a:pt x="577" y="489"/>
                  </a:cubicBezTo>
                  <a:cubicBezTo>
                    <a:pt x="624" y="489"/>
                    <a:pt x="656" y="472"/>
                    <a:pt x="682" y="439"/>
                  </a:cubicBezTo>
                  <a:cubicBezTo>
                    <a:pt x="723" y="471"/>
                    <a:pt x="723" y="471"/>
                    <a:pt x="723" y="471"/>
                  </a:cubicBezTo>
                  <a:cubicBezTo>
                    <a:pt x="685" y="521"/>
                    <a:pt x="638" y="539"/>
                    <a:pt x="577" y="539"/>
                  </a:cubicBezTo>
                  <a:cubicBezTo>
                    <a:pt x="474" y="539"/>
                    <a:pt x="411" y="462"/>
                    <a:pt x="411" y="367"/>
                  </a:cubicBezTo>
                  <a:close/>
                  <a:moveTo>
                    <a:pt x="470" y="337"/>
                  </a:moveTo>
                  <a:cubicBezTo>
                    <a:pt x="676" y="337"/>
                    <a:pt x="676" y="337"/>
                    <a:pt x="676" y="337"/>
                  </a:cubicBezTo>
                  <a:cubicBezTo>
                    <a:pt x="674" y="282"/>
                    <a:pt x="637" y="244"/>
                    <a:pt x="577" y="244"/>
                  </a:cubicBezTo>
                  <a:cubicBezTo>
                    <a:pt x="517" y="244"/>
                    <a:pt x="477" y="282"/>
                    <a:pt x="470" y="337"/>
                  </a:cubicBezTo>
                  <a:close/>
                  <a:moveTo>
                    <a:pt x="801" y="366"/>
                  </a:moveTo>
                  <a:cubicBezTo>
                    <a:pt x="801" y="267"/>
                    <a:pt x="871" y="194"/>
                    <a:pt x="974" y="194"/>
                  </a:cubicBezTo>
                  <a:cubicBezTo>
                    <a:pt x="1022" y="194"/>
                    <a:pt x="1062" y="215"/>
                    <a:pt x="1092" y="250"/>
                  </a:cubicBezTo>
                  <a:cubicBezTo>
                    <a:pt x="1093" y="250"/>
                    <a:pt x="1093" y="250"/>
                    <a:pt x="1093" y="250"/>
                  </a:cubicBezTo>
                  <a:cubicBezTo>
                    <a:pt x="1093" y="0"/>
                    <a:pt x="1093" y="0"/>
                    <a:pt x="1093" y="0"/>
                  </a:cubicBezTo>
                  <a:cubicBezTo>
                    <a:pt x="1148" y="0"/>
                    <a:pt x="1148" y="0"/>
                    <a:pt x="1148" y="0"/>
                  </a:cubicBezTo>
                  <a:cubicBezTo>
                    <a:pt x="1148" y="531"/>
                    <a:pt x="1148" y="531"/>
                    <a:pt x="1148" y="531"/>
                  </a:cubicBezTo>
                  <a:cubicBezTo>
                    <a:pt x="1093" y="531"/>
                    <a:pt x="1093" y="531"/>
                    <a:pt x="1093" y="531"/>
                  </a:cubicBezTo>
                  <a:cubicBezTo>
                    <a:pt x="1093" y="473"/>
                    <a:pt x="1093" y="473"/>
                    <a:pt x="1093" y="473"/>
                  </a:cubicBezTo>
                  <a:cubicBezTo>
                    <a:pt x="1092" y="473"/>
                    <a:pt x="1092" y="473"/>
                    <a:pt x="1092" y="473"/>
                  </a:cubicBezTo>
                  <a:cubicBezTo>
                    <a:pt x="1072" y="510"/>
                    <a:pt x="1025" y="539"/>
                    <a:pt x="966" y="539"/>
                  </a:cubicBezTo>
                  <a:cubicBezTo>
                    <a:pt x="874" y="539"/>
                    <a:pt x="801" y="465"/>
                    <a:pt x="801" y="366"/>
                  </a:cubicBezTo>
                  <a:close/>
                  <a:moveTo>
                    <a:pt x="860" y="366"/>
                  </a:moveTo>
                  <a:cubicBezTo>
                    <a:pt x="860" y="435"/>
                    <a:pt x="906" y="489"/>
                    <a:pt x="977" y="489"/>
                  </a:cubicBezTo>
                  <a:cubicBezTo>
                    <a:pt x="1048" y="489"/>
                    <a:pt x="1093" y="435"/>
                    <a:pt x="1093" y="366"/>
                  </a:cubicBezTo>
                  <a:cubicBezTo>
                    <a:pt x="1093" y="298"/>
                    <a:pt x="1048" y="244"/>
                    <a:pt x="977" y="244"/>
                  </a:cubicBezTo>
                  <a:cubicBezTo>
                    <a:pt x="906" y="244"/>
                    <a:pt x="860" y="298"/>
                    <a:pt x="860" y="366"/>
                  </a:cubicBezTo>
                  <a:close/>
                  <a:moveTo>
                    <a:pt x="1230" y="367"/>
                  </a:moveTo>
                  <a:cubicBezTo>
                    <a:pt x="1230" y="265"/>
                    <a:pt x="1302" y="194"/>
                    <a:pt x="1399" y="194"/>
                  </a:cubicBezTo>
                  <a:cubicBezTo>
                    <a:pt x="1492" y="194"/>
                    <a:pt x="1555" y="257"/>
                    <a:pt x="1555" y="366"/>
                  </a:cubicBezTo>
                  <a:cubicBezTo>
                    <a:pt x="1555" y="383"/>
                    <a:pt x="1555" y="383"/>
                    <a:pt x="1555" y="383"/>
                  </a:cubicBezTo>
                  <a:cubicBezTo>
                    <a:pt x="1289" y="383"/>
                    <a:pt x="1289" y="383"/>
                    <a:pt x="1289" y="383"/>
                  </a:cubicBezTo>
                  <a:cubicBezTo>
                    <a:pt x="1294" y="440"/>
                    <a:pt x="1337" y="489"/>
                    <a:pt x="1397" y="489"/>
                  </a:cubicBezTo>
                  <a:cubicBezTo>
                    <a:pt x="1444" y="489"/>
                    <a:pt x="1476" y="472"/>
                    <a:pt x="1501" y="439"/>
                  </a:cubicBezTo>
                  <a:cubicBezTo>
                    <a:pt x="1543" y="471"/>
                    <a:pt x="1543" y="471"/>
                    <a:pt x="1543" y="471"/>
                  </a:cubicBezTo>
                  <a:cubicBezTo>
                    <a:pt x="1504" y="521"/>
                    <a:pt x="1458" y="539"/>
                    <a:pt x="1397" y="539"/>
                  </a:cubicBezTo>
                  <a:cubicBezTo>
                    <a:pt x="1294" y="539"/>
                    <a:pt x="1230" y="462"/>
                    <a:pt x="1230" y="367"/>
                  </a:cubicBezTo>
                  <a:close/>
                  <a:moveTo>
                    <a:pt x="1289" y="337"/>
                  </a:moveTo>
                  <a:cubicBezTo>
                    <a:pt x="1496" y="337"/>
                    <a:pt x="1496" y="337"/>
                    <a:pt x="1496" y="337"/>
                  </a:cubicBezTo>
                  <a:cubicBezTo>
                    <a:pt x="1494" y="282"/>
                    <a:pt x="1457" y="244"/>
                    <a:pt x="1397" y="244"/>
                  </a:cubicBezTo>
                  <a:cubicBezTo>
                    <a:pt x="1336" y="244"/>
                    <a:pt x="1296" y="282"/>
                    <a:pt x="1289" y="337"/>
                  </a:cubicBezTo>
                  <a:close/>
                  <a:moveTo>
                    <a:pt x="1640" y="531"/>
                  </a:moveTo>
                  <a:cubicBezTo>
                    <a:pt x="1695" y="531"/>
                    <a:pt x="1695" y="531"/>
                    <a:pt x="1695" y="531"/>
                  </a:cubicBezTo>
                  <a:cubicBezTo>
                    <a:pt x="1695" y="371"/>
                    <a:pt x="1695" y="371"/>
                    <a:pt x="1695" y="371"/>
                  </a:cubicBezTo>
                  <a:cubicBezTo>
                    <a:pt x="1695" y="296"/>
                    <a:pt x="1724" y="249"/>
                    <a:pt x="1791" y="249"/>
                  </a:cubicBezTo>
                  <a:cubicBezTo>
                    <a:pt x="1801" y="249"/>
                    <a:pt x="1811" y="250"/>
                    <a:pt x="1820" y="253"/>
                  </a:cubicBezTo>
                  <a:cubicBezTo>
                    <a:pt x="1824" y="197"/>
                    <a:pt x="1824" y="197"/>
                    <a:pt x="1824" y="197"/>
                  </a:cubicBezTo>
                  <a:cubicBezTo>
                    <a:pt x="1816" y="194"/>
                    <a:pt x="1809" y="194"/>
                    <a:pt x="1801" y="194"/>
                  </a:cubicBezTo>
                  <a:cubicBezTo>
                    <a:pt x="1747" y="194"/>
                    <a:pt x="1707" y="224"/>
                    <a:pt x="1692" y="256"/>
                  </a:cubicBezTo>
                  <a:cubicBezTo>
                    <a:pt x="1690" y="256"/>
                    <a:pt x="1690" y="256"/>
                    <a:pt x="1690" y="256"/>
                  </a:cubicBezTo>
                  <a:cubicBezTo>
                    <a:pt x="1690" y="238"/>
                    <a:pt x="1689" y="220"/>
                    <a:pt x="1689" y="202"/>
                  </a:cubicBezTo>
                  <a:cubicBezTo>
                    <a:pt x="1637" y="202"/>
                    <a:pt x="1637" y="202"/>
                    <a:pt x="1637" y="202"/>
                  </a:cubicBezTo>
                  <a:cubicBezTo>
                    <a:pt x="1637" y="224"/>
                    <a:pt x="1640" y="250"/>
                    <a:pt x="1640" y="280"/>
                  </a:cubicBezTo>
                  <a:lnTo>
                    <a:pt x="1640" y="531"/>
                  </a:lnTo>
                  <a:close/>
                  <a:moveTo>
                    <a:pt x="2096" y="326"/>
                  </a:moveTo>
                  <a:cubicBezTo>
                    <a:pt x="2096" y="317"/>
                    <a:pt x="2096" y="317"/>
                    <a:pt x="2096" y="317"/>
                  </a:cubicBezTo>
                  <a:cubicBezTo>
                    <a:pt x="2096" y="269"/>
                    <a:pt x="2066" y="244"/>
                    <a:pt x="2015" y="244"/>
                  </a:cubicBezTo>
                  <a:cubicBezTo>
                    <a:pt x="1980" y="244"/>
                    <a:pt x="1943" y="256"/>
                    <a:pt x="1917" y="280"/>
                  </a:cubicBezTo>
                  <a:cubicBezTo>
                    <a:pt x="1883" y="244"/>
                    <a:pt x="1883" y="244"/>
                    <a:pt x="1883" y="244"/>
                  </a:cubicBezTo>
                  <a:cubicBezTo>
                    <a:pt x="1917" y="210"/>
                    <a:pt x="1966" y="194"/>
                    <a:pt x="2014" y="194"/>
                  </a:cubicBezTo>
                  <a:cubicBezTo>
                    <a:pt x="2111" y="194"/>
                    <a:pt x="2151" y="240"/>
                    <a:pt x="2151" y="333"/>
                  </a:cubicBezTo>
                  <a:cubicBezTo>
                    <a:pt x="2151" y="474"/>
                    <a:pt x="2151" y="474"/>
                    <a:pt x="2151" y="474"/>
                  </a:cubicBezTo>
                  <a:cubicBezTo>
                    <a:pt x="2151" y="493"/>
                    <a:pt x="2153" y="514"/>
                    <a:pt x="2156" y="531"/>
                  </a:cubicBezTo>
                  <a:cubicBezTo>
                    <a:pt x="2103" y="531"/>
                    <a:pt x="2103" y="531"/>
                    <a:pt x="2103" y="531"/>
                  </a:cubicBezTo>
                  <a:cubicBezTo>
                    <a:pt x="2100" y="516"/>
                    <a:pt x="2100" y="496"/>
                    <a:pt x="2100" y="482"/>
                  </a:cubicBezTo>
                  <a:cubicBezTo>
                    <a:pt x="2099" y="482"/>
                    <a:pt x="2099" y="482"/>
                    <a:pt x="2099" y="482"/>
                  </a:cubicBezTo>
                  <a:cubicBezTo>
                    <a:pt x="2077" y="515"/>
                    <a:pt x="2040" y="539"/>
                    <a:pt x="1990" y="539"/>
                  </a:cubicBezTo>
                  <a:cubicBezTo>
                    <a:pt x="1924" y="539"/>
                    <a:pt x="1868" y="506"/>
                    <a:pt x="1868" y="442"/>
                  </a:cubicBezTo>
                  <a:cubicBezTo>
                    <a:pt x="1868" y="333"/>
                    <a:pt x="1995" y="326"/>
                    <a:pt x="2075" y="326"/>
                  </a:cubicBezTo>
                  <a:lnTo>
                    <a:pt x="2096" y="326"/>
                  </a:lnTo>
                  <a:close/>
                  <a:moveTo>
                    <a:pt x="2096" y="373"/>
                  </a:moveTo>
                  <a:cubicBezTo>
                    <a:pt x="2042" y="373"/>
                    <a:pt x="2042" y="373"/>
                    <a:pt x="2042" y="373"/>
                  </a:cubicBezTo>
                  <a:cubicBezTo>
                    <a:pt x="1972" y="373"/>
                    <a:pt x="1927" y="392"/>
                    <a:pt x="1927" y="436"/>
                  </a:cubicBezTo>
                  <a:cubicBezTo>
                    <a:pt x="1927" y="478"/>
                    <a:pt x="1958" y="493"/>
                    <a:pt x="2000" y="493"/>
                  </a:cubicBezTo>
                  <a:cubicBezTo>
                    <a:pt x="2063" y="493"/>
                    <a:pt x="2095" y="447"/>
                    <a:pt x="2096" y="394"/>
                  </a:cubicBezTo>
                  <a:lnTo>
                    <a:pt x="2096" y="373"/>
                  </a:lnTo>
                  <a:close/>
                  <a:moveTo>
                    <a:pt x="2280" y="429"/>
                  </a:moveTo>
                  <a:cubicBezTo>
                    <a:pt x="2280" y="497"/>
                    <a:pt x="2292" y="539"/>
                    <a:pt x="2370" y="539"/>
                  </a:cubicBezTo>
                  <a:cubicBezTo>
                    <a:pt x="2391" y="539"/>
                    <a:pt x="2415" y="536"/>
                    <a:pt x="2434" y="527"/>
                  </a:cubicBezTo>
                  <a:cubicBezTo>
                    <a:pt x="2432" y="477"/>
                    <a:pt x="2432" y="477"/>
                    <a:pt x="2432" y="477"/>
                  </a:cubicBezTo>
                  <a:cubicBezTo>
                    <a:pt x="2418" y="485"/>
                    <a:pt x="2400" y="489"/>
                    <a:pt x="2384" y="489"/>
                  </a:cubicBezTo>
                  <a:cubicBezTo>
                    <a:pt x="2335" y="489"/>
                    <a:pt x="2335" y="455"/>
                    <a:pt x="2335" y="413"/>
                  </a:cubicBezTo>
                  <a:cubicBezTo>
                    <a:pt x="2335" y="248"/>
                    <a:pt x="2335" y="248"/>
                    <a:pt x="2335" y="248"/>
                  </a:cubicBezTo>
                  <a:cubicBezTo>
                    <a:pt x="2432" y="248"/>
                    <a:pt x="2432" y="248"/>
                    <a:pt x="2432" y="248"/>
                  </a:cubicBezTo>
                  <a:cubicBezTo>
                    <a:pt x="2432" y="202"/>
                    <a:pt x="2432" y="202"/>
                    <a:pt x="2432" y="202"/>
                  </a:cubicBezTo>
                  <a:cubicBezTo>
                    <a:pt x="2335" y="202"/>
                    <a:pt x="2335" y="202"/>
                    <a:pt x="2335" y="202"/>
                  </a:cubicBezTo>
                  <a:cubicBezTo>
                    <a:pt x="2335" y="109"/>
                    <a:pt x="2335" y="109"/>
                    <a:pt x="2335" y="109"/>
                  </a:cubicBezTo>
                  <a:cubicBezTo>
                    <a:pt x="2280" y="109"/>
                    <a:pt x="2280" y="109"/>
                    <a:pt x="2280" y="109"/>
                  </a:cubicBezTo>
                  <a:cubicBezTo>
                    <a:pt x="2280" y="202"/>
                    <a:pt x="2280" y="202"/>
                    <a:pt x="2280" y="202"/>
                  </a:cubicBezTo>
                  <a:cubicBezTo>
                    <a:pt x="2208" y="202"/>
                    <a:pt x="2208" y="202"/>
                    <a:pt x="2208" y="202"/>
                  </a:cubicBezTo>
                  <a:cubicBezTo>
                    <a:pt x="2208" y="248"/>
                    <a:pt x="2208" y="248"/>
                    <a:pt x="2208" y="248"/>
                  </a:cubicBezTo>
                  <a:cubicBezTo>
                    <a:pt x="2280" y="248"/>
                    <a:pt x="2280" y="248"/>
                    <a:pt x="2280" y="248"/>
                  </a:cubicBezTo>
                  <a:lnTo>
                    <a:pt x="2280" y="429"/>
                  </a:lnTo>
                  <a:close/>
                  <a:moveTo>
                    <a:pt x="2504" y="531"/>
                  </a:moveTo>
                  <a:cubicBezTo>
                    <a:pt x="2559" y="531"/>
                    <a:pt x="2559" y="531"/>
                    <a:pt x="2559" y="531"/>
                  </a:cubicBezTo>
                  <a:cubicBezTo>
                    <a:pt x="2559" y="202"/>
                    <a:pt x="2559" y="202"/>
                    <a:pt x="2559" y="202"/>
                  </a:cubicBezTo>
                  <a:cubicBezTo>
                    <a:pt x="2504" y="202"/>
                    <a:pt x="2504" y="202"/>
                    <a:pt x="2504" y="202"/>
                  </a:cubicBezTo>
                  <a:lnTo>
                    <a:pt x="2504" y="531"/>
                  </a:lnTo>
                  <a:close/>
                  <a:moveTo>
                    <a:pt x="2531" y="114"/>
                  </a:moveTo>
                  <a:cubicBezTo>
                    <a:pt x="2554" y="114"/>
                    <a:pt x="2571" y="97"/>
                    <a:pt x="2571" y="74"/>
                  </a:cubicBezTo>
                  <a:cubicBezTo>
                    <a:pt x="2571" y="52"/>
                    <a:pt x="2554" y="34"/>
                    <a:pt x="2531" y="34"/>
                  </a:cubicBezTo>
                  <a:cubicBezTo>
                    <a:pt x="2509" y="34"/>
                    <a:pt x="2491" y="52"/>
                    <a:pt x="2491" y="74"/>
                  </a:cubicBezTo>
                  <a:cubicBezTo>
                    <a:pt x="2491" y="97"/>
                    <a:pt x="2508" y="114"/>
                    <a:pt x="2531" y="114"/>
                  </a:cubicBezTo>
                  <a:close/>
                  <a:moveTo>
                    <a:pt x="2815" y="539"/>
                  </a:moveTo>
                  <a:cubicBezTo>
                    <a:pt x="2712" y="539"/>
                    <a:pt x="2649" y="462"/>
                    <a:pt x="2649" y="367"/>
                  </a:cubicBezTo>
                  <a:cubicBezTo>
                    <a:pt x="2649" y="265"/>
                    <a:pt x="2720" y="194"/>
                    <a:pt x="2817" y="194"/>
                  </a:cubicBezTo>
                  <a:cubicBezTo>
                    <a:pt x="2910" y="194"/>
                    <a:pt x="2973" y="257"/>
                    <a:pt x="2973" y="366"/>
                  </a:cubicBezTo>
                  <a:cubicBezTo>
                    <a:pt x="2973" y="383"/>
                    <a:pt x="2973" y="383"/>
                    <a:pt x="2973" y="383"/>
                  </a:cubicBezTo>
                  <a:cubicBezTo>
                    <a:pt x="2708" y="383"/>
                    <a:pt x="2708" y="383"/>
                    <a:pt x="2708" y="383"/>
                  </a:cubicBezTo>
                  <a:cubicBezTo>
                    <a:pt x="2712" y="440"/>
                    <a:pt x="2755" y="489"/>
                    <a:pt x="2815" y="489"/>
                  </a:cubicBezTo>
                  <a:cubicBezTo>
                    <a:pt x="2862" y="489"/>
                    <a:pt x="2894" y="472"/>
                    <a:pt x="2920" y="439"/>
                  </a:cubicBezTo>
                  <a:cubicBezTo>
                    <a:pt x="2961" y="471"/>
                    <a:pt x="2961" y="471"/>
                    <a:pt x="2961" y="471"/>
                  </a:cubicBezTo>
                  <a:cubicBezTo>
                    <a:pt x="2923" y="521"/>
                    <a:pt x="2876" y="539"/>
                    <a:pt x="2815" y="539"/>
                  </a:cubicBezTo>
                  <a:close/>
                  <a:moveTo>
                    <a:pt x="2708" y="337"/>
                  </a:moveTo>
                  <a:cubicBezTo>
                    <a:pt x="2914" y="337"/>
                    <a:pt x="2914" y="337"/>
                    <a:pt x="2914" y="337"/>
                  </a:cubicBezTo>
                  <a:cubicBezTo>
                    <a:pt x="2912" y="282"/>
                    <a:pt x="2875" y="244"/>
                    <a:pt x="2815" y="244"/>
                  </a:cubicBezTo>
                  <a:cubicBezTo>
                    <a:pt x="2755" y="244"/>
                    <a:pt x="2715" y="282"/>
                    <a:pt x="2708" y="337"/>
                  </a:cubicBezTo>
                  <a:close/>
                  <a:moveTo>
                    <a:pt x="147" y="880"/>
                  </a:moveTo>
                  <a:cubicBezTo>
                    <a:pt x="149" y="880"/>
                    <a:pt x="149" y="880"/>
                    <a:pt x="149" y="880"/>
                  </a:cubicBezTo>
                  <a:cubicBezTo>
                    <a:pt x="274" y="1261"/>
                    <a:pt x="274" y="1261"/>
                    <a:pt x="274" y="1261"/>
                  </a:cubicBezTo>
                  <a:cubicBezTo>
                    <a:pt x="358" y="1261"/>
                    <a:pt x="358" y="1261"/>
                    <a:pt x="358" y="1261"/>
                  </a:cubicBezTo>
                  <a:cubicBezTo>
                    <a:pt x="489" y="880"/>
                    <a:pt x="489" y="880"/>
                    <a:pt x="489" y="880"/>
                  </a:cubicBezTo>
                  <a:cubicBezTo>
                    <a:pt x="490" y="880"/>
                    <a:pt x="490" y="880"/>
                    <a:pt x="490" y="880"/>
                  </a:cubicBezTo>
                  <a:cubicBezTo>
                    <a:pt x="490" y="1261"/>
                    <a:pt x="490" y="1261"/>
                    <a:pt x="490" y="1261"/>
                  </a:cubicBezTo>
                  <a:cubicBezTo>
                    <a:pt x="600" y="1261"/>
                    <a:pt x="600" y="1261"/>
                    <a:pt x="600" y="1261"/>
                  </a:cubicBezTo>
                  <a:cubicBezTo>
                    <a:pt x="600" y="764"/>
                    <a:pt x="600" y="764"/>
                    <a:pt x="600" y="764"/>
                  </a:cubicBezTo>
                  <a:cubicBezTo>
                    <a:pt x="434" y="764"/>
                    <a:pt x="434" y="764"/>
                    <a:pt x="434" y="764"/>
                  </a:cubicBezTo>
                  <a:cubicBezTo>
                    <a:pt x="319" y="1088"/>
                    <a:pt x="319" y="1088"/>
                    <a:pt x="319" y="1088"/>
                  </a:cubicBezTo>
                  <a:cubicBezTo>
                    <a:pt x="318" y="1088"/>
                    <a:pt x="318" y="1088"/>
                    <a:pt x="318" y="1088"/>
                  </a:cubicBezTo>
                  <a:cubicBezTo>
                    <a:pt x="203" y="764"/>
                    <a:pt x="203" y="764"/>
                    <a:pt x="203" y="764"/>
                  </a:cubicBezTo>
                  <a:cubicBezTo>
                    <a:pt x="38" y="764"/>
                    <a:pt x="38" y="764"/>
                    <a:pt x="38" y="764"/>
                  </a:cubicBezTo>
                  <a:cubicBezTo>
                    <a:pt x="38" y="1261"/>
                    <a:pt x="38" y="1261"/>
                    <a:pt x="38" y="1261"/>
                  </a:cubicBezTo>
                  <a:cubicBezTo>
                    <a:pt x="147" y="1261"/>
                    <a:pt x="147" y="1261"/>
                    <a:pt x="147" y="1261"/>
                  </a:cubicBezTo>
                  <a:lnTo>
                    <a:pt x="147" y="880"/>
                  </a:lnTo>
                  <a:close/>
                  <a:moveTo>
                    <a:pt x="1027" y="1123"/>
                  </a:moveTo>
                  <a:cubicBezTo>
                    <a:pt x="782" y="1123"/>
                    <a:pt x="782" y="1123"/>
                    <a:pt x="782" y="1123"/>
                  </a:cubicBezTo>
                  <a:cubicBezTo>
                    <a:pt x="791" y="1163"/>
                    <a:pt x="821" y="1189"/>
                    <a:pt x="862" y="1189"/>
                  </a:cubicBezTo>
                  <a:cubicBezTo>
                    <a:pt x="896" y="1189"/>
                    <a:pt x="919" y="1172"/>
                    <a:pt x="937" y="1148"/>
                  </a:cubicBezTo>
                  <a:cubicBezTo>
                    <a:pt x="1011" y="1202"/>
                    <a:pt x="1011" y="1202"/>
                    <a:pt x="1011" y="1202"/>
                  </a:cubicBezTo>
                  <a:cubicBezTo>
                    <a:pt x="977" y="1245"/>
                    <a:pt x="921" y="1269"/>
                    <a:pt x="867" y="1269"/>
                  </a:cubicBezTo>
                  <a:cubicBezTo>
                    <a:pt x="761" y="1269"/>
                    <a:pt x="677" y="1199"/>
                    <a:pt x="677" y="1090"/>
                  </a:cubicBezTo>
                  <a:cubicBezTo>
                    <a:pt x="677" y="981"/>
                    <a:pt x="761" y="911"/>
                    <a:pt x="867" y="911"/>
                  </a:cubicBezTo>
                  <a:cubicBezTo>
                    <a:pt x="965" y="911"/>
                    <a:pt x="1027" y="981"/>
                    <a:pt x="1027" y="1090"/>
                  </a:cubicBezTo>
                  <a:lnTo>
                    <a:pt x="1027" y="1123"/>
                  </a:lnTo>
                  <a:close/>
                  <a:moveTo>
                    <a:pt x="921" y="1052"/>
                  </a:moveTo>
                  <a:cubicBezTo>
                    <a:pt x="922" y="1017"/>
                    <a:pt x="895" y="987"/>
                    <a:pt x="857" y="987"/>
                  </a:cubicBezTo>
                  <a:cubicBezTo>
                    <a:pt x="810" y="987"/>
                    <a:pt x="785" y="1019"/>
                    <a:pt x="782" y="1052"/>
                  </a:cubicBezTo>
                  <a:lnTo>
                    <a:pt x="921" y="1052"/>
                  </a:lnTo>
                  <a:close/>
                  <a:moveTo>
                    <a:pt x="1246" y="1269"/>
                  </a:moveTo>
                  <a:cubicBezTo>
                    <a:pt x="1145" y="1269"/>
                    <a:pt x="1078" y="1196"/>
                    <a:pt x="1078" y="1093"/>
                  </a:cubicBezTo>
                  <a:cubicBezTo>
                    <a:pt x="1078" y="998"/>
                    <a:pt x="1137" y="911"/>
                    <a:pt x="1234" y="911"/>
                  </a:cubicBezTo>
                  <a:cubicBezTo>
                    <a:pt x="1277" y="911"/>
                    <a:pt x="1318" y="923"/>
                    <a:pt x="1342" y="956"/>
                  </a:cubicBezTo>
                  <a:cubicBezTo>
                    <a:pt x="1343" y="956"/>
                    <a:pt x="1343" y="956"/>
                    <a:pt x="1343" y="956"/>
                  </a:cubicBezTo>
                  <a:cubicBezTo>
                    <a:pt x="1343" y="730"/>
                    <a:pt x="1343" y="730"/>
                    <a:pt x="1343" y="730"/>
                  </a:cubicBezTo>
                  <a:cubicBezTo>
                    <a:pt x="1449" y="730"/>
                    <a:pt x="1449" y="730"/>
                    <a:pt x="1449" y="730"/>
                  </a:cubicBezTo>
                  <a:cubicBezTo>
                    <a:pt x="1449" y="1261"/>
                    <a:pt x="1449" y="1261"/>
                    <a:pt x="1449" y="1261"/>
                  </a:cubicBezTo>
                  <a:cubicBezTo>
                    <a:pt x="1352" y="1261"/>
                    <a:pt x="1352" y="1261"/>
                    <a:pt x="1352" y="1261"/>
                  </a:cubicBezTo>
                  <a:cubicBezTo>
                    <a:pt x="1352" y="1216"/>
                    <a:pt x="1352" y="1216"/>
                    <a:pt x="1352" y="1216"/>
                  </a:cubicBezTo>
                  <a:cubicBezTo>
                    <a:pt x="1350" y="1216"/>
                    <a:pt x="1350" y="1216"/>
                    <a:pt x="1350" y="1216"/>
                  </a:cubicBezTo>
                  <a:cubicBezTo>
                    <a:pt x="1334" y="1241"/>
                    <a:pt x="1294" y="1269"/>
                    <a:pt x="1246" y="1269"/>
                  </a:cubicBezTo>
                  <a:close/>
                  <a:moveTo>
                    <a:pt x="1352" y="1090"/>
                  </a:moveTo>
                  <a:cubicBezTo>
                    <a:pt x="1352" y="1039"/>
                    <a:pt x="1320" y="1004"/>
                    <a:pt x="1268" y="1004"/>
                  </a:cubicBezTo>
                  <a:cubicBezTo>
                    <a:pt x="1215" y="1004"/>
                    <a:pt x="1183" y="1039"/>
                    <a:pt x="1183" y="1090"/>
                  </a:cubicBezTo>
                  <a:cubicBezTo>
                    <a:pt x="1183" y="1142"/>
                    <a:pt x="1215" y="1177"/>
                    <a:pt x="1268" y="1177"/>
                  </a:cubicBezTo>
                  <a:cubicBezTo>
                    <a:pt x="1320" y="1177"/>
                    <a:pt x="1352" y="1142"/>
                    <a:pt x="1352" y="1090"/>
                  </a:cubicBezTo>
                  <a:close/>
                  <a:moveTo>
                    <a:pt x="1526" y="812"/>
                  </a:moveTo>
                  <a:cubicBezTo>
                    <a:pt x="1526" y="846"/>
                    <a:pt x="1554" y="873"/>
                    <a:pt x="1587" y="873"/>
                  </a:cubicBezTo>
                  <a:cubicBezTo>
                    <a:pt x="1621" y="873"/>
                    <a:pt x="1648" y="846"/>
                    <a:pt x="1648" y="812"/>
                  </a:cubicBezTo>
                  <a:cubicBezTo>
                    <a:pt x="1648" y="778"/>
                    <a:pt x="1621" y="751"/>
                    <a:pt x="1587" y="751"/>
                  </a:cubicBezTo>
                  <a:cubicBezTo>
                    <a:pt x="1554" y="751"/>
                    <a:pt x="1526" y="778"/>
                    <a:pt x="1526" y="812"/>
                  </a:cubicBezTo>
                  <a:close/>
                  <a:moveTo>
                    <a:pt x="1535" y="1261"/>
                  </a:moveTo>
                  <a:cubicBezTo>
                    <a:pt x="1640" y="1261"/>
                    <a:pt x="1640" y="1261"/>
                    <a:pt x="1640" y="1261"/>
                  </a:cubicBezTo>
                  <a:cubicBezTo>
                    <a:pt x="1640" y="920"/>
                    <a:pt x="1640" y="920"/>
                    <a:pt x="1640" y="920"/>
                  </a:cubicBezTo>
                  <a:cubicBezTo>
                    <a:pt x="1535" y="920"/>
                    <a:pt x="1535" y="920"/>
                    <a:pt x="1535" y="920"/>
                  </a:cubicBezTo>
                  <a:lnTo>
                    <a:pt x="1535" y="1261"/>
                  </a:lnTo>
                  <a:close/>
                  <a:moveTo>
                    <a:pt x="1704" y="1026"/>
                  </a:moveTo>
                  <a:cubicBezTo>
                    <a:pt x="1704" y="1156"/>
                    <a:pt x="1882" y="1110"/>
                    <a:pt x="1882" y="1165"/>
                  </a:cubicBezTo>
                  <a:cubicBezTo>
                    <a:pt x="1882" y="1183"/>
                    <a:pt x="1858" y="1189"/>
                    <a:pt x="1834" y="1189"/>
                  </a:cubicBezTo>
                  <a:cubicBezTo>
                    <a:pt x="1802" y="1189"/>
                    <a:pt x="1779" y="1176"/>
                    <a:pt x="1759" y="1152"/>
                  </a:cubicBezTo>
                  <a:cubicBezTo>
                    <a:pt x="1695" y="1223"/>
                    <a:pt x="1695" y="1223"/>
                    <a:pt x="1695" y="1223"/>
                  </a:cubicBezTo>
                  <a:cubicBezTo>
                    <a:pt x="1729" y="1258"/>
                    <a:pt x="1782" y="1269"/>
                    <a:pt x="1830" y="1269"/>
                  </a:cubicBezTo>
                  <a:cubicBezTo>
                    <a:pt x="1903" y="1269"/>
                    <a:pt x="1987" y="1244"/>
                    <a:pt x="1987" y="1157"/>
                  </a:cubicBezTo>
                  <a:cubicBezTo>
                    <a:pt x="1987" y="1027"/>
                    <a:pt x="1809" y="1070"/>
                    <a:pt x="1809" y="1019"/>
                  </a:cubicBezTo>
                  <a:cubicBezTo>
                    <a:pt x="1809" y="999"/>
                    <a:pt x="1830" y="991"/>
                    <a:pt x="1848" y="991"/>
                  </a:cubicBezTo>
                  <a:cubicBezTo>
                    <a:pt x="1873" y="991"/>
                    <a:pt x="1894" y="1001"/>
                    <a:pt x="1909" y="1020"/>
                  </a:cubicBezTo>
                  <a:cubicBezTo>
                    <a:pt x="1974" y="956"/>
                    <a:pt x="1974" y="956"/>
                    <a:pt x="1974" y="956"/>
                  </a:cubicBezTo>
                  <a:cubicBezTo>
                    <a:pt x="1942" y="922"/>
                    <a:pt x="1892" y="911"/>
                    <a:pt x="1847" y="911"/>
                  </a:cubicBezTo>
                  <a:cubicBezTo>
                    <a:pt x="1776" y="911"/>
                    <a:pt x="1704" y="946"/>
                    <a:pt x="1704" y="1026"/>
                  </a:cubicBezTo>
                  <a:close/>
                  <a:moveTo>
                    <a:pt x="2220" y="1004"/>
                  </a:moveTo>
                  <a:cubicBezTo>
                    <a:pt x="2242" y="1004"/>
                    <a:pt x="2262" y="1015"/>
                    <a:pt x="2272" y="1030"/>
                  </a:cubicBezTo>
                  <a:cubicBezTo>
                    <a:pt x="2342" y="957"/>
                    <a:pt x="2342" y="957"/>
                    <a:pt x="2342" y="957"/>
                  </a:cubicBezTo>
                  <a:cubicBezTo>
                    <a:pt x="2309" y="923"/>
                    <a:pt x="2260" y="911"/>
                    <a:pt x="2220" y="911"/>
                  </a:cubicBezTo>
                  <a:cubicBezTo>
                    <a:pt x="2115" y="911"/>
                    <a:pt x="2030" y="981"/>
                    <a:pt x="2030" y="1090"/>
                  </a:cubicBezTo>
                  <a:cubicBezTo>
                    <a:pt x="2030" y="1199"/>
                    <a:pt x="2115" y="1269"/>
                    <a:pt x="2220" y="1269"/>
                  </a:cubicBezTo>
                  <a:cubicBezTo>
                    <a:pt x="2260" y="1269"/>
                    <a:pt x="2309" y="1258"/>
                    <a:pt x="2342" y="1224"/>
                  </a:cubicBezTo>
                  <a:cubicBezTo>
                    <a:pt x="2272" y="1151"/>
                    <a:pt x="2272" y="1151"/>
                    <a:pt x="2272" y="1151"/>
                  </a:cubicBezTo>
                  <a:cubicBezTo>
                    <a:pt x="2260" y="1165"/>
                    <a:pt x="2243" y="1177"/>
                    <a:pt x="2220" y="1177"/>
                  </a:cubicBezTo>
                  <a:cubicBezTo>
                    <a:pt x="2167" y="1177"/>
                    <a:pt x="2136" y="1142"/>
                    <a:pt x="2136" y="1090"/>
                  </a:cubicBezTo>
                  <a:cubicBezTo>
                    <a:pt x="2136" y="1039"/>
                    <a:pt x="2167" y="1004"/>
                    <a:pt x="2220" y="1004"/>
                  </a:cubicBezTo>
                  <a:close/>
                  <a:moveTo>
                    <a:pt x="2603" y="1094"/>
                  </a:moveTo>
                  <a:cubicBezTo>
                    <a:pt x="2603" y="1261"/>
                    <a:pt x="2603" y="1261"/>
                    <a:pt x="2603" y="1261"/>
                  </a:cubicBezTo>
                  <a:cubicBezTo>
                    <a:pt x="2708" y="1261"/>
                    <a:pt x="2708" y="1261"/>
                    <a:pt x="2708" y="1261"/>
                  </a:cubicBezTo>
                  <a:cubicBezTo>
                    <a:pt x="2708" y="1073"/>
                    <a:pt x="2708" y="1073"/>
                    <a:pt x="2708" y="1073"/>
                  </a:cubicBezTo>
                  <a:cubicBezTo>
                    <a:pt x="2708" y="981"/>
                    <a:pt x="2689" y="911"/>
                    <a:pt x="2582" y="911"/>
                  </a:cubicBezTo>
                  <a:cubicBezTo>
                    <a:pt x="2531" y="911"/>
                    <a:pt x="2496" y="939"/>
                    <a:pt x="2486" y="966"/>
                  </a:cubicBezTo>
                  <a:cubicBezTo>
                    <a:pt x="2485" y="966"/>
                    <a:pt x="2485" y="966"/>
                    <a:pt x="2485" y="966"/>
                  </a:cubicBezTo>
                  <a:cubicBezTo>
                    <a:pt x="2485" y="730"/>
                    <a:pt x="2485" y="730"/>
                    <a:pt x="2485" y="730"/>
                  </a:cubicBezTo>
                  <a:cubicBezTo>
                    <a:pt x="2380" y="730"/>
                    <a:pt x="2380" y="730"/>
                    <a:pt x="2380" y="730"/>
                  </a:cubicBezTo>
                  <a:cubicBezTo>
                    <a:pt x="2380" y="1261"/>
                    <a:pt x="2380" y="1261"/>
                    <a:pt x="2380" y="1261"/>
                  </a:cubicBezTo>
                  <a:cubicBezTo>
                    <a:pt x="2485" y="1261"/>
                    <a:pt x="2485" y="1261"/>
                    <a:pt x="2485" y="1261"/>
                  </a:cubicBezTo>
                  <a:cubicBezTo>
                    <a:pt x="2485" y="1091"/>
                    <a:pt x="2485" y="1091"/>
                    <a:pt x="2485" y="1091"/>
                  </a:cubicBezTo>
                  <a:cubicBezTo>
                    <a:pt x="2485" y="1047"/>
                    <a:pt x="2493" y="1004"/>
                    <a:pt x="2548" y="1004"/>
                  </a:cubicBezTo>
                  <a:cubicBezTo>
                    <a:pt x="2602" y="1004"/>
                    <a:pt x="2603" y="1054"/>
                    <a:pt x="2603" y="1094"/>
                  </a:cubicBezTo>
                  <a:close/>
                  <a:moveTo>
                    <a:pt x="130" y="1634"/>
                  </a:moveTo>
                  <a:cubicBezTo>
                    <a:pt x="130" y="1596"/>
                    <a:pt x="173" y="1582"/>
                    <a:pt x="204" y="1582"/>
                  </a:cubicBezTo>
                  <a:cubicBezTo>
                    <a:pt x="231" y="1582"/>
                    <a:pt x="266" y="1593"/>
                    <a:pt x="283" y="1615"/>
                  </a:cubicBezTo>
                  <a:cubicBezTo>
                    <a:pt x="359" y="1533"/>
                    <a:pt x="359" y="1533"/>
                    <a:pt x="359" y="1533"/>
                  </a:cubicBezTo>
                  <a:cubicBezTo>
                    <a:pt x="317" y="1496"/>
                    <a:pt x="262" y="1481"/>
                    <a:pt x="206" y="1481"/>
                  </a:cubicBezTo>
                  <a:cubicBezTo>
                    <a:pt x="109" y="1481"/>
                    <a:pt x="17" y="1537"/>
                    <a:pt x="17" y="1643"/>
                  </a:cubicBezTo>
                  <a:cubicBezTo>
                    <a:pt x="17" y="1809"/>
                    <a:pt x="250" y="1759"/>
                    <a:pt x="250" y="1851"/>
                  </a:cubicBezTo>
                  <a:cubicBezTo>
                    <a:pt x="250" y="1886"/>
                    <a:pt x="210" y="1903"/>
                    <a:pt x="174" y="1903"/>
                  </a:cubicBezTo>
                  <a:cubicBezTo>
                    <a:pt x="137" y="1903"/>
                    <a:pt x="101" y="1885"/>
                    <a:pt x="78" y="1856"/>
                  </a:cubicBezTo>
                  <a:cubicBezTo>
                    <a:pt x="0" y="1941"/>
                    <a:pt x="0" y="1941"/>
                    <a:pt x="0" y="1941"/>
                  </a:cubicBezTo>
                  <a:cubicBezTo>
                    <a:pt x="47" y="1985"/>
                    <a:pt x="104" y="2004"/>
                    <a:pt x="168" y="2004"/>
                  </a:cubicBezTo>
                  <a:cubicBezTo>
                    <a:pt x="270" y="2004"/>
                    <a:pt x="359" y="1951"/>
                    <a:pt x="359" y="1840"/>
                  </a:cubicBezTo>
                  <a:cubicBezTo>
                    <a:pt x="359" y="1666"/>
                    <a:pt x="130" y="1724"/>
                    <a:pt x="130" y="1634"/>
                  </a:cubicBezTo>
                  <a:close/>
                  <a:moveTo>
                    <a:pt x="808" y="1818"/>
                  </a:moveTo>
                  <a:cubicBezTo>
                    <a:pt x="808" y="1912"/>
                    <a:pt x="749" y="2000"/>
                    <a:pt x="652" y="2000"/>
                  </a:cubicBezTo>
                  <a:cubicBezTo>
                    <a:pt x="609" y="2000"/>
                    <a:pt x="568" y="1988"/>
                    <a:pt x="544" y="1955"/>
                  </a:cubicBezTo>
                  <a:cubicBezTo>
                    <a:pt x="543" y="1955"/>
                    <a:pt x="543" y="1955"/>
                    <a:pt x="543" y="1955"/>
                  </a:cubicBezTo>
                  <a:cubicBezTo>
                    <a:pt x="543" y="2151"/>
                    <a:pt x="543" y="2151"/>
                    <a:pt x="543" y="2151"/>
                  </a:cubicBezTo>
                  <a:cubicBezTo>
                    <a:pt x="437" y="2151"/>
                    <a:pt x="437" y="2151"/>
                    <a:pt x="437" y="2151"/>
                  </a:cubicBezTo>
                  <a:cubicBezTo>
                    <a:pt x="437" y="1650"/>
                    <a:pt x="437" y="1650"/>
                    <a:pt x="437" y="1650"/>
                  </a:cubicBezTo>
                  <a:cubicBezTo>
                    <a:pt x="534" y="1650"/>
                    <a:pt x="534" y="1650"/>
                    <a:pt x="534" y="1650"/>
                  </a:cubicBezTo>
                  <a:cubicBezTo>
                    <a:pt x="534" y="1695"/>
                    <a:pt x="534" y="1695"/>
                    <a:pt x="534" y="1695"/>
                  </a:cubicBezTo>
                  <a:cubicBezTo>
                    <a:pt x="536" y="1695"/>
                    <a:pt x="536" y="1695"/>
                    <a:pt x="536" y="1695"/>
                  </a:cubicBezTo>
                  <a:cubicBezTo>
                    <a:pt x="552" y="1670"/>
                    <a:pt x="593" y="1641"/>
                    <a:pt x="640" y="1641"/>
                  </a:cubicBezTo>
                  <a:cubicBezTo>
                    <a:pt x="741" y="1641"/>
                    <a:pt x="808" y="1714"/>
                    <a:pt x="808" y="1818"/>
                  </a:cubicBezTo>
                  <a:close/>
                  <a:moveTo>
                    <a:pt x="703" y="1820"/>
                  </a:moveTo>
                  <a:cubicBezTo>
                    <a:pt x="703" y="1769"/>
                    <a:pt x="671" y="1734"/>
                    <a:pt x="619" y="1734"/>
                  </a:cubicBezTo>
                  <a:cubicBezTo>
                    <a:pt x="566" y="1734"/>
                    <a:pt x="534" y="1769"/>
                    <a:pt x="534" y="1820"/>
                  </a:cubicBezTo>
                  <a:cubicBezTo>
                    <a:pt x="534" y="1872"/>
                    <a:pt x="566" y="1907"/>
                    <a:pt x="619" y="1907"/>
                  </a:cubicBezTo>
                  <a:cubicBezTo>
                    <a:pt x="671" y="1907"/>
                    <a:pt x="703" y="1872"/>
                    <a:pt x="703" y="1820"/>
                  </a:cubicBezTo>
                  <a:close/>
                  <a:moveTo>
                    <a:pt x="1209" y="1820"/>
                  </a:moveTo>
                  <a:cubicBezTo>
                    <a:pt x="1209" y="1853"/>
                    <a:pt x="1209" y="1853"/>
                    <a:pt x="1209" y="1853"/>
                  </a:cubicBezTo>
                  <a:cubicBezTo>
                    <a:pt x="965" y="1853"/>
                    <a:pt x="965" y="1853"/>
                    <a:pt x="965" y="1853"/>
                  </a:cubicBezTo>
                  <a:cubicBezTo>
                    <a:pt x="973" y="1894"/>
                    <a:pt x="1004" y="1920"/>
                    <a:pt x="1044" y="1920"/>
                  </a:cubicBezTo>
                  <a:cubicBezTo>
                    <a:pt x="1079" y="1920"/>
                    <a:pt x="1102" y="1902"/>
                    <a:pt x="1119" y="1878"/>
                  </a:cubicBezTo>
                  <a:cubicBezTo>
                    <a:pt x="1193" y="1932"/>
                    <a:pt x="1193" y="1932"/>
                    <a:pt x="1193" y="1932"/>
                  </a:cubicBezTo>
                  <a:cubicBezTo>
                    <a:pt x="1159" y="1975"/>
                    <a:pt x="1104" y="2000"/>
                    <a:pt x="1049" y="2000"/>
                  </a:cubicBezTo>
                  <a:cubicBezTo>
                    <a:pt x="944" y="2000"/>
                    <a:pt x="860" y="1929"/>
                    <a:pt x="860" y="1820"/>
                  </a:cubicBezTo>
                  <a:cubicBezTo>
                    <a:pt x="860" y="1712"/>
                    <a:pt x="944" y="1641"/>
                    <a:pt x="1049" y="1641"/>
                  </a:cubicBezTo>
                  <a:cubicBezTo>
                    <a:pt x="1148" y="1641"/>
                    <a:pt x="1209" y="1712"/>
                    <a:pt x="1209" y="1820"/>
                  </a:cubicBezTo>
                  <a:close/>
                  <a:moveTo>
                    <a:pt x="1104" y="1782"/>
                  </a:moveTo>
                  <a:cubicBezTo>
                    <a:pt x="1105" y="1747"/>
                    <a:pt x="1077" y="1717"/>
                    <a:pt x="1039" y="1717"/>
                  </a:cubicBezTo>
                  <a:cubicBezTo>
                    <a:pt x="993" y="1717"/>
                    <a:pt x="968" y="1749"/>
                    <a:pt x="965" y="1782"/>
                  </a:cubicBezTo>
                  <a:lnTo>
                    <a:pt x="1104" y="1782"/>
                  </a:lnTo>
                  <a:close/>
                  <a:moveTo>
                    <a:pt x="1452" y="1734"/>
                  </a:moveTo>
                  <a:cubicBezTo>
                    <a:pt x="1474" y="1734"/>
                    <a:pt x="1494" y="1745"/>
                    <a:pt x="1504" y="1760"/>
                  </a:cubicBezTo>
                  <a:cubicBezTo>
                    <a:pt x="1574" y="1687"/>
                    <a:pt x="1574" y="1687"/>
                    <a:pt x="1574" y="1687"/>
                  </a:cubicBezTo>
                  <a:cubicBezTo>
                    <a:pt x="1541" y="1653"/>
                    <a:pt x="1492" y="1641"/>
                    <a:pt x="1452" y="1641"/>
                  </a:cubicBezTo>
                  <a:cubicBezTo>
                    <a:pt x="1347" y="1641"/>
                    <a:pt x="1263" y="1712"/>
                    <a:pt x="1263" y="1820"/>
                  </a:cubicBezTo>
                  <a:cubicBezTo>
                    <a:pt x="1263" y="1929"/>
                    <a:pt x="1347" y="2000"/>
                    <a:pt x="1452" y="2000"/>
                  </a:cubicBezTo>
                  <a:cubicBezTo>
                    <a:pt x="1492" y="2000"/>
                    <a:pt x="1541" y="1988"/>
                    <a:pt x="1574" y="1954"/>
                  </a:cubicBezTo>
                  <a:cubicBezTo>
                    <a:pt x="1504" y="1881"/>
                    <a:pt x="1504" y="1881"/>
                    <a:pt x="1504" y="1881"/>
                  </a:cubicBezTo>
                  <a:cubicBezTo>
                    <a:pt x="1492" y="1895"/>
                    <a:pt x="1476" y="1907"/>
                    <a:pt x="1452" y="1907"/>
                  </a:cubicBezTo>
                  <a:cubicBezTo>
                    <a:pt x="1400" y="1907"/>
                    <a:pt x="1368" y="1872"/>
                    <a:pt x="1368" y="1820"/>
                  </a:cubicBezTo>
                  <a:cubicBezTo>
                    <a:pt x="1368" y="1769"/>
                    <a:pt x="1400" y="1734"/>
                    <a:pt x="1452" y="1734"/>
                  </a:cubicBezTo>
                  <a:close/>
                  <a:moveTo>
                    <a:pt x="1666" y="1481"/>
                  </a:moveTo>
                  <a:cubicBezTo>
                    <a:pt x="1632" y="1481"/>
                    <a:pt x="1605" y="1509"/>
                    <a:pt x="1605" y="1542"/>
                  </a:cubicBezTo>
                  <a:cubicBezTo>
                    <a:pt x="1605" y="1576"/>
                    <a:pt x="1632" y="1603"/>
                    <a:pt x="1666" y="1603"/>
                  </a:cubicBezTo>
                  <a:cubicBezTo>
                    <a:pt x="1700" y="1603"/>
                    <a:pt x="1727" y="1576"/>
                    <a:pt x="1727" y="1542"/>
                  </a:cubicBezTo>
                  <a:cubicBezTo>
                    <a:pt x="1727" y="1509"/>
                    <a:pt x="1700" y="1481"/>
                    <a:pt x="1666" y="1481"/>
                  </a:cubicBezTo>
                  <a:close/>
                  <a:moveTo>
                    <a:pt x="1613" y="1991"/>
                  </a:moveTo>
                  <a:cubicBezTo>
                    <a:pt x="1719" y="1991"/>
                    <a:pt x="1719" y="1991"/>
                    <a:pt x="1719" y="1991"/>
                  </a:cubicBezTo>
                  <a:cubicBezTo>
                    <a:pt x="1719" y="1650"/>
                    <a:pt x="1719" y="1650"/>
                    <a:pt x="1719" y="1650"/>
                  </a:cubicBezTo>
                  <a:cubicBezTo>
                    <a:pt x="1613" y="1650"/>
                    <a:pt x="1613" y="1650"/>
                    <a:pt x="1613" y="1650"/>
                  </a:cubicBezTo>
                  <a:lnTo>
                    <a:pt x="1613" y="1991"/>
                  </a:lnTo>
                  <a:close/>
                  <a:moveTo>
                    <a:pt x="2106" y="1818"/>
                  </a:moveTo>
                  <a:cubicBezTo>
                    <a:pt x="2106" y="1991"/>
                    <a:pt x="2106" y="1991"/>
                    <a:pt x="2106" y="1991"/>
                  </a:cubicBezTo>
                  <a:cubicBezTo>
                    <a:pt x="2009" y="1991"/>
                    <a:pt x="2009" y="1991"/>
                    <a:pt x="2009" y="1991"/>
                  </a:cubicBezTo>
                  <a:cubicBezTo>
                    <a:pt x="2009" y="1948"/>
                    <a:pt x="2009" y="1948"/>
                    <a:pt x="2009" y="1948"/>
                  </a:cubicBezTo>
                  <a:cubicBezTo>
                    <a:pt x="2007" y="1948"/>
                    <a:pt x="2007" y="1948"/>
                    <a:pt x="2007" y="1948"/>
                  </a:cubicBezTo>
                  <a:cubicBezTo>
                    <a:pt x="1984" y="1985"/>
                    <a:pt x="1942" y="2000"/>
                    <a:pt x="1899" y="2000"/>
                  </a:cubicBezTo>
                  <a:cubicBezTo>
                    <a:pt x="1835" y="2000"/>
                    <a:pt x="1778" y="1963"/>
                    <a:pt x="1778" y="1894"/>
                  </a:cubicBezTo>
                  <a:cubicBezTo>
                    <a:pt x="1778" y="1776"/>
                    <a:pt x="1921" y="1774"/>
                    <a:pt x="2009" y="1774"/>
                  </a:cubicBezTo>
                  <a:cubicBezTo>
                    <a:pt x="2009" y="1737"/>
                    <a:pt x="1978" y="1713"/>
                    <a:pt x="1941" y="1713"/>
                  </a:cubicBezTo>
                  <a:cubicBezTo>
                    <a:pt x="1907" y="1713"/>
                    <a:pt x="1878" y="1728"/>
                    <a:pt x="1856" y="1754"/>
                  </a:cubicBezTo>
                  <a:cubicBezTo>
                    <a:pt x="1799" y="1696"/>
                    <a:pt x="1799" y="1696"/>
                    <a:pt x="1799" y="1696"/>
                  </a:cubicBezTo>
                  <a:cubicBezTo>
                    <a:pt x="1838" y="1660"/>
                    <a:pt x="1894" y="1641"/>
                    <a:pt x="1950" y="1641"/>
                  </a:cubicBezTo>
                  <a:cubicBezTo>
                    <a:pt x="2073" y="1641"/>
                    <a:pt x="2106" y="1704"/>
                    <a:pt x="2106" y="1818"/>
                  </a:cubicBezTo>
                  <a:close/>
                  <a:moveTo>
                    <a:pt x="2009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50" y="1842"/>
                    <a:pt x="1879" y="1844"/>
                    <a:pt x="1879" y="1891"/>
                  </a:cubicBezTo>
                  <a:cubicBezTo>
                    <a:pt x="1879" y="1916"/>
                    <a:pt x="1905" y="1928"/>
                    <a:pt x="1929" y="1928"/>
                  </a:cubicBezTo>
                  <a:cubicBezTo>
                    <a:pt x="1970" y="1928"/>
                    <a:pt x="2009" y="1906"/>
                    <a:pt x="2009" y="1864"/>
                  </a:cubicBezTo>
                  <a:lnTo>
                    <a:pt x="2009" y="1842"/>
                  </a:lnTo>
                  <a:close/>
                  <a:moveTo>
                    <a:pt x="2173" y="1991"/>
                  </a:moveTo>
                  <a:cubicBezTo>
                    <a:pt x="2278" y="1991"/>
                    <a:pt x="2278" y="1991"/>
                    <a:pt x="2278" y="1991"/>
                  </a:cubicBezTo>
                  <a:cubicBezTo>
                    <a:pt x="2278" y="1460"/>
                    <a:pt x="2278" y="1460"/>
                    <a:pt x="2278" y="1460"/>
                  </a:cubicBezTo>
                  <a:cubicBezTo>
                    <a:pt x="2173" y="1460"/>
                    <a:pt x="2173" y="1460"/>
                    <a:pt x="2173" y="1460"/>
                  </a:cubicBezTo>
                  <a:lnTo>
                    <a:pt x="2173" y="1991"/>
                  </a:lnTo>
                  <a:close/>
                  <a:moveTo>
                    <a:pt x="2408" y="1481"/>
                  </a:moveTo>
                  <a:cubicBezTo>
                    <a:pt x="2375" y="1481"/>
                    <a:pt x="2347" y="1509"/>
                    <a:pt x="2347" y="1542"/>
                  </a:cubicBezTo>
                  <a:cubicBezTo>
                    <a:pt x="2347" y="1576"/>
                    <a:pt x="2375" y="1603"/>
                    <a:pt x="2408" y="1603"/>
                  </a:cubicBezTo>
                  <a:cubicBezTo>
                    <a:pt x="2442" y="1603"/>
                    <a:pt x="2469" y="1576"/>
                    <a:pt x="2469" y="1542"/>
                  </a:cubicBezTo>
                  <a:cubicBezTo>
                    <a:pt x="2469" y="1509"/>
                    <a:pt x="2442" y="1481"/>
                    <a:pt x="2408" y="1481"/>
                  </a:cubicBezTo>
                  <a:close/>
                  <a:moveTo>
                    <a:pt x="2356" y="1991"/>
                  </a:moveTo>
                  <a:cubicBezTo>
                    <a:pt x="2461" y="1991"/>
                    <a:pt x="2461" y="1991"/>
                    <a:pt x="2461" y="1991"/>
                  </a:cubicBezTo>
                  <a:cubicBezTo>
                    <a:pt x="2461" y="1650"/>
                    <a:pt x="2461" y="1650"/>
                    <a:pt x="2461" y="1650"/>
                  </a:cubicBezTo>
                  <a:cubicBezTo>
                    <a:pt x="2356" y="1650"/>
                    <a:pt x="2356" y="1650"/>
                    <a:pt x="2356" y="1650"/>
                  </a:cubicBezTo>
                  <a:lnTo>
                    <a:pt x="2356" y="1991"/>
                  </a:lnTo>
                  <a:close/>
                  <a:moveTo>
                    <a:pt x="2630" y="1750"/>
                  </a:moveTo>
                  <a:cubicBezTo>
                    <a:pt x="2630" y="1729"/>
                    <a:pt x="2651" y="1721"/>
                    <a:pt x="2669" y="1721"/>
                  </a:cubicBezTo>
                  <a:cubicBezTo>
                    <a:pt x="2694" y="1721"/>
                    <a:pt x="2715" y="1731"/>
                    <a:pt x="2730" y="1750"/>
                  </a:cubicBezTo>
                  <a:cubicBezTo>
                    <a:pt x="2795" y="1686"/>
                    <a:pt x="2795" y="1686"/>
                    <a:pt x="2795" y="1686"/>
                  </a:cubicBezTo>
                  <a:cubicBezTo>
                    <a:pt x="2763" y="1653"/>
                    <a:pt x="2713" y="1641"/>
                    <a:pt x="2668" y="1641"/>
                  </a:cubicBezTo>
                  <a:cubicBezTo>
                    <a:pt x="2597" y="1641"/>
                    <a:pt x="2525" y="1676"/>
                    <a:pt x="2525" y="1757"/>
                  </a:cubicBezTo>
                  <a:cubicBezTo>
                    <a:pt x="2525" y="1887"/>
                    <a:pt x="2703" y="1840"/>
                    <a:pt x="2703" y="1895"/>
                  </a:cubicBezTo>
                  <a:cubicBezTo>
                    <a:pt x="2703" y="1913"/>
                    <a:pt x="2679" y="1920"/>
                    <a:pt x="2655" y="1920"/>
                  </a:cubicBezTo>
                  <a:cubicBezTo>
                    <a:pt x="2623" y="1920"/>
                    <a:pt x="2600" y="1906"/>
                    <a:pt x="2580" y="1882"/>
                  </a:cubicBezTo>
                  <a:cubicBezTo>
                    <a:pt x="2517" y="1953"/>
                    <a:pt x="2517" y="1953"/>
                    <a:pt x="2517" y="1953"/>
                  </a:cubicBezTo>
                  <a:cubicBezTo>
                    <a:pt x="2550" y="1988"/>
                    <a:pt x="2603" y="2000"/>
                    <a:pt x="2651" y="2000"/>
                  </a:cubicBezTo>
                  <a:cubicBezTo>
                    <a:pt x="2724" y="2000"/>
                    <a:pt x="2808" y="1974"/>
                    <a:pt x="2808" y="1887"/>
                  </a:cubicBezTo>
                  <a:cubicBezTo>
                    <a:pt x="2808" y="1757"/>
                    <a:pt x="2630" y="1800"/>
                    <a:pt x="2630" y="1750"/>
                  </a:cubicBezTo>
                  <a:close/>
                  <a:moveTo>
                    <a:pt x="3002" y="1549"/>
                  </a:moveTo>
                  <a:cubicBezTo>
                    <a:pt x="2897" y="1549"/>
                    <a:pt x="2897" y="1549"/>
                    <a:pt x="2897" y="1549"/>
                  </a:cubicBezTo>
                  <a:cubicBezTo>
                    <a:pt x="2897" y="1650"/>
                    <a:pt x="2897" y="1650"/>
                    <a:pt x="2897" y="1650"/>
                  </a:cubicBezTo>
                  <a:cubicBezTo>
                    <a:pt x="2829" y="1650"/>
                    <a:pt x="2829" y="1650"/>
                    <a:pt x="2829" y="1650"/>
                  </a:cubicBezTo>
                  <a:cubicBezTo>
                    <a:pt x="2829" y="1734"/>
                    <a:pt x="2829" y="1734"/>
                    <a:pt x="2829" y="1734"/>
                  </a:cubicBezTo>
                  <a:cubicBezTo>
                    <a:pt x="2897" y="1734"/>
                    <a:pt x="2897" y="1734"/>
                    <a:pt x="2897" y="1734"/>
                  </a:cubicBezTo>
                  <a:cubicBezTo>
                    <a:pt x="2897" y="1896"/>
                    <a:pt x="2897" y="1896"/>
                    <a:pt x="2897" y="1896"/>
                  </a:cubicBezTo>
                  <a:cubicBezTo>
                    <a:pt x="2897" y="1971"/>
                    <a:pt x="2951" y="2000"/>
                    <a:pt x="3021" y="2000"/>
                  </a:cubicBezTo>
                  <a:cubicBezTo>
                    <a:pt x="3046" y="2000"/>
                    <a:pt x="3072" y="1997"/>
                    <a:pt x="3095" y="1989"/>
                  </a:cubicBezTo>
                  <a:cubicBezTo>
                    <a:pt x="3095" y="1901"/>
                    <a:pt x="3095" y="1901"/>
                    <a:pt x="3095" y="1901"/>
                  </a:cubicBezTo>
                  <a:cubicBezTo>
                    <a:pt x="3086" y="1910"/>
                    <a:pt x="3063" y="1911"/>
                    <a:pt x="3052" y="1911"/>
                  </a:cubicBezTo>
                  <a:cubicBezTo>
                    <a:pt x="3006" y="1911"/>
                    <a:pt x="3002" y="1884"/>
                    <a:pt x="3002" y="1848"/>
                  </a:cubicBezTo>
                  <a:cubicBezTo>
                    <a:pt x="3002" y="1734"/>
                    <a:pt x="3002" y="1734"/>
                    <a:pt x="3002" y="1734"/>
                  </a:cubicBezTo>
                  <a:cubicBezTo>
                    <a:pt x="3095" y="1734"/>
                    <a:pt x="3095" y="1734"/>
                    <a:pt x="3095" y="1734"/>
                  </a:cubicBezTo>
                  <a:cubicBezTo>
                    <a:pt x="3095" y="1650"/>
                    <a:pt x="3095" y="1650"/>
                    <a:pt x="3095" y="1650"/>
                  </a:cubicBezTo>
                  <a:cubicBezTo>
                    <a:pt x="3002" y="1650"/>
                    <a:pt x="3002" y="1650"/>
                    <a:pt x="3002" y="1650"/>
                  </a:cubicBezTo>
                  <a:lnTo>
                    <a:pt x="3002" y="1549"/>
                  </a:lnTo>
                  <a:close/>
                  <a:moveTo>
                    <a:pt x="3487" y="1820"/>
                  </a:moveTo>
                  <a:cubicBezTo>
                    <a:pt x="3487" y="1853"/>
                    <a:pt x="3487" y="1853"/>
                    <a:pt x="3487" y="1853"/>
                  </a:cubicBezTo>
                  <a:cubicBezTo>
                    <a:pt x="3243" y="1853"/>
                    <a:pt x="3243" y="1853"/>
                    <a:pt x="3243" y="1853"/>
                  </a:cubicBezTo>
                  <a:cubicBezTo>
                    <a:pt x="3251" y="1894"/>
                    <a:pt x="3282" y="1920"/>
                    <a:pt x="3322" y="1920"/>
                  </a:cubicBezTo>
                  <a:cubicBezTo>
                    <a:pt x="3357" y="1920"/>
                    <a:pt x="3380" y="1902"/>
                    <a:pt x="3397" y="1878"/>
                  </a:cubicBezTo>
                  <a:cubicBezTo>
                    <a:pt x="3471" y="1932"/>
                    <a:pt x="3471" y="1932"/>
                    <a:pt x="3471" y="1932"/>
                  </a:cubicBezTo>
                  <a:cubicBezTo>
                    <a:pt x="3437" y="1975"/>
                    <a:pt x="3382" y="2000"/>
                    <a:pt x="3327" y="2000"/>
                  </a:cubicBezTo>
                  <a:cubicBezTo>
                    <a:pt x="3222" y="2000"/>
                    <a:pt x="3138" y="1929"/>
                    <a:pt x="3138" y="1820"/>
                  </a:cubicBezTo>
                  <a:cubicBezTo>
                    <a:pt x="3138" y="1712"/>
                    <a:pt x="3222" y="1641"/>
                    <a:pt x="3327" y="1641"/>
                  </a:cubicBezTo>
                  <a:cubicBezTo>
                    <a:pt x="3426" y="1641"/>
                    <a:pt x="3487" y="1712"/>
                    <a:pt x="3487" y="1820"/>
                  </a:cubicBezTo>
                  <a:close/>
                  <a:moveTo>
                    <a:pt x="3382" y="1782"/>
                  </a:moveTo>
                  <a:cubicBezTo>
                    <a:pt x="3383" y="1747"/>
                    <a:pt x="3355" y="1717"/>
                    <a:pt x="3317" y="1717"/>
                  </a:cubicBezTo>
                  <a:cubicBezTo>
                    <a:pt x="3271" y="1717"/>
                    <a:pt x="3246" y="1749"/>
                    <a:pt x="3243" y="1782"/>
                  </a:cubicBezTo>
                  <a:lnTo>
                    <a:pt x="3382" y="1782"/>
                  </a:lnTo>
                  <a:close/>
                  <a:moveTo>
                    <a:pt x="3754" y="1641"/>
                  </a:moveTo>
                  <a:cubicBezTo>
                    <a:pt x="3702" y="1641"/>
                    <a:pt x="3668" y="1669"/>
                    <a:pt x="3654" y="1696"/>
                  </a:cubicBezTo>
                  <a:cubicBezTo>
                    <a:pt x="3652" y="1696"/>
                    <a:pt x="3652" y="1696"/>
                    <a:pt x="3652" y="1696"/>
                  </a:cubicBezTo>
                  <a:cubicBezTo>
                    <a:pt x="3652" y="1650"/>
                    <a:pt x="3652" y="1650"/>
                    <a:pt x="3652" y="1650"/>
                  </a:cubicBezTo>
                  <a:cubicBezTo>
                    <a:pt x="3551" y="1650"/>
                    <a:pt x="3551" y="1650"/>
                    <a:pt x="3551" y="1650"/>
                  </a:cubicBezTo>
                  <a:cubicBezTo>
                    <a:pt x="3551" y="1991"/>
                    <a:pt x="3551" y="1991"/>
                    <a:pt x="3551" y="1991"/>
                  </a:cubicBezTo>
                  <a:cubicBezTo>
                    <a:pt x="3657" y="1991"/>
                    <a:pt x="3657" y="1991"/>
                    <a:pt x="3657" y="1991"/>
                  </a:cubicBezTo>
                  <a:cubicBezTo>
                    <a:pt x="3657" y="1821"/>
                    <a:pt x="3657" y="1821"/>
                    <a:pt x="3657" y="1821"/>
                  </a:cubicBezTo>
                  <a:cubicBezTo>
                    <a:pt x="3657" y="1777"/>
                    <a:pt x="3665" y="1734"/>
                    <a:pt x="3720" y="1734"/>
                  </a:cubicBezTo>
                  <a:cubicBezTo>
                    <a:pt x="3774" y="1734"/>
                    <a:pt x="3775" y="1785"/>
                    <a:pt x="3775" y="1824"/>
                  </a:cubicBezTo>
                  <a:cubicBezTo>
                    <a:pt x="3775" y="1991"/>
                    <a:pt x="3775" y="1991"/>
                    <a:pt x="3775" y="1991"/>
                  </a:cubicBezTo>
                  <a:cubicBezTo>
                    <a:pt x="3880" y="1991"/>
                    <a:pt x="3880" y="1991"/>
                    <a:pt x="3880" y="1991"/>
                  </a:cubicBezTo>
                  <a:cubicBezTo>
                    <a:pt x="3880" y="1803"/>
                    <a:pt x="3880" y="1803"/>
                    <a:pt x="3880" y="1803"/>
                  </a:cubicBezTo>
                  <a:cubicBezTo>
                    <a:pt x="3880" y="1712"/>
                    <a:pt x="3860" y="1641"/>
                    <a:pt x="3754" y="1641"/>
                  </a:cubicBezTo>
                  <a:close/>
                </a:path>
              </a:pathLst>
            </a:custGeom>
            <a:solidFill>
              <a:srgbClr val="0027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9" name="Text Placeholder Gradient (PHJU)">
            <a:extLst>
              <a:ext uri="{FF2B5EF4-FFF2-40B4-BE49-F238E27FC236}">
                <a16:creationId xmlns:a16="http://schemas.microsoft.com/office/drawing/2014/main" id="{3A0369B1-2AE7-402B-8EE5-7047A0A99856}"/>
              </a:ext>
            </a:extLst>
          </p:cNvPr>
          <p:cNvSpPr>
            <a:spLocks noGrp="1" noSelect="1"/>
          </p:cNvSpPr>
          <p:nvPr>
            <p:ph type="body" sz="quarter" idx="16" hasCustomPrompt="1"/>
            <p:custDataLst>
              <p:custData r:id="rId1"/>
            </p:custDataLst>
          </p:nvPr>
        </p:nvSpPr>
        <p:spPr bwMode="gray">
          <a:xfrm>
            <a:off x="8739562" y="0"/>
            <a:ext cx="3452668" cy="4928318"/>
          </a:xfrm>
          <a:gradFill flip="none" rotWithShape="1">
            <a:gsLst>
              <a:gs pos="14000">
                <a:srgbClr val="FFFFFF">
                  <a:alpha val="50000"/>
                </a:srgbClr>
              </a:gs>
              <a:gs pos="28000">
                <a:srgbClr val="FFFFFF">
                  <a:alpha val="75000"/>
                </a:srgbClr>
              </a:gs>
              <a:gs pos="2000">
                <a:srgbClr val="FFFFFF">
                  <a:alpha val="2000"/>
                </a:srgbClr>
              </a:gs>
              <a:gs pos="0">
                <a:srgbClr val="FFFFFF">
                  <a:alpha val="1000"/>
                </a:srgbClr>
              </a:gs>
              <a:gs pos="72000">
                <a:srgbClr val="FFFFFF"/>
              </a:gs>
              <a:gs pos="40000">
                <a:srgbClr val="FFFFFF">
                  <a:alpha val="90000"/>
                </a:srgbClr>
              </a:gs>
              <a:gs pos="54000">
                <a:srgbClr val="FFFFFF"/>
              </a:gs>
            </a:gsLst>
            <a:lin ang="0" scaled="1"/>
            <a:tileRect/>
          </a:gra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marL="0" lvl="0" indent="0" algn="l" defTabSz="1088937" rtl="0" eaLnBrk="1" latinLnBrk="0" hangingPunct="1">
              <a:spcBef>
                <a:spcPts val="0"/>
              </a:spcBef>
              <a:buFontTx/>
              <a:buNone/>
            </a:pPr>
            <a:r>
              <a:rPr lang="en-GB" dirty="0"/>
              <a:t> </a:t>
            </a:r>
          </a:p>
        </p:txBody>
      </p:sp>
      <p:sp>
        <p:nvSpPr>
          <p:cNvPr id="1847" name="Text Placeholder 1846 (PHJU)">
            <a:extLst>
              <a:ext uri="{FF2B5EF4-FFF2-40B4-BE49-F238E27FC236}">
                <a16:creationId xmlns:a16="http://schemas.microsoft.com/office/drawing/2014/main" id="{6261FB7D-5C61-4BEC-BA95-3BD641221814}"/>
              </a:ext>
            </a:extLst>
          </p:cNvPr>
          <p:cNvSpPr>
            <a:spLocks noGrp="1" noSelect="1"/>
          </p:cNvSpPr>
          <p:nvPr>
            <p:ph type="body" sz="quarter" idx="15" hasCustomPrompt="1"/>
            <p:custDataLst>
              <p:custData r:id="rId2"/>
            </p:custDataLst>
          </p:nvPr>
        </p:nvSpPr>
        <p:spPr bwMode="gray">
          <a:xfrm>
            <a:off x="7621083" y="-6480"/>
            <a:ext cx="4586400" cy="3366000"/>
          </a:xfrm>
          <a:blipFill dpi="0" rotWithShape="1">
            <a:blip r:embed="rId4"/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marL="0" lvl="0" indent="0" algn="l" defTabSz="1088937" rtl="0" eaLnBrk="1" latinLnBrk="0" hangingPunct="1">
              <a:spcBef>
                <a:spcPts val="0"/>
              </a:spcBef>
              <a:buFontTx/>
              <a:buNone/>
            </a:pPr>
            <a:r>
              <a:rPr lang="en-GB" dirty="0"/>
              <a:t> </a:t>
            </a:r>
          </a:p>
        </p:txBody>
      </p:sp>
      <p:pic>
        <p:nvPicPr>
          <p:cNvPr id="16" name="Tijdelijke aanduiding voor afbeelding 2">
            <a:extLst>
              <a:ext uri="{FF2B5EF4-FFF2-40B4-BE49-F238E27FC236}">
                <a16:creationId xmlns:a16="http://schemas.microsoft.com/office/drawing/2014/main" id="{66234EFE-BD02-4967-8FC4-5AD42B2E9391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5"/>
          <a:srcRect t="406" b="406"/>
          <a:stretch>
            <a:fillRect/>
          </a:stretch>
        </p:blipFill>
        <p:spPr bwMode="gray">
          <a:xfrm>
            <a:off x="-3" y="1621461"/>
            <a:ext cx="12191999" cy="3160491"/>
          </a:xfrm>
          <a:prstGeom prst="rect">
            <a:avLst/>
          </a:prstGeom>
        </p:spPr>
      </p:pic>
      <p:sp>
        <p:nvSpPr>
          <p:cNvPr id="17" name="Titel 1"/>
          <p:cNvSpPr>
            <a:spLocks noGrp="1" noSelect="1"/>
          </p:cNvSpPr>
          <p:nvPr>
            <p:ph type="ctrTitle" hasCustomPrompt="1"/>
          </p:nvPr>
        </p:nvSpPr>
        <p:spPr bwMode="gray">
          <a:xfrm>
            <a:off x="434484" y="5085184"/>
            <a:ext cx="11304000" cy="682626"/>
          </a:xfrm>
        </p:spPr>
        <p:txBody>
          <a:bodyPr anchor="t" anchorCtr="0"/>
          <a:lstStyle>
            <a:lvl1pPr algn="l">
              <a:defRPr sz="4400"/>
            </a:lvl1pPr>
          </a:lstStyle>
          <a:p>
            <a:r>
              <a:rPr lang="en-GB" noProof="1"/>
              <a:t>[Titel]</a:t>
            </a:r>
          </a:p>
        </p:txBody>
      </p:sp>
      <p:sp>
        <p:nvSpPr>
          <p:cNvPr id="18" name="Ondertitel 2"/>
          <p:cNvSpPr>
            <a:spLocks noGrp="1" noSelect="1"/>
          </p:cNvSpPr>
          <p:nvPr>
            <p:ph type="subTitle" idx="1" hasCustomPrompt="1"/>
          </p:nvPr>
        </p:nvSpPr>
        <p:spPr bwMode="gray">
          <a:xfrm>
            <a:off x="434484" y="5646784"/>
            <a:ext cx="11304000" cy="6120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1"/>
              <a:t>[Subtitel/Naam]</a:t>
            </a:r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9752E498-790C-4AFD-9524-04A7E660E3D2}"/>
              </a:ext>
            </a:extLst>
          </p:cNvPr>
          <p:cNvSpPr>
            <a:spLocks noSelect="1"/>
          </p:cNvSpPr>
          <p:nvPr userDrawn="1"/>
        </p:nvSpPr>
        <p:spPr bwMode="auto">
          <a:xfrm>
            <a:off x="452438" y="6273316"/>
            <a:ext cx="2200275" cy="239713"/>
          </a:xfrm>
          <a:custGeom>
            <a:avLst/>
            <a:gdLst>
              <a:gd name="T0" fmla="*/ 141 w 6931"/>
              <a:gd name="T1" fmla="*/ 732 h 755"/>
              <a:gd name="T2" fmla="*/ 38 w 6931"/>
              <a:gd name="T3" fmla="*/ 33 h 755"/>
              <a:gd name="T4" fmla="*/ 432 w 6931"/>
              <a:gd name="T5" fmla="*/ 31 h 755"/>
              <a:gd name="T6" fmla="*/ 1035 w 6931"/>
              <a:gd name="T7" fmla="*/ 466 h 755"/>
              <a:gd name="T8" fmla="*/ 994 w 6931"/>
              <a:gd name="T9" fmla="*/ 618 h 755"/>
              <a:gd name="T10" fmla="*/ 884 w 6931"/>
              <a:gd name="T11" fmla="*/ 750 h 755"/>
              <a:gd name="T12" fmla="*/ 981 w 6931"/>
              <a:gd name="T13" fmla="*/ 273 h 755"/>
              <a:gd name="T14" fmla="*/ 901 w 6931"/>
              <a:gd name="T15" fmla="*/ 426 h 755"/>
              <a:gd name="T16" fmla="*/ 1471 w 6931"/>
              <a:gd name="T17" fmla="*/ 390 h 755"/>
              <a:gd name="T18" fmla="*/ 1184 w 6931"/>
              <a:gd name="T19" fmla="*/ 744 h 755"/>
              <a:gd name="T20" fmla="*/ 1263 w 6931"/>
              <a:gd name="T21" fmla="*/ 226 h 755"/>
              <a:gd name="T22" fmla="*/ 2212 w 6931"/>
              <a:gd name="T23" fmla="*/ 733 h 755"/>
              <a:gd name="T24" fmla="*/ 2032 w 6931"/>
              <a:gd name="T25" fmla="*/ 332 h 755"/>
              <a:gd name="T26" fmla="*/ 1752 w 6931"/>
              <a:gd name="T27" fmla="*/ 733 h 755"/>
              <a:gd name="T28" fmla="*/ 1867 w 6931"/>
              <a:gd name="T29" fmla="*/ 292 h 755"/>
              <a:gd name="T30" fmla="*/ 2356 w 6931"/>
              <a:gd name="T31" fmla="*/ 129 h 755"/>
              <a:gd name="T32" fmla="*/ 2386 w 6931"/>
              <a:gd name="T33" fmla="*/ 744 h 755"/>
              <a:gd name="T34" fmla="*/ 2485 w 6931"/>
              <a:gd name="T35" fmla="*/ 227 h 755"/>
              <a:gd name="T36" fmla="*/ 2609 w 6931"/>
              <a:gd name="T37" fmla="*/ 715 h 755"/>
              <a:gd name="T38" fmla="*/ 2788 w 6931"/>
              <a:gd name="T39" fmla="*/ 651 h 755"/>
              <a:gd name="T40" fmla="*/ 2599 w 6931"/>
              <a:gd name="T41" fmla="*/ 363 h 755"/>
              <a:gd name="T42" fmla="*/ 2940 w 6931"/>
              <a:gd name="T43" fmla="*/ 269 h 755"/>
              <a:gd name="T44" fmla="*/ 2746 w 6931"/>
              <a:gd name="T45" fmla="*/ 317 h 755"/>
              <a:gd name="T46" fmla="*/ 3220 w 6931"/>
              <a:gd name="T47" fmla="*/ 71 h 755"/>
              <a:gd name="T48" fmla="*/ 3195 w 6931"/>
              <a:gd name="T49" fmla="*/ 740 h 755"/>
              <a:gd name="T50" fmla="*/ 3141 w 6931"/>
              <a:gd name="T51" fmla="*/ 214 h 755"/>
              <a:gd name="T52" fmla="*/ 3711 w 6931"/>
              <a:gd name="T53" fmla="*/ 744 h 755"/>
              <a:gd name="T54" fmla="*/ 3485 w 6931"/>
              <a:gd name="T55" fmla="*/ 724 h 755"/>
              <a:gd name="T56" fmla="*/ 3360 w 6931"/>
              <a:gd name="T57" fmla="*/ 220 h 755"/>
              <a:gd name="T58" fmla="*/ 3773 w 6931"/>
              <a:gd name="T59" fmla="*/ 266 h 755"/>
              <a:gd name="T60" fmla="*/ 3951 w 6931"/>
              <a:gd name="T61" fmla="*/ 728 h 755"/>
              <a:gd name="T62" fmla="*/ 4078 w 6931"/>
              <a:gd name="T63" fmla="*/ 655 h 755"/>
              <a:gd name="T64" fmla="*/ 3932 w 6931"/>
              <a:gd name="T65" fmla="*/ 422 h 755"/>
              <a:gd name="T66" fmla="*/ 4261 w 6931"/>
              <a:gd name="T67" fmla="*/ 255 h 755"/>
              <a:gd name="T68" fmla="*/ 4091 w 6931"/>
              <a:gd name="T69" fmla="*/ 306 h 755"/>
              <a:gd name="T70" fmla="*/ 4291 w 6931"/>
              <a:gd name="T71" fmla="*/ 586 h 755"/>
              <a:gd name="T72" fmla="*/ 4406 w 6931"/>
              <a:gd name="T73" fmla="*/ 579 h 755"/>
              <a:gd name="T74" fmla="*/ 4409 w 6931"/>
              <a:gd name="T75" fmla="*/ 99 h 755"/>
              <a:gd name="T76" fmla="*/ 4665 w 6931"/>
              <a:gd name="T77" fmla="*/ 229 h 755"/>
              <a:gd name="T78" fmla="*/ 4647 w 6931"/>
              <a:gd name="T79" fmla="*/ 627 h 755"/>
              <a:gd name="T80" fmla="*/ 4784 w 6931"/>
              <a:gd name="T81" fmla="*/ 16 h 755"/>
              <a:gd name="T82" fmla="*/ 4781 w 6931"/>
              <a:gd name="T83" fmla="*/ 733 h 755"/>
              <a:gd name="T84" fmla="*/ 4915 w 6931"/>
              <a:gd name="T85" fmla="*/ 724 h 755"/>
              <a:gd name="T86" fmla="*/ 5076 w 6931"/>
              <a:gd name="T87" fmla="*/ 579 h 755"/>
              <a:gd name="T88" fmla="*/ 5079 w 6931"/>
              <a:gd name="T89" fmla="*/ 99 h 755"/>
              <a:gd name="T90" fmla="*/ 5336 w 6931"/>
              <a:gd name="T91" fmla="*/ 229 h 755"/>
              <a:gd name="T92" fmla="*/ 5317 w 6931"/>
              <a:gd name="T93" fmla="*/ 627 h 755"/>
              <a:gd name="T94" fmla="*/ 5815 w 6931"/>
              <a:gd name="T95" fmla="*/ 744 h 755"/>
              <a:gd name="T96" fmla="*/ 5438 w 6931"/>
              <a:gd name="T97" fmla="*/ 236 h 755"/>
              <a:gd name="T98" fmla="*/ 5595 w 6931"/>
              <a:gd name="T99" fmla="*/ 605 h 755"/>
              <a:gd name="T100" fmla="*/ 5889 w 6931"/>
              <a:gd name="T101" fmla="*/ 220 h 755"/>
              <a:gd name="T102" fmla="*/ 6389 w 6931"/>
              <a:gd name="T103" fmla="*/ 733 h 755"/>
              <a:gd name="T104" fmla="*/ 6053 w 6931"/>
              <a:gd name="T105" fmla="*/ 220 h 755"/>
              <a:gd name="T106" fmla="*/ 6258 w 6931"/>
              <a:gd name="T107" fmla="*/ 635 h 755"/>
              <a:gd name="T108" fmla="*/ 6504 w 6931"/>
              <a:gd name="T109" fmla="*/ 236 h 755"/>
              <a:gd name="T110" fmla="*/ 6675 w 6931"/>
              <a:gd name="T111" fmla="*/ 656 h 755"/>
              <a:gd name="T112" fmla="*/ 6666 w 6931"/>
              <a:gd name="T113" fmla="*/ 109 h 755"/>
              <a:gd name="T114" fmla="*/ 6919 w 6931"/>
              <a:gd name="T115" fmla="*/ 220 h 755"/>
              <a:gd name="T116" fmla="*/ 6896 w 6931"/>
              <a:gd name="T117" fmla="*/ 632 h 7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931" h="755">
                <a:moveTo>
                  <a:pt x="517" y="721"/>
                </a:moveTo>
                <a:cubicBezTo>
                  <a:pt x="517" y="725"/>
                  <a:pt x="516" y="729"/>
                  <a:pt x="514" y="732"/>
                </a:cubicBezTo>
                <a:cubicBezTo>
                  <a:pt x="512" y="735"/>
                  <a:pt x="508" y="737"/>
                  <a:pt x="502" y="739"/>
                </a:cubicBezTo>
                <a:cubicBezTo>
                  <a:pt x="497" y="741"/>
                  <a:pt x="489" y="743"/>
                  <a:pt x="479" y="744"/>
                </a:cubicBezTo>
                <a:cubicBezTo>
                  <a:pt x="469" y="745"/>
                  <a:pt x="457" y="746"/>
                  <a:pt x="442" y="746"/>
                </a:cubicBezTo>
                <a:cubicBezTo>
                  <a:pt x="418" y="746"/>
                  <a:pt x="401" y="745"/>
                  <a:pt x="391" y="743"/>
                </a:cubicBezTo>
                <a:cubicBezTo>
                  <a:pt x="380" y="741"/>
                  <a:pt x="373" y="738"/>
                  <a:pt x="368" y="735"/>
                </a:cubicBezTo>
                <a:cubicBezTo>
                  <a:pt x="364" y="731"/>
                  <a:pt x="360" y="727"/>
                  <a:pt x="358" y="722"/>
                </a:cubicBezTo>
                <a:cubicBezTo>
                  <a:pt x="144" y="386"/>
                  <a:pt x="144" y="386"/>
                  <a:pt x="144" y="386"/>
                </a:cubicBezTo>
                <a:cubicBezTo>
                  <a:pt x="144" y="722"/>
                  <a:pt x="144" y="722"/>
                  <a:pt x="144" y="722"/>
                </a:cubicBezTo>
                <a:cubicBezTo>
                  <a:pt x="144" y="726"/>
                  <a:pt x="143" y="729"/>
                  <a:pt x="141" y="732"/>
                </a:cubicBezTo>
                <a:cubicBezTo>
                  <a:pt x="138" y="735"/>
                  <a:pt x="135" y="737"/>
                  <a:pt x="129" y="739"/>
                </a:cubicBezTo>
                <a:cubicBezTo>
                  <a:pt x="124" y="741"/>
                  <a:pt x="116" y="743"/>
                  <a:pt x="107" y="744"/>
                </a:cubicBezTo>
                <a:cubicBezTo>
                  <a:pt x="98" y="745"/>
                  <a:pt x="86" y="746"/>
                  <a:pt x="72" y="746"/>
                </a:cubicBezTo>
                <a:cubicBezTo>
                  <a:pt x="58" y="746"/>
                  <a:pt x="47" y="745"/>
                  <a:pt x="38" y="744"/>
                </a:cubicBezTo>
                <a:cubicBezTo>
                  <a:pt x="28" y="743"/>
                  <a:pt x="21" y="741"/>
                  <a:pt x="15" y="739"/>
                </a:cubicBezTo>
                <a:cubicBezTo>
                  <a:pt x="10" y="737"/>
                  <a:pt x="6" y="735"/>
                  <a:pt x="4" y="732"/>
                </a:cubicBezTo>
                <a:cubicBezTo>
                  <a:pt x="1" y="729"/>
                  <a:pt x="0" y="726"/>
                  <a:pt x="0" y="722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51"/>
                  <a:pt x="1" y="47"/>
                  <a:pt x="4" y="45"/>
                </a:cubicBezTo>
                <a:cubicBezTo>
                  <a:pt x="6" y="42"/>
                  <a:pt x="10" y="39"/>
                  <a:pt x="15" y="37"/>
                </a:cubicBezTo>
                <a:cubicBezTo>
                  <a:pt x="21" y="36"/>
                  <a:pt x="28" y="34"/>
                  <a:pt x="38" y="33"/>
                </a:cubicBezTo>
                <a:cubicBezTo>
                  <a:pt x="47" y="32"/>
                  <a:pt x="58" y="31"/>
                  <a:pt x="72" y="31"/>
                </a:cubicBezTo>
                <a:cubicBezTo>
                  <a:pt x="86" y="31"/>
                  <a:pt x="98" y="32"/>
                  <a:pt x="107" y="33"/>
                </a:cubicBezTo>
                <a:cubicBezTo>
                  <a:pt x="116" y="34"/>
                  <a:pt x="124" y="36"/>
                  <a:pt x="129" y="37"/>
                </a:cubicBezTo>
                <a:cubicBezTo>
                  <a:pt x="135" y="39"/>
                  <a:pt x="138" y="42"/>
                  <a:pt x="141" y="45"/>
                </a:cubicBezTo>
                <a:cubicBezTo>
                  <a:pt x="143" y="47"/>
                  <a:pt x="144" y="51"/>
                  <a:pt x="144" y="55"/>
                </a:cubicBezTo>
                <a:cubicBezTo>
                  <a:pt x="144" y="356"/>
                  <a:pt x="144" y="356"/>
                  <a:pt x="144" y="356"/>
                </a:cubicBezTo>
                <a:cubicBezTo>
                  <a:pt x="351" y="55"/>
                  <a:pt x="351" y="55"/>
                  <a:pt x="351" y="55"/>
                </a:cubicBezTo>
                <a:cubicBezTo>
                  <a:pt x="354" y="51"/>
                  <a:pt x="357" y="47"/>
                  <a:pt x="360" y="44"/>
                </a:cubicBezTo>
                <a:cubicBezTo>
                  <a:pt x="364" y="41"/>
                  <a:pt x="369" y="38"/>
                  <a:pt x="375" y="36"/>
                </a:cubicBezTo>
                <a:cubicBezTo>
                  <a:pt x="380" y="34"/>
                  <a:pt x="388" y="33"/>
                  <a:pt x="397" y="32"/>
                </a:cubicBezTo>
                <a:cubicBezTo>
                  <a:pt x="406" y="32"/>
                  <a:pt x="418" y="31"/>
                  <a:pt x="432" y="31"/>
                </a:cubicBezTo>
                <a:cubicBezTo>
                  <a:pt x="447" y="31"/>
                  <a:pt x="459" y="32"/>
                  <a:pt x="468" y="33"/>
                </a:cubicBezTo>
                <a:cubicBezTo>
                  <a:pt x="478" y="34"/>
                  <a:pt x="485" y="36"/>
                  <a:pt x="491" y="38"/>
                </a:cubicBezTo>
                <a:cubicBezTo>
                  <a:pt x="497" y="40"/>
                  <a:pt x="500" y="42"/>
                  <a:pt x="503" y="45"/>
                </a:cubicBezTo>
                <a:cubicBezTo>
                  <a:pt x="505" y="48"/>
                  <a:pt x="506" y="51"/>
                  <a:pt x="506" y="55"/>
                </a:cubicBezTo>
                <a:cubicBezTo>
                  <a:pt x="506" y="61"/>
                  <a:pt x="504" y="67"/>
                  <a:pt x="501" y="74"/>
                </a:cubicBezTo>
                <a:cubicBezTo>
                  <a:pt x="498" y="81"/>
                  <a:pt x="492" y="91"/>
                  <a:pt x="482" y="105"/>
                </a:cubicBezTo>
                <a:cubicBezTo>
                  <a:pt x="288" y="360"/>
                  <a:pt x="288" y="360"/>
                  <a:pt x="288" y="360"/>
                </a:cubicBezTo>
                <a:cubicBezTo>
                  <a:pt x="500" y="679"/>
                  <a:pt x="500" y="679"/>
                  <a:pt x="500" y="679"/>
                </a:cubicBezTo>
                <a:cubicBezTo>
                  <a:pt x="508" y="694"/>
                  <a:pt x="513" y="704"/>
                  <a:pt x="514" y="709"/>
                </a:cubicBezTo>
                <a:cubicBezTo>
                  <a:pt x="516" y="714"/>
                  <a:pt x="517" y="718"/>
                  <a:pt x="517" y="721"/>
                </a:cubicBezTo>
                <a:close/>
                <a:moveTo>
                  <a:pt x="1035" y="466"/>
                </a:moveTo>
                <a:cubicBezTo>
                  <a:pt x="1035" y="482"/>
                  <a:pt x="1031" y="495"/>
                  <a:pt x="1024" y="503"/>
                </a:cubicBezTo>
                <a:cubicBezTo>
                  <a:pt x="1016" y="511"/>
                  <a:pt x="1006" y="515"/>
                  <a:pt x="993" y="515"/>
                </a:cubicBezTo>
                <a:cubicBezTo>
                  <a:pt x="696" y="515"/>
                  <a:pt x="696" y="515"/>
                  <a:pt x="696" y="515"/>
                </a:cubicBezTo>
                <a:cubicBezTo>
                  <a:pt x="696" y="536"/>
                  <a:pt x="698" y="554"/>
                  <a:pt x="703" y="571"/>
                </a:cubicBezTo>
                <a:cubicBezTo>
                  <a:pt x="708" y="588"/>
                  <a:pt x="716" y="603"/>
                  <a:pt x="727" y="615"/>
                </a:cubicBezTo>
                <a:cubicBezTo>
                  <a:pt x="737" y="626"/>
                  <a:pt x="751" y="636"/>
                  <a:pt x="768" y="642"/>
                </a:cubicBezTo>
                <a:cubicBezTo>
                  <a:pt x="785" y="648"/>
                  <a:pt x="805" y="651"/>
                  <a:pt x="829" y="651"/>
                </a:cubicBezTo>
                <a:cubicBezTo>
                  <a:pt x="853" y="651"/>
                  <a:pt x="874" y="649"/>
                  <a:pt x="893" y="646"/>
                </a:cubicBezTo>
                <a:cubicBezTo>
                  <a:pt x="911" y="642"/>
                  <a:pt x="927" y="639"/>
                  <a:pt x="940" y="634"/>
                </a:cubicBezTo>
                <a:cubicBezTo>
                  <a:pt x="953" y="630"/>
                  <a:pt x="964" y="626"/>
                  <a:pt x="973" y="623"/>
                </a:cubicBezTo>
                <a:cubicBezTo>
                  <a:pt x="982" y="619"/>
                  <a:pt x="989" y="618"/>
                  <a:pt x="994" y="618"/>
                </a:cubicBezTo>
                <a:cubicBezTo>
                  <a:pt x="998" y="618"/>
                  <a:pt x="1000" y="618"/>
                  <a:pt x="1002" y="620"/>
                </a:cubicBezTo>
                <a:cubicBezTo>
                  <a:pt x="1005" y="621"/>
                  <a:pt x="1006" y="623"/>
                  <a:pt x="1008" y="626"/>
                </a:cubicBezTo>
                <a:cubicBezTo>
                  <a:pt x="1009" y="630"/>
                  <a:pt x="1010" y="634"/>
                  <a:pt x="1011" y="640"/>
                </a:cubicBezTo>
                <a:cubicBezTo>
                  <a:pt x="1012" y="646"/>
                  <a:pt x="1012" y="654"/>
                  <a:pt x="1012" y="663"/>
                </a:cubicBezTo>
                <a:cubicBezTo>
                  <a:pt x="1012" y="671"/>
                  <a:pt x="1012" y="678"/>
                  <a:pt x="1011" y="684"/>
                </a:cubicBezTo>
                <a:cubicBezTo>
                  <a:pt x="1011" y="689"/>
                  <a:pt x="1010" y="694"/>
                  <a:pt x="1010" y="698"/>
                </a:cubicBezTo>
                <a:cubicBezTo>
                  <a:pt x="1009" y="702"/>
                  <a:pt x="1008" y="705"/>
                  <a:pt x="1006" y="708"/>
                </a:cubicBezTo>
                <a:cubicBezTo>
                  <a:pt x="1005" y="711"/>
                  <a:pt x="1003" y="714"/>
                  <a:pt x="1001" y="716"/>
                </a:cubicBezTo>
                <a:cubicBezTo>
                  <a:pt x="998" y="719"/>
                  <a:pt x="992" y="722"/>
                  <a:pt x="981" y="726"/>
                </a:cubicBezTo>
                <a:cubicBezTo>
                  <a:pt x="971" y="731"/>
                  <a:pt x="957" y="735"/>
                  <a:pt x="941" y="739"/>
                </a:cubicBezTo>
                <a:cubicBezTo>
                  <a:pt x="924" y="744"/>
                  <a:pt x="905" y="747"/>
                  <a:pt x="884" y="750"/>
                </a:cubicBezTo>
                <a:cubicBezTo>
                  <a:pt x="863" y="753"/>
                  <a:pt x="841" y="755"/>
                  <a:pt x="817" y="755"/>
                </a:cubicBezTo>
                <a:cubicBezTo>
                  <a:pt x="773" y="755"/>
                  <a:pt x="735" y="749"/>
                  <a:pt x="703" y="739"/>
                </a:cubicBezTo>
                <a:cubicBezTo>
                  <a:pt x="670" y="728"/>
                  <a:pt x="643" y="711"/>
                  <a:pt x="621" y="689"/>
                </a:cubicBezTo>
                <a:cubicBezTo>
                  <a:pt x="599" y="667"/>
                  <a:pt x="583" y="638"/>
                  <a:pt x="572" y="605"/>
                </a:cubicBezTo>
                <a:cubicBezTo>
                  <a:pt x="561" y="571"/>
                  <a:pt x="556" y="531"/>
                  <a:pt x="556" y="485"/>
                </a:cubicBezTo>
                <a:cubicBezTo>
                  <a:pt x="556" y="442"/>
                  <a:pt x="561" y="403"/>
                  <a:pt x="573" y="368"/>
                </a:cubicBezTo>
                <a:cubicBezTo>
                  <a:pt x="584" y="333"/>
                  <a:pt x="600" y="304"/>
                  <a:pt x="622" y="279"/>
                </a:cubicBezTo>
                <a:cubicBezTo>
                  <a:pt x="643" y="255"/>
                  <a:pt x="670" y="237"/>
                  <a:pt x="700" y="224"/>
                </a:cubicBezTo>
                <a:cubicBezTo>
                  <a:pt x="731" y="211"/>
                  <a:pt x="766" y="205"/>
                  <a:pt x="805" y="205"/>
                </a:cubicBezTo>
                <a:cubicBezTo>
                  <a:pt x="845" y="205"/>
                  <a:pt x="880" y="211"/>
                  <a:pt x="909" y="223"/>
                </a:cubicBezTo>
                <a:cubicBezTo>
                  <a:pt x="938" y="235"/>
                  <a:pt x="962" y="252"/>
                  <a:pt x="981" y="273"/>
                </a:cubicBezTo>
                <a:cubicBezTo>
                  <a:pt x="999" y="294"/>
                  <a:pt x="1013" y="319"/>
                  <a:pt x="1022" y="349"/>
                </a:cubicBezTo>
                <a:cubicBezTo>
                  <a:pt x="1030" y="378"/>
                  <a:pt x="1035" y="409"/>
                  <a:pt x="1035" y="444"/>
                </a:cubicBezTo>
                <a:lnTo>
                  <a:pt x="1035" y="466"/>
                </a:lnTo>
                <a:close/>
                <a:moveTo>
                  <a:pt x="901" y="426"/>
                </a:moveTo>
                <a:cubicBezTo>
                  <a:pt x="902" y="388"/>
                  <a:pt x="895" y="357"/>
                  <a:pt x="878" y="335"/>
                </a:cubicBezTo>
                <a:cubicBezTo>
                  <a:pt x="861" y="313"/>
                  <a:pt x="836" y="302"/>
                  <a:pt x="801" y="302"/>
                </a:cubicBezTo>
                <a:cubicBezTo>
                  <a:pt x="784" y="302"/>
                  <a:pt x="769" y="305"/>
                  <a:pt x="756" y="312"/>
                </a:cubicBezTo>
                <a:cubicBezTo>
                  <a:pt x="743" y="319"/>
                  <a:pt x="732" y="327"/>
                  <a:pt x="723" y="338"/>
                </a:cubicBezTo>
                <a:cubicBezTo>
                  <a:pt x="715" y="350"/>
                  <a:pt x="708" y="363"/>
                  <a:pt x="704" y="378"/>
                </a:cubicBezTo>
                <a:cubicBezTo>
                  <a:pt x="699" y="393"/>
                  <a:pt x="696" y="409"/>
                  <a:pt x="696" y="426"/>
                </a:cubicBezTo>
                <a:lnTo>
                  <a:pt x="901" y="426"/>
                </a:lnTo>
                <a:close/>
                <a:moveTo>
                  <a:pt x="1614" y="724"/>
                </a:moveTo>
                <a:cubicBezTo>
                  <a:pt x="1614" y="727"/>
                  <a:pt x="1613" y="731"/>
                  <a:pt x="1611" y="733"/>
                </a:cubicBezTo>
                <a:cubicBezTo>
                  <a:pt x="1608" y="736"/>
                  <a:pt x="1605" y="738"/>
                  <a:pt x="1600" y="740"/>
                </a:cubicBezTo>
                <a:cubicBezTo>
                  <a:pt x="1595" y="742"/>
                  <a:pt x="1588" y="743"/>
                  <a:pt x="1579" y="744"/>
                </a:cubicBezTo>
                <a:cubicBezTo>
                  <a:pt x="1570" y="745"/>
                  <a:pt x="1559" y="746"/>
                  <a:pt x="1546" y="746"/>
                </a:cubicBezTo>
                <a:cubicBezTo>
                  <a:pt x="1532" y="746"/>
                  <a:pt x="1521" y="745"/>
                  <a:pt x="1512" y="744"/>
                </a:cubicBezTo>
                <a:cubicBezTo>
                  <a:pt x="1503" y="743"/>
                  <a:pt x="1496" y="742"/>
                  <a:pt x="1491" y="740"/>
                </a:cubicBezTo>
                <a:cubicBezTo>
                  <a:pt x="1486" y="738"/>
                  <a:pt x="1482" y="736"/>
                  <a:pt x="1480" y="733"/>
                </a:cubicBezTo>
                <a:cubicBezTo>
                  <a:pt x="1478" y="731"/>
                  <a:pt x="1477" y="727"/>
                  <a:pt x="1477" y="724"/>
                </a:cubicBezTo>
                <a:cubicBezTo>
                  <a:pt x="1477" y="445"/>
                  <a:pt x="1477" y="445"/>
                  <a:pt x="1477" y="445"/>
                </a:cubicBezTo>
                <a:cubicBezTo>
                  <a:pt x="1477" y="422"/>
                  <a:pt x="1475" y="403"/>
                  <a:pt x="1471" y="390"/>
                </a:cubicBezTo>
                <a:cubicBezTo>
                  <a:pt x="1468" y="376"/>
                  <a:pt x="1463" y="365"/>
                  <a:pt x="1456" y="355"/>
                </a:cubicBezTo>
                <a:cubicBezTo>
                  <a:pt x="1450" y="345"/>
                  <a:pt x="1441" y="338"/>
                  <a:pt x="1431" y="332"/>
                </a:cubicBezTo>
                <a:cubicBezTo>
                  <a:pt x="1421" y="327"/>
                  <a:pt x="1408" y="325"/>
                  <a:pt x="1395" y="325"/>
                </a:cubicBezTo>
                <a:cubicBezTo>
                  <a:pt x="1377" y="325"/>
                  <a:pt x="1359" y="331"/>
                  <a:pt x="1342" y="344"/>
                </a:cubicBezTo>
                <a:cubicBezTo>
                  <a:pt x="1324" y="356"/>
                  <a:pt x="1305" y="375"/>
                  <a:pt x="1286" y="399"/>
                </a:cubicBezTo>
                <a:cubicBezTo>
                  <a:pt x="1286" y="724"/>
                  <a:pt x="1286" y="724"/>
                  <a:pt x="1286" y="724"/>
                </a:cubicBezTo>
                <a:cubicBezTo>
                  <a:pt x="1286" y="727"/>
                  <a:pt x="1285" y="731"/>
                  <a:pt x="1282" y="733"/>
                </a:cubicBezTo>
                <a:cubicBezTo>
                  <a:pt x="1280" y="736"/>
                  <a:pt x="1277" y="738"/>
                  <a:pt x="1271" y="740"/>
                </a:cubicBezTo>
                <a:cubicBezTo>
                  <a:pt x="1266" y="742"/>
                  <a:pt x="1259" y="743"/>
                  <a:pt x="1250" y="744"/>
                </a:cubicBezTo>
                <a:cubicBezTo>
                  <a:pt x="1241" y="745"/>
                  <a:pt x="1230" y="746"/>
                  <a:pt x="1217" y="746"/>
                </a:cubicBezTo>
                <a:cubicBezTo>
                  <a:pt x="1203" y="746"/>
                  <a:pt x="1192" y="745"/>
                  <a:pt x="1184" y="744"/>
                </a:cubicBezTo>
                <a:cubicBezTo>
                  <a:pt x="1175" y="743"/>
                  <a:pt x="1168" y="742"/>
                  <a:pt x="1162" y="740"/>
                </a:cubicBezTo>
                <a:cubicBezTo>
                  <a:pt x="1157" y="738"/>
                  <a:pt x="1153" y="736"/>
                  <a:pt x="1151" y="733"/>
                </a:cubicBezTo>
                <a:cubicBezTo>
                  <a:pt x="1149" y="731"/>
                  <a:pt x="1148" y="727"/>
                  <a:pt x="1148" y="724"/>
                </a:cubicBezTo>
                <a:cubicBezTo>
                  <a:pt x="1148" y="236"/>
                  <a:pt x="1148" y="236"/>
                  <a:pt x="1148" y="236"/>
                </a:cubicBezTo>
                <a:cubicBezTo>
                  <a:pt x="1148" y="232"/>
                  <a:pt x="1149" y="229"/>
                  <a:pt x="1151" y="226"/>
                </a:cubicBezTo>
                <a:cubicBezTo>
                  <a:pt x="1153" y="224"/>
                  <a:pt x="1156" y="221"/>
                  <a:pt x="1161" y="220"/>
                </a:cubicBezTo>
                <a:cubicBezTo>
                  <a:pt x="1165" y="218"/>
                  <a:pt x="1171" y="216"/>
                  <a:pt x="1179" y="215"/>
                </a:cubicBezTo>
                <a:cubicBezTo>
                  <a:pt x="1186" y="215"/>
                  <a:pt x="1196" y="214"/>
                  <a:pt x="1207" y="214"/>
                </a:cubicBezTo>
                <a:cubicBezTo>
                  <a:pt x="1219" y="214"/>
                  <a:pt x="1228" y="215"/>
                  <a:pt x="1236" y="215"/>
                </a:cubicBezTo>
                <a:cubicBezTo>
                  <a:pt x="1244" y="216"/>
                  <a:pt x="1250" y="218"/>
                  <a:pt x="1254" y="220"/>
                </a:cubicBezTo>
                <a:cubicBezTo>
                  <a:pt x="1258" y="221"/>
                  <a:pt x="1261" y="224"/>
                  <a:pt x="1263" y="226"/>
                </a:cubicBezTo>
                <a:cubicBezTo>
                  <a:pt x="1265" y="229"/>
                  <a:pt x="1266" y="232"/>
                  <a:pt x="1266" y="236"/>
                </a:cubicBezTo>
                <a:cubicBezTo>
                  <a:pt x="1266" y="292"/>
                  <a:pt x="1266" y="292"/>
                  <a:pt x="1266" y="292"/>
                </a:cubicBezTo>
                <a:cubicBezTo>
                  <a:pt x="1293" y="263"/>
                  <a:pt x="1320" y="241"/>
                  <a:pt x="1348" y="227"/>
                </a:cubicBezTo>
                <a:cubicBezTo>
                  <a:pt x="1376" y="212"/>
                  <a:pt x="1405" y="205"/>
                  <a:pt x="1435" y="205"/>
                </a:cubicBezTo>
                <a:cubicBezTo>
                  <a:pt x="1468" y="205"/>
                  <a:pt x="1496" y="210"/>
                  <a:pt x="1519" y="221"/>
                </a:cubicBezTo>
                <a:cubicBezTo>
                  <a:pt x="1542" y="232"/>
                  <a:pt x="1560" y="247"/>
                  <a:pt x="1574" y="266"/>
                </a:cubicBezTo>
                <a:cubicBezTo>
                  <a:pt x="1588" y="285"/>
                  <a:pt x="1598" y="306"/>
                  <a:pt x="1605" y="332"/>
                </a:cubicBezTo>
                <a:cubicBezTo>
                  <a:pt x="1611" y="357"/>
                  <a:pt x="1614" y="387"/>
                  <a:pt x="1614" y="422"/>
                </a:cubicBezTo>
                <a:lnTo>
                  <a:pt x="1614" y="724"/>
                </a:lnTo>
                <a:close/>
                <a:moveTo>
                  <a:pt x="2215" y="724"/>
                </a:moveTo>
                <a:cubicBezTo>
                  <a:pt x="2215" y="727"/>
                  <a:pt x="2214" y="731"/>
                  <a:pt x="2212" y="733"/>
                </a:cubicBezTo>
                <a:cubicBezTo>
                  <a:pt x="2209" y="736"/>
                  <a:pt x="2206" y="738"/>
                  <a:pt x="2201" y="740"/>
                </a:cubicBezTo>
                <a:cubicBezTo>
                  <a:pt x="2196" y="742"/>
                  <a:pt x="2189" y="743"/>
                  <a:pt x="2180" y="744"/>
                </a:cubicBezTo>
                <a:cubicBezTo>
                  <a:pt x="2171" y="745"/>
                  <a:pt x="2160" y="746"/>
                  <a:pt x="2147" y="746"/>
                </a:cubicBezTo>
                <a:cubicBezTo>
                  <a:pt x="2133" y="746"/>
                  <a:pt x="2122" y="745"/>
                  <a:pt x="2113" y="744"/>
                </a:cubicBezTo>
                <a:cubicBezTo>
                  <a:pt x="2104" y="743"/>
                  <a:pt x="2097" y="742"/>
                  <a:pt x="2092" y="740"/>
                </a:cubicBezTo>
                <a:cubicBezTo>
                  <a:pt x="2087" y="738"/>
                  <a:pt x="2083" y="736"/>
                  <a:pt x="2081" y="733"/>
                </a:cubicBezTo>
                <a:cubicBezTo>
                  <a:pt x="2079" y="731"/>
                  <a:pt x="2078" y="727"/>
                  <a:pt x="2078" y="724"/>
                </a:cubicBezTo>
                <a:cubicBezTo>
                  <a:pt x="2078" y="445"/>
                  <a:pt x="2078" y="445"/>
                  <a:pt x="2078" y="445"/>
                </a:cubicBezTo>
                <a:cubicBezTo>
                  <a:pt x="2078" y="422"/>
                  <a:pt x="2076" y="403"/>
                  <a:pt x="2072" y="390"/>
                </a:cubicBezTo>
                <a:cubicBezTo>
                  <a:pt x="2069" y="376"/>
                  <a:pt x="2064" y="365"/>
                  <a:pt x="2057" y="355"/>
                </a:cubicBezTo>
                <a:cubicBezTo>
                  <a:pt x="2051" y="345"/>
                  <a:pt x="2042" y="338"/>
                  <a:pt x="2032" y="332"/>
                </a:cubicBezTo>
                <a:cubicBezTo>
                  <a:pt x="2022" y="327"/>
                  <a:pt x="2009" y="325"/>
                  <a:pt x="1996" y="325"/>
                </a:cubicBezTo>
                <a:cubicBezTo>
                  <a:pt x="1978" y="325"/>
                  <a:pt x="1960" y="331"/>
                  <a:pt x="1943" y="344"/>
                </a:cubicBezTo>
                <a:cubicBezTo>
                  <a:pt x="1925" y="356"/>
                  <a:pt x="1906" y="375"/>
                  <a:pt x="1887" y="399"/>
                </a:cubicBezTo>
                <a:cubicBezTo>
                  <a:pt x="1887" y="724"/>
                  <a:pt x="1887" y="724"/>
                  <a:pt x="1887" y="724"/>
                </a:cubicBezTo>
                <a:cubicBezTo>
                  <a:pt x="1887" y="727"/>
                  <a:pt x="1886" y="731"/>
                  <a:pt x="1884" y="733"/>
                </a:cubicBezTo>
                <a:cubicBezTo>
                  <a:pt x="1881" y="736"/>
                  <a:pt x="1878" y="738"/>
                  <a:pt x="1872" y="740"/>
                </a:cubicBezTo>
                <a:cubicBezTo>
                  <a:pt x="1867" y="742"/>
                  <a:pt x="1860" y="743"/>
                  <a:pt x="1851" y="744"/>
                </a:cubicBezTo>
                <a:cubicBezTo>
                  <a:pt x="1842" y="745"/>
                  <a:pt x="1831" y="746"/>
                  <a:pt x="1818" y="746"/>
                </a:cubicBezTo>
                <a:cubicBezTo>
                  <a:pt x="1804" y="746"/>
                  <a:pt x="1793" y="745"/>
                  <a:pt x="1785" y="744"/>
                </a:cubicBezTo>
                <a:cubicBezTo>
                  <a:pt x="1776" y="743"/>
                  <a:pt x="1769" y="742"/>
                  <a:pt x="1763" y="740"/>
                </a:cubicBezTo>
                <a:cubicBezTo>
                  <a:pt x="1758" y="738"/>
                  <a:pt x="1754" y="736"/>
                  <a:pt x="1752" y="733"/>
                </a:cubicBezTo>
                <a:cubicBezTo>
                  <a:pt x="1750" y="731"/>
                  <a:pt x="1749" y="727"/>
                  <a:pt x="1749" y="724"/>
                </a:cubicBezTo>
                <a:cubicBezTo>
                  <a:pt x="1749" y="236"/>
                  <a:pt x="1749" y="236"/>
                  <a:pt x="1749" y="236"/>
                </a:cubicBezTo>
                <a:cubicBezTo>
                  <a:pt x="1749" y="232"/>
                  <a:pt x="1750" y="229"/>
                  <a:pt x="1752" y="226"/>
                </a:cubicBezTo>
                <a:cubicBezTo>
                  <a:pt x="1754" y="224"/>
                  <a:pt x="1757" y="221"/>
                  <a:pt x="1762" y="220"/>
                </a:cubicBezTo>
                <a:cubicBezTo>
                  <a:pt x="1766" y="218"/>
                  <a:pt x="1772" y="216"/>
                  <a:pt x="1780" y="215"/>
                </a:cubicBezTo>
                <a:cubicBezTo>
                  <a:pt x="1787" y="215"/>
                  <a:pt x="1797" y="214"/>
                  <a:pt x="1808" y="214"/>
                </a:cubicBezTo>
                <a:cubicBezTo>
                  <a:pt x="1820" y="214"/>
                  <a:pt x="1829" y="215"/>
                  <a:pt x="1837" y="215"/>
                </a:cubicBezTo>
                <a:cubicBezTo>
                  <a:pt x="1845" y="216"/>
                  <a:pt x="1851" y="218"/>
                  <a:pt x="1855" y="220"/>
                </a:cubicBezTo>
                <a:cubicBezTo>
                  <a:pt x="1859" y="221"/>
                  <a:pt x="1862" y="224"/>
                  <a:pt x="1864" y="226"/>
                </a:cubicBezTo>
                <a:cubicBezTo>
                  <a:pt x="1866" y="229"/>
                  <a:pt x="1867" y="232"/>
                  <a:pt x="1867" y="236"/>
                </a:cubicBezTo>
                <a:cubicBezTo>
                  <a:pt x="1867" y="292"/>
                  <a:pt x="1867" y="292"/>
                  <a:pt x="1867" y="292"/>
                </a:cubicBezTo>
                <a:cubicBezTo>
                  <a:pt x="1894" y="263"/>
                  <a:pt x="1921" y="241"/>
                  <a:pt x="1949" y="227"/>
                </a:cubicBezTo>
                <a:cubicBezTo>
                  <a:pt x="1977" y="212"/>
                  <a:pt x="2006" y="205"/>
                  <a:pt x="2036" y="205"/>
                </a:cubicBezTo>
                <a:cubicBezTo>
                  <a:pt x="2069" y="205"/>
                  <a:pt x="2097" y="210"/>
                  <a:pt x="2120" y="221"/>
                </a:cubicBezTo>
                <a:cubicBezTo>
                  <a:pt x="2143" y="232"/>
                  <a:pt x="2161" y="247"/>
                  <a:pt x="2175" y="266"/>
                </a:cubicBezTo>
                <a:cubicBezTo>
                  <a:pt x="2189" y="285"/>
                  <a:pt x="2199" y="306"/>
                  <a:pt x="2206" y="332"/>
                </a:cubicBezTo>
                <a:cubicBezTo>
                  <a:pt x="2212" y="357"/>
                  <a:pt x="2215" y="387"/>
                  <a:pt x="2215" y="422"/>
                </a:cubicBezTo>
                <a:lnTo>
                  <a:pt x="2215" y="724"/>
                </a:lnTo>
                <a:close/>
                <a:moveTo>
                  <a:pt x="2498" y="71"/>
                </a:moveTo>
                <a:cubicBezTo>
                  <a:pt x="2498" y="98"/>
                  <a:pt x="2493" y="118"/>
                  <a:pt x="2481" y="128"/>
                </a:cubicBezTo>
                <a:cubicBezTo>
                  <a:pt x="2470" y="139"/>
                  <a:pt x="2449" y="144"/>
                  <a:pt x="2418" y="144"/>
                </a:cubicBezTo>
                <a:cubicBezTo>
                  <a:pt x="2387" y="144"/>
                  <a:pt x="2366" y="139"/>
                  <a:pt x="2356" y="129"/>
                </a:cubicBezTo>
                <a:cubicBezTo>
                  <a:pt x="2345" y="119"/>
                  <a:pt x="2340" y="100"/>
                  <a:pt x="2340" y="74"/>
                </a:cubicBezTo>
                <a:cubicBezTo>
                  <a:pt x="2340" y="46"/>
                  <a:pt x="2345" y="27"/>
                  <a:pt x="2356" y="16"/>
                </a:cubicBezTo>
                <a:cubicBezTo>
                  <a:pt x="2367" y="5"/>
                  <a:pt x="2388" y="0"/>
                  <a:pt x="2419" y="0"/>
                </a:cubicBezTo>
                <a:cubicBezTo>
                  <a:pt x="2450" y="0"/>
                  <a:pt x="2471" y="5"/>
                  <a:pt x="2482" y="15"/>
                </a:cubicBezTo>
                <a:cubicBezTo>
                  <a:pt x="2493" y="26"/>
                  <a:pt x="2498" y="44"/>
                  <a:pt x="2498" y="71"/>
                </a:cubicBezTo>
                <a:close/>
                <a:moveTo>
                  <a:pt x="2488" y="724"/>
                </a:moveTo>
                <a:cubicBezTo>
                  <a:pt x="2488" y="727"/>
                  <a:pt x="2487" y="731"/>
                  <a:pt x="2485" y="733"/>
                </a:cubicBezTo>
                <a:cubicBezTo>
                  <a:pt x="2482" y="736"/>
                  <a:pt x="2479" y="738"/>
                  <a:pt x="2473" y="740"/>
                </a:cubicBezTo>
                <a:cubicBezTo>
                  <a:pt x="2468" y="742"/>
                  <a:pt x="2461" y="743"/>
                  <a:pt x="2452" y="744"/>
                </a:cubicBezTo>
                <a:cubicBezTo>
                  <a:pt x="2444" y="745"/>
                  <a:pt x="2432" y="746"/>
                  <a:pt x="2419" y="746"/>
                </a:cubicBezTo>
                <a:cubicBezTo>
                  <a:pt x="2405" y="746"/>
                  <a:pt x="2394" y="745"/>
                  <a:pt x="2386" y="744"/>
                </a:cubicBezTo>
                <a:cubicBezTo>
                  <a:pt x="2377" y="743"/>
                  <a:pt x="2370" y="742"/>
                  <a:pt x="2364" y="740"/>
                </a:cubicBezTo>
                <a:cubicBezTo>
                  <a:pt x="2359" y="738"/>
                  <a:pt x="2355" y="736"/>
                  <a:pt x="2353" y="733"/>
                </a:cubicBezTo>
                <a:cubicBezTo>
                  <a:pt x="2351" y="731"/>
                  <a:pt x="2350" y="727"/>
                  <a:pt x="2350" y="724"/>
                </a:cubicBezTo>
                <a:cubicBezTo>
                  <a:pt x="2350" y="237"/>
                  <a:pt x="2350" y="237"/>
                  <a:pt x="2350" y="237"/>
                </a:cubicBezTo>
                <a:cubicBezTo>
                  <a:pt x="2350" y="233"/>
                  <a:pt x="2351" y="230"/>
                  <a:pt x="2353" y="227"/>
                </a:cubicBezTo>
                <a:cubicBezTo>
                  <a:pt x="2355" y="225"/>
                  <a:pt x="2359" y="222"/>
                  <a:pt x="2364" y="220"/>
                </a:cubicBezTo>
                <a:cubicBezTo>
                  <a:pt x="2370" y="218"/>
                  <a:pt x="2377" y="217"/>
                  <a:pt x="2386" y="216"/>
                </a:cubicBezTo>
                <a:cubicBezTo>
                  <a:pt x="2394" y="215"/>
                  <a:pt x="2405" y="214"/>
                  <a:pt x="2419" y="214"/>
                </a:cubicBezTo>
                <a:cubicBezTo>
                  <a:pt x="2432" y="214"/>
                  <a:pt x="2444" y="215"/>
                  <a:pt x="2452" y="216"/>
                </a:cubicBezTo>
                <a:cubicBezTo>
                  <a:pt x="2461" y="217"/>
                  <a:pt x="2468" y="218"/>
                  <a:pt x="2473" y="220"/>
                </a:cubicBezTo>
                <a:cubicBezTo>
                  <a:pt x="2479" y="222"/>
                  <a:pt x="2482" y="225"/>
                  <a:pt x="2485" y="227"/>
                </a:cubicBezTo>
                <a:cubicBezTo>
                  <a:pt x="2487" y="230"/>
                  <a:pt x="2488" y="233"/>
                  <a:pt x="2488" y="237"/>
                </a:cubicBezTo>
                <a:lnTo>
                  <a:pt x="2488" y="724"/>
                </a:lnTo>
                <a:close/>
                <a:moveTo>
                  <a:pt x="2969" y="586"/>
                </a:moveTo>
                <a:cubicBezTo>
                  <a:pt x="2969" y="614"/>
                  <a:pt x="2963" y="638"/>
                  <a:pt x="2953" y="659"/>
                </a:cubicBezTo>
                <a:cubicBezTo>
                  <a:pt x="2943" y="680"/>
                  <a:pt x="2928" y="698"/>
                  <a:pt x="2909" y="712"/>
                </a:cubicBezTo>
                <a:cubicBezTo>
                  <a:pt x="2890" y="726"/>
                  <a:pt x="2868" y="737"/>
                  <a:pt x="2842" y="744"/>
                </a:cubicBezTo>
                <a:cubicBezTo>
                  <a:pt x="2816" y="751"/>
                  <a:pt x="2788" y="755"/>
                  <a:pt x="2757" y="755"/>
                </a:cubicBezTo>
                <a:cubicBezTo>
                  <a:pt x="2739" y="755"/>
                  <a:pt x="2722" y="754"/>
                  <a:pt x="2705" y="751"/>
                </a:cubicBezTo>
                <a:cubicBezTo>
                  <a:pt x="2689" y="748"/>
                  <a:pt x="2674" y="745"/>
                  <a:pt x="2661" y="740"/>
                </a:cubicBezTo>
                <a:cubicBezTo>
                  <a:pt x="2647" y="736"/>
                  <a:pt x="2637" y="732"/>
                  <a:pt x="2628" y="728"/>
                </a:cubicBezTo>
                <a:cubicBezTo>
                  <a:pt x="2619" y="723"/>
                  <a:pt x="2613" y="719"/>
                  <a:pt x="2609" y="715"/>
                </a:cubicBezTo>
                <a:cubicBezTo>
                  <a:pt x="2605" y="711"/>
                  <a:pt x="2602" y="705"/>
                  <a:pt x="2599" y="697"/>
                </a:cubicBezTo>
                <a:cubicBezTo>
                  <a:pt x="2597" y="689"/>
                  <a:pt x="2596" y="677"/>
                  <a:pt x="2596" y="661"/>
                </a:cubicBezTo>
                <a:cubicBezTo>
                  <a:pt x="2596" y="650"/>
                  <a:pt x="2596" y="642"/>
                  <a:pt x="2597" y="635"/>
                </a:cubicBezTo>
                <a:cubicBezTo>
                  <a:pt x="2598" y="629"/>
                  <a:pt x="2599" y="624"/>
                  <a:pt x="2600" y="620"/>
                </a:cubicBezTo>
                <a:cubicBezTo>
                  <a:pt x="2602" y="616"/>
                  <a:pt x="2604" y="614"/>
                  <a:pt x="2606" y="612"/>
                </a:cubicBezTo>
                <a:cubicBezTo>
                  <a:pt x="2608" y="611"/>
                  <a:pt x="2611" y="611"/>
                  <a:pt x="2614" y="611"/>
                </a:cubicBezTo>
                <a:cubicBezTo>
                  <a:pt x="2618" y="611"/>
                  <a:pt x="2624" y="613"/>
                  <a:pt x="2632" y="617"/>
                </a:cubicBezTo>
                <a:cubicBezTo>
                  <a:pt x="2640" y="622"/>
                  <a:pt x="2649" y="627"/>
                  <a:pt x="2661" y="632"/>
                </a:cubicBezTo>
                <a:cubicBezTo>
                  <a:pt x="2673" y="638"/>
                  <a:pt x="2686" y="643"/>
                  <a:pt x="2702" y="648"/>
                </a:cubicBezTo>
                <a:cubicBezTo>
                  <a:pt x="2717" y="652"/>
                  <a:pt x="2735" y="655"/>
                  <a:pt x="2755" y="655"/>
                </a:cubicBezTo>
                <a:cubicBezTo>
                  <a:pt x="2767" y="655"/>
                  <a:pt x="2778" y="654"/>
                  <a:pt x="2788" y="651"/>
                </a:cubicBezTo>
                <a:cubicBezTo>
                  <a:pt x="2797" y="648"/>
                  <a:pt x="2806" y="645"/>
                  <a:pt x="2813" y="640"/>
                </a:cubicBezTo>
                <a:cubicBezTo>
                  <a:pt x="2820" y="635"/>
                  <a:pt x="2825" y="629"/>
                  <a:pt x="2829" y="622"/>
                </a:cubicBezTo>
                <a:cubicBezTo>
                  <a:pt x="2833" y="615"/>
                  <a:pt x="2835" y="606"/>
                  <a:pt x="2835" y="597"/>
                </a:cubicBezTo>
                <a:cubicBezTo>
                  <a:pt x="2835" y="586"/>
                  <a:pt x="2831" y="577"/>
                  <a:pt x="2824" y="569"/>
                </a:cubicBezTo>
                <a:cubicBezTo>
                  <a:pt x="2818" y="561"/>
                  <a:pt x="2809" y="554"/>
                  <a:pt x="2798" y="548"/>
                </a:cubicBezTo>
                <a:cubicBezTo>
                  <a:pt x="2786" y="542"/>
                  <a:pt x="2774" y="537"/>
                  <a:pt x="2760" y="532"/>
                </a:cubicBezTo>
                <a:cubicBezTo>
                  <a:pt x="2746" y="527"/>
                  <a:pt x="2731" y="521"/>
                  <a:pt x="2717" y="515"/>
                </a:cubicBezTo>
                <a:cubicBezTo>
                  <a:pt x="2702" y="509"/>
                  <a:pt x="2687" y="502"/>
                  <a:pt x="2673" y="494"/>
                </a:cubicBezTo>
                <a:cubicBezTo>
                  <a:pt x="2659" y="486"/>
                  <a:pt x="2647" y="476"/>
                  <a:pt x="2636" y="464"/>
                </a:cubicBezTo>
                <a:cubicBezTo>
                  <a:pt x="2625" y="452"/>
                  <a:pt x="2616" y="438"/>
                  <a:pt x="2609" y="422"/>
                </a:cubicBezTo>
                <a:cubicBezTo>
                  <a:pt x="2602" y="405"/>
                  <a:pt x="2599" y="386"/>
                  <a:pt x="2599" y="363"/>
                </a:cubicBezTo>
                <a:cubicBezTo>
                  <a:pt x="2599" y="339"/>
                  <a:pt x="2603" y="318"/>
                  <a:pt x="2612" y="299"/>
                </a:cubicBezTo>
                <a:cubicBezTo>
                  <a:pt x="2622" y="279"/>
                  <a:pt x="2635" y="262"/>
                  <a:pt x="2652" y="249"/>
                </a:cubicBezTo>
                <a:cubicBezTo>
                  <a:pt x="2669" y="235"/>
                  <a:pt x="2690" y="224"/>
                  <a:pt x="2714" y="216"/>
                </a:cubicBezTo>
                <a:cubicBezTo>
                  <a:pt x="2739" y="209"/>
                  <a:pt x="2767" y="205"/>
                  <a:pt x="2797" y="205"/>
                </a:cubicBezTo>
                <a:cubicBezTo>
                  <a:pt x="2813" y="205"/>
                  <a:pt x="2827" y="206"/>
                  <a:pt x="2842" y="208"/>
                </a:cubicBezTo>
                <a:cubicBezTo>
                  <a:pt x="2856" y="210"/>
                  <a:pt x="2869" y="213"/>
                  <a:pt x="2881" y="216"/>
                </a:cubicBezTo>
                <a:cubicBezTo>
                  <a:pt x="2893" y="220"/>
                  <a:pt x="2903" y="223"/>
                  <a:pt x="2911" y="227"/>
                </a:cubicBezTo>
                <a:cubicBezTo>
                  <a:pt x="2919" y="231"/>
                  <a:pt x="2924" y="234"/>
                  <a:pt x="2928" y="237"/>
                </a:cubicBezTo>
                <a:cubicBezTo>
                  <a:pt x="2931" y="239"/>
                  <a:pt x="2934" y="242"/>
                  <a:pt x="2935" y="245"/>
                </a:cubicBezTo>
                <a:cubicBezTo>
                  <a:pt x="2937" y="248"/>
                  <a:pt x="2938" y="251"/>
                  <a:pt x="2938" y="255"/>
                </a:cubicBezTo>
                <a:cubicBezTo>
                  <a:pt x="2939" y="259"/>
                  <a:pt x="2940" y="263"/>
                  <a:pt x="2940" y="269"/>
                </a:cubicBezTo>
                <a:cubicBezTo>
                  <a:pt x="2941" y="275"/>
                  <a:pt x="2941" y="282"/>
                  <a:pt x="2941" y="290"/>
                </a:cubicBezTo>
                <a:cubicBezTo>
                  <a:pt x="2941" y="300"/>
                  <a:pt x="2941" y="308"/>
                  <a:pt x="2940" y="314"/>
                </a:cubicBezTo>
                <a:cubicBezTo>
                  <a:pt x="2940" y="320"/>
                  <a:pt x="2939" y="325"/>
                  <a:pt x="2938" y="329"/>
                </a:cubicBezTo>
                <a:cubicBezTo>
                  <a:pt x="2936" y="333"/>
                  <a:pt x="2935" y="335"/>
                  <a:pt x="2932" y="336"/>
                </a:cubicBezTo>
                <a:cubicBezTo>
                  <a:pt x="2930" y="338"/>
                  <a:pt x="2928" y="338"/>
                  <a:pt x="2925" y="338"/>
                </a:cubicBezTo>
                <a:cubicBezTo>
                  <a:pt x="2921" y="338"/>
                  <a:pt x="2916" y="336"/>
                  <a:pt x="2909" y="332"/>
                </a:cubicBezTo>
                <a:cubicBezTo>
                  <a:pt x="2903" y="329"/>
                  <a:pt x="2894" y="325"/>
                  <a:pt x="2883" y="320"/>
                </a:cubicBezTo>
                <a:cubicBezTo>
                  <a:pt x="2873" y="316"/>
                  <a:pt x="2861" y="312"/>
                  <a:pt x="2847" y="308"/>
                </a:cubicBezTo>
                <a:cubicBezTo>
                  <a:pt x="2834" y="304"/>
                  <a:pt x="2818" y="302"/>
                  <a:pt x="2801" y="302"/>
                </a:cubicBezTo>
                <a:cubicBezTo>
                  <a:pt x="2788" y="302"/>
                  <a:pt x="2777" y="303"/>
                  <a:pt x="2768" y="306"/>
                </a:cubicBezTo>
                <a:cubicBezTo>
                  <a:pt x="2759" y="308"/>
                  <a:pt x="2752" y="312"/>
                  <a:pt x="2746" y="317"/>
                </a:cubicBezTo>
                <a:cubicBezTo>
                  <a:pt x="2740" y="322"/>
                  <a:pt x="2736" y="327"/>
                  <a:pt x="2733" y="334"/>
                </a:cubicBezTo>
                <a:cubicBezTo>
                  <a:pt x="2730" y="340"/>
                  <a:pt x="2728" y="347"/>
                  <a:pt x="2728" y="354"/>
                </a:cubicBezTo>
                <a:cubicBezTo>
                  <a:pt x="2728" y="365"/>
                  <a:pt x="2732" y="375"/>
                  <a:pt x="2739" y="382"/>
                </a:cubicBezTo>
                <a:cubicBezTo>
                  <a:pt x="2746" y="390"/>
                  <a:pt x="2755" y="397"/>
                  <a:pt x="2766" y="403"/>
                </a:cubicBezTo>
                <a:cubicBezTo>
                  <a:pt x="2777" y="409"/>
                  <a:pt x="2790" y="414"/>
                  <a:pt x="2805" y="419"/>
                </a:cubicBezTo>
                <a:cubicBezTo>
                  <a:pt x="2819" y="424"/>
                  <a:pt x="2834" y="430"/>
                  <a:pt x="2848" y="436"/>
                </a:cubicBezTo>
                <a:cubicBezTo>
                  <a:pt x="2863" y="442"/>
                  <a:pt x="2878" y="449"/>
                  <a:pt x="2892" y="457"/>
                </a:cubicBezTo>
                <a:cubicBezTo>
                  <a:pt x="2907" y="465"/>
                  <a:pt x="2919" y="475"/>
                  <a:pt x="2931" y="486"/>
                </a:cubicBezTo>
                <a:cubicBezTo>
                  <a:pt x="2942" y="498"/>
                  <a:pt x="2951" y="512"/>
                  <a:pt x="2958" y="528"/>
                </a:cubicBezTo>
                <a:cubicBezTo>
                  <a:pt x="2965" y="544"/>
                  <a:pt x="2969" y="564"/>
                  <a:pt x="2969" y="586"/>
                </a:cubicBezTo>
                <a:close/>
                <a:moveTo>
                  <a:pt x="3220" y="71"/>
                </a:moveTo>
                <a:cubicBezTo>
                  <a:pt x="3220" y="98"/>
                  <a:pt x="3214" y="118"/>
                  <a:pt x="3203" y="128"/>
                </a:cubicBezTo>
                <a:cubicBezTo>
                  <a:pt x="3192" y="139"/>
                  <a:pt x="3171" y="144"/>
                  <a:pt x="3140" y="144"/>
                </a:cubicBezTo>
                <a:cubicBezTo>
                  <a:pt x="3109" y="144"/>
                  <a:pt x="3088" y="139"/>
                  <a:pt x="3078" y="129"/>
                </a:cubicBezTo>
                <a:cubicBezTo>
                  <a:pt x="3067" y="119"/>
                  <a:pt x="3061" y="100"/>
                  <a:pt x="3061" y="74"/>
                </a:cubicBezTo>
                <a:cubicBezTo>
                  <a:pt x="3061" y="46"/>
                  <a:pt x="3067" y="27"/>
                  <a:pt x="3078" y="16"/>
                </a:cubicBezTo>
                <a:cubicBezTo>
                  <a:pt x="3089" y="5"/>
                  <a:pt x="3110" y="0"/>
                  <a:pt x="3141" y="0"/>
                </a:cubicBezTo>
                <a:cubicBezTo>
                  <a:pt x="3172" y="0"/>
                  <a:pt x="3193" y="5"/>
                  <a:pt x="3204" y="15"/>
                </a:cubicBezTo>
                <a:cubicBezTo>
                  <a:pt x="3215" y="26"/>
                  <a:pt x="3220" y="44"/>
                  <a:pt x="3220" y="71"/>
                </a:cubicBezTo>
                <a:close/>
                <a:moveTo>
                  <a:pt x="3210" y="724"/>
                </a:moveTo>
                <a:cubicBezTo>
                  <a:pt x="3210" y="727"/>
                  <a:pt x="3209" y="731"/>
                  <a:pt x="3206" y="733"/>
                </a:cubicBezTo>
                <a:cubicBezTo>
                  <a:pt x="3204" y="736"/>
                  <a:pt x="3200" y="738"/>
                  <a:pt x="3195" y="740"/>
                </a:cubicBezTo>
                <a:cubicBezTo>
                  <a:pt x="3190" y="742"/>
                  <a:pt x="3183" y="743"/>
                  <a:pt x="3174" y="744"/>
                </a:cubicBezTo>
                <a:cubicBezTo>
                  <a:pt x="3165" y="745"/>
                  <a:pt x="3154" y="746"/>
                  <a:pt x="3141" y="746"/>
                </a:cubicBezTo>
                <a:cubicBezTo>
                  <a:pt x="3127" y="746"/>
                  <a:pt x="3116" y="745"/>
                  <a:pt x="3107" y="744"/>
                </a:cubicBezTo>
                <a:cubicBezTo>
                  <a:pt x="3099" y="743"/>
                  <a:pt x="3092" y="742"/>
                  <a:pt x="3086" y="740"/>
                </a:cubicBezTo>
                <a:cubicBezTo>
                  <a:pt x="3081" y="738"/>
                  <a:pt x="3077" y="736"/>
                  <a:pt x="3075" y="733"/>
                </a:cubicBezTo>
                <a:cubicBezTo>
                  <a:pt x="3073" y="731"/>
                  <a:pt x="3072" y="727"/>
                  <a:pt x="3072" y="724"/>
                </a:cubicBezTo>
                <a:cubicBezTo>
                  <a:pt x="3072" y="237"/>
                  <a:pt x="3072" y="237"/>
                  <a:pt x="3072" y="237"/>
                </a:cubicBezTo>
                <a:cubicBezTo>
                  <a:pt x="3072" y="233"/>
                  <a:pt x="3073" y="230"/>
                  <a:pt x="3075" y="227"/>
                </a:cubicBezTo>
                <a:cubicBezTo>
                  <a:pt x="3077" y="225"/>
                  <a:pt x="3081" y="222"/>
                  <a:pt x="3086" y="220"/>
                </a:cubicBezTo>
                <a:cubicBezTo>
                  <a:pt x="3092" y="218"/>
                  <a:pt x="3099" y="217"/>
                  <a:pt x="3107" y="216"/>
                </a:cubicBezTo>
                <a:cubicBezTo>
                  <a:pt x="3116" y="215"/>
                  <a:pt x="3127" y="214"/>
                  <a:pt x="3141" y="214"/>
                </a:cubicBezTo>
                <a:cubicBezTo>
                  <a:pt x="3154" y="214"/>
                  <a:pt x="3165" y="215"/>
                  <a:pt x="3174" y="216"/>
                </a:cubicBezTo>
                <a:cubicBezTo>
                  <a:pt x="3183" y="217"/>
                  <a:pt x="3190" y="218"/>
                  <a:pt x="3195" y="220"/>
                </a:cubicBezTo>
                <a:cubicBezTo>
                  <a:pt x="3200" y="222"/>
                  <a:pt x="3204" y="225"/>
                  <a:pt x="3206" y="227"/>
                </a:cubicBezTo>
                <a:cubicBezTo>
                  <a:pt x="3209" y="230"/>
                  <a:pt x="3210" y="233"/>
                  <a:pt x="3210" y="237"/>
                </a:cubicBezTo>
                <a:lnTo>
                  <a:pt x="3210" y="724"/>
                </a:lnTo>
                <a:close/>
                <a:moveTo>
                  <a:pt x="3813" y="724"/>
                </a:moveTo>
                <a:cubicBezTo>
                  <a:pt x="3813" y="727"/>
                  <a:pt x="3812" y="731"/>
                  <a:pt x="3810" y="733"/>
                </a:cubicBezTo>
                <a:cubicBezTo>
                  <a:pt x="3807" y="736"/>
                  <a:pt x="3804" y="738"/>
                  <a:pt x="3799" y="740"/>
                </a:cubicBezTo>
                <a:cubicBezTo>
                  <a:pt x="3794" y="742"/>
                  <a:pt x="3787" y="743"/>
                  <a:pt x="3778" y="744"/>
                </a:cubicBezTo>
                <a:cubicBezTo>
                  <a:pt x="3769" y="745"/>
                  <a:pt x="3758" y="746"/>
                  <a:pt x="3745" y="746"/>
                </a:cubicBezTo>
                <a:cubicBezTo>
                  <a:pt x="3731" y="746"/>
                  <a:pt x="3720" y="745"/>
                  <a:pt x="3711" y="744"/>
                </a:cubicBezTo>
                <a:cubicBezTo>
                  <a:pt x="3702" y="743"/>
                  <a:pt x="3695" y="742"/>
                  <a:pt x="3690" y="740"/>
                </a:cubicBezTo>
                <a:cubicBezTo>
                  <a:pt x="3685" y="738"/>
                  <a:pt x="3681" y="736"/>
                  <a:pt x="3679" y="733"/>
                </a:cubicBezTo>
                <a:cubicBezTo>
                  <a:pt x="3677" y="731"/>
                  <a:pt x="3676" y="727"/>
                  <a:pt x="3676" y="724"/>
                </a:cubicBezTo>
                <a:cubicBezTo>
                  <a:pt x="3676" y="445"/>
                  <a:pt x="3676" y="445"/>
                  <a:pt x="3676" y="445"/>
                </a:cubicBezTo>
                <a:cubicBezTo>
                  <a:pt x="3676" y="422"/>
                  <a:pt x="3674" y="403"/>
                  <a:pt x="3670" y="390"/>
                </a:cubicBezTo>
                <a:cubicBezTo>
                  <a:pt x="3667" y="376"/>
                  <a:pt x="3662" y="365"/>
                  <a:pt x="3655" y="355"/>
                </a:cubicBezTo>
                <a:cubicBezTo>
                  <a:pt x="3649" y="345"/>
                  <a:pt x="3640" y="338"/>
                  <a:pt x="3630" y="332"/>
                </a:cubicBezTo>
                <a:cubicBezTo>
                  <a:pt x="3620" y="327"/>
                  <a:pt x="3607" y="325"/>
                  <a:pt x="3594" y="325"/>
                </a:cubicBezTo>
                <a:cubicBezTo>
                  <a:pt x="3576" y="325"/>
                  <a:pt x="3558" y="331"/>
                  <a:pt x="3541" y="344"/>
                </a:cubicBezTo>
                <a:cubicBezTo>
                  <a:pt x="3523" y="356"/>
                  <a:pt x="3504" y="375"/>
                  <a:pt x="3485" y="399"/>
                </a:cubicBezTo>
                <a:cubicBezTo>
                  <a:pt x="3485" y="724"/>
                  <a:pt x="3485" y="724"/>
                  <a:pt x="3485" y="724"/>
                </a:cubicBezTo>
                <a:cubicBezTo>
                  <a:pt x="3485" y="727"/>
                  <a:pt x="3484" y="731"/>
                  <a:pt x="3481" y="733"/>
                </a:cubicBezTo>
                <a:cubicBezTo>
                  <a:pt x="3479" y="736"/>
                  <a:pt x="3476" y="738"/>
                  <a:pt x="3470" y="740"/>
                </a:cubicBezTo>
                <a:cubicBezTo>
                  <a:pt x="3465" y="742"/>
                  <a:pt x="3458" y="743"/>
                  <a:pt x="3449" y="744"/>
                </a:cubicBezTo>
                <a:cubicBezTo>
                  <a:pt x="3440" y="745"/>
                  <a:pt x="3429" y="746"/>
                  <a:pt x="3416" y="746"/>
                </a:cubicBezTo>
                <a:cubicBezTo>
                  <a:pt x="3402" y="746"/>
                  <a:pt x="3391" y="745"/>
                  <a:pt x="3382" y="744"/>
                </a:cubicBezTo>
                <a:cubicBezTo>
                  <a:pt x="3374" y="743"/>
                  <a:pt x="3367" y="742"/>
                  <a:pt x="3361" y="740"/>
                </a:cubicBezTo>
                <a:cubicBezTo>
                  <a:pt x="3356" y="738"/>
                  <a:pt x="3352" y="736"/>
                  <a:pt x="3350" y="733"/>
                </a:cubicBezTo>
                <a:cubicBezTo>
                  <a:pt x="3348" y="731"/>
                  <a:pt x="3347" y="727"/>
                  <a:pt x="3347" y="724"/>
                </a:cubicBezTo>
                <a:cubicBezTo>
                  <a:pt x="3347" y="236"/>
                  <a:pt x="3347" y="236"/>
                  <a:pt x="3347" y="236"/>
                </a:cubicBezTo>
                <a:cubicBezTo>
                  <a:pt x="3347" y="232"/>
                  <a:pt x="3348" y="229"/>
                  <a:pt x="3350" y="226"/>
                </a:cubicBezTo>
                <a:cubicBezTo>
                  <a:pt x="3351" y="224"/>
                  <a:pt x="3355" y="221"/>
                  <a:pt x="3360" y="220"/>
                </a:cubicBezTo>
                <a:cubicBezTo>
                  <a:pt x="3364" y="218"/>
                  <a:pt x="3370" y="216"/>
                  <a:pt x="3378" y="215"/>
                </a:cubicBezTo>
                <a:cubicBezTo>
                  <a:pt x="3385" y="215"/>
                  <a:pt x="3395" y="214"/>
                  <a:pt x="3406" y="214"/>
                </a:cubicBezTo>
                <a:cubicBezTo>
                  <a:pt x="3418" y="214"/>
                  <a:pt x="3427" y="215"/>
                  <a:pt x="3435" y="215"/>
                </a:cubicBezTo>
                <a:cubicBezTo>
                  <a:pt x="3443" y="216"/>
                  <a:pt x="3449" y="218"/>
                  <a:pt x="3453" y="220"/>
                </a:cubicBezTo>
                <a:cubicBezTo>
                  <a:pt x="3457" y="221"/>
                  <a:pt x="3460" y="224"/>
                  <a:pt x="3462" y="226"/>
                </a:cubicBezTo>
                <a:cubicBezTo>
                  <a:pt x="3464" y="229"/>
                  <a:pt x="3465" y="232"/>
                  <a:pt x="3465" y="236"/>
                </a:cubicBezTo>
                <a:cubicBezTo>
                  <a:pt x="3465" y="292"/>
                  <a:pt x="3465" y="292"/>
                  <a:pt x="3465" y="292"/>
                </a:cubicBezTo>
                <a:cubicBezTo>
                  <a:pt x="3491" y="263"/>
                  <a:pt x="3519" y="241"/>
                  <a:pt x="3547" y="227"/>
                </a:cubicBezTo>
                <a:cubicBezTo>
                  <a:pt x="3575" y="212"/>
                  <a:pt x="3604" y="205"/>
                  <a:pt x="3634" y="205"/>
                </a:cubicBezTo>
                <a:cubicBezTo>
                  <a:pt x="3667" y="205"/>
                  <a:pt x="3695" y="210"/>
                  <a:pt x="3718" y="221"/>
                </a:cubicBezTo>
                <a:cubicBezTo>
                  <a:pt x="3741" y="232"/>
                  <a:pt x="3759" y="247"/>
                  <a:pt x="3773" y="266"/>
                </a:cubicBezTo>
                <a:cubicBezTo>
                  <a:pt x="3787" y="285"/>
                  <a:pt x="3797" y="306"/>
                  <a:pt x="3804" y="332"/>
                </a:cubicBezTo>
                <a:cubicBezTo>
                  <a:pt x="3810" y="357"/>
                  <a:pt x="3813" y="387"/>
                  <a:pt x="3813" y="422"/>
                </a:cubicBezTo>
                <a:lnTo>
                  <a:pt x="3813" y="724"/>
                </a:lnTo>
                <a:close/>
                <a:moveTo>
                  <a:pt x="4291" y="586"/>
                </a:moveTo>
                <a:cubicBezTo>
                  <a:pt x="4291" y="614"/>
                  <a:pt x="4286" y="638"/>
                  <a:pt x="4276" y="659"/>
                </a:cubicBezTo>
                <a:cubicBezTo>
                  <a:pt x="4265" y="680"/>
                  <a:pt x="4251" y="698"/>
                  <a:pt x="4232" y="712"/>
                </a:cubicBezTo>
                <a:cubicBezTo>
                  <a:pt x="4213" y="726"/>
                  <a:pt x="4190" y="737"/>
                  <a:pt x="4165" y="744"/>
                </a:cubicBezTo>
                <a:cubicBezTo>
                  <a:pt x="4139" y="751"/>
                  <a:pt x="4111" y="755"/>
                  <a:pt x="4080" y="755"/>
                </a:cubicBezTo>
                <a:cubicBezTo>
                  <a:pt x="4062" y="755"/>
                  <a:pt x="4045" y="754"/>
                  <a:pt x="4028" y="751"/>
                </a:cubicBezTo>
                <a:cubicBezTo>
                  <a:pt x="4011" y="748"/>
                  <a:pt x="3997" y="745"/>
                  <a:pt x="3984" y="740"/>
                </a:cubicBezTo>
                <a:cubicBezTo>
                  <a:pt x="3970" y="736"/>
                  <a:pt x="3959" y="732"/>
                  <a:pt x="3951" y="728"/>
                </a:cubicBezTo>
                <a:cubicBezTo>
                  <a:pt x="3942" y="723"/>
                  <a:pt x="3936" y="719"/>
                  <a:pt x="3932" y="715"/>
                </a:cubicBezTo>
                <a:cubicBezTo>
                  <a:pt x="3928" y="711"/>
                  <a:pt x="3924" y="705"/>
                  <a:pt x="3922" y="697"/>
                </a:cubicBezTo>
                <a:cubicBezTo>
                  <a:pt x="3920" y="689"/>
                  <a:pt x="3919" y="677"/>
                  <a:pt x="3919" y="661"/>
                </a:cubicBezTo>
                <a:cubicBezTo>
                  <a:pt x="3919" y="650"/>
                  <a:pt x="3919" y="642"/>
                  <a:pt x="3920" y="635"/>
                </a:cubicBezTo>
                <a:cubicBezTo>
                  <a:pt x="3921" y="629"/>
                  <a:pt x="3922" y="624"/>
                  <a:pt x="3923" y="620"/>
                </a:cubicBezTo>
                <a:cubicBezTo>
                  <a:pt x="3925" y="616"/>
                  <a:pt x="3927" y="614"/>
                  <a:pt x="3929" y="612"/>
                </a:cubicBezTo>
                <a:cubicBezTo>
                  <a:pt x="3931" y="611"/>
                  <a:pt x="3934" y="611"/>
                  <a:pt x="3937" y="611"/>
                </a:cubicBezTo>
                <a:cubicBezTo>
                  <a:pt x="3941" y="611"/>
                  <a:pt x="3947" y="613"/>
                  <a:pt x="3955" y="617"/>
                </a:cubicBezTo>
                <a:cubicBezTo>
                  <a:pt x="3963" y="622"/>
                  <a:pt x="3972" y="627"/>
                  <a:pt x="3984" y="632"/>
                </a:cubicBezTo>
                <a:cubicBezTo>
                  <a:pt x="3996" y="638"/>
                  <a:pt x="4009" y="643"/>
                  <a:pt x="4025" y="648"/>
                </a:cubicBezTo>
                <a:cubicBezTo>
                  <a:pt x="4040" y="652"/>
                  <a:pt x="4058" y="655"/>
                  <a:pt x="4078" y="655"/>
                </a:cubicBezTo>
                <a:cubicBezTo>
                  <a:pt x="4090" y="655"/>
                  <a:pt x="4101" y="654"/>
                  <a:pt x="4111" y="651"/>
                </a:cubicBezTo>
                <a:cubicBezTo>
                  <a:pt x="4120" y="648"/>
                  <a:pt x="4129" y="645"/>
                  <a:pt x="4136" y="640"/>
                </a:cubicBezTo>
                <a:cubicBezTo>
                  <a:pt x="4143" y="635"/>
                  <a:pt x="4148" y="629"/>
                  <a:pt x="4152" y="622"/>
                </a:cubicBezTo>
                <a:cubicBezTo>
                  <a:pt x="4156" y="615"/>
                  <a:pt x="4157" y="606"/>
                  <a:pt x="4157" y="597"/>
                </a:cubicBezTo>
                <a:cubicBezTo>
                  <a:pt x="4157" y="586"/>
                  <a:pt x="4154" y="577"/>
                  <a:pt x="4147" y="569"/>
                </a:cubicBezTo>
                <a:cubicBezTo>
                  <a:pt x="4141" y="561"/>
                  <a:pt x="4132" y="554"/>
                  <a:pt x="4120" y="548"/>
                </a:cubicBezTo>
                <a:cubicBezTo>
                  <a:pt x="4109" y="542"/>
                  <a:pt x="4097" y="537"/>
                  <a:pt x="4083" y="532"/>
                </a:cubicBezTo>
                <a:cubicBezTo>
                  <a:pt x="4069" y="527"/>
                  <a:pt x="4054" y="521"/>
                  <a:pt x="4040" y="515"/>
                </a:cubicBezTo>
                <a:cubicBezTo>
                  <a:pt x="4025" y="509"/>
                  <a:pt x="4010" y="502"/>
                  <a:pt x="3996" y="494"/>
                </a:cubicBezTo>
                <a:cubicBezTo>
                  <a:pt x="3982" y="486"/>
                  <a:pt x="3970" y="476"/>
                  <a:pt x="3959" y="464"/>
                </a:cubicBezTo>
                <a:cubicBezTo>
                  <a:pt x="3947" y="452"/>
                  <a:pt x="3939" y="438"/>
                  <a:pt x="3932" y="422"/>
                </a:cubicBezTo>
                <a:cubicBezTo>
                  <a:pt x="3925" y="405"/>
                  <a:pt x="3922" y="386"/>
                  <a:pt x="3922" y="363"/>
                </a:cubicBezTo>
                <a:cubicBezTo>
                  <a:pt x="3922" y="339"/>
                  <a:pt x="3926" y="318"/>
                  <a:pt x="3935" y="299"/>
                </a:cubicBezTo>
                <a:cubicBezTo>
                  <a:pt x="3944" y="279"/>
                  <a:pt x="3958" y="262"/>
                  <a:pt x="3975" y="249"/>
                </a:cubicBezTo>
                <a:cubicBezTo>
                  <a:pt x="3992" y="235"/>
                  <a:pt x="4013" y="224"/>
                  <a:pt x="4037" y="216"/>
                </a:cubicBezTo>
                <a:cubicBezTo>
                  <a:pt x="4062" y="209"/>
                  <a:pt x="4090" y="205"/>
                  <a:pt x="4120" y="205"/>
                </a:cubicBezTo>
                <a:cubicBezTo>
                  <a:pt x="4136" y="205"/>
                  <a:pt x="4150" y="206"/>
                  <a:pt x="4165" y="208"/>
                </a:cubicBezTo>
                <a:cubicBezTo>
                  <a:pt x="4179" y="210"/>
                  <a:pt x="4192" y="213"/>
                  <a:pt x="4204" y="216"/>
                </a:cubicBezTo>
                <a:cubicBezTo>
                  <a:pt x="4216" y="220"/>
                  <a:pt x="4225" y="223"/>
                  <a:pt x="4233" y="227"/>
                </a:cubicBezTo>
                <a:cubicBezTo>
                  <a:pt x="4241" y="231"/>
                  <a:pt x="4247" y="234"/>
                  <a:pt x="4251" y="237"/>
                </a:cubicBezTo>
                <a:cubicBezTo>
                  <a:pt x="4254" y="239"/>
                  <a:pt x="4257" y="242"/>
                  <a:pt x="4258" y="245"/>
                </a:cubicBezTo>
                <a:cubicBezTo>
                  <a:pt x="4259" y="248"/>
                  <a:pt x="4261" y="251"/>
                  <a:pt x="4261" y="255"/>
                </a:cubicBezTo>
                <a:cubicBezTo>
                  <a:pt x="4262" y="259"/>
                  <a:pt x="4263" y="263"/>
                  <a:pt x="4263" y="269"/>
                </a:cubicBezTo>
                <a:cubicBezTo>
                  <a:pt x="4264" y="275"/>
                  <a:pt x="4264" y="282"/>
                  <a:pt x="4264" y="290"/>
                </a:cubicBezTo>
                <a:cubicBezTo>
                  <a:pt x="4264" y="300"/>
                  <a:pt x="4264" y="308"/>
                  <a:pt x="4263" y="314"/>
                </a:cubicBezTo>
                <a:cubicBezTo>
                  <a:pt x="4263" y="320"/>
                  <a:pt x="4262" y="325"/>
                  <a:pt x="4260" y="329"/>
                </a:cubicBezTo>
                <a:cubicBezTo>
                  <a:pt x="4259" y="333"/>
                  <a:pt x="4257" y="335"/>
                  <a:pt x="4255" y="336"/>
                </a:cubicBezTo>
                <a:cubicBezTo>
                  <a:pt x="4253" y="338"/>
                  <a:pt x="4251" y="338"/>
                  <a:pt x="4248" y="338"/>
                </a:cubicBezTo>
                <a:cubicBezTo>
                  <a:pt x="4244" y="338"/>
                  <a:pt x="4239" y="336"/>
                  <a:pt x="4232" y="332"/>
                </a:cubicBezTo>
                <a:cubicBezTo>
                  <a:pt x="4225" y="329"/>
                  <a:pt x="4217" y="325"/>
                  <a:pt x="4206" y="320"/>
                </a:cubicBezTo>
                <a:cubicBezTo>
                  <a:pt x="4196" y="316"/>
                  <a:pt x="4184" y="312"/>
                  <a:pt x="4170" y="308"/>
                </a:cubicBezTo>
                <a:cubicBezTo>
                  <a:pt x="4157" y="304"/>
                  <a:pt x="4141" y="302"/>
                  <a:pt x="4124" y="302"/>
                </a:cubicBezTo>
                <a:cubicBezTo>
                  <a:pt x="4111" y="302"/>
                  <a:pt x="4100" y="303"/>
                  <a:pt x="4091" y="306"/>
                </a:cubicBezTo>
                <a:cubicBezTo>
                  <a:pt x="4082" y="308"/>
                  <a:pt x="4075" y="312"/>
                  <a:pt x="4069" y="317"/>
                </a:cubicBezTo>
                <a:cubicBezTo>
                  <a:pt x="4063" y="322"/>
                  <a:pt x="4059" y="327"/>
                  <a:pt x="4056" y="334"/>
                </a:cubicBezTo>
                <a:cubicBezTo>
                  <a:pt x="4053" y="340"/>
                  <a:pt x="4051" y="347"/>
                  <a:pt x="4051" y="354"/>
                </a:cubicBezTo>
                <a:cubicBezTo>
                  <a:pt x="4051" y="365"/>
                  <a:pt x="4055" y="375"/>
                  <a:pt x="4062" y="382"/>
                </a:cubicBezTo>
                <a:cubicBezTo>
                  <a:pt x="4069" y="390"/>
                  <a:pt x="4078" y="397"/>
                  <a:pt x="4089" y="403"/>
                </a:cubicBezTo>
                <a:cubicBezTo>
                  <a:pt x="4100" y="409"/>
                  <a:pt x="4113" y="414"/>
                  <a:pt x="4128" y="419"/>
                </a:cubicBezTo>
                <a:cubicBezTo>
                  <a:pt x="4142" y="424"/>
                  <a:pt x="4157" y="430"/>
                  <a:pt x="4171" y="436"/>
                </a:cubicBezTo>
                <a:cubicBezTo>
                  <a:pt x="4186" y="442"/>
                  <a:pt x="4201" y="449"/>
                  <a:pt x="4215" y="457"/>
                </a:cubicBezTo>
                <a:cubicBezTo>
                  <a:pt x="4230" y="465"/>
                  <a:pt x="4242" y="475"/>
                  <a:pt x="4254" y="486"/>
                </a:cubicBezTo>
                <a:cubicBezTo>
                  <a:pt x="4265" y="498"/>
                  <a:pt x="4274" y="512"/>
                  <a:pt x="4281" y="528"/>
                </a:cubicBezTo>
                <a:cubicBezTo>
                  <a:pt x="4288" y="544"/>
                  <a:pt x="4291" y="564"/>
                  <a:pt x="4291" y="586"/>
                </a:cubicBezTo>
                <a:close/>
                <a:moveTo>
                  <a:pt x="4671" y="676"/>
                </a:moveTo>
                <a:cubicBezTo>
                  <a:pt x="4671" y="692"/>
                  <a:pt x="4670" y="704"/>
                  <a:pt x="4668" y="713"/>
                </a:cubicBezTo>
                <a:cubicBezTo>
                  <a:pt x="4666" y="721"/>
                  <a:pt x="4663" y="727"/>
                  <a:pt x="4660" y="731"/>
                </a:cubicBezTo>
                <a:cubicBezTo>
                  <a:pt x="4657" y="734"/>
                  <a:pt x="4652" y="737"/>
                  <a:pt x="4645" y="740"/>
                </a:cubicBezTo>
                <a:cubicBezTo>
                  <a:pt x="4639" y="743"/>
                  <a:pt x="4632" y="745"/>
                  <a:pt x="4623" y="747"/>
                </a:cubicBezTo>
                <a:cubicBezTo>
                  <a:pt x="4615" y="749"/>
                  <a:pt x="4605" y="751"/>
                  <a:pt x="4595" y="752"/>
                </a:cubicBezTo>
                <a:cubicBezTo>
                  <a:pt x="4585" y="753"/>
                  <a:pt x="4575" y="753"/>
                  <a:pt x="4565" y="753"/>
                </a:cubicBezTo>
                <a:cubicBezTo>
                  <a:pt x="4537" y="753"/>
                  <a:pt x="4514" y="750"/>
                  <a:pt x="4494" y="743"/>
                </a:cubicBezTo>
                <a:cubicBezTo>
                  <a:pt x="4474" y="736"/>
                  <a:pt x="4457" y="725"/>
                  <a:pt x="4444" y="711"/>
                </a:cubicBezTo>
                <a:cubicBezTo>
                  <a:pt x="4431" y="696"/>
                  <a:pt x="4421" y="678"/>
                  <a:pt x="4415" y="656"/>
                </a:cubicBezTo>
                <a:cubicBezTo>
                  <a:pt x="4409" y="635"/>
                  <a:pt x="4406" y="609"/>
                  <a:pt x="4406" y="579"/>
                </a:cubicBezTo>
                <a:cubicBezTo>
                  <a:pt x="4406" y="329"/>
                  <a:pt x="4406" y="329"/>
                  <a:pt x="4406" y="329"/>
                </a:cubicBezTo>
                <a:cubicBezTo>
                  <a:pt x="4347" y="329"/>
                  <a:pt x="4347" y="329"/>
                  <a:pt x="4347" y="329"/>
                </a:cubicBezTo>
                <a:cubicBezTo>
                  <a:pt x="4340" y="329"/>
                  <a:pt x="4335" y="325"/>
                  <a:pt x="4331" y="316"/>
                </a:cubicBezTo>
                <a:cubicBezTo>
                  <a:pt x="4328" y="307"/>
                  <a:pt x="4326" y="293"/>
                  <a:pt x="4326" y="273"/>
                </a:cubicBezTo>
                <a:cubicBezTo>
                  <a:pt x="4326" y="263"/>
                  <a:pt x="4326" y="254"/>
                  <a:pt x="4327" y="246"/>
                </a:cubicBezTo>
                <a:cubicBezTo>
                  <a:pt x="4328" y="239"/>
                  <a:pt x="4329" y="233"/>
                  <a:pt x="4331" y="229"/>
                </a:cubicBezTo>
                <a:cubicBezTo>
                  <a:pt x="4333" y="225"/>
                  <a:pt x="4335" y="222"/>
                  <a:pt x="4338" y="220"/>
                </a:cubicBezTo>
                <a:cubicBezTo>
                  <a:pt x="4341" y="218"/>
                  <a:pt x="4344" y="217"/>
                  <a:pt x="4348" y="217"/>
                </a:cubicBezTo>
                <a:cubicBezTo>
                  <a:pt x="4406" y="217"/>
                  <a:pt x="4406" y="217"/>
                  <a:pt x="4406" y="217"/>
                </a:cubicBezTo>
                <a:cubicBezTo>
                  <a:pt x="4406" y="109"/>
                  <a:pt x="4406" y="109"/>
                  <a:pt x="4406" y="109"/>
                </a:cubicBezTo>
                <a:cubicBezTo>
                  <a:pt x="4406" y="105"/>
                  <a:pt x="4407" y="102"/>
                  <a:pt x="4409" y="99"/>
                </a:cubicBezTo>
                <a:cubicBezTo>
                  <a:pt x="4411" y="96"/>
                  <a:pt x="4414" y="93"/>
                  <a:pt x="4420" y="91"/>
                </a:cubicBezTo>
                <a:cubicBezTo>
                  <a:pt x="4425" y="89"/>
                  <a:pt x="4432" y="88"/>
                  <a:pt x="4441" y="87"/>
                </a:cubicBezTo>
                <a:cubicBezTo>
                  <a:pt x="4450" y="86"/>
                  <a:pt x="4461" y="86"/>
                  <a:pt x="4474" y="86"/>
                </a:cubicBezTo>
                <a:cubicBezTo>
                  <a:pt x="4488" y="86"/>
                  <a:pt x="4499" y="86"/>
                  <a:pt x="4508" y="87"/>
                </a:cubicBezTo>
                <a:cubicBezTo>
                  <a:pt x="4517" y="88"/>
                  <a:pt x="4524" y="89"/>
                  <a:pt x="4529" y="91"/>
                </a:cubicBezTo>
                <a:cubicBezTo>
                  <a:pt x="4534" y="93"/>
                  <a:pt x="4537" y="96"/>
                  <a:pt x="4540" y="99"/>
                </a:cubicBezTo>
                <a:cubicBezTo>
                  <a:pt x="4542" y="102"/>
                  <a:pt x="4543" y="105"/>
                  <a:pt x="4543" y="109"/>
                </a:cubicBezTo>
                <a:cubicBezTo>
                  <a:pt x="4543" y="217"/>
                  <a:pt x="4543" y="217"/>
                  <a:pt x="4543" y="217"/>
                </a:cubicBezTo>
                <a:cubicBezTo>
                  <a:pt x="4649" y="217"/>
                  <a:pt x="4649" y="217"/>
                  <a:pt x="4649" y="217"/>
                </a:cubicBezTo>
                <a:cubicBezTo>
                  <a:pt x="4653" y="217"/>
                  <a:pt x="4656" y="218"/>
                  <a:pt x="4659" y="220"/>
                </a:cubicBezTo>
                <a:cubicBezTo>
                  <a:pt x="4661" y="222"/>
                  <a:pt x="4664" y="225"/>
                  <a:pt x="4665" y="229"/>
                </a:cubicBezTo>
                <a:cubicBezTo>
                  <a:pt x="4667" y="233"/>
                  <a:pt x="4669" y="239"/>
                  <a:pt x="4670" y="246"/>
                </a:cubicBezTo>
                <a:cubicBezTo>
                  <a:pt x="4670" y="254"/>
                  <a:pt x="4671" y="263"/>
                  <a:pt x="4671" y="273"/>
                </a:cubicBezTo>
                <a:cubicBezTo>
                  <a:pt x="4671" y="293"/>
                  <a:pt x="4669" y="307"/>
                  <a:pt x="4665" y="316"/>
                </a:cubicBezTo>
                <a:cubicBezTo>
                  <a:pt x="4662" y="325"/>
                  <a:pt x="4657" y="329"/>
                  <a:pt x="4650" y="329"/>
                </a:cubicBezTo>
                <a:cubicBezTo>
                  <a:pt x="4543" y="329"/>
                  <a:pt x="4543" y="329"/>
                  <a:pt x="4543" y="329"/>
                </a:cubicBezTo>
                <a:cubicBezTo>
                  <a:pt x="4543" y="558"/>
                  <a:pt x="4543" y="558"/>
                  <a:pt x="4543" y="558"/>
                </a:cubicBezTo>
                <a:cubicBezTo>
                  <a:pt x="4543" y="585"/>
                  <a:pt x="4547" y="605"/>
                  <a:pt x="4556" y="618"/>
                </a:cubicBezTo>
                <a:cubicBezTo>
                  <a:pt x="4564" y="631"/>
                  <a:pt x="4579" y="638"/>
                  <a:pt x="4600" y="638"/>
                </a:cubicBezTo>
                <a:cubicBezTo>
                  <a:pt x="4608" y="638"/>
                  <a:pt x="4614" y="637"/>
                  <a:pt x="4620" y="636"/>
                </a:cubicBezTo>
                <a:cubicBezTo>
                  <a:pt x="4626" y="635"/>
                  <a:pt x="4631" y="633"/>
                  <a:pt x="4636" y="632"/>
                </a:cubicBezTo>
                <a:cubicBezTo>
                  <a:pt x="4640" y="630"/>
                  <a:pt x="4644" y="629"/>
                  <a:pt x="4647" y="627"/>
                </a:cubicBezTo>
                <a:cubicBezTo>
                  <a:pt x="4650" y="626"/>
                  <a:pt x="4653" y="625"/>
                  <a:pt x="4656" y="625"/>
                </a:cubicBezTo>
                <a:cubicBezTo>
                  <a:pt x="4658" y="625"/>
                  <a:pt x="4660" y="626"/>
                  <a:pt x="4662" y="627"/>
                </a:cubicBezTo>
                <a:cubicBezTo>
                  <a:pt x="4664" y="629"/>
                  <a:pt x="4665" y="631"/>
                  <a:pt x="4667" y="635"/>
                </a:cubicBezTo>
                <a:cubicBezTo>
                  <a:pt x="4668" y="639"/>
                  <a:pt x="4669" y="644"/>
                  <a:pt x="4670" y="650"/>
                </a:cubicBezTo>
                <a:cubicBezTo>
                  <a:pt x="4670" y="657"/>
                  <a:pt x="4671" y="665"/>
                  <a:pt x="4671" y="676"/>
                </a:cubicBezTo>
                <a:close/>
                <a:moveTo>
                  <a:pt x="4925" y="71"/>
                </a:moveTo>
                <a:cubicBezTo>
                  <a:pt x="4925" y="98"/>
                  <a:pt x="4920" y="118"/>
                  <a:pt x="4909" y="128"/>
                </a:cubicBezTo>
                <a:cubicBezTo>
                  <a:pt x="4897" y="139"/>
                  <a:pt x="4876" y="144"/>
                  <a:pt x="4846" y="144"/>
                </a:cubicBezTo>
                <a:cubicBezTo>
                  <a:pt x="4815" y="144"/>
                  <a:pt x="4794" y="139"/>
                  <a:pt x="4783" y="129"/>
                </a:cubicBezTo>
                <a:cubicBezTo>
                  <a:pt x="4772" y="119"/>
                  <a:pt x="4767" y="100"/>
                  <a:pt x="4767" y="74"/>
                </a:cubicBezTo>
                <a:cubicBezTo>
                  <a:pt x="4767" y="46"/>
                  <a:pt x="4772" y="27"/>
                  <a:pt x="4784" y="16"/>
                </a:cubicBezTo>
                <a:cubicBezTo>
                  <a:pt x="4795" y="5"/>
                  <a:pt x="4816" y="0"/>
                  <a:pt x="4847" y="0"/>
                </a:cubicBezTo>
                <a:cubicBezTo>
                  <a:pt x="4877" y="0"/>
                  <a:pt x="4898" y="5"/>
                  <a:pt x="4909" y="15"/>
                </a:cubicBezTo>
                <a:cubicBezTo>
                  <a:pt x="4920" y="26"/>
                  <a:pt x="4925" y="44"/>
                  <a:pt x="4925" y="71"/>
                </a:cubicBezTo>
                <a:close/>
                <a:moveTo>
                  <a:pt x="4915" y="724"/>
                </a:moveTo>
                <a:cubicBezTo>
                  <a:pt x="4915" y="727"/>
                  <a:pt x="4914" y="731"/>
                  <a:pt x="4912" y="733"/>
                </a:cubicBezTo>
                <a:cubicBezTo>
                  <a:pt x="4910" y="736"/>
                  <a:pt x="4906" y="738"/>
                  <a:pt x="4901" y="740"/>
                </a:cubicBezTo>
                <a:cubicBezTo>
                  <a:pt x="4895" y="742"/>
                  <a:pt x="4888" y="743"/>
                  <a:pt x="4880" y="744"/>
                </a:cubicBezTo>
                <a:cubicBezTo>
                  <a:pt x="4871" y="745"/>
                  <a:pt x="4860" y="746"/>
                  <a:pt x="4846" y="746"/>
                </a:cubicBezTo>
                <a:cubicBezTo>
                  <a:pt x="4833" y="746"/>
                  <a:pt x="4822" y="745"/>
                  <a:pt x="4813" y="744"/>
                </a:cubicBezTo>
                <a:cubicBezTo>
                  <a:pt x="4804" y="743"/>
                  <a:pt x="4797" y="742"/>
                  <a:pt x="4792" y="740"/>
                </a:cubicBezTo>
                <a:cubicBezTo>
                  <a:pt x="4786" y="738"/>
                  <a:pt x="4783" y="736"/>
                  <a:pt x="4781" y="733"/>
                </a:cubicBezTo>
                <a:cubicBezTo>
                  <a:pt x="4778" y="731"/>
                  <a:pt x="4777" y="727"/>
                  <a:pt x="4777" y="724"/>
                </a:cubicBezTo>
                <a:cubicBezTo>
                  <a:pt x="4777" y="237"/>
                  <a:pt x="4777" y="237"/>
                  <a:pt x="4777" y="237"/>
                </a:cubicBezTo>
                <a:cubicBezTo>
                  <a:pt x="4777" y="233"/>
                  <a:pt x="4778" y="230"/>
                  <a:pt x="4781" y="227"/>
                </a:cubicBezTo>
                <a:cubicBezTo>
                  <a:pt x="4783" y="225"/>
                  <a:pt x="4786" y="222"/>
                  <a:pt x="4792" y="220"/>
                </a:cubicBezTo>
                <a:cubicBezTo>
                  <a:pt x="4797" y="218"/>
                  <a:pt x="4804" y="217"/>
                  <a:pt x="4813" y="216"/>
                </a:cubicBezTo>
                <a:cubicBezTo>
                  <a:pt x="4822" y="215"/>
                  <a:pt x="4833" y="214"/>
                  <a:pt x="4846" y="214"/>
                </a:cubicBezTo>
                <a:cubicBezTo>
                  <a:pt x="4860" y="214"/>
                  <a:pt x="4871" y="215"/>
                  <a:pt x="4880" y="216"/>
                </a:cubicBezTo>
                <a:cubicBezTo>
                  <a:pt x="4888" y="217"/>
                  <a:pt x="4895" y="218"/>
                  <a:pt x="4901" y="220"/>
                </a:cubicBezTo>
                <a:cubicBezTo>
                  <a:pt x="4906" y="222"/>
                  <a:pt x="4910" y="225"/>
                  <a:pt x="4912" y="227"/>
                </a:cubicBezTo>
                <a:cubicBezTo>
                  <a:pt x="4914" y="230"/>
                  <a:pt x="4915" y="233"/>
                  <a:pt x="4915" y="237"/>
                </a:cubicBezTo>
                <a:lnTo>
                  <a:pt x="4915" y="724"/>
                </a:lnTo>
                <a:close/>
                <a:moveTo>
                  <a:pt x="5341" y="676"/>
                </a:moveTo>
                <a:cubicBezTo>
                  <a:pt x="5341" y="692"/>
                  <a:pt x="5340" y="704"/>
                  <a:pt x="5338" y="713"/>
                </a:cubicBezTo>
                <a:cubicBezTo>
                  <a:pt x="5336" y="721"/>
                  <a:pt x="5333" y="727"/>
                  <a:pt x="5330" y="731"/>
                </a:cubicBezTo>
                <a:cubicBezTo>
                  <a:pt x="5327" y="734"/>
                  <a:pt x="5322" y="737"/>
                  <a:pt x="5316" y="740"/>
                </a:cubicBezTo>
                <a:cubicBezTo>
                  <a:pt x="5309" y="743"/>
                  <a:pt x="5302" y="745"/>
                  <a:pt x="5293" y="747"/>
                </a:cubicBezTo>
                <a:cubicBezTo>
                  <a:pt x="5285" y="749"/>
                  <a:pt x="5275" y="751"/>
                  <a:pt x="5265" y="752"/>
                </a:cubicBezTo>
                <a:cubicBezTo>
                  <a:pt x="5255" y="753"/>
                  <a:pt x="5245" y="753"/>
                  <a:pt x="5235" y="753"/>
                </a:cubicBezTo>
                <a:cubicBezTo>
                  <a:pt x="5208" y="753"/>
                  <a:pt x="5184" y="750"/>
                  <a:pt x="5164" y="743"/>
                </a:cubicBezTo>
                <a:cubicBezTo>
                  <a:pt x="5144" y="736"/>
                  <a:pt x="5127" y="725"/>
                  <a:pt x="5114" y="711"/>
                </a:cubicBezTo>
                <a:cubicBezTo>
                  <a:pt x="5101" y="696"/>
                  <a:pt x="5091" y="678"/>
                  <a:pt x="5085" y="656"/>
                </a:cubicBezTo>
                <a:cubicBezTo>
                  <a:pt x="5079" y="635"/>
                  <a:pt x="5076" y="609"/>
                  <a:pt x="5076" y="579"/>
                </a:cubicBezTo>
                <a:cubicBezTo>
                  <a:pt x="5076" y="329"/>
                  <a:pt x="5076" y="329"/>
                  <a:pt x="5076" y="329"/>
                </a:cubicBezTo>
                <a:cubicBezTo>
                  <a:pt x="5017" y="329"/>
                  <a:pt x="5017" y="329"/>
                  <a:pt x="5017" y="329"/>
                </a:cubicBezTo>
                <a:cubicBezTo>
                  <a:pt x="5010" y="329"/>
                  <a:pt x="5005" y="325"/>
                  <a:pt x="5001" y="316"/>
                </a:cubicBezTo>
                <a:cubicBezTo>
                  <a:pt x="4998" y="307"/>
                  <a:pt x="4996" y="293"/>
                  <a:pt x="4996" y="273"/>
                </a:cubicBezTo>
                <a:cubicBezTo>
                  <a:pt x="4996" y="263"/>
                  <a:pt x="4996" y="254"/>
                  <a:pt x="4997" y="246"/>
                </a:cubicBezTo>
                <a:cubicBezTo>
                  <a:pt x="4998" y="239"/>
                  <a:pt x="5000" y="233"/>
                  <a:pt x="5001" y="229"/>
                </a:cubicBezTo>
                <a:cubicBezTo>
                  <a:pt x="5003" y="225"/>
                  <a:pt x="5006" y="222"/>
                  <a:pt x="5008" y="220"/>
                </a:cubicBezTo>
                <a:cubicBezTo>
                  <a:pt x="5011" y="218"/>
                  <a:pt x="5014" y="217"/>
                  <a:pt x="5018" y="217"/>
                </a:cubicBezTo>
                <a:cubicBezTo>
                  <a:pt x="5076" y="217"/>
                  <a:pt x="5076" y="217"/>
                  <a:pt x="5076" y="217"/>
                </a:cubicBezTo>
                <a:cubicBezTo>
                  <a:pt x="5076" y="109"/>
                  <a:pt x="5076" y="109"/>
                  <a:pt x="5076" y="109"/>
                </a:cubicBezTo>
                <a:cubicBezTo>
                  <a:pt x="5076" y="105"/>
                  <a:pt x="5077" y="102"/>
                  <a:pt x="5079" y="99"/>
                </a:cubicBezTo>
                <a:cubicBezTo>
                  <a:pt x="5081" y="96"/>
                  <a:pt x="5085" y="93"/>
                  <a:pt x="5090" y="91"/>
                </a:cubicBezTo>
                <a:cubicBezTo>
                  <a:pt x="5095" y="89"/>
                  <a:pt x="5102" y="88"/>
                  <a:pt x="5111" y="87"/>
                </a:cubicBezTo>
                <a:cubicBezTo>
                  <a:pt x="5120" y="86"/>
                  <a:pt x="5131" y="86"/>
                  <a:pt x="5144" y="86"/>
                </a:cubicBezTo>
                <a:cubicBezTo>
                  <a:pt x="5158" y="86"/>
                  <a:pt x="5169" y="86"/>
                  <a:pt x="5178" y="87"/>
                </a:cubicBezTo>
                <a:cubicBezTo>
                  <a:pt x="5187" y="88"/>
                  <a:pt x="5194" y="89"/>
                  <a:pt x="5199" y="91"/>
                </a:cubicBezTo>
                <a:cubicBezTo>
                  <a:pt x="5204" y="93"/>
                  <a:pt x="5208" y="96"/>
                  <a:pt x="5210" y="99"/>
                </a:cubicBezTo>
                <a:cubicBezTo>
                  <a:pt x="5212" y="102"/>
                  <a:pt x="5213" y="105"/>
                  <a:pt x="5213" y="109"/>
                </a:cubicBezTo>
                <a:cubicBezTo>
                  <a:pt x="5213" y="217"/>
                  <a:pt x="5213" y="217"/>
                  <a:pt x="5213" y="217"/>
                </a:cubicBezTo>
                <a:cubicBezTo>
                  <a:pt x="5319" y="217"/>
                  <a:pt x="5319" y="217"/>
                  <a:pt x="5319" y="217"/>
                </a:cubicBezTo>
                <a:cubicBezTo>
                  <a:pt x="5323" y="217"/>
                  <a:pt x="5326" y="218"/>
                  <a:pt x="5329" y="220"/>
                </a:cubicBezTo>
                <a:cubicBezTo>
                  <a:pt x="5332" y="222"/>
                  <a:pt x="5334" y="225"/>
                  <a:pt x="5336" y="229"/>
                </a:cubicBezTo>
                <a:cubicBezTo>
                  <a:pt x="5337" y="233"/>
                  <a:pt x="5339" y="239"/>
                  <a:pt x="5340" y="246"/>
                </a:cubicBezTo>
                <a:cubicBezTo>
                  <a:pt x="5341" y="254"/>
                  <a:pt x="5341" y="263"/>
                  <a:pt x="5341" y="273"/>
                </a:cubicBezTo>
                <a:cubicBezTo>
                  <a:pt x="5341" y="293"/>
                  <a:pt x="5339" y="307"/>
                  <a:pt x="5336" y="316"/>
                </a:cubicBezTo>
                <a:cubicBezTo>
                  <a:pt x="5332" y="325"/>
                  <a:pt x="5327" y="329"/>
                  <a:pt x="5320" y="329"/>
                </a:cubicBezTo>
                <a:cubicBezTo>
                  <a:pt x="5213" y="329"/>
                  <a:pt x="5213" y="329"/>
                  <a:pt x="5213" y="329"/>
                </a:cubicBezTo>
                <a:cubicBezTo>
                  <a:pt x="5213" y="558"/>
                  <a:pt x="5213" y="558"/>
                  <a:pt x="5213" y="558"/>
                </a:cubicBezTo>
                <a:cubicBezTo>
                  <a:pt x="5213" y="585"/>
                  <a:pt x="5217" y="605"/>
                  <a:pt x="5226" y="618"/>
                </a:cubicBezTo>
                <a:cubicBezTo>
                  <a:pt x="5234" y="631"/>
                  <a:pt x="5249" y="638"/>
                  <a:pt x="5271" y="638"/>
                </a:cubicBezTo>
                <a:cubicBezTo>
                  <a:pt x="5278" y="638"/>
                  <a:pt x="5284" y="637"/>
                  <a:pt x="5290" y="636"/>
                </a:cubicBezTo>
                <a:cubicBezTo>
                  <a:pt x="5296" y="635"/>
                  <a:pt x="5301" y="633"/>
                  <a:pt x="5306" y="632"/>
                </a:cubicBezTo>
                <a:cubicBezTo>
                  <a:pt x="5310" y="630"/>
                  <a:pt x="5314" y="629"/>
                  <a:pt x="5317" y="627"/>
                </a:cubicBezTo>
                <a:cubicBezTo>
                  <a:pt x="5320" y="626"/>
                  <a:pt x="5323" y="625"/>
                  <a:pt x="5326" y="625"/>
                </a:cubicBezTo>
                <a:cubicBezTo>
                  <a:pt x="5328" y="625"/>
                  <a:pt x="5330" y="626"/>
                  <a:pt x="5332" y="627"/>
                </a:cubicBezTo>
                <a:cubicBezTo>
                  <a:pt x="5334" y="629"/>
                  <a:pt x="5336" y="631"/>
                  <a:pt x="5337" y="635"/>
                </a:cubicBezTo>
                <a:cubicBezTo>
                  <a:pt x="5338" y="639"/>
                  <a:pt x="5339" y="644"/>
                  <a:pt x="5340" y="650"/>
                </a:cubicBezTo>
                <a:cubicBezTo>
                  <a:pt x="5341" y="657"/>
                  <a:pt x="5341" y="665"/>
                  <a:pt x="5341" y="676"/>
                </a:cubicBezTo>
                <a:close/>
                <a:moveTo>
                  <a:pt x="5903" y="724"/>
                </a:moveTo>
                <a:cubicBezTo>
                  <a:pt x="5903" y="727"/>
                  <a:pt x="5902" y="731"/>
                  <a:pt x="5901" y="733"/>
                </a:cubicBezTo>
                <a:cubicBezTo>
                  <a:pt x="5899" y="736"/>
                  <a:pt x="5896" y="738"/>
                  <a:pt x="5891" y="740"/>
                </a:cubicBezTo>
                <a:cubicBezTo>
                  <a:pt x="5886" y="742"/>
                  <a:pt x="5880" y="743"/>
                  <a:pt x="5873" y="744"/>
                </a:cubicBezTo>
                <a:cubicBezTo>
                  <a:pt x="5865" y="745"/>
                  <a:pt x="5856" y="746"/>
                  <a:pt x="5845" y="746"/>
                </a:cubicBezTo>
                <a:cubicBezTo>
                  <a:pt x="5833" y="746"/>
                  <a:pt x="5823" y="745"/>
                  <a:pt x="5815" y="744"/>
                </a:cubicBezTo>
                <a:cubicBezTo>
                  <a:pt x="5808" y="743"/>
                  <a:pt x="5802" y="742"/>
                  <a:pt x="5798" y="740"/>
                </a:cubicBezTo>
                <a:cubicBezTo>
                  <a:pt x="5793" y="738"/>
                  <a:pt x="5790" y="736"/>
                  <a:pt x="5788" y="733"/>
                </a:cubicBezTo>
                <a:cubicBezTo>
                  <a:pt x="5787" y="731"/>
                  <a:pt x="5786" y="727"/>
                  <a:pt x="5786" y="724"/>
                </a:cubicBezTo>
                <a:cubicBezTo>
                  <a:pt x="5786" y="667"/>
                  <a:pt x="5786" y="667"/>
                  <a:pt x="5786" y="667"/>
                </a:cubicBezTo>
                <a:cubicBezTo>
                  <a:pt x="5759" y="697"/>
                  <a:pt x="5731" y="718"/>
                  <a:pt x="5703" y="733"/>
                </a:cubicBezTo>
                <a:cubicBezTo>
                  <a:pt x="5675" y="748"/>
                  <a:pt x="5647" y="755"/>
                  <a:pt x="5617" y="755"/>
                </a:cubicBezTo>
                <a:cubicBezTo>
                  <a:pt x="5583" y="755"/>
                  <a:pt x="5555" y="749"/>
                  <a:pt x="5532" y="739"/>
                </a:cubicBezTo>
                <a:cubicBezTo>
                  <a:pt x="5509" y="728"/>
                  <a:pt x="5491" y="713"/>
                  <a:pt x="5477" y="694"/>
                </a:cubicBezTo>
                <a:cubicBezTo>
                  <a:pt x="5463" y="675"/>
                  <a:pt x="5453" y="653"/>
                  <a:pt x="5447" y="628"/>
                </a:cubicBezTo>
                <a:cubicBezTo>
                  <a:pt x="5441" y="603"/>
                  <a:pt x="5438" y="572"/>
                  <a:pt x="5438" y="535"/>
                </a:cubicBezTo>
                <a:cubicBezTo>
                  <a:pt x="5438" y="236"/>
                  <a:pt x="5438" y="236"/>
                  <a:pt x="5438" y="236"/>
                </a:cubicBezTo>
                <a:cubicBezTo>
                  <a:pt x="5438" y="232"/>
                  <a:pt x="5439" y="229"/>
                  <a:pt x="5441" y="226"/>
                </a:cubicBezTo>
                <a:cubicBezTo>
                  <a:pt x="5443" y="224"/>
                  <a:pt x="5447" y="221"/>
                  <a:pt x="5452" y="220"/>
                </a:cubicBezTo>
                <a:cubicBezTo>
                  <a:pt x="5457" y="218"/>
                  <a:pt x="5464" y="216"/>
                  <a:pt x="5473" y="215"/>
                </a:cubicBezTo>
                <a:cubicBezTo>
                  <a:pt x="5482" y="215"/>
                  <a:pt x="5493" y="214"/>
                  <a:pt x="5506" y="214"/>
                </a:cubicBezTo>
                <a:cubicBezTo>
                  <a:pt x="5520" y="214"/>
                  <a:pt x="5531" y="215"/>
                  <a:pt x="5540" y="215"/>
                </a:cubicBezTo>
                <a:cubicBezTo>
                  <a:pt x="5548" y="216"/>
                  <a:pt x="5555" y="218"/>
                  <a:pt x="5561" y="220"/>
                </a:cubicBezTo>
                <a:cubicBezTo>
                  <a:pt x="5566" y="221"/>
                  <a:pt x="5570" y="224"/>
                  <a:pt x="5572" y="226"/>
                </a:cubicBezTo>
                <a:cubicBezTo>
                  <a:pt x="5574" y="229"/>
                  <a:pt x="5575" y="232"/>
                  <a:pt x="5575" y="236"/>
                </a:cubicBezTo>
                <a:cubicBezTo>
                  <a:pt x="5575" y="512"/>
                  <a:pt x="5575" y="512"/>
                  <a:pt x="5575" y="512"/>
                </a:cubicBezTo>
                <a:cubicBezTo>
                  <a:pt x="5575" y="537"/>
                  <a:pt x="5577" y="557"/>
                  <a:pt x="5580" y="570"/>
                </a:cubicBezTo>
                <a:cubicBezTo>
                  <a:pt x="5583" y="584"/>
                  <a:pt x="5588" y="595"/>
                  <a:pt x="5595" y="605"/>
                </a:cubicBezTo>
                <a:cubicBezTo>
                  <a:pt x="5602" y="614"/>
                  <a:pt x="5610" y="622"/>
                  <a:pt x="5621" y="627"/>
                </a:cubicBezTo>
                <a:cubicBezTo>
                  <a:pt x="5631" y="632"/>
                  <a:pt x="5643" y="635"/>
                  <a:pt x="5657" y="635"/>
                </a:cubicBezTo>
                <a:cubicBezTo>
                  <a:pt x="5675" y="635"/>
                  <a:pt x="5692" y="629"/>
                  <a:pt x="5710" y="616"/>
                </a:cubicBezTo>
                <a:cubicBezTo>
                  <a:pt x="5728" y="603"/>
                  <a:pt x="5746" y="585"/>
                  <a:pt x="5767" y="560"/>
                </a:cubicBezTo>
                <a:cubicBezTo>
                  <a:pt x="5767" y="236"/>
                  <a:pt x="5767" y="236"/>
                  <a:pt x="5767" y="236"/>
                </a:cubicBezTo>
                <a:cubicBezTo>
                  <a:pt x="5767" y="232"/>
                  <a:pt x="5768" y="229"/>
                  <a:pt x="5770" y="226"/>
                </a:cubicBezTo>
                <a:cubicBezTo>
                  <a:pt x="5772" y="224"/>
                  <a:pt x="5775" y="221"/>
                  <a:pt x="5780" y="220"/>
                </a:cubicBezTo>
                <a:cubicBezTo>
                  <a:pt x="5786" y="218"/>
                  <a:pt x="5793" y="216"/>
                  <a:pt x="5802" y="215"/>
                </a:cubicBezTo>
                <a:cubicBezTo>
                  <a:pt x="5810" y="215"/>
                  <a:pt x="5821" y="214"/>
                  <a:pt x="5835" y="214"/>
                </a:cubicBezTo>
                <a:cubicBezTo>
                  <a:pt x="5848" y="214"/>
                  <a:pt x="5860" y="215"/>
                  <a:pt x="5868" y="215"/>
                </a:cubicBezTo>
                <a:cubicBezTo>
                  <a:pt x="5877" y="216"/>
                  <a:pt x="5884" y="218"/>
                  <a:pt x="5889" y="220"/>
                </a:cubicBezTo>
                <a:cubicBezTo>
                  <a:pt x="5894" y="221"/>
                  <a:pt x="5898" y="224"/>
                  <a:pt x="5900" y="226"/>
                </a:cubicBezTo>
                <a:cubicBezTo>
                  <a:pt x="5902" y="229"/>
                  <a:pt x="5903" y="232"/>
                  <a:pt x="5903" y="236"/>
                </a:cubicBezTo>
                <a:lnTo>
                  <a:pt x="5903" y="724"/>
                </a:lnTo>
                <a:close/>
                <a:moveTo>
                  <a:pt x="6504" y="724"/>
                </a:moveTo>
                <a:cubicBezTo>
                  <a:pt x="6504" y="727"/>
                  <a:pt x="6503" y="731"/>
                  <a:pt x="6502" y="733"/>
                </a:cubicBezTo>
                <a:cubicBezTo>
                  <a:pt x="6500" y="736"/>
                  <a:pt x="6497" y="738"/>
                  <a:pt x="6492" y="740"/>
                </a:cubicBezTo>
                <a:cubicBezTo>
                  <a:pt x="6487" y="742"/>
                  <a:pt x="6481" y="743"/>
                  <a:pt x="6474" y="744"/>
                </a:cubicBezTo>
                <a:cubicBezTo>
                  <a:pt x="6466" y="745"/>
                  <a:pt x="6457" y="746"/>
                  <a:pt x="6446" y="746"/>
                </a:cubicBezTo>
                <a:cubicBezTo>
                  <a:pt x="6434" y="746"/>
                  <a:pt x="6424" y="745"/>
                  <a:pt x="6417" y="744"/>
                </a:cubicBezTo>
                <a:cubicBezTo>
                  <a:pt x="6409" y="743"/>
                  <a:pt x="6403" y="742"/>
                  <a:pt x="6399" y="740"/>
                </a:cubicBezTo>
                <a:cubicBezTo>
                  <a:pt x="6394" y="738"/>
                  <a:pt x="6391" y="736"/>
                  <a:pt x="6389" y="733"/>
                </a:cubicBezTo>
                <a:cubicBezTo>
                  <a:pt x="6388" y="731"/>
                  <a:pt x="6387" y="727"/>
                  <a:pt x="6387" y="724"/>
                </a:cubicBezTo>
                <a:cubicBezTo>
                  <a:pt x="6387" y="667"/>
                  <a:pt x="6387" y="667"/>
                  <a:pt x="6387" y="667"/>
                </a:cubicBezTo>
                <a:cubicBezTo>
                  <a:pt x="6360" y="697"/>
                  <a:pt x="6332" y="718"/>
                  <a:pt x="6304" y="733"/>
                </a:cubicBezTo>
                <a:cubicBezTo>
                  <a:pt x="6277" y="748"/>
                  <a:pt x="6248" y="755"/>
                  <a:pt x="6218" y="755"/>
                </a:cubicBezTo>
                <a:cubicBezTo>
                  <a:pt x="6184" y="755"/>
                  <a:pt x="6156" y="749"/>
                  <a:pt x="6133" y="739"/>
                </a:cubicBezTo>
                <a:cubicBezTo>
                  <a:pt x="6110" y="728"/>
                  <a:pt x="6092" y="713"/>
                  <a:pt x="6078" y="694"/>
                </a:cubicBezTo>
                <a:cubicBezTo>
                  <a:pt x="6064" y="675"/>
                  <a:pt x="6054" y="653"/>
                  <a:pt x="6048" y="628"/>
                </a:cubicBezTo>
                <a:cubicBezTo>
                  <a:pt x="6042" y="603"/>
                  <a:pt x="6039" y="572"/>
                  <a:pt x="6039" y="535"/>
                </a:cubicBezTo>
                <a:cubicBezTo>
                  <a:pt x="6039" y="236"/>
                  <a:pt x="6039" y="236"/>
                  <a:pt x="6039" y="236"/>
                </a:cubicBezTo>
                <a:cubicBezTo>
                  <a:pt x="6039" y="232"/>
                  <a:pt x="6040" y="229"/>
                  <a:pt x="6042" y="226"/>
                </a:cubicBezTo>
                <a:cubicBezTo>
                  <a:pt x="6044" y="224"/>
                  <a:pt x="6048" y="221"/>
                  <a:pt x="6053" y="220"/>
                </a:cubicBezTo>
                <a:cubicBezTo>
                  <a:pt x="6058" y="218"/>
                  <a:pt x="6065" y="216"/>
                  <a:pt x="6074" y="215"/>
                </a:cubicBezTo>
                <a:cubicBezTo>
                  <a:pt x="6083" y="215"/>
                  <a:pt x="6094" y="214"/>
                  <a:pt x="6107" y="214"/>
                </a:cubicBezTo>
                <a:cubicBezTo>
                  <a:pt x="6121" y="214"/>
                  <a:pt x="6132" y="215"/>
                  <a:pt x="6141" y="215"/>
                </a:cubicBezTo>
                <a:cubicBezTo>
                  <a:pt x="6149" y="216"/>
                  <a:pt x="6156" y="218"/>
                  <a:pt x="6162" y="220"/>
                </a:cubicBezTo>
                <a:cubicBezTo>
                  <a:pt x="6167" y="221"/>
                  <a:pt x="6171" y="224"/>
                  <a:pt x="6173" y="226"/>
                </a:cubicBezTo>
                <a:cubicBezTo>
                  <a:pt x="6175" y="229"/>
                  <a:pt x="6176" y="232"/>
                  <a:pt x="6176" y="236"/>
                </a:cubicBezTo>
                <a:cubicBezTo>
                  <a:pt x="6176" y="512"/>
                  <a:pt x="6176" y="512"/>
                  <a:pt x="6176" y="512"/>
                </a:cubicBezTo>
                <a:cubicBezTo>
                  <a:pt x="6176" y="537"/>
                  <a:pt x="6178" y="557"/>
                  <a:pt x="6181" y="570"/>
                </a:cubicBezTo>
                <a:cubicBezTo>
                  <a:pt x="6184" y="584"/>
                  <a:pt x="6189" y="595"/>
                  <a:pt x="6196" y="605"/>
                </a:cubicBezTo>
                <a:cubicBezTo>
                  <a:pt x="6203" y="614"/>
                  <a:pt x="6211" y="622"/>
                  <a:pt x="6222" y="627"/>
                </a:cubicBezTo>
                <a:cubicBezTo>
                  <a:pt x="6232" y="632"/>
                  <a:pt x="6244" y="635"/>
                  <a:pt x="6258" y="635"/>
                </a:cubicBezTo>
                <a:cubicBezTo>
                  <a:pt x="6276" y="635"/>
                  <a:pt x="6293" y="629"/>
                  <a:pt x="6311" y="616"/>
                </a:cubicBezTo>
                <a:cubicBezTo>
                  <a:pt x="6329" y="603"/>
                  <a:pt x="6348" y="585"/>
                  <a:pt x="6368" y="560"/>
                </a:cubicBezTo>
                <a:cubicBezTo>
                  <a:pt x="6368" y="236"/>
                  <a:pt x="6368" y="236"/>
                  <a:pt x="6368" y="236"/>
                </a:cubicBezTo>
                <a:cubicBezTo>
                  <a:pt x="6368" y="232"/>
                  <a:pt x="6369" y="229"/>
                  <a:pt x="6371" y="226"/>
                </a:cubicBezTo>
                <a:cubicBezTo>
                  <a:pt x="6373" y="224"/>
                  <a:pt x="6376" y="221"/>
                  <a:pt x="6382" y="220"/>
                </a:cubicBezTo>
                <a:cubicBezTo>
                  <a:pt x="6387" y="218"/>
                  <a:pt x="6394" y="216"/>
                  <a:pt x="6403" y="215"/>
                </a:cubicBezTo>
                <a:cubicBezTo>
                  <a:pt x="6411" y="215"/>
                  <a:pt x="6422" y="214"/>
                  <a:pt x="6436" y="214"/>
                </a:cubicBezTo>
                <a:cubicBezTo>
                  <a:pt x="6449" y="214"/>
                  <a:pt x="6461" y="215"/>
                  <a:pt x="6469" y="215"/>
                </a:cubicBezTo>
                <a:cubicBezTo>
                  <a:pt x="6478" y="216"/>
                  <a:pt x="6485" y="218"/>
                  <a:pt x="6490" y="220"/>
                </a:cubicBezTo>
                <a:cubicBezTo>
                  <a:pt x="6495" y="221"/>
                  <a:pt x="6499" y="224"/>
                  <a:pt x="6501" y="226"/>
                </a:cubicBezTo>
                <a:cubicBezTo>
                  <a:pt x="6503" y="229"/>
                  <a:pt x="6504" y="232"/>
                  <a:pt x="6504" y="236"/>
                </a:cubicBezTo>
                <a:lnTo>
                  <a:pt x="6504" y="724"/>
                </a:lnTo>
                <a:close/>
                <a:moveTo>
                  <a:pt x="6931" y="676"/>
                </a:moveTo>
                <a:cubicBezTo>
                  <a:pt x="6931" y="692"/>
                  <a:pt x="6930" y="704"/>
                  <a:pt x="6928" y="713"/>
                </a:cubicBezTo>
                <a:cubicBezTo>
                  <a:pt x="6926" y="721"/>
                  <a:pt x="6924" y="727"/>
                  <a:pt x="6920" y="731"/>
                </a:cubicBezTo>
                <a:cubicBezTo>
                  <a:pt x="6917" y="734"/>
                  <a:pt x="6912" y="737"/>
                  <a:pt x="6906" y="740"/>
                </a:cubicBezTo>
                <a:cubicBezTo>
                  <a:pt x="6900" y="743"/>
                  <a:pt x="6892" y="745"/>
                  <a:pt x="6884" y="747"/>
                </a:cubicBezTo>
                <a:cubicBezTo>
                  <a:pt x="6875" y="749"/>
                  <a:pt x="6866" y="751"/>
                  <a:pt x="6856" y="752"/>
                </a:cubicBezTo>
                <a:cubicBezTo>
                  <a:pt x="6846" y="753"/>
                  <a:pt x="6835" y="753"/>
                  <a:pt x="6825" y="753"/>
                </a:cubicBezTo>
                <a:cubicBezTo>
                  <a:pt x="6798" y="753"/>
                  <a:pt x="6774" y="750"/>
                  <a:pt x="6754" y="743"/>
                </a:cubicBezTo>
                <a:cubicBezTo>
                  <a:pt x="6734" y="736"/>
                  <a:pt x="6718" y="725"/>
                  <a:pt x="6704" y="711"/>
                </a:cubicBezTo>
                <a:cubicBezTo>
                  <a:pt x="6691" y="696"/>
                  <a:pt x="6682" y="678"/>
                  <a:pt x="6675" y="656"/>
                </a:cubicBezTo>
                <a:cubicBezTo>
                  <a:pt x="6669" y="635"/>
                  <a:pt x="6666" y="609"/>
                  <a:pt x="6666" y="579"/>
                </a:cubicBezTo>
                <a:cubicBezTo>
                  <a:pt x="6666" y="329"/>
                  <a:pt x="6666" y="329"/>
                  <a:pt x="6666" y="329"/>
                </a:cubicBezTo>
                <a:cubicBezTo>
                  <a:pt x="6608" y="329"/>
                  <a:pt x="6608" y="329"/>
                  <a:pt x="6608" y="329"/>
                </a:cubicBezTo>
                <a:cubicBezTo>
                  <a:pt x="6601" y="329"/>
                  <a:pt x="6595" y="325"/>
                  <a:pt x="6592" y="316"/>
                </a:cubicBezTo>
                <a:cubicBezTo>
                  <a:pt x="6588" y="307"/>
                  <a:pt x="6586" y="293"/>
                  <a:pt x="6586" y="273"/>
                </a:cubicBezTo>
                <a:cubicBezTo>
                  <a:pt x="6586" y="263"/>
                  <a:pt x="6587" y="254"/>
                  <a:pt x="6588" y="246"/>
                </a:cubicBezTo>
                <a:cubicBezTo>
                  <a:pt x="6589" y="239"/>
                  <a:pt x="6590" y="233"/>
                  <a:pt x="6592" y="229"/>
                </a:cubicBezTo>
                <a:cubicBezTo>
                  <a:pt x="6594" y="225"/>
                  <a:pt x="6596" y="222"/>
                  <a:pt x="6599" y="220"/>
                </a:cubicBezTo>
                <a:cubicBezTo>
                  <a:pt x="6601" y="218"/>
                  <a:pt x="6605" y="217"/>
                  <a:pt x="6608" y="217"/>
                </a:cubicBezTo>
                <a:cubicBezTo>
                  <a:pt x="6666" y="217"/>
                  <a:pt x="6666" y="217"/>
                  <a:pt x="6666" y="217"/>
                </a:cubicBezTo>
                <a:cubicBezTo>
                  <a:pt x="6666" y="109"/>
                  <a:pt x="6666" y="109"/>
                  <a:pt x="6666" y="109"/>
                </a:cubicBezTo>
                <a:cubicBezTo>
                  <a:pt x="6666" y="105"/>
                  <a:pt x="6667" y="102"/>
                  <a:pt x="6669" y="99"/>
                </a:cubicBezTo>
                <a:cubicBezTo>
                  <a:pt x="6671" y="96"/>
                  <a:pt x="6675" y="93"/>
                  <a:pt x="6680" y="91"/>
                </a:cubicBezTo>
                <a:cubicBezTo>
                  <a:pt x="6685" y="89"/>
                  <a:pt x="6692" y="88"/>
                  <a:pt x="6701" y="87"/>
                </a:cubicBezTo>
                <a:cubicBezTo>
                  <a:pt x="6710" y="86"/>
                  <a:pt x="6721" y="86"/>
                  <a:pt x="6735" y="86"/>
                </a:cubicBezTo>
                <a:cubicBezTo>
                  <a:pt x="6748" y="86"/>
                  <a:pt x="6759" y="86"/>
                  <a:pt x="6768" y="87"/>
                </a:cubicBezTo>
                <a:cubicBezTo>
                  <a:pt x="6777" y="88"/>
                  <a:pt x="6784" y="89"/>
                  <a:pt x="6789" y="91"/>
                </a:cubicBezTo>
                <a:cubicBezTo>
                  <a:pt x="6794" y="93"/>
                  <a:pt x="6798" y="96"/>
                  <a:pt x="6800" y="99"/>
                </a:cubicBezTo>
                <a:cubicBezTo>
                  <a:pt x="6802" y="102"/>
                  <a:pt x="6803" y="105"/>
                  <a:pt x="6803" y="109"/>
                </a:cubicBezTo>
                <a:cubicBezTo>
                  <a:pt x="6803" y="217"/>
                  <a:pt x="6803" y="217"/>
                  <a:pt x="6803" y="217"/>
                </a:cubicBezTo>
                <a:cubicBezTo>
                  <a:pt x="6910" y="217"/>
                  <a:pt x="6910" y="217"/>
                  <a:pt x="6910" y="217"/>
                </a:cubicBezTo>
                <a:cubicBezTo>
                  <a:pt x="6913" y="217"/>
                  <a:pt x="6916" y="218"/>
                  <a:pt x="6919" y="220"/>
                </a:cubicBezTo>
                <a:cubicBezTo>
                  <a:pt x="6922" y="222"/>
                  <a:pt x="6924" y="225"/>
                  <a:pt x="6926" y="229"/>
                </a:cubicBezTo>
                <a:cubicBezTo>
                  <a:pt x="6928" y="233"/>
                  <a:pt x="6929" y="239"/>
                  <a:pt x="6930" y="246"/>
                </a:cubicBezTo>
                <a:cubicBezTo>
                  <a:pt x="6931" y="254"/>
                  <a:pt x="6931" y="263"/>
                  <a:pt x="6931" y="273"/>
                </a:cubicBezTo>
                <a:cubicBezTo>
                  <a:pt x="6931" y="293"/>
                  <a:pt x="6930" y="307"/>
                  <a:pt x="6926" y="316"/>
                </a:cubicBezTo>
                <a:cubicBezTo>
                  <a:pt x="6922" y="325"/>
                  <a:pt x="6917" y="329"/>
                  <a:pt x="6910" y="329"/>
                </a:cubicBezTo>
                <a:cubicBezTo>
                  <a:pt x="6803" y="329"/>
                  <a:pt x="6803" y="329"/>
                  <a:pt x="6803" y="329"/>
                </a:cubicBezTo>
                <a:cubicBezTo>
                  <a:pt x="6803" y="558"/>
                  <a:pt x="6803" y="558"/>
                  <a:pt x="6803" y="558"/>
                </a:cubicBezTo>
                <a:cubicBezTo>
                  <a:pt x="6803" y="585"/>
                  <a:pt x="6808" y="605"/>
                  <a:pt x="6816" y="618"/>
                </a:cubicBezTo>
                <a:cubicBezTo>
                  <a:pt x="6824" y="631"/>
                  <a:pt x="6839" y="638"/>
                  <a:pt x="6861" y="638"/>
                </a:cubicBezTo>
                <a:cubicBezTo>
                  <a:pt x="6868" y="638"/>
                  <a:pt x="6875" y="637"/>
                  <a:pt x="6881" y="636"/>
                </a:cubicBezTo>
                <a:cubicBezTo>
                  <a:pt x="6886" y="635"/>
                  <a:pt x="6892" y="633"/>
                  <a:pt x="6896" y="632"/>
                </a:cubicBezTo>
                <a:cubicBezTo>
                  <a:pt x="6901" y="630"/>
                  <a:pt x="6905" y="629"/>
                  <a:pt x="6908" y="627"/>
                </a:cubicBezTo>
                <a:cubicBezTo>
                  <a:pt x="6911" y="626"/>
                  <a:pt x="6914" y="625"/>
                  <a:pt x="6916" y="625"/>
                </a:cubicBezTo>
                <a:cubicBezTo>
                  <a:pt x="6918" y="625"/>
                  <a:pt x="6920" y="626"/>
                  <a:pt x="6922" y="627"/>
                </a:cubicBezTo>
                <a:cubicBezTo>
                  <a:pt x="6924" y="629"/>
                  <a:pt x="6926" y="631"/>
                  <a:pt x="6927" y="635"/>
                </a:cubicBezTo>
                <a:cubicBezTo>
                  <a:pt x="6928" y="639"/>
                  <a:pt x="6929" y="644"/>
                  <a:pt x="6930" y="650"/>
                </a:cubicBezTo>
                <a:cubicBezTo>
                  <a:pt x="6931" y="657"/>
                  <a:pt x="6931" y="665"/>
                  <a:pt x="6931" y="676"/>
                </a:cubicBezTo>
                <a:close/>
              </a:path>
            </a:pathLst>
          </a:custGeom>
          <a:solidFill>
            <a:srgbClr val="E952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1969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rts (man) met patië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5" name="Group 832">
            <a:extLst>
              <a:ext uri="{FF2B5EF4-FFF2-40B4-BE49-F238E27FC236}">
                <a16:creationId xmlns:a16="http://schemas.microsoft.com/office/drawing/2014/main" id="{C731A30A-9D82-4361-B98D-733FF680F15E}"/>
              </a:ext>
            </a:extLst>
          </p:cNvPr>
          <p:cNvGrpSpPr>
            <a:grpSpLocks noSelect="1" noChangeAspect="1"/>
          </p:cNvGrpSpPr>
          <p:nvPr userDrawn="1"/>
        </p:nvGrpSpPr>
        <p:grpSpPr bwMode="gray">
          <a:xfrm>
            <a:off x="419100" y="434975"/>
            <a:ext cx="2114550" cy="827088"/>
            <a:chOff x="264" y="274"/>
            <a:chExt cx="1332" cy="521"/>
          </a:xfrm>
        </p:grpSpPr>
        <p:sp>
          <p:nvSpPr>
            <p:cNvPr id="1837" name="Freeform 833">
              <a:extLst>
                <a:ext uri="{FF2B5EF4-FFF2-40B4-BE49-F238E27FC236}">
                  <a16:creationId xmlns:a16="http://schemas.microsoft.com/office/drawing/2014/main" id="{65D81B6C-D6AD-432A-B914-3C761AF9F877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64" y="601"/>
              <a:ext cx="317" cy="194"/>
            </a:xfrm>
            <a:custGeom>
              <a:avLst/>
              <a:gdLst>
                <a:gd name="T0" fmla="*/ 1487 w 1587"/>
                <a:gd name="T1" fmla="*/ 692 h 972"/>
                <a:gd name="T2" fmla="*/ 1416 w 1587"/>
                <a:gd name="T3" fmla="*/ 695 h 972"/>
                <a:gd name="T4" fmla="*/ 1409 w 1587"/>
                <a:gd name="T5" fmla="*/ 695 h 972"/>
                <a:gd name="T6" fmla="*/ 959 w 1587"/>
                <a:gd name="T7" fmla="*/ 611 h 972"/>
                <a:gd name="T8" fmla="*/ 364 w 1587"/>
                <a:gd name="T9" fmla="*/ 112 h 972"/>
                <a:gd name="T10" fmla="*/ 364 w 1587"/>
                <a:gd name="T11" fmla="*/ 112 h 972"/>
                <a:gd name="T12" fmla="*/ 364 w 1587"/>
                <a:gd name="T13" fmla="*/ 112 h 972"/>
                <a:gd name="T14" fmla="*/ 246 w 1587"/>
                <a:gd name="T15" fmla="*/ 94 h 972"/>
                <a:gd name="T16" fmla="*/ 53 w 1587"/>
                <a:gd name="T17" fmla="*/ 32 h 972"/>
                <a:gd name="T18" fmla="*/ 0 w 1587"/>
                <a:gd name="T19" fmla="*/ 0 h 972"/>
                <a:gd name="T20" fmla="*/ 0 w 1587"/>
                <a:gd name="T21" fmla="*/ 321 h 972"/>
                <a:gd name="T22" fmla="*/ 1129 w 1587"/>
                <a:gd name="T23" fmla="*/ 972 h 972"/>
                <a:gd name="T24" fmla="*/ 1587 w 1587"/>
                <a:gd name="T25" fmla="*/ 708 h 972"/>
                <a:gd name="T26" fmla="*/ 1513 w 1587"/>
                <a:gd name="T27" fmla="*/ 691 h 972"/>
                <a:gd name="T28" fmla="*/ 1487 w 1587"/>
                <a:gd name="T29" fmla="*/ 692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87" h="972">
                  <a:moveTo>
                    <a:pt x="1487" y="692"/>
                  </a:moveTo>
                  <a:cubicBezTo>
                    <a:pt x="1463" y="694"/>
                    <a:pt x="1439" y="695"/>
                    <a:pt x="1416" y="695"/>
                  </a:cubicBezTo>
                  <a:cubicBezTo>
                    <a:pt x="1409" y="695"/>
                    <a:pt x="1409" y="695"/>
                    <a:pt x="1409" y="695"/>
                  </a:cubicBezTo>
                  <a:cubicBezTo>
                    <a:pt x="1250" y="694"/>
                    <a:pt x="1104" y="668"/>
                    <a:pt x="959" y="611"/>
                  </a:cubicBezTo>
                  <a:cubicBezTo>
                    <a:pt x="713" y="514"/>
                    <a:pt x="510" y="343"/>
                    <a:pt x="364" y="112"/>
                  </a:cubicBezTo>
                  <a:cubicBezTo>
                    <a:pt x="364" y="112"/>
                    <a:pt x="364" y="112"/>
                    <a:pt x="364" y="112"/>
                  </a:cubicBezTo>
                  <a:cubicBezTo>
                    <a:pt x="364" y="112"/>
                    <a:pt x="364" y="112"/>
                    <a:pt x="364" y="112"/>
                  </a:cubicBezTo>
                  <a:cubicBezTo>
                    <a:pt x="327" y="107"/>
                    <a:pt x="283" y="103"/>
                    <a:pt x="246" y="94"/>
                  </a:cubicBezTo>
                  <a:cubicBezTo>
                    <a:pt x="181" y="79"/>
                    <a:pt x="114" y="59"/>
                    <a:pt x="53" y="32"/>
                  </a:cubicBezTo>
                  <a:cubicBezTo>
                    <a:pt x="39" y="26"/>
                    <a:pt x="13" y="6"/>
                    <a:pt x="0" y="0"/>
                  </a:cubicBezTo>
                  <a:cubicBezTo>
                    <a:pt x="0" y="321"/>
                    <a:pt x="0" y="321"/>
                    <a:pt x="0" y="321"/>
                  </a:cubicBezTo>
                  <a:cubicBezTo>
                    <a:pt x="1129" y="972"/>
                    <a:pt x="1129" y="972"/>
                    <a:pt x="1129" y="972"/>
                  </a:cubicBezTo>
                  <a:cubicBezTo>
                    <a:pt x="1587" y="708"/>
                    <a:pt x="1587" y="708"/>
                    <a:pt x="1587" y="708"/>
                  </a:cubicBezTo>
                  <a:cubicBezTo>
                    <a:pt x="1572" y="686"/>
                    <a:pt x="1537" y="689"/>
                    <a:pt x="1513" y="691"/>
                  </a:cubicBezTo>
                  <a:cubicBezTo>
                    <a:pt x="1504" y="691"/>
                    <a:pt x="1495" y="692"/>
                    <a:pt x="1487" y="692"/>
                  </a:cubicBezTo>
                  <a:close/>
                </a:path>
              </a:pathLst>
            </a:custGeom>
            <a:solidFill>
              <a:srgbClr val="D9D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38" name="Freeform 834">
              <a:extLst>
                <a:ext uri="{FF2B5EF4-FFF2-40B4-BE49-F238E27FC236}">
                  <a16:creationId xmlns:a16="http://schemas.microsoft.com/office/drawing/2014/main" id="{E1944E5E-6869-4936-A10E-1A553CE68618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530" y="306"/>
              <a:ext cx="185" cy="435"/>
            </a:xfrm>
            <a:custGeom>
              <a:avLst/>
              <a:gdLst>
                <a:gd name="T0" fmla="*/ 76 w 928"/>
                <a:gd name="T1" fmla="*/ 0 h 2175"/>
                <a:gd name="T2" fmla="*/ 63 w 928"/>
                <a:gd name="T3" fmla="*/ 16 h 2175"/>
                <a:gd name="T4" fmla="*/ 95 w 928"/>
                <a:gd name="T5" fmla="*/ 90 h 2175"/>
                <a:gd name="T6" fmla="*/ 130 w 928"/>
                <a:gd name="T7" fmla="*/ 161 h 2175"/>
                <a:gd name="T8" fmla="*/ 145 w 928"/>
                <a:gd name="T9" fmla="*/ 203 h 2175"/>
                <a:gd name="T10" fmla="*/ 197 w 928"/>
                <a:gd name="T11" fmla="*/ 626 h 2175"/>
                <a:gd name="T12" fmla="*/ 0 w 928"/>
                <a:gd name="T13" fmla="*/ 1162 h 2175"/>
                <a:gd name="T14" fmla="*/ 0 w 928"/>
                <a:gd name="T15" fmla="*/ 1162 h 2175"/>
                <a:gd name="T16" fmla="*/ 0 w 928"/>
                <a:gd name="T17" fmla="*/ 1162 h 2175"/>
                <a:gd name="T18" fmla="*/ 207 w 928"/>
                <a:gd name="T19" fmla="*/ 1539 h 2175"/>
                <a:gd name="T20" fmla="*/ 263 w 928"/>
                <a:gd name="T21" fmla="*/ 2115 h 2175"/>
                <a:gd name="T22" fmla="*/ 270 w 928"/>
                <a:gd name="T23" fmla="*/ 2175 h 2175"/>
                <a:gd name="T24" fmla="*/ 404 w 928"/>
                <a:gd name="T25" fmla="*/ 2098 h 2175"/>
                <a:gd name="T26" fmla="*/ 928 w 928"/>
                <a:gd name="T27" fmla="*/ 1796 h 2175"/>
                <a:gd name="T28" fmla="*/ 928 w 928"/>
                <a:gd name="T29" fmla="*/ 492 h 2175"/>
                <a:gd name="T30" fmla="*/ 76 w 928"/>
                <a:gd name="T31" fmla="*/ 0 h 2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8" h="2175">
                  <a:moveTo>
                    <a:pt x="76" y="0"/>
                  </a:moveTo>
                  <a:cubicBezTo>
                    <a:pt x="79" y="5"/>
                    <a:pt x="60" y="11"/>
                    <a:pt x="63" y="16"/>
                  </a:cubicBezTo>
                  <a:cubicBezTo>
                    <a:pt x="75" y="39"/>
                    <a:pt x="84" y="66"/>
                    <a:pt x="95" y="90"/>
                  </a:cubicBezTo>
                  <a:cubicBezTo>
                    <a:pt x="106" y="113"/>
                    <a:pt x="121" y="136"/>
                    <a:pt x="130" y="161"/>
                  </a:cubicBezTo>
                  <a:cubicBezTo>
                    <a:pt x="136" y="174"/>
                    <a:pt x="141" y="189"/>
                    <a:pt x="145" y="203"/>
                  </a:cubicBezTo>
                  <a:cubicBezTo>
                    <a:pt x="193" y="346"/>
                    <a:pt x="208" y="485"/>
                    <a:pt x="197" y="626"/>
                  </a:cubicBezTo>
                  <a:cubicBezTo>
                    <a:pt x="181" y="819"/>
                    <a:pt x="111" y="1005"/>
                    <a:pt x="0" y="1162"/>
                  </a:cubicBezTo>
                  <a:cubicBezTo>
                    <a:pt x="0" y="1162"/>
                    <a:pt x="0" y="1162"/>
                    <a:pt x="0" y="1162"/>
                  </a:cubicBezTo>
                  <a:cubicBezTo>
                    <a:pt x="0" y="1162"/>
                    <a:pt x="0" y="1162"/>
                    <a:pt x="0" y="1162"/>
                  </a:cubicBezTo>
                  <a:cubicBezTo>
                    <a:pt x="85" y="1271"/>
                    <a:pt x="160" y="1400"/>
                    <a:pt x="207" y="1539"/>
                  </a:cubicBezTo>
                  <a:cubicBezTo>
                    <a:pt x="272" y="1733"/>
                    <a:pt x="290" y="1926"/>
                    <a:pt x="263" y="2115"/>
                  </a:cubicBezTo>
                  <a:cubicBezTo>
                    <a:pt x="260" y="2134"/>
                    <a:pt x="274" y="2156"/>
                    <a:pt x="270" y="2175"/>
                  </a:cubicBezTo>
                  <a:cubicBezTo>
                    <a:pt x="404" y="2098"/>
                    <a:pt x="404" y="2098"/>
                    <a:pt x="404" y="2098"/>
                  </a:cubicBezTo>
                  <a:cubicBezTo>
                    <a:pt x="928" y="1796"/>
                    <a:pt x="928" y="1796"/>
                    <a:pt x="928" y="1796"/>
                  </a:cubicBezTo>
                  <a:cubicBezTo>
                    <a:pt x="928" y="492"/>
                    <a:pt x="928" y="492"/>
                    <a:pt x="928" y="492"/>
                  </a:cubicBezTo>
                  <a:lnTo>
                    <a:pt x="76" y="0"/>
                  </a:lnTo>
                  <a:close/>
                </a:path>
              </a:pathLst>
            </a:custGeom>
            <a:solidFill>
              <a:srgbClr val="00AE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39" name="Freeform 835">
              <a:extLst>
                <a:ext uri="{FF2B5EF4-FFF2-40B4-BE49-F238E27FC236}">
                  <a16:creationId xmlns:a16="http://schemas.microsoft.com/office/drawing/2014/main" id="{5FBECA1D-49B9-4371-80E0-A3C50B2AAE11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64" y="274"/>
              <a:ext cx="331" cy="357"/>
            </a:xfrm>
            <a:custGeom>
              <a:avLst/>
              <a:gdLst>
                <a:gd name="T0" fmla="*/ 812 w 1657"/>
                <a:gd name="T1" fmla="*/ 1694 h 1789"/>
                <a:gd name="T2" fmla="*/ 1467 w 1657"/>
                <a:gd name="T3" fmla="*/ 367 h 1789"/>
                <a:gd name="T4" fmla="*/ 1379 w 1657"/>
                <a:gd name="T5" fmla="*/ 161 h 1789"/>
                <a:gd name="T6" fmla="*/ 1129 w 1657"/>
                <a:gd name="T7" fmla="*/ 0 h 1789"/>
                <a:gd name="T8" fmla="*/ 0 w 1657"/>
                <a:gd name="T9" fmla="*/ 652 h 1789"/>
                <a:gd name="T10" fmla="*/ 0 w 1657"/>
                <a:gd name="T11" fmla="*/ 1662 h 1789"/>
                <a:gd name="T12" fmla="*/ 812 w 1657"/>
                <a:gd name="T13" fmla="*/ 1694 h 1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7" h="1789">
                  <a:moveTo>
                    <a:pt x="812" y="1694"/>
                  </a:moveTo>
                  <a:cubicBezTo>
                    <a:pt x="1374" y="1505"/>
                    <a:pt x="1657" y="929"/>
                    <a:pt x="1467" y="367"/>
                  </a:cubicBezTo>
                  <a:cubicBezTo>
                    <a:pt x="1444" y="297"/>
                    <a:pt x="1415" y="223"/>
                    <a:pt x="1379" y="161"/>
                  </a:cubicBezTo>
                  <a:cubicBezTo>
                    <a:pt x="1129" y="0"/>
                    <a:pt x="1129" y="0"/>
                    <a:pt x="1129" y="0"/>
                  </a:cubicBezTo>
                  <a:cubicBezTo>
                    <a:pt x="0" y="652"/>
                    <a:pt x="0" y="652"/>
                    <a:pt x="0" y="652"/>
                  </a:cubicBezTo>
                  <a:cubicBezTo>
                    <a:pt x="0" y="1662"/>
                    <a:pt x="0" y="1662"/>
                    <a:pt x="0" y="1662"/>
                  </a:cubicBezTo>
                  <a:cubicBezTo>
                    <a:pt x="246" y="1785"/>
                    <a:pt x="530" y="1789"/>
                    <a:pt x="812" y="1694"/>
                  </a:cubicBezTo>
                  <a:close/>
                </a:path>
              </a:pathLst>
            </a:custGeom>
            <a:solidFill>
              <a:srgbClr val="E952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40" name="Freeform 836">
              <a:extLst>
                <a:ext uri="{FF2B5EF4-FFF2-40B4-BE49-F238E27FC236}">
                  <a16:creationId xmlns:a16="http://schemas.microsoft.com/office/drawing/2014/main" id="{4DC92723-800E-4A3D-91ED-46CD239677D7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92" y="274"/>
              <a:ext cx="284" cy="355"/>
            </a:xfrm>
            <a:custGeom>
              <a:avLst/>
              <a:gdLst>
                <a:gd name="T0" fmla="*/ 1354 w 1418"/>
                <a:gd name="T1" fmla="*/ 359 h 1775"/>
                <a:gd name="T2" fmla="*/ 1338 w 1418"/>
                <a:gd name="T3" fmla="*/ 317 h 1775"/>
                <a:gd name="T4" fmla="*/ 1308 w 1418"/>
                <a:gd name="T5" fmla="*/ 245 h 1775"/>
                <a:gd name="T6" fmla="*/ 1263 w 1418"/>
                <a:gd name="T7" fmla="*/ 160 h 1775"/>
                <a:gd name="T8" fmla="*/ 986 w 1418"/>
                <a:gd name="T9" fmla="*/ 0 h 1775"/>
                <a:gd name="T10" fmla="*/ 154 w 1418"/>
                <a:gd name="T11" fmla="*/ 480 h 1775"/>
                <a:gd name="T12" fmla="*/ 17 w 1418"/>
                <a:gd name="T13" fmla="*/ 872 h 1775"/>
                <a:gd name="T14" fmla="*/ 19 w 1418"/>
                <a:gd name="T15" fmla="*/ 872 h 1775"/>
                <a:gd name="T16" fmla="*/ 0 w 1418"/>
                <a:gd name="T17" fmla="*/ 1081 h 1775"/>
                <a:gd name="T18" fmla="*/ 0 w 1418"/>
                <a:gd name="T19" fmla="*/ 1090 h 1775"/>
                <a:gd name="T20" fmla="*/ 7 w 1418"/>
                <a:gd name="T21" fmla="*/ 1208 h 1775"/>
                <a:gd name="T22" fmla="*/ 48 w 1418"/>
                <a:gd name="T23" fmla="*/ 1426 h 1775"/>
                <a:gd name="T24" fmla="*/ 67 w 1418"/>
                <a:gd name="T25" fmla="*/ 1491 h 1775"/>
                <a:gd name="T26" fmla="*/ 198 w 1418"/>
                <a:gd name="T27" fmla="*/ 1766 h 1775"/>
                <a:gd name="T28" fmla="*/ 336 w 1418"/>
                <a:gd name="T29" fmla="*/ 1775 h 1775"/>
                <a:gd name="T30" fmla="*/ 679 w 1418"/>
                <a:gd name="T31" fmla="*/ 1719 h 1775"/>
                <a:gd name="T32" fmla="*/ 1212 w 1418"/>
                <a:gd name="T33" fmla="*/ 1323 h 1775"/>
                <a:gd name="T34" fmla="*/ 1200 w 1418"/>
                <a:gd name="T35" fmla="*/ 1309 h 1775"/>
                <a:gd name="T36" fmla="*/ 1212 w 1418"/>
                <a:gd name="T37" fmla="*/ 1323 h 1775"/>
                <a:gd name="T38" fmla="*/ 1406 w 1418"/>
                <a:gd name="T39" fmla="*/ 788 h 1775"/>
                <a:gd name="T40" fmla="*/ 1354 w 1418"/>
                <a:gd name="T41" fmla="*/ 359 h 1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18" h="1775">
                  <a:moveTo>
                    <a:pt x="1354" y="359"/>
                  </a:moveTo>
                  <a:cubicBezTo>
                    <a:pt x="1349" y="344"/>
                    <a:pt x="1344" y="331"/>
                    <a:pt x="1338" y="317"/>
                  </a:cubicBezTo>
                  <a:cubicBezTo>
                    <a:pt x="1329" y="292"/>
                    <a:pt x="1319" y="269"/>
                    <a:pt x="1308" y="245"/>
                  </a:cubicBezTo>
                  <a:cubicBezTo>
                    <a:pt x="1294" y="216"/>
                    <a:pt x="1279" y="187"/>
                    <a:pt x="1263" y="160"/>
                  </a:cubicBezTo>
                  <a:cubicBezTo>
                    <a:pt x="986" y="0"/>
                    <a:pt x="986" y="0"/>
                    <a:pt x="986" y="0"/>
                  </a:cubicBezTo>
                  <a:cubicBezTo>
                    <a:pt x="154" y="480"/>
                    <a:pt x="154" y="480"/>
                    <a:pt x="154" y="480"/>
                  </a:cubicBezTo>
                  <a:cubicBezTo>
                    <a:pt x="92" y="594"/>
                    <a:pt x="42" y="743"/>
                    <a:pt x="17" y="872"/>
                  </a:cubicBezTo>
                  <a:cubicBezTo>
                    <a:pt x="18" y="872"/>
                    <a:pt x="18" y="872"/>
                    <a:pt x="19" y="872"/>
                  </a:cubicBezTo>
                  <a:cubicBezTo>
                    <a:pt x="7" y="940"/>
                    <a:pt x="0" y="1010"/>
                    <a:pt x="0" y="1081"/>
                  </a:cubicBezTo>
                  <a:cubicBezTo>
                    <a:pt x="0" y="1090"/>
                    <a:pt x="0" y="1090"/>
                    <a:pt x="0" y="1090"/>
                  </a:cubicBezTo>
                  <a:cubicBezTo>
                    <a:pt x="0" y="1129"/>
                    <a:pt x="3" y="1168"/>
                    <a:pt x="7" y="1208"/>
                  </a:cubicBezTo>
                  <a:cubicBezTo>
                    <a:pt x="14" y="1281"/>
                    <a:pt x="28" y="1354"/>
                    <a:pt x="48" y="1426"/>
                  </a:cubicBezTo>
                  <a:cubicBezTo>
                    <a:pt x="54" y="1448"/>
                    <a:pt x="60" y="1469"/>
                    <a:pt x="67" y="1491"/>
                  </a:cubicBezTo>
                  <a:cubicBezTo>
                    <a:pt x="100" y="1590"/>
                    <a:pt x="145" y="1682"/>
                    <a:pt x="198" y="1766"/>
                  </a:cubicBezTo>
                  <a:cubicBezTo>
                    <a:pt x="244" y="1772"/>
                    <a:pt x="290" y="1775"/>
                    <a:pt x="336" y="1775"/>
                  </a:cubicBezTo>
                  <a:cubicBezTo>
                    <a:pt x="450" y="1775"/>
                    <a:pt x="566" y="1757"/>
                    <a:pt x="679" y="1719"/>
                  </a:cubicBezTo>
                  <a:cubicBezTo>
                    <a:pt x="903" y="1643"/>
                    <a:pt x="1085" y="1502"/>
                    <a:pt x="1212" y="1323"/>
                  </a:cubicBezTo>
                  <a:cubicBezTo>
                    <a:pt x="1208" y="1318"/>
                    <a:pt x="1204" y="1314"/>
                    <a:pt x="1200" y="1309"/>
                  </a:cubicBezTo>
                  <a:cubicBezTo>
                    <a:pt x="1204" y="1314"/>
                    <a:pt x="1208" y="1318"/>
                    <a:pt x="1212" y="1323"/>
                  </a:cubicBezTo>
                  <a:cubicBezTo>
                    <a:pt x="1323" y="1167"/>
                    <a:pt x="1390" y="982"/>
                    <a:pt x="1406" y="788"/>
                  </a:cubicBezTo>
                  <a:cubicBezTo>
                    <a:pt x="1418" y="647"/>
                    <a:pt x="1402" y="501"/>
                    <a:pt x="1354" y="359"/>
                  </a:cubicBezTo>
                  <a:close/>
                </a:path>
              </a:pathLst>
            </a:custGeom>
            <a:solidFill>
              <a:srgbClr val="5647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41" name="Freeform 837">
              <a:extLst>
                <a:ext uri="{FF2B5EF4-FFF2-40B4-BE49-F238E27FC236}">
                  <a16:creationId xmlns:a16="http://schemas.microsoft.com/office/drawing/2014/main" id="{3BC2CEF9-795B-4CDE-BB1D-9B7968DEB954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64" y="443"/>
              <a:ext cx="68" cy="184"/>
            </a:xfrm>
            <a:custGeom>
              <a:avLst/>
              <a:gdLst>
                <a:gd name="T0" fmla="*/ 40 w 341"/>
                <a:gd name="T1" fmla="*/ 833 h 919"/>
                <a:gd name="T2" fmla="*/ 0 w 341"/>
                <a:gd name="T3" fmla="*/ 815 h 919"/>
                <a:gd name="T4" fmla="*/ 0 w 341"/>
                <a:gd name="T5" fmla="*/ 36 h 919"/>
                <a:gd name="T6" fmla="*/ 166 w 341"/>
                <a:gd name="T7" fmla="*/ 0 h 919"/>
                <a:gd name="T8" fmla="*/ 143 w 341"/>
                <a:gd name="T9" fmla="*/ 234 h 919"/>
                <a:gd name="T10" fmla="*/ 143 w 341"/>
                <a:gd name="T11" fmla="*/ 243 h 919"/>
                <a:gd name="T12" fmla="*/ 150 w 341"/>
                <a:gd name="T13" fmla="*/ 361 h 919"/>
                <a:gd name="T14" fmla="*/ 191 w 341"/>
                <a:gd name="T15" fmla="*/ 579 h 919"/>
                <a:gd name="T16" fmla="*/ 210 w 341"/>
                <a:gd name="T17" fmla="*/ 644 h 919"/>
                <a:gd name="T18" fmla="*/ 341 w 341"/>
                <a:gd name="T19" fmla="*/ 919 h 919"/>
                <a:gd name="T20" fmla="*/ 231 w 341"/>
                <a:gd name="T21" fmla="*/ 898 h 919"/>
                <a:gd name="T22" fmla="*/ 40 w 341"/>
                <a:gd name="T23" fmla="*/ 833 h 919"/>
                <a:gd name="T24" fmla="*/ 0 w 341"/>
                <a:gd name="T25" fmla="*/ 815 h 919"/>
                <a:gd name="T26" fmla="*/ 0 w 341"/>
                <a:gd name="T27" fmla="*/ 815 h 919"/>
                <a:gd name="T28" fmla="*/ 40 w 341"/>
                <a:gd name="T29" fmla="*/ 833 h 919"/>
                <a:gd name="T30" fmla="*/ 0 w 341"/>
                <a:gd name="T31" fmla="*/ 815 h 919"/>
                <a:gd name="T32" fmla="*/ 341 w 341"/>
                <a:gd name="T33" fmla="*/ 919 h 919"/>
                <a:gd name="T34" fmla="*/ 341 w 341"/>
                <a:gd name="T35" fmla="*/ 919 h 919"/>
                <a:gd name="T36" fmla="*/ 231 w 341"/>
                <a:gd name="T37" fmla="*/ 898 h 919"/>
                <a:gd name="T38" fmla="*/ 341 w 341"/>
                <a:gd name="T39" fmla="*/ 919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1" h="919">
                  <a:moveTo>
                    <a:pt x="40" y="833"/>
                  </a:moveTo>
                  <a:cubicBezTo>
                    <a:pt x="26" y="827"/>
                    <a:pt x="13" y="821"/>
                    <a:pt x="0" y="815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55" y="20"/>
                    <a:pt x="110" y="8"/>
                    <a:pt x="166" y="0"/>
                  </a:cubicBezTo>
                  <a:cubicBezTo>
                    <a:pt x="151" y="76"/>
                    <a:pt x="143" y="155"/>
                    <a:pt x="143" y="234"/>
                  </a:cubicBezTo>
                  <a:cubicBezTo>
                    <a:pt x="143" y="243"/>
                    <a:pt x="143" y="243"/>
                    <a:pt x="143" y="243"/>
                  </a:cubicBezTo>
                  <a:cubicBezTo>
                    <a:pt x="143" y="282"/>
                    <a:pt x="146" y="321"/>
                    <a:pt x="150" y="361"/>
                  </a:cubicBezTo>
                  <a:cubicBezTo>
                    <a:pt x="157" y="434"/>
                    <a:pt x="171" y="507"/>
                    <a:pt x="191" y="579"/>
                  </a:cubicBezTo>
                  <a:cubicBezTo>
                    <a:pt x="197" y="601"/>
                    <a:pt x="203" y="622"/>
                    <a:pt x="210" y="644"/>
                  </a:cubicBezTo>
                  <a:cubicBezTo>
                    <a:pt x="243" y="743"/>
                    <a:pt x="288" y="835"/>
                    <a:pt x="341" y="919"/>
                  </a:cubicBezTo>
                  <a:cubicBezTo>
                    <a:pt x="304" y="914"/>
                    <a:pt x="267" y="907"/>
                    <a:pt x="231" y="898"/>
                  </a:cubicBezTo>
                  <a:cubicBezTo>
                    <a:pt x="165" y="882"/>
                    <a:pt x="101" y="860"/>
                    <a:pt x="40" y="833"/>
                  </a:cubicBezTo>
                  <a:close/>
                  <a:moveTo>
                    <a:pt x="0" y="815"/>
                  </a:moveTo>
                  <a:cubicBezTo>
                    <a:pt x="0" y="815"/>
                    <a:pt x="0" y="815"/>
                    <a:pt x="0" y="815"/>
                  </a:cubicBezTo>
                  <a:cubicBezTo>
                    <a:pt x="13" y="821"/>
                    <a:pt x="26" y="827"/>
                    <a:pt x="40" y="833"/>
                  </a:cubicBezTo>
                  <a:cubicBezTo>
                    <a:pt x="26" y="827"/>
                    <a:pt x="13" y="821"/>
                    <a:pt x="0" y="815"/>
                  </a:cubicBezTo>
                  <a:close/>
                  <a:moveTo>
                    <a:pt x="341" y="919"/>
                  </a:moveTo>
                  <a:cubicBezTo>
                    <a:pt x="341" y="919"/>
                    <a:pt x="341" y="919"/>
                    <a:pt x="341" y="919"/>
                  </a:cubicBezTo>
                  <a:cubicBezTo>
                    <a:pt x="304" y="914"/>
                    <a:pt x="267" y="907"/>
                    <a:pt x="231" y="898"/>
                  </a:cubicBezTo>
                  <a:cubicBezTo>
                    <a:pt x="267" y="907"/>
                    <a:pt x="304" y="914"/>
                    <a:pt x="341" y="919"/>
                  </a:cubicBezTo>
                  <a:close/>
                </a:path>
              </a:pathLst>
            </a:custGeom>
            <a:solidFill>
              <a:srgbClr val="C84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42" name="Freeform 838">
              <a:extLst>
                <a:ext uri="{FF2B5EF4-FFF2-40B4-BE49-F238E27FC236}">
                  <a16:creationId xmlns:a16="http://schemas.microsoft.com/office/drawing/2014/main" id="{E4917279-6B9E-4E41-BD8F-8A5B32E18B04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332" y="538"/>
              <a:ext cx="256" cy="207"/>
            </a:xfrm>
            <a:custGeom>
              <a:avLst/>
              <a:gdLst>
                <a:gd name="T0" fmla="*/ 1281 w 1281"/>
                <a:gd name="T1" fmla="*/ 776 h 1032"/>
                <a:gd name="T2" fmla="*/ 1259 w 1281"/>
                <a:gd name="T3" fmla="*/ 1012 h 1032"/>
                <a:gd name="T4" fmla="*/ 1246 w 1281"/>
                <a:gd name="T5" fmla="*/ 1020 h 1032"/>
                <a:gd name="T6" fmla="*/ 1172 w 1281"/>
                <a:gd name="T7" fmla="*/ 1028 h 1032"/>
                <a:gd name="T8" fmla="*/ 1146 w 1281"/>
                <a:gd name="T9" fmla="*/ 1029 h 1032"/>
                <a:gd name="T10" fmla="*/ 1075 w 1281"/>
                <a:gd name="T11" fmla="*/ 1032 h 1032"/>
                <a:gd name="T12" fmla="*/ 1068 w 1281"/>
                <a:gd name="T13" fmla="*/ 1032 h 1032"/>
                <a:gd name="T14" fmla="*/ 608 w 1281"/>
                <a:gd name="T15" fmla="*/ 944 h 1032"/>
                <a:gd name="T16" fmla="*/ 0 w 1281"/>
                <a:gd name="T17" fmla="*/ 443 h 1032"/>
                <a:gd name="T18" fmla="*/ 138 w 1281"/>
                <a:gd name="T19" fmla="*/ 452 h 1032"/>
                <a:gd name="T20" fmla="*/ 481 w 1281"/>
                <a:gd name="T21" fmla="*/ 396 h 1032"/>
                <a:gd name="T22" fmla="*/ 1014 w 1281"/>
                <a:gd name="T23" fmla="*/ 0 h 1032"/>
                <a:gd name="T24" fmla="*/ 1214 w 1281"/>
                <a:gd name="T25" fmla="*/ 374 h 1032"/>
                <a:gd name="T26" fmla="*/ 1281 w 1281"/>
                <a:gd name="T27" fmla="*/ 775 h 1032"/>
                <a:gd name="T28" fmla="*/ 1281 w 1281"/>
                <a:gd name="T29" fmla="*/ 776 h 1032"/>
                <a:gd name="T30" fmla="*/ 1075 w 1281"/>
                <a:gd name="T31" fmla="*/ 1032 h 1032"/>
                <a:gd name="T32" fmla="*/ 1146 w 1281"/>
                <a:gd name="T33" fmla="*/ 1029 h 1032"/>
                <a:gd name="T34" fmla="*/ 1075 w 1281"/>
                <a:gd name="T35" fmla="*/ 1032 h 1032"/>
                <a:gd name="T36" fmla="*/ 1068 w 1281"/>
                <a:gd name="T37" fmla="*/ 1032 h 1032"/>
                <a:gd name="T38" fmla="*/ 608 w 1281"/>
                <a:gd name="T39" fmla="*/ 944 h 1032"/>
                <a:gd name="T40" fmla="*/ 1068 w 1281"/>
                <a:gd name="T41" fmla="*/ 1032 h 1032"/>
                <a:gd name="T42" fmla="*/ 1075 w 1281"/>
                <a:gd name="T43" fmla="*/ 1032 h 1032"/>
                <a:gd name="T44" fmla="*/ 1246 w 1281"/>
                <a:gd name="T45" fmla="*/ 1020 h 1032"/>
                <a:gd name="T46" fmla="*/ 1246 w 1281"/>
                <a:gd name="T47" fmla="*/ 1020 h 1032"/>
                <a:gd name="T48" fmla="*/ 1172 w 1281"/>
                <a:gd name="T49" fmla="*/ 1028 h 1032"/>
                <a:gd name="T50" fmla="*/ 1246 w 1281"/>
                <a:gd name="T51" fmla="*/ 1020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81" h="1032">
                  <a:moveTo>
                    <a:pt x="1281" y="776"/>
                  </a:moveTo>
                  <a:cubicBezTo>
                    <a:pt x="1281" y="856"/>
                    <a:pt x="1274" y="935"/>
                    <a:pt x="1259" y="1012"/>
                  </a:cubicBezTo>
                  <a:cubicBezTo>
                    <a:pt x="1246" y="1020"/>
                    <a:pt x="1246" y="1020"/>
                    <a:pt x="1246" y="1020"/>
                  </a:cubicBezTo>
                  <a:cubicBezTo>
                    <a:pt x="1221" y="1023"/>
                    <a:pt x="1196" y="1026"/>
                    <a:pt x="1172" y="1028"/>
                  </a:cubicBezTo>
                  <a:cubicBezTo>
                    <a:pt x="1163" y="1028"/>
                    <a:pt x="1154" y="1029"/>
                    <a:pt x="1146" y="1029"/>
                  </a:cubicBezTo>
                  <a:cubicBezTo>
                    <a:pt x="1122" y="1031"/>
                    <a:pt x="1098" y="1032"/>
                    <a:pt x="1075" y="1032"/>
                  </a:cubicBezTo>
                  <a:cubicBezTo>
                    <a:pt x="1068" y="1032"/>
                    <a:pt x="1068" y="1032"/>
                    <a:pt x="1068" y="1032"/>
                  </a:cubicBezTo>
                  <a:cubicBezTo>
                    <a:pt x="909" y="1032"/>
                    <a:pt x="753" y="1001"/>
                    <a:pt x="608" y="944"/>
                  </a:cubicBezTo>
                  <a:cubicBezTo>
                    <a:pt x="361" y="847"/>
                    <a:pt x="146" y="674"/>
                    <a:pt x="0" y="443"/>
                  </a:cubicBezTo>
                  <a:cubicBezTo>
                    <a:pt x="46" y="449"/>
                    <a:pt x="92" y="452"/>
                    <a:pt x="138" y="452"/>
                  </a:cubicBezTo>
                  <a:cubicBezTo>
                    <a:pt x="252" y="452"/>
                    <a:pt x="368" y="434"/>
                    <a:pt x="481" y="396"/>
                  </a:cubicBezTo>
                  <a:cubicBezTo>
                    <a:pt x="705" y="320"/>
                    <a:pt x="887" y="179"/>
                    <a:pt x="1014" y="0"/>
                  </a:cubicBezTo>
                  <a:cubicBezTo>
                    <a:pt x="1099" y="110"/>
                    <a:pt x="1167" y="235"/>
                    <a:pt x="1214" y="374"/>
                  </a:cubicBezTo>
                  <a:cubicBezTo>
                    <a:pt x="1259" y="507"/>
                    <a:pt x="1281" y="642"/>
                    <a:pt x="1281" y="775"/>
                  </a:cubicBezTo>
                  <a:lnTo>
                    <a:pt x="1281" y="776"/>
                  </a:lnTo>
                  <a:close/>
                  <a:moveTo>
                    <a:pt x="1075" y="1032"/>
                  </a:moveTo>
                  <a:cubicBezTo>
                    <a:pt x="1098" y="1032"/>
                    <a:pt x="1122" y="1031"/>
                    <a:pt x="1146" y="1029"/>
                  </a:cubicBezTo>
                  <a:cubicBezTo>
                    <a:pt x="1122" y="1031"/>
                    <a:pt x="1098" y="1032"/>
                    <a:pt x="1075" y="1032"/>
                  </a:cubicBezTo>
                  <a:cubicBezTo>
                    <a:pt x="1068" y="1032"/>
                    <a:pt x="1068" y="1032"/>
                    <a:pt x="1068" y="1032"/>
                  </a:cubicBezTo>
                  <a:cubicBezTo>
                    <a:pt x="909" y="1032"/>
                    <a:pt x="753" y="1001"/>
                    <a:pt x="608" y="944"/>
                  </a:cubicBezTo>
                  <a:cubicBezTo>
                    <a:pt x="753" y="1001"/>
                    <a:pt x="909" y="1032"/>
                    <a:pt x="1068" y="1032"/>
                  </a:cubicBezTo>
                  <a:lnTo>
                    <a:pt x="1075" y="1032"/>
                  </a:lnTo>
                  <a:close/>
                  <a:moveTo>
                    <a:pt x="1246" y="1020"/>
                  </a:moveTo>
                  <a:cubicBezTo>
                    <a:pt x="1246" y="1020"/>
                    <a:pt x="1246" y="1020"/>
                    <a:pt x="1246" y="1020"/>
                  </a:cubicBezTo>
                  <a:cubicBezTo>
                    <a:pt x="1221" y="1023"/>
                    <a:pt x="1196" y="1026"/>
                    <a:pt x="1172" y="1028"/>
                  </a:cubicBezTo>
                  <a:cubicBezTo>
                    <a:pt x="1196" y="1026"/>
                    <a:pt x="1221" y="1023"/>
                    <a:pt x="1246" y="1020"/>
                  </a:cubicBezTo>
                  <a:close/>
                </a:path>
              </a:pathLst>
            </a:custGeom>
            <a:solidFill>
              <a:srgbClr val="009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43" name="Freeform 839">
              <a:extLst>
                <a:ext uri="{FF2B5EF4-FFF2-40B4-BE49-F238E27FC236}">
                  <a16:creationId xmlns:a16="http://schemas.microsoft.com/office/drawing/2014/main" id="{523B0A90-C122-4C60-8BE8-23109F03DEF4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92" y="440"/>
              <a:ext cx="243" cy="189"/>
            </a:xfrm>
            <a:custGeom>
              <a:avLst/>
              <a:gdLst>
                <a:gd name="T0" fmla="*/ 1212 w 1212"/>
                <a:gd name="T1" fmla="*/ 490 h 942"/>
                <a:gd name="T2" fmla="*/ 679 w 1212"/>
                <a:gd name="T3" fmla="*/ 886 h 942"/>
                <a:gd name="T4" fmla="*/ 336 w 1212"/>
                <a:gd name="T5" fmla="*/ 942 h 942"/>
                <a:gd name="T6" fmla="*/ 198 w 1212"/>
                <a:gd name="T7" fmla="*/ 933 h 942"/>
                <a:gd name="T8" fmla="*/ 67 w 1212"/>
                <a:gd name="T9" fmla="*/ 658 h 942"/>
                <a:gd name="T10" fmla="*/ 48 w 1212"/>
                <a:gd name="T11" fmla="*/ 593 h 942"/>
                <a:gd name="T12" fmla="*/ 7 w 1212"/>
                <a:gd name="T13" fmla="*/ 375 h 942"/>
                <a:gd name="T14" fmla="*/ 0 w 1212"/>
                <a:gd name="T15" fmla="*/ 257 h 942"/>
                <a:gd name="T16" fmla="*/ 0 w 1212"/>
                <a:gd name="T17" fmla="*/ 248 h 942"/>
                <a:gd name="T18" fmla="*/ 23 w 1212"/>
                <a:gd name="T19" fmla="*/ 14 h 942"/>
                <a:gd name="T20" fmla="*/ 206 w 1212"/>
                <a:gd name="T21" fmla="*/ 0 h 942"/>
                <a:gd name="T22" fmla="*/ 214 w 1212"/>
                <a:gd name="T23" fmla="*/ 0 h 942"/>
                <a:gd name="T24" fmla="*/ 1212 w 1212"/>
                <a:gd name="T25" fmla="*/ 490 h 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2" h="942">
                  <a:moveTo>
                    <a:pt x="1212" y="490"/>
                  </a:moveTo>
                  <a:cubicBezTo>
                    <a:pt x="1085" y="669"/>
                    <a:pt x="903" y="810"/>
                    <a:pt x="679" y="886"/>
                  </a:cubicBezTo>
                  <a:cubicBezTo>
                    <a:pt x="566" y="924"/>
                    <a:pt x="450" y="942"/>
                    <a:pt x="336" y="942"/>
                  </a:cubicBezTo>
                  <a:cubicBezTo>
                    <a:pt x="290" y="942"/>
                    <a:pt x="244" y="939"/>
                    <a:pt x="198" y="933"/>
                  </a:cubicBezTo>
                  <a:cubicBezTo>
                    <a:pt x="145" y="849"/>
                    <a:pt x="100" y="757"/>
                    <a:pt x="67" y="658"/>
                  </a:cubicBezTo>
                  <a:cubicBezTo>
                    <a:pt x="60" y="636"/>
                    <a:pt x="54" y="615"/>
                    <a:pt x="48" y="593"/>
                  </a:cubicBezTo>
                  <a:cubicBezTo>
                    <a:pt x="28" y="521"/>
                    <a:pt x="14" y="448"/>
                    <a:pt x="7" y="375"/>
                  </a:cubicBezTo>
                  <a:cubicBezTo>
                    <a:pt x="3" y="335"/>
                    <a:pt x="0" y="296"/>
                    <a:pt x="0" y="257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169"/>
                    <a:pt x="8" y="90"/>
                    <a:pt x="23" y="14"/>
                  </a:cubicBezTo>
                  <a:cubicBezTo>
                    <a:pt x="84" y="5"/>
                    <a:pt x="145" y="0"/>
                    <a:pt x="206" y="0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603" y="1"/>
                    <a:pt x="973" y="183"/>
                    <a:pt x="1212" y="490"/>
                  </a:cubicBezTo>
                  <a:close/>
                </a:path>
              </a:pathLst>
            </a:custGeom>
            <a:solidFill>
              <a:srgbClr val="4B3F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44" name="Freeform 840">
              <a:extLst>
                <a:ext uri="{FF2B5EF4-FFF2-40B4-BE49-F238E27FC236}">
                  <a16:creationId xmlns:a16="http://schemas.microsoft.com/office/drawing/2014/main" id="{4FA26726-7DF3-4D2F-A3A9-3E0FE886B6A9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820" y="332"/>
              <a:ext cx="776" cy="430"/>
            </a:xfrm>
            <a:custGeom>
              <a:avLst/>
              <a:gdLst>
                <a:gd name="T0" fmla="*/ 108 w 3880"/>
                <a:gd name="T1" fmla="*/ 253 h 2151"/>
                <a:gd name="T2" fmla="*/ 735 w 3880"/>
                <a:gd name="T3" fmla="*/ 366 h 2151"/>
                <a:gd name="T4" fmla="*/ 411 w 3880"/>
                <a:gd name="T5" fmla="*/ 367 h 2151"/>
                <a:gd name="T6" fmla="*/ 1092 w 3880"/>
                <a:gd name="T7" fmla="*/ 250 h 2151"/>
                <a:gd name="T8" fmla="*/ 1092 w 3880"/>
                <a:gd name="T9" fmla="*/ 473 h 2151"/>
                <a:gd name="T10" fmla="*/ 860 w 3880"/>
                <a:gd name="T11" fmla="*/ 366 h 2151"/>
                <a:gd name="T12" fmla="*/ 1501 w 3880"/>
                <a:gd name="T13" fmla="*/ 439 h 2151"/>
                <a:gd name="T14" fmla="*/ 1289 w 3880"/>
                <a:gd name="T15" fmla="*/ 337 h 2151"/>
                <a:gd name="T16" fmla="*/ 1801 w 3880"/>
                <a:gd name="T17" fmla="*/ 194 h 2151"/>
                <a:gd name="T18" fmla="*/ 2096 w 3880"/>
                <a:gd name="T19" fmla="*/ 326 h 2151"/>
                <a:gd name="T20" fmla="*/ 2151 w 3880"/>
                <a:gd name="T21" fmla="*/ 474 h 2151"/>
                <a:gd name="T22" fmla="*/ 2075 w 3880"/>
                <a:gd name="T23" fmla="*/ 326 h 2151"/>
                <a:gd name="T24" fmla="*/ 2096 w 3880"/>
                <a:gd name="T25" fmla="*/ 373 h 2151"/>
                <a:gd name="T26" fmla="*/ 2335 w 3880"/>
                <a:gd name="T27" fmla="*/ 248 h 2151"/>
                <a:gd name="T28" fmla="*/ 2208 w 3880"/>
                <a:gd name="T29" fmla="*/ 202 h 2151"/>
                <a:gd name="T30" fmla="*/ 2504 w 3880"/>
                <a:gd name="T31" fmla="*/ 202 h 2151"/>
                <a:gd name="T32" fmla="*/ 2815 w 3880"/>
                <a:gd name="T33" fmla="*/ 539 h 2151"/>
                <a:gd name="T34" fmla="*/ 2920 w 3880"/>
                <a:gd name="T35" fmla="*/ 439 h 2151"/>
                <a:gd name="T36" fmla="*/ 147 w 3880"/>
                <a:gd name="T37" fmla="*/ 880 h 2151"/>
                <a:gd name="T38" fmla="*/ 600 w 3880"/>
                <a:gd name="T39" fmla="*/ 1261 h 2151"/>
                <a:gd name="T40" fmla="*/ 38 w 3880"/>
                <a:gd name="T41" fmla="*/ 1261 h 2151"/>
                <a:gd name="T42" fmla="*/ 1011 w 3880"/>
                <a:gd name="T43" fmla="*/ 1202 h 2151"/>
                <a:gd name="T44" fmla="*/ 857 w 3880"/>
                <a:gd name="T45" fmla="*/ 987 h 2151"/>
                <a:gd name="T46" fmla="*/ 1343 w 3880"/>
                <a:gd name="T47" fmla="*/ 956 h 2151"/>
                <a:gd name="T48" fmla="*/ 1246 w 3880"/>
                <a:gd name="T49" fmla="*/ 1269 h 2151"/>
                <a:gd name="T50" fmla="*/ 1587 w 3880"/>
                <a:gd name="T51" fmla="*/ 873 h 2151"/>
                <a:gd name="T52" fmla="*/ 1535 w 3880"/>
                <a:gd name="T53" fmla="*/ 920 h 2151"/>
                <a:gd name="T54" fmla="*/ 1830 w 3880"/>
                <a:gd name="T55" fmla="*/ 1269 h 2151"/>
                <a:gd name="T56" fmla="*/ 1704 w 3880"/>
                <a:gd name="T57" fmla="*/ 1026 h 2151"/>
                <a:gd name="T58" fmla="*/ 2342 w 3880"/>
                <a:gd name="T59" fmla="*/ 1224 h 2151"/>
                <a:gd name="T60" fmla="*/ 2708 w 3880"/>
                <a:gd name="T61" fmla="*/ 1261 h 2151"/>
                <a:gd name="T62" fmla="*/ 2380 w 3880"/>
                <a:gd name="T63" fmla="*/ 1261 h 2151"/>
                <a:gd name="T64" fmla="*/ 283 w 3880"/>
                <a:gd name="T65" fmla="*/ 1615 h 2151"/>
                <a:gd name="T66" fmla="*/ 0 w 3880"/>
                <a:gd name="T67" fmla="*/ 1941 h 2151"/>
                <a:gd name="T68" fmla="*/ 543 w 3880"/>
                <a:gd name="T69" fmla="*/ 1955 h 2151"/>
                <a:gd name="T70" fmla="*/ 640 w 3880"/>
                <a:gd name="T71" fmla="*/ 1641 h 2151"/>
                <a:gd name="T72" fmla="*/ 1209 w 3880"/>
                <a:gd name="T73" fmla="*/ 1820 h 2151"/>
                <a:gd name="T74" fmla="*/ 860 w 3880"/>
                <a:gd name="T75" fmla="*/ 1820 h 2151"/>
                <a:gd name="T76" fmla="*/ 1452 w 3880"/>
                <a:gd name="T77" fmla="*/ 1734 h 2151"/>
                <a:gd name="T78" fmla="*/ 1504 w 3880"/>
                <a:gd name="T79" fmla="*/ 1881 h 2151"/>
                <a:gd name="T80" fmla="*/ 1727 w 3880"/>
                <a:gd name="T81" fmla="*/ 1542 h 2151"/>
                <a:gd name="T82" fmla="*/ 2106 w 3880"/>
                <a:gd name="T83" fmla="*/ 1818 h 2151"/>
                <a:gd name="T84" fmla="*/ 2009 w 3880"/>
                <a:gd name="T85" fmla="*/ 1774 h 2151"/>
                <a:gd name="T86" fmla="*/ 1983 w 3880"/>
                <a:gd name="T87" fmla="*/ 1842 h 2151"/>
                <a:gd name="T88" fmla="*/ 2278 w 3880"/>
                <a:gd name="T89" fmla="*/ 1460 h 2151"/>
                <a:gd name="T90" fmla="*/ 2408 w 3880"/>
                <a:gd name="T91" fmla="*/ 1481 h 2151"/>
                <a:gd name="T92" fmla="*/ 2669 w 3880"/>
                <a:gd name="T93" fmla="*/ 1721 h 2151"/>
                <a:gd name="T94" fmla="*/ 2580 w 3880"/>
                <a:gd name="T95" fmla="*/ 1882 h 2151"/>
                <a:gd name="T96" fmla="*/ 2897 w 3880"/>
                <a:gd name="T97" fmla="*/ 1650 h 2151"/>
                <a:gd name="T98" fmla="*/ 3095 w 3880"/>
                <a:gd name="T99" fmla="*/ 1901 h 2151"/>
                <a:gd name="T100" fmla="*/ 3002 w 3880"/>
                <a:gd name="T101" fmla="*/ 1549 h 2151"/>
                <a:gd name="T102" fmla="*/ 3327 w 3880"/>
                <a:gd name="T103" fmla="*/ 2000 h 2151"/>
                <a:gd name="T104" fmla="*/ 3382 w 3880"/>
                <a:gd name="T105" fmla="*/ 1782 h 2151"/>
                <a:gd name="T106" fmla="*/ 3657 w 3880"/>
                <a:gd name="T107" fmla="*/ 1991 h 2151"/>
                <a:gd name="T108" fmla="*/ 3754 w 3880"/>
                <a:gd name="T109" fmla="*/ 1641 h 2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80" h="2151">
                  <a:moveTo>
                    <a:pt x="108" y="531"/>
                  </a:moveTo>
                  <a:cubicBezTo>
                    <a:pt x="49" y="531"/>
                    <a:pt x="49" y="531"/>
                    <a:pt x="49" y="531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357" y="34"/>
                    <a:pt x="357" y="34"/>
                    <a:pt x="357" y="34"/>
                  </a:cubicBezTo>
                  <a:cubicBezTo>
                    <a:pt x="357" y="88"/>
                    <a:pt x="357" y="88"/>
                    <a:pt x="357" y="88"/>
                  </a:cubicBezTo>
                  <a:cubicBezTo>
                    <a:pt x="108" y="88"/>
                    <a:pt x="108" y="88"/>
                    <a:pt x="108" y="88"/>
                  </a:cubicBezTo>
                  <a:cubicBezTo>
                    <a:pt x="108" y="253"/>
                    <a:pt x="108" y="253"/>
                    <a:pt x="108" y="253"/>
                  </a:cubicBezTo>
                  <a:cubicBezTo>
                    <a:pt x="340" y="253"/>
                    <a:pt x="340" y="253"/>
                    <a:pt x="340" y="253"/>
                  </a:cubicBezTo>
                  <a:cubicBezTo>
                    <a:pt x="340" y="308"/>
                    <a:pt x="340" y="308"/>
                    <a:pt x="340" y="308"/>
                  </a:cubicBezTo>
                  <a:cubicBezTo>
                    <a:pt x="108" y="308"/>
                    <a:pt x="108" y="308"/>
                    <a:pt x="108" y="308"/>
                  </a:cubicBezTo>
                  <a:lnTo>
                    <a:pt x="108" y="531"/>
                  </a:lnTo>
                  <a:close/>
                  <a:moveTo>
                    <a:pt x="411" y="367"/>
                  </a:moveTo>
                  <a:cubicBezTo>
                    <a:pt x="411" y="265"/>
                    <a:pt x="482" y="194"/>
                    <a:pt x="579" y="194"/>
                  </a:cubicBezTo>
                  <a:cubicBezTo>
                    <a:pt x="672" y="194"/>
                    <a:pt x="735" y="257"/>
                    <a:pt x="735" y="366"/>
                  </a:cubicBezTo>
                  <a:cubicBezTo>
                    <a:pt x="735" y="383"/>
                    <a:pt x="735" y="383"/>
                    <a:pt x="735" y="383"/>
                  </a:cubicBezTo>
                  <a:cubicBezTo>
                    <a:pt x="470" y="383"/>
                    <a:pt x="470" y="383"/>
                    <a:pt x="470" y="383"/>
                  </a:cubicBezTo>
                  <a:cubicBezTo>
                    <a:pt x="474" y="440"/>
                    <a:pt x="517" y="489"/>
                    <a:pt x="577" y="489"/>
                  </a:cubicBezTo>
                  <a:cubicBezTo>
                    <a:pt x="624" y="489"/>
                    <a:pt x="656" y="472"/>
                    <a:pt x="682" y="439"/>
                  </a:cubicBezTo>
                  <a:cubicBezTo>
                    <a:pt x="723" y="471"/>
                    <a:pt x="723" y="471"/>
                    <a:pt x="723" y="471"/>
                  </a:cubicBezTo>
                  <a:cubicBezTo>
                    <a:pt x="685" y="521"/>
                    <a:pt x="638" y="539"/>
                    <a:pt x="577" y="539"/>
                  </a:cubicBezTo>
                  <a:cubicBezTo>
                    <a:pt x="474" y="539"/>
                    <a:pt x="411" y="462"/>
                    <a:pt x="411" y="367"/>
                  </a:cubicBezTo>
                  <a:close/>
                  <a:moveTo>
                    <a:pt x="470" y="337"/>
                  </a:moveTo>
                  <a:cubicBezTo>
                    <a:pt x="676" y="337"/>
                    <a:pt x="676" y="337"/>
                    <a:pt x="676" y="337"/>
                  </a:cubicBezTo>
                  <a:cubicBezTo>
                    <a:pt x="674" y="282"/>
                    <a:pt x="637" y="244"/>
                    <a:pt x="577" y="244"/>
                  </a:cubicBezTo>
                  <a:cubicBezTo>
                    <a:pt x="517" y="244"/>
                    <a:pt x="477" y="282"/>
                    <a:pt x="470" y="337"/>
                  </a:cubicBezTo>
                  <a:close/>
                  <a:moveTo>
                    <a:pt x="801" y="366"/>
                  </a:moveTo>
                  <a:cubicBezTo>
                    <a:pt x="801" y="267"/>
                    <a:pt x="871" y="194"/>
                    <a:pt x="974" y="194"/>
                  </a:cubicBezTo>
                  <a:cubicBezTo>
                    <a:pt x="1022" y="194"/>
                    <a:pt x="1062" y="215"/>
                    <a:pt x="1092" y="250"/>
                  </a:cubicBezTo>
                  <a:cubicBezTo>
                    <a:pt x="1093" y="250"/>
                    <a:pt x="1093" y="250"/>
                    <a:pt x="1093" y="250"/>
                  </a:cubicBezTo>
                  <a:cubicBezTo>
                    <a:pt x="1093" y="0"/>
                    <a:pt x="1093" y="0"/>
                    <a:pt x="1093" y="0"/>
                  </a:cubicBezTo>
                  <a:cubicBezTo>
                    <a:pt x="1148" y="0"/>
                    <a:pt x="1148" y="0"/>
                    <a:pt x="1148" y="0"/>
                  </a:cubicBezTo>
                  <a:cubicBezTo>
                    <a:pt x="1148" y="531"/>
                    <a:pt x="1148" y="531"/>
                    <a:pt x="1148" y="531"/>
                  </a:cubicBezTo>
                  <a:cubicBezTo>
                    <a:pt x="1093" y="531"/>
                    <a:pt x="1093" y="531"/>
                    <a:pt x="1093" y="531"/>
                  </a:cubicBezTo>
                  <a:cubicBezTo>
                    <a:pt x="1093" y="473"/>
                    <a:pt x="1093" y="473"/>
                    <a:pt x="1093" y="473"/>
                  </a:cubicBezTo>
                  <a:cubicBezTo>
                    <a:pt x="1092" y="473"/>
                    <a:pt x="1092" y="473"/>
                    <a:pt x="1092" y="473"/>
                  </a:cubicBezTo>
                  <a:cubicBezTo>
                    <a:pt x="1072" y="510"/>
                    <a:pt x="1025" y="539"/>
                    <a:pt x="966" y="539"/>
                  </a:cubicBezTo>
                  <a:cubicBezTo>
                    <a:pt x="874" y="539"/>
                    <a:pt x="801" y="465"/>
                    <a:pt x="801" y="366"/>
                  </a:cubicBezTo>
                  <a:close/>
                  <a:moveTo>
                    <a:pt x="860" y="366"/>
                  </a:moveTo>
                  <a:cubicBezTo>
                    <a:pt x="860" y="435"/>
                    <a:pt x="906" y="489"/>
                    <a:pt x="977" y="489"/>
                  </a:cubicBezTo>
                  <a:cubicBezTo>
                    <a:pt x="1048" y="489"/>
                    <a:pt x="1093" y="435"/>
                    <a:pt x="1093" y="366"/>
                  </a:cubicBezTo>
                  <a:cubicBezTo>
                    <a:pt x="1093" y="298"/>
                    <a:pt x="1048" y="244"/>
                    <a:pt x="977" y="244"/>
                  </a:cubicBezTo>
                  <a:cubicBezTo>
                    <a:pt x="906" y="244"/>
                    <a:pt x="860" y="298"/>
                    <a:pt x="860" y="366"/>
                  </a:cubicBezTo>
                  <a:close/>
                  <a:moveTo>
                    <a:pt x="1230" y="367"/>
                  </a:moveTo>
                  <a:cubicBezTo>
                    <a:pt x="1230" y="265"/>
                    <a:pt x="1302" y="194"/>
                    <a:pt x="1399" y="194"/>
                  </a:cubicBezTo>
                  <a:cubicBezTo>
                    <a:pt x="1492" y="194"/>
                    <a:pt x="1555" y="257"/>
                    <a:pt x="1555" y="366"/>
                  </a:cubicBezTo>
                  <a:cubicBezTo>
                    <a:pt x="1555" y="383"/>
                    <a:pt x="1555" y="383"/>
                    <a:pt x="1555" y="383"/>
                  </a:cubicBezTo>
                  <a:cubicBezTo>
                    <a:pt x="1289" y="383"/>
                    <a:pt x="1289" y="383"/>
                    <a:pt x="1289" y="383"/>
                  </a:cubicBezTo>
                  <a:cubicBezTo>
                    <a:pt x="1294" y="440"/>
                    <a:pt x="1337" y="489"/>
                    <a:pt x="1397" y="489"/>
                  </a:cubicBezTo>
                  <a:cubicBezTo>
                    <a:pt x="1444" y="489"/>
                    <a:pt x="1476" y="472"/>
                    <a:pt x="1501" y="439"/>
                  </a:cubicBezTo>
                  <a:cubicBezTo>
                    <a:pt x="1543" y="471"/>
                    <a:pt x="1543" y="471"/>
                    <a:pt x="1543" y="471"/>
                  </a:cubicBezTo>
                  <a:cubicBezTo>
                    <a:pt x="1504" y="521"/>
                    <a:pt x="1458" y="539"/>
                    <a:pt x="1397" y="539"/>
                  </a:cubicBezTo>
                  <a:cubicBezTo>
                    <a:pt x="1294" y="539"/>
                    <a:pt x="1230" y="462"/>
                    <a:pt x="1230" y="367"/>
                  </a:cubicBezTo>
                  <a:close/>
                  <a:moveTo>
                    <a:pt x="1289" y="337"/>
                  </a:moveTo>
                  <a:cubicBezTo>
                    <a:pt x="1496" y="337"/>
                    <a:pt x="1496" y="337"/>
                    <a:pt x="1496" y="337"/>
                  </a:cubicBezTo>
                  <a:cubicBezTo>
                    <a:pt x="1494" y="282"/>
                    <a:pt x="1457" y="244"/>
                    <a:pt x="1397" y="244"/>
                  </a:cubicBezTo>
                  <a:cubicBezTo>
                    <a:pt x="1336" y="244"/>
                    <a:pt x="1296" y="282"/>
                    <a:pt x="1289" y="337"/>
                  </a:cubicBezTo>
                  <a:close/>
                  <a:moveTo>
                    <a:pt x="1640" y="531"/>
                  </a:moveTo>
                  <a:cubicBezTo>
                    <a:pt x="1695" y="531"/>
                    <a:pt x="1695" y="531"/>
                    <a:pt x="1695" y="531"/>
                  </a:cubicBezTo>
                  <a:cubicBezTo>
                    <a:pt x="1695" y="371"/>
                    <a:pt x="1695" y="371"/>
                    <a:pt x="1695" y="371"/>
                  </a:cubicBezTo>
                  <a:cubicBezTo>
                    <a:pt x="1695" y="296"/>
                    <a:pt x="1724" y="249"/>
                    <a:pt x="1791" y="249"/>
                  </a:cubicBezTo>
                  <a:cubicBezTo>
                    <a:pt x="1801" y="249"/>
                    <a:pt x="1811" y="250"/>
                    <a:pt x="1820" y="253"/>
                  </a:cubicBezTo>
                  <a:cubicBezTo>
                    <a:pt x="1824" y="197"/>
                    <a:pt x="1824" y="197"/>
                    <a:pt x="1824" y="197"/>
                  </a:cubicBezTo>
                  <a:cubicBezTo>
                    <a:pt x="1816" y="194"/>
                    <a:pt x="1809" y="194"/>
                    <a:pt x="1801" y="194"/>
                  </a:cubicBezTo>
                  <a:cubicBezTo>
                    <a:pt x="1747" y="194"/>
                    <a:pt x="1707" y="224"/>
                    <a:pt x="1692" y="256"/>
                  </a:cubicBezTo>
                  <a:cubicBezTo>
                    <a:pt x="1690" y="256"/>
                    <a:pt x="1690" y="256"/>
                    <a:pt x="1690" y="256"/>
                  </a:cubicBezTo>
                  <a:cubicBezTo>
                    <a:pt x="1690" y="238"/>
                    <a:pt x="1689" y="220"/>
                    <a:pt x="1689" y="202"/>
                  </a:cubicBezTo>
                  <a:cubicBezTo>
                    <a:pt x="1637" y="202"/>
                    <a:pt x="1637" y="202"/>
                    <a:pt x="1637" y="202"/>
                  </a:cubicBezTo>
                  <a:cubicBezTo>
                    <a:pt x="1637" y="224"/>
                    <a:pt x="1640" y="250"/>
                    <a:pt x="1640" y="280"/>
                  </a:cubicBezTo>
                  <a:lnTo>
                    <a:pt x="1640" y="531"/>
                  </a:lnTo>
                  <a:close/>
                  <a:moveTo>
                    <a:pt x="2096" y="326"/>
                  </a:moveTo>
                  <a:cubicBezTo>
                    <a:pt x="2096" y="317"/>
                    <a:pt x="2096" y="317"/>
                    <a:pt x="2096" y="317"/>
                  </a:cubicBezTo>
                  <a:cubicBezTo>
                    <a:pt x="2096" y="269"/>
                    <a:pt x="2066" y="244"/>
                    <a:pt x="2015" y="244"/>
                  </a:cubicBezTo>
                  <a:cubicBezTo>
                    <a:pt x="1980" y="244"/>
                    <a:pt x="1943" y="256"/>
                    <a:pt x="1917" y="280"/>
                  </a:cubicBezTo>
                  <a:cubicBezTo>
                    <a:pt x="1883" y="244"/>
                    <a:pt x="1883" y="244"/>
                    <a:pt x="1883" y="244"/>
                  </a:cubicBezTo>
                  <a:cubicBezTo>
                    <a:pt x="1917" y="210"/>
                    <a:pt x="1966" y="194"/>
                    <a:pt x="2014" y="194"/>
                  </a:cubicBezTo>
                  <a:cubicBezTo>
                    <a:pt x="2111" y="194"/>
                    <a:pt x="2151" y="240"/>
                    <a:pt x="2151" y="333"/>
                  </a:cubicBezTo>
                  <a:cubicBezTo>
                    <a:pt x="2151" y="474"/>
                    <a:pt x="2151" y="474"/>
                    <a:pt x="2151" y="474"/>
                  </a:cubicBezTo>
                  <a:cubicBezTo>
                    <a:pt x="2151" y="493"/>
                    <a:pt x="2153" y="514"/>
                    <a:pt x="2156" y="531"/>
                  </a:cubicBezTo>
                  <a:cubicBezTo>
                    <a:pt x="2103" y="531"/>
                    <a:pt x="2103" y="531"/>
                    <a:pt x="2103" y="531"/>
                  </a:cubicBezTo>
                  <a:cubicBezTo>
                    <a:pt x="2100" y="516"/>
                    <a:pt x="2100" y="496"/>
                    <a:pt x="2100" y="482"/>
                  </a:cubicBezTo>
                  <a:cubicBezTo>
                    <a:pt x="2099" y="482"/>
                    <a:pt x="2099" y="482"/>
                    <a:pt x="2099" y="482"/>
                  </a:cubicBezTo>
                  <a:cubicBezTo>
                    <a:pt x="2077" y="515"/>
                    <a:pt x="2040" y="539"/>
                    <a:pt x="1990" y="539"/>
                  </a:cubicBezTo>
                  <a:cubicBezTo>
                    <a:pt x="1924" y="539"/>
                    <a:pt x="1868" y="506"/>
                    <a:pt x="1868" y="442"/>
                  </a:cubicBezTo>
                  <a:cubicBezTo>
                    <a:pt x="1868" y="333"/>
                    <a:pt x="1995" y="326"/>
                    <a:pt x="2075" y="326"/>
                  </a:cubicBezTo>
                  <a:lnTo>
                    <a:pt x="2096" y="326"/>
                  </a:lnTo>
                  <a:close/>
                  <a:moveTo>
                    <a:pt x="2096" y="373"/>
                  </a:moveTo>
                  <a:cubicBezTo>
                    <a:pt x="2042" y="373"/>
                    <a:pt x="2042" y="373"/>
                    <a:pt x="2042" y="373"/>
                  </a:cubicBezTo>
                  <a:cubicBezTo>
                    <a:pt x="1972" y="373"/>
                    <a:pt x="1927" y="392"/>
                    <a:pt x="1927" y="436"/>
                  </a:cubicBezTo>
                  <a:cubicBezTo>
                    <a:pt x="1927" y="478"/>
                    <a:pt x="1958" y="493"/>
                    <a:pt x="2000" y="493"/>
                  </a:cubicBezTo>
                  <a:cubicBezTo>
                    <a:pt x="2063" y="493"/>
                    <a:pt x="2095" y="447"/>
                    <a:pt x="2096" y="394"/>
                  </a:cubicBezTo>
                  <a:lnTo>
                    <a:pt x="2096" y="373"/>
                  </a:lnTo>
                  <a:close/>
                  <a:moveTo>
                    <a:pt x="2280" y="429"/>
                  </a:moveTo>
                  <a:cubicBezTo>
                    <a:pt x="2280" y="497"/>
                    <a:pt x="2292" y="539"/>
                    <a:pt x="2370" y="539"/>
                  </a:cubicBezTo>
                  <a:cubicBezTo>
                    <a:pt x="2391" y="539"/>
                    <a:pt x="2415" y="536"/>
                    <a:pt x="2434" y="527"/>
                  </a:cubicBezTo>
                  <a:cubicBezTo>
                    <a:pt x="2432" y="477"/>
                    <a:pt x="2432" y="477"/>
                    <a:pt x="2432" y="477"/>
                  </a:cubicBezTo>
                  <a:cubicBezTo>
                    <a:pt x="2418" y="485"/>
                    <a:pt x="2400" y="489"/>
                    <a:pt x="2384" y="489"/>
                  </a:cubicBezTo>
                  <a:cubicBezTo>
                    <a:pt x="2335" y="489"/>
                    <a:pt x="2335" y="455"/>
                    <a:pt x="2335" y="413"/>
                  </a:cubicBezTo>
                  <a:cubicBezTo>
                    <a:pt x="2335" y="248"/>
                    <a:pt x="2335" y="248"/>
                    <a:pt x="2335" y="248"/>
                  </a:cubicBezTo>
                  <a:cubicBezTo>
                    <a:pt x="2432" y="248"/>
                    <a:pt x="2432" y="248"/>
                    <a:pt x="2432" y="248"/>
                  </a:cubicBezTo>
                  <a:cubicBezTo>
                    <a:pt x="2432" y="202"/>
                    <a:pt x="2432" y="202"/>
                    <a:pt x="2432" y="202"/>
                  </a:cubicBezTo>
                  <a:cubicBezTo>
                    <a:pt x="2335" y="202"/>
                    <a:pt x="2335" y="202"/>
                    <a:pt x="2335" y="202"/>
                  </a:cubicBezTo>
                  <a:cubicBezTo>
                    <a:pt x="2335" y="109"/>
                    <a:pt x="2335" y="109"/>
                    <a:pt x="2335" y="109"/>
                  </a:cubicBezTo>
                  <a:cubicBezTo>
                    <a:pt x="2280" y="109"/>
                    <a:pt x="2280" y="109"/>
                    <a:pt x="2280" y="109"/>
                  </a:cubicBezTo>
                  <a:cubicBezTo>
                    <a:pt x="2280" y="202"/>
                    <a:pt x="2280" y="202"/>
                    <a:pt x="2280" y="202"/>
                  </a:cubicBezTo>
                  <a:cubicBezTo>
                    <a:pt x="2208" y="202"/>
                    <a:pt x="2208" y="202"/>
                    <a:pt x="2208" y="202"/>
                  </a:cubicBezTo>
                  <a:cubicBezTo>
                    <a:pt x="2208" y="248"/>
                    <a:pt x="2208" y="248"/>
                    <a:pt x="2208" y="248"/>
                  </a:cubicBezTo>
                  <a:cubicBezTo>
                    <a:pt x="2280" y="248"/>
                    <a:pt x="2280" y="248"/>
                    <a:pt x="2280" y="248"/>
                  </a:cubicBezTo>
                  <a:lnTo>
                    <a:pt x="2280" y="429"/>
                  </a:lnTo>
                  <a:close/>
                  <a:moveTo>
                    <a:pt x="2504" y="531"/>
                  </a:moveTo>
                  <a:cubicBezTo>
                    <a:pt x="2559" y="531"/>
                    <a:pt x="2559" y="531"/>
                    <a:pt x="2559" y="531"/>
                  </a:cubicBezTo>
                  <a:cubicBezTo>
                    <a:pt x="2559" y="202"/>
                    <a:pt x="2559" y="202"/>
                    <a:pt x="2559" y="202"/>
                  </a:cubicBezTo>
                  <a:cubicBezTo>
                    <a:pt x="2504" y="202"/>
                    <a:pt x="2504" y="202"/>
                    <a:pt x="2504" y="202"/>
                  </a:cubicBezTo>
                  <a:lnTo>
                    <a:pt x="2504" y="531"/>
                  </a:lnTo>
                  <a:close/>
                  <a:moveTo>
                    <a:pt x="2531" y="114"/>
                  </a:moveTo>
                  <a:cubicBezTo>
                    <a:pt x="2554" y="114"/>
                    <a:pt x="2571" y="97"/>
                    <a:pt x="2571" y="74"/>
                  </a:cubicBezTo>
                  <a:cubicBezTo>
                    <a:pt x="2571" y="52"/>
                    <a:pt x="2554" y="34"/>
                    <a:pt x="2531" y="34"/>
                  </a:cubicBezTo>
                  <a:cubicBezTo>
                    <a:pt x="2509" y="34"/>
                    <a:pt x="2491" y="52"/>
                    <a:pt x="2491" y="74"/>
                  </a:cubicBezTo>
                  <a:cubicBezTo>
                    <a:pt x="2491" y="97"/>
                    <a:pt x="2508" y="114"/>
                    <a:pt x="2531" y="114"/>
                  </a:cubicBezTo>
                  <a:close/>
                  <a:moveTo>
                    <a:pt x="2815" y="539"/>
                  </a:moveTo>
                  <a:cubicBezTo>
                    <a:pt x="2712" y="539"/>
                    <a:pt x="2649" y="462"/>
                    <a:pt x="2649" y="367"/>
                  </a:cubicBezTo>
                  <a:cubicBezTo>
                    <a:pt x="2649" y="265"/>
                    <a:pt x="2720" y="194"/>
                    <a:pt x="2817" y="194"/>
                  </a:cubicBezTo>
                  <a:cubicBezTo>
                    <a:pt x="2910" y="194"/>
                    <a:pt x="2973" y="257"/>
                    <a:pt x="2973" y="366"/>
                  </a:cubicBezTo>
                  <a:cubicBezTo>
                    <a:pt x="2973" y="383"/>
                    <a:pt x="2973" y="383"/>
                    <a:pt x="2973" y="383"/>
                  </a:cubicBezTo>
                  <a:cubicBezTo>
                    <a:pt x="2708" y="383"/>
                    <a:pt x="2708" y="383"/>
                    <a:pt x="2708" y="383"/>
                  </a:cubicBezTo>
                  <a:cubicBezTo>
                    <a:pt x="2712" y="440"/>
                    <a:pt x="2755" y="489"/>
                    <a:pt x="2815" y="489"/>
                  </a:cubicBezTo>
                  <a:cubicBezTo>
                    <a:pt x="2862" y="489"/>
                    <a:pt x="2894" y="472"/>
                    <a:pt x="2920" y="439"/>
                  </a:cubicBezTo>
                  <a:cubicBezTo>
                    <a:pt x="2961" y="471"/>
                    <a:pt x="2961" y="471"/>
                    <a:pt x="2961" y="471"/>
                  </a:cubicBezTo>
                  <a:cubicBezTo>
                    <a:pt x="2923" y="521"/>
                    <a:pt x="2876" y="539"/>
                    <a:pt x="2815" y="539"/>
                  </a:cubicBezTo>
                  <a:close/>
                  <a:moveTo>
                    <a:pt x="2708" y="337"/>
                  </a:moveTo>
                  <a:cubicBezTo>
                    <a:pt x="2914" y="337"/>
                    <a:pt x="2914" y="337"/>
                    <a:pt x="2914" y="337"/>
                  </a:cubicBezTo>
                  <a:cubicBezTo>
                    <a:pt x="2912" y="282"/>
                    <a:pt x="2875" y="244"/>
                    <a:pt x="2815" y="244"/>
                  </a:cubicBezTo>
                  <a:cubicBezTo>
                    <a:pt x="2755" y="244"/>
                    <a:pt x="2715" y="282"/>
                    <a:pt x="2708" y="337"/>
                  </a:cubicBezTo>
                  <a:close/>
                  <a:moveTo>
                    <a:pt x="147" y="880"/>
                  </a:moveTo>
                  <a:cubicBezTo>
                    <a:pt x="149" y="880"/>
                    <a:pt x="149" y="880"/>
                    <a:pt x="149" y="880"/>
                  </a:cubicBezTo>
                  <a:cubicBezTo>
                    <a:pt x="274" y="1261"/>
                    <a:pt x="274" y="1261"/>
                    <a:pt x="274" y="1261"/>
                  </a:cubicBezTo>
                  <a:cubicBezTo>
                    <a:pt x="358" y="1261"/>
                    <a:pt x="358" y="1261"/>
                    <a:pt x="358" y="1261"/>
                  </a:cubicBezTo>
                  <a:cubicBezTo>
                    <a:pt x="489" y="880"/>
                    <a:pt x="489" y="880"/>
                    <a:pt x="489" y="880"/>
                  </a:cubicBezTo>
                  <a:cubicBezTo>
                    <a:pt x="490" y="880"/>
                    <a:pt x="490" y="880"/>
                    <a:pt x="490" y="880"/>
                  </a:cubicBezTo>
                  <a:cubicBezTo>
                    <a:pt x="490" y="1261"/>
                    <a:pt x="490" y="1261"/>
                    <a:pt x="490" y="1261"/>
                  </a:cubicBezTo>
                  <a:cubicBezTo>
                    <a:pt x="600" y="1261"/>
                    <a:pt x="600" y="1261"/>
                    <a:pt x="600" y="1261"/>
                  </a:cubicBezTo>
                  <a:cubicBezTo>
                    <a:pt x="600" y="764"/>
                    <a:pt x="600" y="764"/>
                    <a:pt x="600" y="764"/>
                  </a:cubicBezTo>
                  <a:cubicBezTo>
                    <a:pt x="434" y="764"/>
                    <a:pt x="434" y="764"/>
                    <a:pt x="434" y="764"/>
                  </a:cubicBezTo>
                  <a:cubicBezTo>
                    <a:pt x="319" y="1088"/>
                    <a:pt x="319" y="1088"/>
                    <a:pt x="319" y="1088"/>
                  </a:cubicBezTo>
                  <a:cubicBezTo>
                    <a:pt x="318" y="1088"/>
                    <a:pt x="318" y="1088"/>
                    <a:pt x="318" y="1088"/>
                  </a:cubicBezTo>
                  <a:cubicBezTo>
                    <a:pt x="203" y="764"/>
                    <a:pt x="203" y="764"/>
                    <a:pt x="203" y="764"/>
                  </a:cubicBezTo>
                  <a:cubicBezTo>
                    <a:pt x="38" y="764"/>
                    <a:pt x="38" y="764"/>
                    <a:pt x="38" y="764"/>
                  </a:cubicBezTo>
                  <a:cubicBezTo>
                    <a:pt x="38" y="1261"/>
                    <a:pt x="38" y="1261"/>
                    <a:pt x="38" y="1261"/>
                  </a:cubicBezTo>
                  <a:cubicBezTo>
                    <a:pt x="147" y="1261"/>
                    <a:pt x="147" y="1261"/>
                    <a:pt x="147" y="1261"/>
                  </a:cubicBezTo>
                  <a:lnTo>
                    <a:pt x="147" y="880"/>
                  </a:lnTo>
                  <a:close/>
                  <a:moveTo>
                    <a:pt x="1027" y="1123"/>
                  </a:moveTo>
                  <a:cubicBezTo>
                    <a:pt x="782" y="1123"/>
                    <a:pt x="782" y="1123"/>
                    <a:pt x="782" y="1123"/>
                  </a:cubicBezTo>
                  <a:cubicBezTo>
                    <a:pt x="791" y="1163"/>
                    <a:pt x="821" y="1189"/>
                    <a:pt x="862" y="1189"/>
                  </a:cubicBezTo>
                  <a:cubicBezTo>
                    <a:pt x="896" y="1189"/>
                    <a:pt x="919" y="1172"/>
                    <a:pt x="937" y="1148"/>
                  </a:cubicBezTo>
                  <a:cubicBezTo>
                    <a:pt x="1011" y="1202"/>
                    <a:pt x="1011" y="1202"/>
                    <a:pt x="1011" y="1202"/>
                  </a:cubicBezTo>
                  <a:cubicBezTo>
                    <a:pt x="977" y="1245"/>
                    <a:pt x="921" y="1269"/>
                    <a:pt x="867" y="1269"/>
                  </a:cubicBezTo>
                  <a:cubicBezTo>
                    <a:pt x="761" y="1269"/>
                    <a:pt x="677" y="1199"/>
                    <a:pt x="677" y="1090"/>
                  </a:cubicBezTo>
                  <a:cubicBezTo>
                    <a:pt x="677" y="981"/>
                    <a:pt x="761" y="911"/>
                    <a:pt x="867" y="911"/>
                  </a:cubicBezTo>
                  <a:cubicBezTo>
                    <a:pt x="965" y="911"/>
                    <a:pt x="1027" y="981"/>
                    <a:pt x="1027" y="1090"/>
                  </a:cubicBezTo>
                  <a:lnTo>
                    <a:pt x="1027" y="1123"/>
                  </a:lnTo>
                  <a:close/>
                  <a:moveTo>
                    <a:pt x="921" y="1052"/>
                  </a:moveTo>
                  <a:cubicBezTo>
                    <a:pt x="922" y="1017"/>
                    <a:pt x="895" y="987"/>
                    <a:pt x="857" y="987"/>
                  </a:cubicBezTo>
                  <a:cubicBezTo>
                    <a:pt x="810" y="987"/>
                    <a:pt x="785" y="1019"/>
                    <a:pt x="782" y="1052"/>
                  </a:cubicBezTo>
                  <a:lnTo>
                    <a:pt x="921" y="1052"/>
                  </a:lnTo>
                  <a:close/>
                  <a:moveTo>
                    <a:pt x="1246" y="1269"/>
                  </a:moveTo>
                  <a:cubicBezTo>
                    <a:pt x="1145" y="1269"/>
                    <a:pt x="1078" y="1196"/>
                    <a:pt x="1078" y="1093"/>
                  </a:cubicBezTo>
                  <a:cubicBezTo>
                    <a:pt x="1078" y="998"/>
                    <a:pt x="1137" y="911"/>
                    <a:pt x="1234" y="911"/>
                  </a:cubicBezTo>
                  <a:cubicBezTo>
                    <a:pt x="1277" y="911"/>
                    <a:pt x="1318" y="923"/>
                    <a:pt x="1342" y="956"/>
                  </a:cubicBezTo>
                  <a:cubicBezTo>
                    <a:pt x="1343" y="956"/>
                    <a:pt x="1343" y="956"/>
                    <a:pt x="1343" y="956"/>
                  </a:cubicBezTo>
                  <a:cubicBezTo>
                    <a:pt x="1343" y="730"/>
                    <a:pt x="1343" y="730"/>
                    <a:pt x="1343" y="730"/>
                  </a:cubicBezTo>
                  <a:cubicBezTo>
                    <a:pt x="1449" y="730"/>
                    <a:pt x="1449" y="730"/>
                    <a:pt x="1449" y="730"/>
                  </a:cubicBezTo>
                  <a:cubicBezTo>
                    <a:pt x="1449" y="1261"/>
                    <a:pt x="1449" y="1261"/>
                    <a:pt x="1449" y="1261"/>
                  </a:cubicBezTo>
                  <a:cubicBezTo>
                    <a:pt x="1352" y="1261"/>
                    <a:pt x="1352" y="1261"/>
                    <a:pt x="1352" y="1261"/>
                  </a:cubicBezTo>
                  <a:cubicBezTo>
                    <a:pt x="1352" y="1216"/>
                    <a:pt x="1352" y="1216"/>
                    <a:pt x="1352" y="1216"/>
                  </a:cubicBezTo>
                  <a:cubicBezTo>
                    <a:pt x="1350" y="1216"/>
                    <a:pt x="1350" y="1216"/>
                    <a:pt x="1350" y="1216"/>
                  </a:cubicBezTo>
                  <a:cubicBezTo>
                    <a:pt x="1334" y="1241"/>
                    <a:pt x="1294" y="1269"/>
                    <a:pt x="1246" y="1269"/>
                  </a:cubicBezTo>
                  <a:close/>
                  <a:moveTo>
                    <a:pt x="1352" y="1090"/>
                  </a:moveTo>
                  <a:cubicBezTo>
                    <a:pt x="1352" y="1039"/>
                    <a:pt x="1320" y="1004"/>
                    <a:pt x="1268" y="1004"/>
                  </a:cubicBezTo>
                  <a:cubicBezTo>
                    <a:pt x="1215" y="1004"/>
                    <a:pt x="1183" y="1039"/>
                    <a:pt x="1183" y="1090"/>
                  </a:cubicBezTo>
                  <a:cubicBezTo>
                    <a:pt x="1183" y="1142"/>
                    <a:pt x="1215" y="1177"/>
                    <a:pt x="1268" y="1177"/>
                  </a:cubicBezTo>
                  <a:cubicBezTo>
                    <a:pt x="1320" y="1177"/>
                    <a:pt x="1352" y="1142"/>
                    <a:pt x="1352" y="1090"/>
                  </a:cubicBezTo>
                  <a:close/>
                  <a:moveTo>
                    <a:pt x="1526" y="812"/>
                  </a:moveTo>
                  <a:cubicBezTo>
                    <a:pt x="1526" y="846"/>
                    <a:pt x="1554" y="873"/>
                    <a:pt x="1587" y="873"/>
                  </a:cubicBezTo>
                  <a:cubicBezTo>
                    <a:pt x="1621" y="873"/>
                    <a:pt x="1648" y="846"/>
                    <a:pt x="1648" y="812"/>
                  </a:cubicBezTo>
                  <a:cubicBezTo>
                    <a:pt x="1648" y="778"/>
                    <a:pt x="1621" y="751"/>
                    <a:pt x="1587" y="751"/>
                  </a:cubicBezTo>
                  <a:cubicBezTo>
                    <a:pt x="1554" y="751"/>
                    <a:pt x="1526" y="778"/>
                    <a:pt x="1526" y="812"/>
                  </a:cubicBezTo>
                  <a:close/>
                  <a:moveTo>
                    <a:pt x="1535" y="1261"/>
                  </a:moveTo>
                  <a:cubicBezTo>
                    <a:pt x="1640" y="1261"/>
                    <a:pt x="1640" y="1261"/>
                    <a:pt x="1640" y="1261"/>
                  </a:cubicBezTo>
                  <a:cubicBezTo>
                    <a:pt x="1640" y="920"/>
                    <a:pt x="1640" y="920"/>
                    <a:pt x="1640" y="920"/>
                  </a:cubicBezTo>
                  <a:cubicBezTo>
                    <a:pt x="1535" y="920"/>
                    <a:pt x="1535" y="920"/>
                    <a:pt x="1535" y="920"/>
                  </a:cubicBezTo>
                  <a:lnTo>
                    <a:pt x="1535" y="1261"/>
                  </a:lnTo>
                  <a:close/>
                  <a:moveTo>
                    <a:pt x="1704" y="1026"/>
                  </a:moveTo>
                  <a:cubicBezTo>
                    <a:pt x="1704" y="1156"/>
                    <a:pt x="1882" y="1110"/>
                    <a:pt x="1882" y="1165"/>
                  </a:cubicBezTo>
                  <a:cubicBezTo>
                    <a:pt x="1882" y="1183"/>
                    <a:pt x="1858" y="1189"/>
                    <a:pt x="1834" y="1189"/>
                  </a:cubicBezTo>
                  <a:cubicBezTo>
                    <a:pt x="1802" y="1189"/>
                    <a:pt x="1779" y="1176"/>
                    <a:pt x="1759" y="1152"/>
                  </a:cubicBezTo>
                  <a:cubicBezTo>
                    <a:pt x="1695" y="1223"/>
                    <a:pt x="1695" y="1223"/>
                    <a:pt x="1695" y="1223"/>
                  </a:cubicBezTo>
                  <a:cubicBezTo>
                    <a:pt x="1729" y="1258"/>
                    <a:pt x="1782" y="1269"/>
                    <a:pt x="1830" y="1269"/>
                  </a:cubicBezTo>
                  <a:cubicBezTo>
                    <a:pt x="1903" y="1269"/>
                    <a:pt x="1987" y="1244"/>
                    <a:pt x="1987" y="1157"/>
                  </a:cubicBezTo>
                  <a:cubicBezTo>
                    <a:pt x="1987" y="1027"/>
                    <a:pt x="1809" y="1070"/>
                    <a:pt x="1809" y="1019"/>
                  </a:cubicBezTo>
                  <a:cubicBezTo>
                    <a:pt x="1809" y="999"/>
                    <a:pt x="1830" y="991"/>
                    <a:pt x="1848" y="991"/>
                  </a:cubicBezTo>
                  <a:cubicBezTo>
                    <a:pt x="1873" y="991"/>
                    <a:pt x="1894" y="1001"/>
                    <a:pt x="1909" y="1020"/>
                  </a:cubicBezTo>
                  <a:cubicBezTo>
                    <a:pt x="1974" y="956"/>
                    <a:pt x="1974" y="956"/>
                    <a:pt x="1974" y="956"/>
                  </a:cubicBezTo>
                  <a:cubicBezTo>
                    <a:pt x="1942" y="922"/>
                    <a:pt x="1892" y="911"/>
                    <a:pt x="1847" y="911"/>
                  </a:cubicBezTo>
                  <a:cubicBezTo>
                    <a:pt x="1776" y="911"/>
                    <a:pt x="1704" y="946"/>
                    <a:pt x="1704" y="1026"/>
                  </a:cubicBezTo>
                  <a:close/>
                  <a:moveTo>
                    <a:pt x="2220" y="1004"/>
                  </a:moveTo>
                  <a:cubicBezTo>
                    <a:pt x="2242" y="1004"/>
                    <a:pt x="2262" y="1015"/>
                    <a:pt x="2272" y="1030"/>
                  </a:cubicBezTo>
                  <a:cubicBezTo>
                    <a:pt x="2342" y="957"/>
                    <a:pt x="2342" y="957"/>
                    <a:pt x="2342" y="957"/>
                  </a:cubicBezTo>
                  <a:cubicBezTo>
                    <a:pt x="2309" y="923"/>
                    <a:pt x="2260" y="911"/>
                    <a:pt x="2220" y="911"/>
                  </a:cubicBezTo>
                  <a:cubicBezTo>
                    <a:pt x="2115" y="911"/>
                    <a:pt x="2030" y="981"/>
                    <a:pt x="2030" y="1090"/>
                  </a:cubicBezTo>
                  <a:cubicBezTo>
                    <a:pt x="2030" y="1199"/>
                    <a:pt x="2115" y="1269"/>
                    <a:pt x="2220" y="1269"/>
                  </a:cubicBezTo>
                  <a:cubicBezTo>
                    <a:pt x="2260" y="1269"/>
                    <a:pt x="2309" y="1258"/>
                    <a:pt x="2342" y="1224"/>
                  </a:cubicBezTo>
                  <a:cubicBezTo>
                    <a:pt x="2272" y="1151"/>
                    <a:pt x="2272" y="1151"/>
                    <a:pt x="2272" y="1151"/>
                  </a:cubicBezTo>
                  <a:cubicBezTo>
                    <a:pt x="2260" y="1165"/>
                    <a:pt x="2243" y="1177"/>
                    <a:pt x="2220" y="1177"/>
                  </a:cubicBezTo>
                  <a:cubicBezTo>
                    <a:pt x="2167" y="1177"/>
                    <a:pt x="2136" y="1142"/>
                    <a:pt x="2136" y="1090"/>
                  </a:cubicBezTo>
                  <a:cubicBezTo>
                    <a:pt x="2136" y="1039"/>
                    <a:pt x="2167" y="1004"/>
                    <a:pt x="2220" y="1004"/>
                  </a:cubicBezTo>
                  <a:close/>
                  <a:moveTo>
                    <a:pt x="2603" y="1094"/>
                  </a:moveTo>
                  <a:cubicBezTo>
                    <a:pt x="2603" y="1261"/>
                    <a:pt x="2603" y="1261"/>
                    <a:pt x="2603" y="1261"/>
                  </a:cubicBezTo>
                  <a:cubicBezTo>
                    <a:pt x="2708" y="1261"/>
                    <a:pt x="2708" y="1261"/>
                    <a:pt x="2708" y="1261"/>
                  </a:cubicBezTo>
                  <a:cubicBezTo>
                    <a:pt x="2708" y="1073"/>
                    <a:pt x="2708" y="1073"/>
                    <a:pt x="2708" y="1073"/>
                  </a:cubicBezTo>
                  <a:cubicBezTo>
                    <a:pt x="2708" y="981"/>
                    <a:pt x="2689" y="911"/>
                    <a:pt x="2582" y="911"/>
                  </a:cubicBezTo>
                  <a:cubicBezTo>
                    <a:pt x="2531" y="911"/>
                    <a:pt x="2496" y="939"/>
                    <a:pt x="2486" y="966"/>
                  </a:cubicBezTo>
                  <a:cubicBezTo>
                    <a:pt x="2485" y="966"/>
                    <a:pt x="2485" y="966"/>
                    <a:pt x="2485" y="966"/>
                  </a:cubicBezTo>
                  <a:cubicBezTo>
                    <a:pt x="2485" y="730"/>
                    <a:pt x="2485" y="730"/>
                    <a:pt x="2485" y="730"/>
                  </a:cubicBezTo>
                  <a:cubicBezTo>
                    <a:pt x="2380" y="730"/>
                    <a:pt x="2380" y="730"/>
                    <a:pt x="2380" y="730"/>
                  </a:cubicBezTo>
                  <a:cubicBezTo>
                    <a:pt x="2380" y="1261"/>
                    <a:pt x="2380" y="1261"/>
                    <a:pt x="2380" y="1261"/>
                  </a:cubicBezTo>
                  <a:cubicBezTo>
                    <a:pt x="2485" y="1261"/>
                    <a:pt x="2485" y="1261"/>
                    <a:pt x="2485" y="1261"/>
                  </a:cubicBezTo>
                  <a:cubicBezTo>
                    <a:pt x="2485" y="1091"/>
                    <a:pt x="2485" y="1091"/>
                    <a:pt x="2485" y="1091"/>
                  </a:cubicBezTo>
                  <a:cubicBezTo>
                    <a:pt x="2485" y="1047"/>
                    <a:pt x="2493" y="1004"/>
                    <a:pt x="2548" y="1004"/>
                  </a:cubicBezTo>
                  <a:cubicBezTo>
                    <a:pt x="2602" y="1004"/>
                    <a:pt x="2603" y="1054"/>
                    <a:pt x="2603" y="1094"/>
                  </a:cubicBezTo>
                  <a:close/>
                  <a:moveTo>
                    <a:pt x="130" y="1634"/>
                  </a:moveTo>
                  <a:cubicBezTo>
                    <a:pt x="130" y="1596"/>
                    <a:pt x="173" y="1582"/>
                    <a:pt x="204" y="1582"/>
                  </a:cubicBezTo>
                  <a:cubicBezTo>
                    <a:pt x="231" y="1582"/>
                    <a:pt x="266" y="1593"/>
                    <a:pt x="283" y="1615"/>
                  </a:cubicBezTo>
                  <a:cubicBezTo>
                    <a:pt x="359" y="1533"/>
                    <a:pt x="359" y="1533"/>
                    <a:pt x="359" y="1533"/>
                  </a:cubicBezTo>
                  <a:cubicBezTo>
                    <a:pt x="317" y="1496"/>
                    <a:pt x="262" y="1481"/>
                    <a:pt x="206" y="1481"/>
                  </a:cubicBezTo>
                  <a:cubicBezTo>
                    <a:pt x="109" y="1481"/>
                    <a:pt x="17" y="1537"/>
                    <a:pt x="17" y="1643"/>
                  </a:cubicBezTo>
                  <a:cubicBezTo>
                    <a:pt x="17" y="1809"/>
                    <a:pt x="250" y="1759"/>
                    <a:pt x="250" y="1851"/>
                  </a:cubicBezTo>
                  <a:cubicBezTo>
                    <a:pt x="250" y="1886"/>
                    <a:pt x="210" y="1903"/>
                    <a:pt x="174" y="1903"/>
                  </a:cubicBezTo>
                  <a:cubicBezTo>
                    <a:pt x="137" y="1903"/>
                    <a:pt x="101" y="1885"/>
                    <a:pt x="78" y="1856"/>
                  </a:cubicBezTo>
                  <a:cubicBezTo>
                    <a:pt x="0" y="1941"/>
                    <a:pt x="0" y="1941"/>
                    <a:pt x="0" y="1941"/>
                  </a:cubicBezTo>
                  <a:cubicBezTo>
                    <a:pt x="47" y="1985"/>
                    <a:pt x="104" y="2004"/>
                    <a:pt x="168" y="2004"/>
                  </a:cubicBezTo>
                  <a:cubicBezTo>
                    <a:pt x="270" y="2004"/>
                    <a:pt x="359" y="1951"/>
                    <a:pt x="359" y="1840"/>
                  </a:cubicBezTo>
                  <a:cubicBezTo>
                    <a:pt x="359" y="1666"/>
                    <a:pt x="130" y="1724"/>
                    <a:pt x="130" y="1634"/>
                  </a:cubicBezTo>
                  <a:close/>
                  <a:moveTo>
                    <a:pt x="808" y="1818"/>
                  </a:moveTo>
                  <a:cubicBezTo>
                    <a:pt x="808" y="1912"/>
                    <a:pt x="749" y="2000"/>
                    <a:pt x="652" y="2000"/>
                  </a:cubicBezTo>
                  <a:cubicBezTo>
                    <a:pt x="609" y="2000"/>
                    <a:pt x="568" y="1988"/>
                    <a:pt x="544" y="1955"/>
                  </a:cubicBezTo>
                  <a:cubicBezTo>
                    <a:pt x="543" y="1955"/>
                    <a:pt x="543" y="1955"/>
                    <a:pt x="543" y="1955"/>
                  </a:cubicBezTo>
                  <a:cubicBezTo>
                    <a:pt x="543" y="2151"/>
                    <a:pt x="543" y="2151"/>
                    <a:pt x="543" y="2151"/>
                  </a:cubicBezTo>
                  <a:cubicBezTo>
                    <a:pt x="437" y="2151"/>
                    <a:pt x="437" y="2151"/>
                    <a:pt x="437" y="2151"/>
                  </a:cubicBezTo>
                  <a:cubicBezTo>
                    <a:pt x="437" y="1650"/>
                    <a:pt x="437" y="1650"/>
                    <a:pt x="437" y="1650"/>
                  </a:cubicBezTo>
                  <a:cubicBezTo>
                    <a:pt x="534" y="1650"/>
                    <a:pt x="534" y="1650"/>
                    <a:pt x="534" y="1650"/>
                  </a:cubicBezTo>
                  <a:cubicBezTo>
                    <a:pt x="534" y="1695"/>
                    <a:pt x="534" y="1695"/>
                    <a:pt x="534" y="1695"/>
                  </a:cubicBezTo>
                  <a:cubicBezTo>
                    <a:pt x="536" y="1695"/>
                    <a:pt x="536" y="1695"/>
                    <a:pt x="536" y="1695"/>
                  </a:cubicBezTo>
                  <a:cubicBezTo>
                    <a:pt x="552" y="1670"/>
                    <a:pt x="593" y="1641"/>
                    <a:pt x="640" y="1641"/>
                  </a:cubicBezTo>
                  <a:cubicBezTo>
                    <a:pt x="741" y="1641"/>
                    <a:pt x="808" y="1714"/>
                    <a:pt x="808" y="1818"/>
                  </a:cubicBezTo>
                  <a:close/>
                  <a:moveTo>
                    <a:pt x="703" y="1820"/>
                  </a:moveTo>
                  <a:cubicBezTo>
                    <a:pt x="703" y="1769"/>
                    <a:pt x="671" y="1734"/>
                    <a:pt x="619" y="1734"/>
                  </a:cubicBezTo>
                  <a:cubicBezTo>
                    <a:pt x="566" y="1734"/>
                    <a:pt x="534" y="1769"/>
                    <a:pt x="534" y="1820"/>
                  </a:cubicBezTo>
                  <a:cubicBezTo>
                    <a:pt x="534" y="1872"/>
                    <a:pt x="566" y="1907"/>
                    <a:pt x="619" y="1907"/>
                  </a:cubicBezTo>
                  <a:cubicBezTo>
                    <a:pt x="671" y="1907"/>
                    <a:pt x="703" y="1872"/>
                    <a:pt x="703" y="1820"/>
                  </a:cubicBezTo>
                  <a:close/>
                  <a:moveTo>
                    <a:pt x="1209" y="1820"/>
                  </a:moveTo>
                  <a:cubicBezTo>
                    <a:pt x="1209" y="1853"/>
                    <a:pt x="1209" y="1853"/>
                    <a:pt x="1209" y="1853"/>
                  </a:cubicBezTo>
                  <a:cubicBezTo>
                    <a:pt x="965" y="1853"/>
                    <a:pt x="965" y="1853"/>
                    <a:pt x="965" y="1853"/>
                  </a:cubicBezTo>
                  <a:cubicBezTo>
                    <a:pt x="973" y="1894"/>
                    <a:pt x="1004" y="1920"/>
                    <a:pt x="1044" y="1920"/>
                  </a:cubicBezTo>
                  <a:cubicBezTo>
                    <a:pt x="1079" y="1920"/>
                    <a:pt x="1102" y="1902"/>
                    <a:pt x="1119" y="1878"/>
                  </a:cubicBezTo>
                  <a:cubicBezTo>
                    <a:pt x="1193" y="1932"/>
                    <a:pt x="1193" y="1932"/>
                    <a:pt x="1193" y="1932"/>
                  </a:cubicBezTo>
                  <a:cubicBezTo>
                    <a:pt x="1159" y="1975"/>
                    <a:pt x="1104" y="2000"/>
                    <a:pt x="1049" y="2000"/>
                  </a:cubicBezTo>
                  <a:cubicBezTo>
                    <a:pt x="944" y="2000"/>
                    <a:pt x="860" y="1929"/>
                    <a:pt x="860" y="1820"/>
                  </a:cubicBezTo>
                  <a:cubicBezTo>
                    <a:pt x="860" y="1712"/>
                    <a:pt x="944" y="1641"/>
                    <a:pt x="1049" y="1641"/>
                  </a:cubicBezTo>
                  <a:cubicBezTo>
                    <a:pt x="1148" y="1641"/>
                    <a:pt x="1209" y="1712"/>
                    <a:pt x="1209" y="1820"/>
                  </a:cubicBezTo>
                  <a:close/>
                  <a:moveTo>
                    <a:pt x="1104" y="1782"/>
                  </a:moveTo>
                  <a:cubicBezTo>
                    <a:pt x="1105" y="1747"/>
                    <a:pt x="1077" y="1717"/>
                    <a:pt x="1039" y="1717"/>
                  </a:cubicBezTo>
                  <a:cubicBezTo>
                    <a:pt x="993" y="1717"/>
                    <a:pt x="968" y="1749"/>
                    <a:pt x="965" y="1782"/>
                  </a:cubicBezTo>
                  <a:lnTo>
                    <a:pt x="1104" y="1782"/>
                  </a:lnTo>
                  <a:close/>
                  <a:moveTo>
                    <a:pt x="1452" y="1734"/>
                  </a:moveTo>
                  <a:cubicBezTo>
                    <a:pt x="1474" y="1734"/>
                    <a:pt x="1494" y="1745"/>
                    <a:pt x="1504" y="1760"/>
                  </a:cubicBezTo>
                  <a:cubicBezTo>
                    <a:pt x="1574" y="1687"/>
                    <a:pt x="1574" y="1687"/>
                    <a:pt x="1574" y="1687"/>
                  </a:cubicBezTo>
                  <a:cubicBezTo>
                    <a:pt x="1541" y="1653"/>
                    <a:pt x="1492" y="1641"/>
                    <a:pt x="1452" y="1641"/>
                  </a:cubicBezTo>
                  <a:cubicBezTo>
                    <a:pt x="1347" y="1641"/>
                    <a:pt x="1263" y="1712"/>
                    <a:pt x="1263" y="1820"/>
                  </a:cubicBezTo>
                  <a:cubicBezTo>
                    <a:pt x="1263" y="1929"/>
                    <a:pt x="1347" y="2000"/>
                    <a:pt x="1452" y="2000"/>
                  </a:cubicBezTo>
                  <a:cubicBezTo>
                    <a:pt x="1492" y="2000"/>
                    <a:pt x="1541" y="1988"/>
                    <a:pt x="1574" y="1954"/>
                  </a:cubicBezTo>
                  <a:cubicBezTo>
                    <a:pt x="1504" y="1881"/>
                    <a:pt x="1504" y="1881"/>
                    <a:pt x="1504" y="1881"/>
                  </a:cubicBezTo>
                  <a:cubicBezTo>
                    <a:pt x="1492" y="1895"/>
                    <a:pt x="1476" y="1907"/>
                    <a:pt x="1452" y="1907"/>
                  </a:cubicBezTo>
                  <a:cubicBezTo>
                    <a:pt x="1400" y="1907"/>
                    <a:pt x="1368" y="1872"/>
                    <a:pt x="1368" y="1820"/>
                  </a:cubicBezTo>
                  <a:cubicBezTo>
                    <a:pt x="1368" y="1769"/>
                    <a:pt x="1400" y="1734"/>
                    <a:pt x="1452" y="1734"/>
                  </a:cubicBezTo>
                  <a:close/>
                  <a:moveTo>
                    <a:pt x="1666" y="1481"/>
                  </a:moveTo>
                  <a:cubicBezTo>
                    <a:pt x="1632" y="1481"/>
                    <a:pt x="1605" y="1509"/>
                    <a:pt x="1605" y="1542"/>
                  </a:cubicBezTo>
                  <a:cubicBezTo>
                    <a:pt x="1605" y="1576"/>
                    <a:pt x="1632" y="1603"/>
                    <a:pt x="1666" y="1603"/>
                  </a:cubicBezTo>
                  <a:cubicBezTo>
                    <a:pt x="1700" y="1603"/>
                    <a:pt x="1727" y="1576"/>
                    <a:pt x="1727" y="1542"/>
                  </a:cubicBezTo>
                  <a:cubicBezTo>
                    <a:pt x="1727" y="1509"/>
                    <a:pt x="1700" y="1481"/>
                    <a:pt x="1666" y="1481"/>
                  </a:cubicBezTo>
                  <a:close/>
                  <a:moveTo>
                    <a:pt x="1613" y="1991"/>
                  </a:moveTo>
                  <a:cubicBezTo>
                    <a:pt x="1719" y="1991"/>
                    <a:pt x="1719" y="1991"/>
                    <a:pt x="1719" y="1991"/>
                  </a:cubicBezTo>
                  <a:cubicBezTo>
                    <a:pt x="1719" y="1650"/>
                    <a:pt x="1719" y="1650"/>
                    <a:pt x="1719" y="1650"/>
                  </a:cubicBezTo>
                  <a:cubicBezTo>
                    <a:pt x="1613" y="1650"/>
                    <a:pt x="1613" y="1650"/>
                    <a:pt x="1613" y="1650"/>
                  </a:cubicBezTo>
                  <a:lnTo>
                    <a:pt x="1613" y="1991"/>
                  </a:lnTo>
                  <a:close/>
                  <a:moveTo>
                    <a:pt x="2106" y="1818"/>
                  </a:moveTo>
                  <a:cubicBezTo>
                    <a:pt x="2106" y="1991"/>
                    <a:pt x="2106" y="1991"/>
                    <a:pt x="2106" y="1991"/>
                  </a:cubicBezTo>
                  <a:cubicBezTo>
                    <a:pt x="2009" y="1991"/>
                    <a:pt x="2009" y="1991"/>
                    <a:pt x="2009" y="1991"/>
                  </a:cubicBezTo>
                  <a:cubicBezTo>
                    <a:pt x="2009" y="1948"/>
                    <a:pt x="2009" y="1948"/>
                    <a:pt x="2009" y="1948"/>
                  </a:cubicBezTo>
                  <a:cubicBezTo>
                    <a:pt x="2007" y="1948"/>
                    <a:pt x="2007" y="1948"/>
                    <a:pt x="2007" y="1948"/>
                  </a:cubicBezTo>
                  <a:cubicBezTo>
                    <a:pt x="1984" y="1985"/>
                    <a:pt x="1942" y="2000"/>
                    <a:pt x="1899" y="2000"/>
                  </a:cubicBezTo>
                  <a:cubicBezTo>
                    <a:pt x="1835" y="2000"/>
                    <a:pt x="1778" y="1963"/>
                    <a:pt x="1778" y="1894"/>
                  </a:cubicBezTo>
                  <a:cubicBezTo>
                    <a:pt x="1778" y="1776"/>
                    <a:pt x="1921" y="1774"/>
                    <a:pt x="2009" y="1774"/>
                  </a:cubicBezTo>
                  <a:cubicBezTo>
                    <a:pt x="2009" y="1737"/>
                    <a:pt x="1978" y="1713"/>
                    <a:pt x="1941" y="1713"/>
                  </a:cubicBezTo>
                  <a:cubicBezTo>
                    <a:pt x="1907" y="1713"/>
                    <a:pt x="1878" y="1728"/>
                    <a:pt x="1856" y="1754"/>
                  </a:cubicBezTo>
                  <a:cubicBezTo>
                    <a:pt x="1799" y="1696"/>
                    <a:pt x="1799" y="1696"/>
                    <a:pt x="1799" y="1696"/>
                  </a:cubicBezTo>
                  <a:cubicBezTo>
                    <a:pt x="1838" y="1660"/>
                    <a:pt x="1894" y="1641"/>
                    <a:pt x="1950" y="1641"/>
                  </a:cubicBezTo>
                  <a:cubicBezTo>
                    <a:pt x="2073" y="1641"/>
                    <a:pt x="2106" y="1704"/>
                    <a:pt x="2106" y="1818"/>
                  </a:cubicBezTo>
                  <a:close/>
                  <a:moveTo>
                    <a:pt x="2009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50" y="1842"/>
                    <a:pt x="1879" y="1844"/>
                    <a:pt x="1879" y="1891"/>
                  </a:cubicBezTo>
                  <a:cubicBezTo>
                    <a:pt x="1879" y="1916"/>
                    <a:pt x="1905" y="1928"/>
                    <a:pt x="1929" y="1928"/>
                  </a:cubicBezTo>
                  <a:cubicBezTo>
                    <a:pt x="1970" y="1928"/>
                    <a:pt x="2009" y="1906"/>
                    <a:pt x="2009" y="1864"/>
                  </a:cubicBezTo>
                  <a:lnTo>
                    <a:pt x="2009" y="1842"/>
                  </a:lnTo>
                  <a:close/>
                  <a:moveTo>
                    <a:pt x="2173" y="1991"/>
                  </a:moveTo>
                  <a:cubicBezTo>
                    <a:pt x="2278" y="1991"/>
                    <a:pt x="2278" y="1991"/>
                    <a:pt x="2278" y="1991"/>
                  </a:cubicBezTo>
                  <a:cubicBezTo>
                    <a:pt x="2278" y="1460"/>
                    <a:pt x="2278" y="1460"/>
                    <a:pt x="2278" y="1460"/>
                  </a:cubicBezTo>
                  <a:cubicBezTo>
                    <a:pt x="2173" y="1460"/>
                    <a:pt x="2173" y="1460"/>
                    <a:pt x="2173" y="1460"/>
                  </a:cubicBezTo>
                  <a:lnTo>
                    <a:pt x="2173" y="1991"/>
                  </a:lnTo>
                  <a:close/>
                  <a:moveTo>
                    <a:pt x="2408" y="1481"/>
                  </a:moveTo>
                  <a:cubicBezTo>
                    <a:pt x="2375" y="1481"/>
                    <a:pt x="2347" y="1509"/>
                    <a:pt x="2347" y="1542"/>
                  </a:cubicBezTo>
                  <a:cubicBezTo>
                    <a:pt x="2347" y="1576"/>
                    <a:pt x="2375" y="1603"/>
                    <a:pt x="2408" y="1603"/>
                  </a:cubicBezTo>
                  <a:cubicBezTo>
                    <a:pt x="2442" y="1603"/>
                    <a:pt x="2469" y="1576"/>
                    <a:pt x="2469" y="1542"/>
                  </a:cubicBezTo>
                  <a:cubicBezTo>
                    <a:pt x="2469" y="1509"/>
                    <a:pt x="2442" y="1481"/>
                    <a:pt x="2408" y="1481"/>
                  </a:cubicBezTo>
                  <a:close/>
                  <a:moveTo>
                    <a:pt x="2356" y="1991"/>
                  </a:moveTo>
                  <a:cubicBezTo>
                    <a:pt x="2461" y="1991"/>
                    <a:pt x="2461" y="1991"/>
                    <a:pt x="2461" y="1991"/>
                  </a:cubicBezTo>
                  <a:cubicBezTo>
                    <a:pt x="2461" y="1650"/>
                    <a:pt x="2461" y="1650"/>
                    <a:pt x="2461" y="1650"/>
                  </a:cubicBezTo>
                  <a:cubicBezTo>
                    <a:pt x="2356" y="1650"/>
                    <a:pt x="2356" y="1650"/>
                    <a:pt x="2356" y="1650"/>
                  </a:cubicBezTo>
                  <a:lnTo>
                    <a:pt x="2356" y="1991"/>
                  </a:lnTo>
                  <a:close/>
                  <a:moveTo>
                    <a:pt x="2630" y="1750"/>
                  </a:moveTo>
                  <a:cubicBezTo>
                    <a:pt x="2630" y="1729"/>
                    <a:pt x="2651" y="1721"/>
                    <a:pt x="2669" y="1721"/>
                  </a:cubicBezTo>
                  <a:cubicBezTo>
                    <a:pt x="2694" y="1721"/>
                    <a:pt x="2715" y="1731"/>
                    <a:pt x="2730" y="1750"/>
                  </a:cubicBezTo>
                  <a:cubicBezTo>
                    <a:pt x="2795" y="1686"/>
                    <a:pt x="2795" y="1686"/>
                    <a:pt x="2795" y="1686"/>
                  </a:cubicBezTo>
                  <a:cubicBezTo>
                    <a:pt x="2763" y="1653"/>
                    <a:pt x="2713" y="1641"/>
                    <a:pt x="2668" y="1641"/>
                  </a:cubicBezTo>
                  <a:cubicBezTo>
                    <a:pt x="2597" y="1641"/>
                    <a:pt x="2525" y="1676"/>
                    <a:pt x="2525" y="1757"/>
                  </a:cubicBezTo>
                  <a:cubicBezTo>
                    <a:pt x="2525" y="1887"/>
                    <a:pt x="2703" y="1840"/>
                    <a:pt x="2703" y="1895"/>
                  </a:cubicBezTo>
                  <a:cubicBezTo>
                    <a:pt x="2703" y="1913"/>
                    <a:pt x="2679" y="1920"/>
                    <a:pt x="2655" y="1920"/>
                  </a:cubicBezTo>
                  <a:cubicBezTo>
                    <a:pt x="2623" y="1920"/>
                    <a:pt x="2600" y="1906"/>
                    <a:pt x="2580" y="1882"/>
                  </a:cubicBezTo>
                  <a:cubicBezTo>
                    <a:pt x="2517" y="1953"/>
                    <a:pt x="2517" y="1953"/>
                    <a:pt x="2517" y="1953"/>
                  </a:cubicBezTo>
                  <a:cubicBezTo>
                    <a:pt x="2550" y="1988"/>
                    <a:pt x="2603" y="2000"/>
                    <a:pt x="2651" y="2000"/>
                  </a:cubicBezTo>
                  <a:cubicBezTo>
                    <a:pt x="2724" y="2000"/>
                    <a:pt x="2808" y="1974"/>
                    <a:pt x="2808" y="1887"/>
                  </a:cubicBezTo>
                  <a:cubicBezTo>
                    <a:pt x="2808" y="1757"/>
                    <a:pt x="2630" y="1800"/>
                    <a:pt x="2630" y="1750"/>
                  </a:cubicBezTo>
                  <a:close/>
                  <a:moveTo>
                    <a:pt x="3002" y="1549"/>
                  </a:moveTo>
                  <a:cubicBezTo>
                    <a:pt x="2897" y="1549"/>
                    <a:pt x="2897" y="1549"/>
                    <a:pt x="2897" y="1549"/>
                  </a:cubicBezTo>
                  <a:cubicBezTo>
                    <a:pt x="2897" y="1650"/>
                    <a:pt x="2897" y="1650"/>
                    <a:pt x="2897" y="1650"/>
                  </a:cubicBezTo>
                  <a:cubicBezTo>
                    <a:pt x="2829" y="1650"/>
                    <a:pt x="2829" y="1650"/>
                    <a:pt x="2829" y="1650"/>
                  </a:cubicBezTo>
                  <a:cubicBezTo>
                    <a:pt x="2829" y="1734"/>
                    <a:pt x="2829" y="1734"/>
                    <a:pt x="2829" y="1734"/>
                  </a:cubicBezTo>
                  <a:cubicBezTo>
                    <a:pt x="2897" y="1734"/>
                    <a:pt x="2897" y="1734"/>
                    <a:pt x="2897" y="1734"/>
                  </a:cubicBezTo>
                  <a:cubicBezTo>
                    <a:pt x="2897" y="1896"/>
                    <a:pt x="2897" y="1896"/>
                    <a:pt x="2897" y="1896"/>
                  </a:cubicBezTo>
                  <a:cubicBezTo>
                    <a:pt x="2897" y="1971"/>
                    <a:pt x="2951" y="2000"/>
                    <a:pt x="3021" y="2000"/>
                  </a:cubicBezTo>
                  <a:cubicBezTo>
                    <a:pt x="3046" y="2000"/>
                    <a:pt x="3072" y="1997"/>
                    <a:pt x="3095" y="1989"/>
                  </a:cubicBezTo>
                  <a:cubicBezTo>
                    <a:pt x="3095" y="1901"/>
                    <a:pt x="3095" y="1901"/>
                    <a:pt x="3095" y="1901"/>
                  </a:cubicBezTo>
                  <a:cubicBezTo>
                    <a:pt x="3086" y="1910"/>
                    <a:pt x="3063" y="1911"/>
                    <a:pt x="3052" y="1911"/>
                  </a:cubicBezTo>
                  <a:cubicBezTo>
                    <a:pt x="3006" y="1911"/>
                    <a:pt x="3002" y="1884"/>
                    <a:pt x="3002" y="1848"/>
                  </a:cubicBezTo>
                  <a:cubicBezTo>
                    <a:pt x="3002" y="1734"/>
                    <a:pt x="3002" y="1734"/>
                    <a:pt x="3002" y="1734"/>
                  </a:cubicBezTo>
                  <a:cubicBezTo>
                    <a:pt x="3095" y="1734"/>
                    <a:pt x="3095" y="1734"/>
                    <a:pt x="3095" y="1734"/>
                  </a:cubicBezTo>
                  <a:cubicBezTo>
                    <a:pt x="3095" y="1650"/>
                    <a:pt x="3095" y="1650"/>
                    <a:pt x="3095" y="1650"/>
                  </a:cubicBezTo>
                  <a:cubicBezTo>
                    <a:pt x="3002" y="1650"/>
                    <a:pt x="3002" y="1650"/>
                    <a:pt x="3002" y="1650"/>
                  </a:cubicBezTo>
                  <a:lnTo>
                    <a:pt x="3002" y="1549"/>
                  </a:lnTo>
                  <a:close/>
                  <a:moveTo>
                    <a:pt x="3487" y="1820"/>
                  </a:moveTo>
                  <a:cubicBezTo>
                    <a:pt x="3487" y="1853"/>
                    <a:pt x="3487" y="1853"/>
                    <a:pt x="3487" y="1853"/>
                  </a:cubicBezTo>
                  <a:cubicBezTo>
                    <a:pt x="3243" y="1853"/>
                    <a:pt x="3243" y="1853"/>
                    <a:pt x="3243" y="1853"/>
                  </a:cubicBezTo>
                  <a:cubicBezTo>
                    <a:pt x="3251" y="1894"/>
                    <a:pt x="3282" y="1920"/>
                    <a:pt x="3322" y="1920"/>
                  </a:cubicBezTo>
                  <a:cubicBezTo>
                    <a:pt x="3357" y="1920"/>
                    <a:pt x="3380" y="1902"/>
                    <a:pt x="3397" y="1878"/>
                  </a:cubicBezTo>
                  <a:cubicBezTo>
                    <a:pt x="3471" y="1932"/>
                    <a:pt x="3471" y="1932"/>
                    <a:pt x="3471" y="1932"/>
                  </a:cubicBezTo>
                  <a:cubicBezTo>
                    <a:pt x="3437" y="1975"/>
                    <a:pt x="3382" y="2000"/>
                    <a:pt x="3327" y="2000"/>
                  </a:cubicBezTo>
                  <a:cubicBezTo>
                    <a:pt x="3222" y="2000"/>
                    <a:pt x="3138" y="1929"/>
                    <a:pt x="3138" y="1820"/>
                  </a:cubicBezTo>
                  <a:cubicBezTo>
                    <a:pt x="3138" y="1712"/>
                    <a:pt x="3222" y="1641"/>
                    <a:pt x="3327" y="1641"/>
                  </a:cubicBezTo>
                  <a:cubicBezTo>
                    <a:pt x="3426" y="1641"/>
                    <a:pt x="3487" y="1712"/>
                    <a:pt x="3487" y="1820"/>
                  </a:cubicBezTo>
                  <a:close/>
                  <a:moveTo>
                    <a:pt x="3382" y="1782"/>
                  </a:moveTo>
                  <a:cubicBezTo>
                    <a:pt x="3383" y="1747"/>
                    <a:pt x="3355" y="1717"/>
                    <a:pt x="3317" y="1717"/>
                  </a:cubicBezTo>
                  <a:cubicBezTo>
                    <a:pt x="3271" y="1717"/>
                    <a:pt x="3246" y="1749"/>
                    <a:pt x="3243" y="1782"/>
                  </a:cubicBezTo>
                  <a:lnTo>
                    <a:pt x="3382" y="1782"/>
                  </a:lnTo>
                  <a:close/>
                  <a:moveTo>
                    <a:pt x="3754" y="1641"/>
                  </a:moveTo>
                  <a:cubicBezTo>
                    <a:pt x="3702" y="1641"/>
                    <a:pt x="3668" y="1669"/>
                    <a:pt x="3654" y="1696"/>
                  </a:cubicBezTo>
                  <a:cubicBezTo>
                    <a:pt x="3652" y="1696"/>
                    <a:pt x="3652" y="1696"/>
                    <a:pt x="3652" y="1696"/>
                  </a:cubicBezTo>
                  <a:cubicBezTo>
                    <a:pt x="3652" y="1650"/>
                    <a:pt x="3652" y="1650"/>
                    <a:pt x="3652" y="1650"/>
                  </a:cubicBezTo>
                  <a:cubicBezTo>
                    <a:pt x="3551" y="1650"/>
                    <a:pt x="3551" y="1650"/>
                    <a:pt x="3551" y="1650"/>
                  </a:cubicBezTo>
                  <a:cubicBezTo>
                    <a:pt x="3551" y="1991"/>
                    <a:pt x="3551" y="1991"/>
                    <a:pt x="3551" y="1991"/>
                  </a:cubicBezTo>
                  <a:cubicBezTo>
                    <a:pt x="3657" y="1991"/>
                    <a:pt x="3657" y="1991"/>
                    <a:pt x="3657" y="1991"/>
                  </a:cubicBezTo>
                  <a:cubicBezTo>
                    <a:pt x="3657" y="1821"/>
                    <a:pt x="3657" y="1821"/>
                    <a:pt x="3657" y="1821"/>
                  </a:cubicBezTo>
                  <a:cubicBezTo>
                    <a:pt x="3657" y="1777"/>
                    <a:pt x="3665" y="1734"/>
                    <a:pt x="3720" y="1734"/>
                  </a:cubicBezTo>
                  <a:cubicBezTo>
                    <a:pt x="3774" y="1734"/>
                    <a:pt x="3775" y="1785"/>
                    <a:pt x="3775" y="1824"/>
                  </a:cubicBezTo>
                  <a:cubicBezTo>
                    <a:pt x="3775" y="1991"/>
                    <a:pt x="3775" y="1991"/>
                    <a:pt x="3775" y="1991"/>
                  </a:cubicBezTo>
                  <a:cubicBezTo>
                    <a:pt x="3880" y="1991"/>
                    <a:pt x="3880" y="1991"/>
                    <a:pt x="3880" y="1991"/>
                  </a:cubicBezTo>
                  <a:cubicBezTo>
                    <a:pt x="3880" y="1803"/>
                    <a:pt x="3880" y="1803"/>
                    <a:pt x="3880" y="1803"/>
                  </a:cubicBezTo>
                  <a:cubicBezTo>
                    <a:pt x="3880" y="1712"/>
                    <a:pt x="3860" y="1641"/>
                    <a:pt x="3754" y="1641"/>
                  </a:cubicBezTo>
                  <a:close/>
                </a:path>
              </a:pathLst>
            </a:custGeom>
            <a:solidFill>
              <a:srgbClr val="0027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9" name="Text Placeholder Gradient (PHJU)">
            <a:extLst>
              <a:ext uri="{FF2B5EF4-FFF2-40B4-BE49-F238E27FC236}">
                <a16:creationId xmlns:a16="http://schemas.microsoft.com/office/drawing/2014/main" id="{3A0369B1-2AE7-402B-8EE5-7047A0A99856}"/>
              </a:ext>
            </a:extLst>
          </p:cNvPr>
          <p:cNvSpPr>
            <a:spLocks noGrp="1" noSelect="1"/>
          </p:cNvSpPr>
          <p:nvPr>
            <p:ph type="body" sz="quarter" idx="16" hasCustomPrompt="1"/>
            <p:custDataLst>
              <p:custData r:id="rId1"/>
            </p:custDataLst>
          </p:nvPr>
        </p:nvSpPr>
        <p:spPr bwMode="gray">
          <a:xfrm>
            <a:off x="8739562" y="0"/>
            <a:ext cx="3452668" cy="4928318"/>
          </a:xfrm>
          <a:gradFill flip="none" rotWithShape="1">
            <a:gsLst>
              <a:gs pos="14000">
                <a:srgbClr val="FFFFFF">
                  <a:alpha val="50000"/>
                </a:srgbClr>
              </a:gs>
              <a:gs pos="28000">
                <a:srgbClr val="FFFFFF">
                  <a:alpha val="75000"/>
                </a:srgbClr>
              </a:gs>
              <a:gs pos="2000">
                <a:srgbClr val="FFFFFF">
                  <a:alpha val="2000"/>
                </a:srgbClr>
              </a:gs>
              <a:gs pos="0">
                <a:srgbClr val="FFFFFF">
                  <a:alpha val="1000"/>
                </a:srgbClr>
              </a:gs>
              <a:gs pos="72000">
                <a:srgbClr val="FFFFFF"/>
              </a:gs>
              <a:gs pos="40000">
                <a:srgbClr val="FFFFFF">
                  <a:alpha val="90000"/>
                </a:srgbClr>
              </a:gs>
              <a:gs pos="54000">
                <a:srgbClr val="FFFFFF"/>
              </a:gs>
            </a:gsLst>
            <a:lin ang="0" scaled="1"/>
            <a:tileRect/>
          </a:gra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marL="0" lvl="0" indent="0" algn="l" defTabSz="1088937" rtl="0" eaLnBrk="1" latinLnBrk="0" hangingPunct="1">
              <a:spcBef>
                <a:spcPts val="0"/>
              </a:spcBef>
              <a:buFontTx/>
              <a:buNone/>
            </a:pPr>
            <a:r>
              <a:rPr lang="en-GB" dirty="0"/>
              <a:t> </a:t>
            </a:r>
          </a:p>
        </p:txBody>
      </p:sp>
      <p:sp>
        <p:nvSpPr>
          <p:cNvPr id="1847" name="Text Placeholder 1846 (PHJU)">
            <a:extLst>
              <a:ext uri="{FF2B5EF4-FFF2-40B4-BE49-F238E27FC236}">
                <a16:creationId xmlns:a16="http://schemas.microsoft.com/office/drawing/2014/main" id="{6261FB7D-5C61-4BEC-BA95-3BD641221814}"/>
              </a:ext>
            </a:extLst>
          </p:cNvPr>
          <p:cNvSpPr>
            <a:spLocks noGrp="1" noSelect="1"/>
          </p:cNvSpPr>
          <p:nvPr>
            <p:ph type="body" sz="quarter" idx="15" hasCustomPrompt="1"/>
            <p:custDataLst>
              <p:custData r:id="rId2"/>
            </p:custDataLst>
          </p:nvPr>
        </p:nvSpPr>
        <p:spPr bwMode="gray">
          <a:xfrm>
            <a:off x="7621083" y="-6480"/>
            <a:ext cx="4586400" cy="3366000"/>
          </a:xfrm>
          <a:blipFill dpi="0" rotWithShape="1">
            <a:blip r:embed="rId4"/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marL="0" lvl="0" indent="0" algn="l" defTabSz="1088937" rtl="0" eaLnBrk="1" latinLnBrk="0" hangingPunct="1">
              <a:spcBef>
                <a:spcPts val="0"/>
              </a:spcBef>
              <a:buFontTx/>
              <a:buNone/>
            </a:pPr>
            <a:r>
              <a:rPr lang="en-GB" dirty="0"/>
              <a:t> </a:t>
            </a:r>
          </a:p>
        </p:txBody>
      </p:sp>
      <p:pic>
        <p:nvPicPr>
          <p:cNvPr id="17" name="Tijdelijke aanduiding voor afbeelding 7">
            <a:extLst>
              <a:ext uri="{FF2B5EF4-FFF2-40B4-BE49-F238E27FC236}">
                <a16:creationId xmlns:a16="http://schemas.microsoft.com/office/drawing/2014/main" id="{10E74A1F-5BA0-413D-9F51-62E313149D4F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5"/>
          <a:srcRect t="406" b="406"/>
          <a:stretch>
            <a:fillRect/>
          </a:stretch>
        </p:blipFill>
        <p:spPr bwMode="gray">
          <a:xfrm>
            <a:off x="-3" y="1621461"/>
            <a:ext cx="12191999" cy="3160491"/>
          </a:xfrm>
          <a:prstGeom prst="rect">
            <a:avLst/>
          </a:prstGeom>
        </p:spPr>
      </p:pic>
      <p:sp>
        <p:nvSpPr>
          <p:cNvPr id="16" name="Titel 1"/>
          <p:cNvSpPr>
            <a:spLocks noGrp="1" noSelect="1"/>
          </p:cNvSpPr>
          <p:nvPr>
            <p:ph type="ctrTitle" hasCustomPrompt="1"/>
          </p:nvPr>
        </p:nvSpPr>
        <p:spPr bwMode="gray">
          <a:xfrm>
            <a:off x="434484" y="5085184"/>
            <a:ext cx="11304000" cy="682626"/>
          </a:xfrm>
        </p:spPr>
        <p:txBody>
          <a:bodyPr anchor="t" anchorCtr="0"/>
          <a:lstStyle>
            <a:lvl1pPr algn="l">
              <a:defRPr sz="4400"/>
            </a:lvl1pPr>
          </a:lstStyle>
          <a:p>
            <a:r>
              <a:rPr lang="en-GB" noProof="1"/>
              <a:t>[Titel]</a:t>
            </a:r>
          </a:p>
        </p:txBody>
      </p:sp>
      <p:sp>
        <p:nvSpPr>
          <p:cNvPr id="18" name="Ondertitel 2"/>
          <p:cNvSpPr>
            <a:spLocks noGrp="1" noSelect="1"/>
          </p:cNvSpPr>
          <p:nvPr>
            <p:ph type="subTitle" idx="1" hasCustomPrompt="1"/>
          </p:nvPr>
        </p:nvSpPr>
        <p:spPr bwMode="gray">
          <a:xfrm>
            <a:off x="434484" y="5646784"/>
            <a:ext cx="11304000" cy="6120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1"/>
              <a:t>[Subtitel/Naam]</a:t>
            </a:r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9752E498-790C-4AFD-9524-04A7E660E3D2}"/>
              </a:ext>
            </a:extLst>
          </p:cNvPr>
          <p:cNvSpPr>
            <a:spLocks noSelect="1"/>
          </p:cNvSpPr>
          <p:nvPr userDrawn="1"/>
        </p:nvSpPr>
        <p:spPr bwMode="auto">
          <a:xfrm>
            <a:off x="452438" y="6273316"/>
            <a:ext cx="2200275" cy="239713"/>
          </a:xfrm>
          <a:custGeom>
            <a:avLst/>
            <a:gdLst>
              <a:gd name="T0" fmla="*/ 141 w 6931"/>
              <a:gd name="T1" fmla="*/ 732 h 755"/>
              <a:gd name="T2" fmla="*/ 38 w 6931"/>
              <a:gd name="T3" fmla="*/ 33 h 755"/>
              <a:gd name="T4" fmla="*/ 432 w 6931"/>
              <a:gd name="T5" fmla="*/ 31 h 755"/>
              <a:gd name="T6" fmla="*/ 1035 w 6931"/>
              <a:gd name="T7" fmla="*/ 466 h 755"/>
              <a:gd name="T8" fmla="*/ 994 w 6931"/>
              <a:gd name="T9" fmla="*/ 618 h 755"/>
              <a:gd name="T10" fmla="*/ 884 w 6931"/>
              <a:gd name="T11" fmla="*/ 750 h 755"/>
              <a:gd name="T12" fmla="*/ 981 w 6931"/>
              <a:gd name="T13" fmla="*/ 273 h 755"/>
              <a:gd name="T14" fmla="*/ 901 w 6931"/>
              <a:gd name="T15" fmla="*/ 426 h 755"/>
              <a:gd name="T16" fmla="*/ 1471 w 6931"/>
              <a:gd name="T17" fmla="*/ 390 h 755"/>
              <a:gd name="T18" fmla="*/ 1184 w 6931"/>
              <a:gd name="T19" fmla="*/ 744 h 755"/>
              <a:gd name="T20" fmla="*/ 1263 w 6931"/>
              <a:gd name="T21" fmla="*/ 226 h 755"/>
              <a:gd name="T22" fmla="*/ 2212 w 6931"/>
              <a:gd name="T23" fmla="*/ 733 h 755"/>
              <a:gd name="T24" fmla="*/ 2032 w 6931"/>
              <a:gd name="T25" fmla="*/ 332 h 755"/>
              <a:gd name="T26" fmla="*/ 1752 w 6931"/>
              <a:gd name="T27" fmla="*/ 733 h 755"/>
              <a:gd name="T28" fmla="*/ 1867 w 6931"/>
              <a:gd name="T29" fmla="*/ 292 h 755"/>
              <a:gd name="T30" fmla="*/ 2356 w 6931"/>
              <a:gd name="T31" fmla="*/ 129 h 755"/>
              <a:gd name="T32" fmla="*/ 2386 w 6931"/>
              <a:gd name="T33" fmla="*/ 744 h 755"/>
              <a:gd name="T34" fmla="*/ 2485 w 6931"/>
              <a:gd name="T35" fmla="*/ 227 h 755"/>
              <a:gd name="T36" fmla="*/ 2609 w 6931"/>
              <a:gd name="T37" fmla="*/ 715 h 755"/>
              <a:gd name="T38" fmla="*/ 2788 w 6931"/>
              <a:gd name="T39" fmla="*/ 651 h 755"/>
              <a:gd name="T40" fmla="*/ 2599 w 6931"/>
              <a:gd name="T41" fmla="*/ 363 h 755"/>
              <a:gd name="T42" fmla="*/ 2940 w 6931"/>
              <a:gd name="T43" fmla="*/ 269 h 755"/>
              <a:gd name="T44" fmla="*/ 2746 w 6931"/>
              <a:gd name="T45" fmla="*/ 317 h 755"/>
              <a:gd name="T46" fmla="*/ 3220 w 6931"/>
              <a:gd name="T47" fmla="*/ 71 h 755"/>
              <a:gd name="T48" fmla="*/ 3195 w 6931"/>
              <a:gd name="T49" fmla="*/ 740 h 755"/>
              <a:gd name="T50" fmla="*/ 3141 w 6931"/>
              <a:gd name="T51" fmla="*/ 214 h 755"/>
              <a:gd name="T52" fmla="*/ 3711 w 6931"/>
              <a:gd name="T53" fmla="*/ 744 h 755"/>
              <a:gd name="T54" fmla="*/ 3485 w 6931"/>
              <a:gd name="T55" fmla="*/ 724 h 755"/>
              <a:gd name="T56" fmla="*/ 3360 w 6931"/>
              <a:gd name="T57" fmla="*/ 220 h 755"/>
              <a:gd name="T58" fmla="*/ 3773 w 6931"/>
              <a:gd name="T59" fmla="*/ 266 h 755"/>
              <a:gd name="T60" fmla="*/ 3951 w 6931"/>
              <a:gd name="T61" fmla="*/ 728 h 755"/>
              <a:gd name="T62" fmla="*/ 4078 w 6931"/>
              <a:gd name="T63" fmla="*/ 655 h 755"/>
              <a:gd name="T64" fmla="*/ 3932 w 6931"/>
              <a:gd name="T65" fmla="*/ 422 h 755"/>
              <a:gd name="T66" fmla="*/ 4261 w 6931"/>
              <a:gd name="T67" fmla="*/ 255 h 755"/>
              <a:gd name="T68" fmla="*/ 4091 w 6931"/>
              <a:gd name="T69" fmla="*/ 306 h 755"/>
              <a:gd name="T70" fmla="*/ 4291 w 6931"/>
              <a:gd name="T71" fmla="*/ 586 h 755"/>
              <a:gd name="T72" fmla="*/ 4406 w 6931"/>
              <a:gd name="T73" fmla="*/ 579 h 755"/>
              <a:gd name="T74" fmla="*/ 4409 w 6931"/>
              <a:gd name="T75" fmla="*/ 99 h 755"/>
              <a:gd name="T76" fmla="*/ 4665 w 6931"/>
              <a:gd name="T77" fmla="*/ 229 h 755"/>
              <a:gd name="T78" fmla="*/ 4647 w 6931"/>
              <a:gd name="T79" fmla="*/ 627 h 755"/>
              <a:gd name="T80" fmla="*/ 4784 w 6931"/>
              <a:gd name="T81" fmla="*/ 16 h 755"/>
              <a:gd name="T82" fmla="*/ 4781 w 6931"/>
              <a:gd name="T83" fmla="*/ 733 h 755"/>
              <a:gd name="T84" fmla="*/ 4915 w 6931"/>
              <a:gd name="T85" fmla="*/ 724 h 755"/>
              <a:gd name="T86" fmla="*/ 5076 w 6931"/>
              <a:gd name="T87" fmla="*/ 579 h 755"/>
              <a:gd name="T88" fmla="*/ 5079 w 6931"/>
              <a:gd name="T89" fmla="*/ 99 h 755"/>
              <a:gd name="T90" fmla="*/ 5336 w 6931"/>
              <a:gd name="T91" fmla="*/ 229 h 755"/>
              <a:gd name="T92" fmla="*/ 5317 w 6931"/>
              <a:gd name="T93" fmla="*/ 627 h 755"/>
              <a:gd name="T94" fmla="*/ 5815 w 6931"/>
              <a:gd name="T95" fmla="*/ 744 h 755"/>
              <a:gd name="T96" fmla="*/ 5438 w 6931"/>
              <a:gd name="T97" fmla="*/ 236 h 755"/>
              <a:gd name="T98" fmla="*/ 5595 w 6931"/>
              <a:gd name="T99" fmla="*/ 605 h 755"/>
              <a:gd name="T100" fmla="*/ 5889 w 6931"/>
              <a:gd name="T101" fmla="*/ 220 h 755"/>
              <a:gd name="T102" fmla="*/ 6389 w 6931"/>
              <a:gd name="T103" fmla="*/ 733 h 755"/>
              <a:gd name="T104" fmla="*/ 6053 w 6931"/>
              <a:gd name="T105" fmla="*/ 220 h 755"/>
              <a:gd name="T106" fmla="*/ 6258 w 6931"/>
              <a:gd name="T107" fmla="*/ 635 h 755"/>
              <a:gd name="T108" fmla="*/ 6504 w 6931"/>
              <a:gd name="T109" fmla="*/ 236 h 755"/>
              <a:gd name="T110" fmla="*/ 6675 w 6931"/>
              <a:gd name="T111" fmla="*/ 656 h 755"/>
              <a:gd name="T112" fmla="*/ 6666 w 6931"/>
              <a:gd name="T113" fmla="*/ 109 h 755"/>
              <a:gd name="T114" fmla="*/ 6919 w 6931"/>
              <a:gd name="T115" fmla="*/ 220 h 755"/>
              <a:gd name="T116" fmla="*/ 6896 w 6931"/>
              <a:gd name="T117" fmla="*/ 632 h 7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931" h="755">
                <a:moveTo>
                  <a:pt x="517" y="721"/>
                </a:moveTo>
                <a:cubicBezTo>
                  <a:pt x="517" y="725"/>
                  <a:pt x="516" y="729"/>
                  <a:pt x="514" y="732"/>
                </a:cubicBezTo>
                <a:cubicBezTo>
                  <a:pt x="512" y="735"/>
                  <a:pt x="508" y="737"/>
                  <a:pt x="502" y="739"/>
                </a:cubicBezTo>
                <a:cubicBezTo>
                  <a:pt x="497" y="741"/>
                  <a:pt x="489" y="743"/>
                  <a:pt x="479" y="744"/>
                </a:cubicBezTo>
                <a:cubicBezTo>
                  <a:pt x="469" y="745"/>
                  <a:pt x="457" y="746"/>
                  <a:pt x="442" y="746"/>
                </a:cubicBezTo>
                <a:cubicBezTo>
                  <a:pt x="418" y="746"/>
                  <a:pt x="401" y="745"/>
                  <a:pt x="391" y="743"/>
                </a:cubicBezTo>
                <a:cubicBezTo>
                  <a:pt x="380" y="741"/>
                  <a:pt x="373" y="738"/>
                  <a:pt x="368" y="735"/>
                </a:cubicBezTo>
                <a:cubicBezTo>
                  <a:pt x="364" y="731"/>
                  <a:pt x="360" y="727"/>
                  <a:pt x="358" y="722"/>
                </a:cubicBezTo>
                <a:cubicBezTo>
                  <a:pt x="144" y="386"/>
                  <a:pt x="144" y="386"/>
                  <a:pt x="144" y="386"/>
                </a:cubicBezTo>
                <a:cubicBezTo>
                  <a:pt x="144" y="722"/>
                  <a:pt x="144" y="722"/>
                  <a:pt x="144" y="722"/>
                </a:cubicBezTo>
                <a:cubicBezTo>
                  <a:pt x="144" y="726"/>
                  <a:pt x="143" y="729"/>
                  <a:pt x="141" y="732"/>
                </a:cubicBezTo>
                <a:cubicBezTo>
                  <a:pt x="138" y="735"/>
                  <a:pt x="135" y="737"/>
                  <a:pt x="129" y="739"/>
                </a:cubicBezTo>
                <a:cubicBezTo>
                  <a:pt x="124" y="741"/>
                  <a:pt x="116" y="743"/>
                  <a:pt x="107" y="744"/>
                </a:cubicBezTo>
                <a:cubicBezTo>
                  <a:pt x="98" y="745"/>
                  <a:pt x="86" y="746"/>
                  <a:pt x="72" y="746"/>
                </a:cubicBezTo>
                <a:cubicBezTo>
                  <a:pt x="58" y="746"/>
                  <a:pt x="47" y="745"/>
                  <a:pt x="38" y="744"/>
                </a:cubicBezTo>
                <a:cubicBezTo>
                  <a:pt x="28" y="743"/>
                  <a:pt x="21" y="741"/>
                  <a:pt x="15" y="739"/>
                </a:cubicBezTo>
                <a:cubicBezTo>
                  <a:pt x="10" y="737"/>
                  <a:pt x="6" y="735"/>
                  <a:pt x="4" y="732"/>
                </a:cubicBezTo>
                <a:cubicBezTo>
                  <a:pt x="1" y="729"/>
                  <a:pt x="0" y="726"/>
                  <a:pt x="0" y="722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51"/>
                  <a:pt x="1" y="47"/>
                  <a:pt x="4" y="45"/>
                </a:cubicBezTo>
                <a:cubicBezTo>
                  <a:pt x="6" y="42"/>
                  <a:pt x="10" y="39"/>
                  <a:pt x="15" y="37"/>
                </a:cubicBezTo>
                <a:cubicBezTo>
                  <a:pt x="21" y="36"/>
                  <a:pt x="28" y="34"/>
                  <a:pt x="38" y="33"/>
                </a:cubicBezTo>
                <a:cubicBezTo>
                  <a:pt x="47" y="32"/>
                  <a:pt x="58" y="31"/>
                  <a:pt x="72" y="31"/>
                </a:cubicBezTo>
                <a:cubicBezTo>
                  <a:pt x="86" y="31"/>
                  <a:pt x="98" y="32"/>
                  <a:pt x="107" y="33"/>
                </a:cubicBezTo>
                <a:cubicBezTo>
                  <a:pt x="116" y="34"/>
                  <a:pt x="124" y="36"/>
                  <a:pt x="129" y="37"/>
                </a:cubicBezTo>
                <a:cubicBezTo>
                  <a:pt x="135" y="39"/>
                  <a:pt x="138" y="42"/>
                  <a:pt x="141" y="45"/>
                </a:cubicBezTo>
                <a:cubicBezTo>
                  <a:pt x="143" y="47"/>
                  <a:pt x="144" y="51"/>
                  <a:pt x="144" y="55"/>
                </a:cubicBezTo>
                <a:cubicBezTo>
                  <a:pt x="144" y="356"/>
                  <a:pt x="144" y="356"/>
                  <a:pt x="144" y="356"/>
                </a:cubicBezTo>
                <a:cubicBezTo>
                  <a:pt x="351" y="55"/>
                  <a:pt x="351" y="55"/>
                  <a:pt x="351" y="55"/>
                </a:cubicBezTo>
                <a:cubicBezTo>
                  <a:pt x="354" y="51"/>
                  <a:pt x="357" y="47"/>
                  <a:pt x="360" y="44"/>
                </a:cubicBezTo>
                <a:cubicBezTo>
                  <a:pt x="364" y="41"/>
                  <a:pt x="369" y="38"/>
                  <a:pt x="375" y="36"/>
                </a:cubicBezTo>
                <a:cubicBezTo>
                  <a:pt x="380" y="34"/>
                  <a:pt x="388" y="33"/>
                  <a:pt x="397" y="32"/>
                </a:cubicBezTo>
                <a:cubicBezTo>
                  <a:pt x="406" y="32"/>
                  <a:pt x="418" y="31"/>
                  <a:pt x="432" y="31"/>
                </a:cubicBezTo>
                <a:cubicBezTo>
                  <a:pt x="447" y="31"/>
                  <a:pt x="459" y="32"/>
                  <a:pt x="468" y="33"/>
                </a:cubicBezTo>
                <a:cubicBezTo>
                  <a:pt x="478" y="34"/>
                  <a:pt x="485" y="36"/>
                  <a:pt x="491" y="38"/>
                </a:cubicBezTo>
                <a:cubicBezTo>
                  <a:pt x="497" y="40"/>
                  <a:pt x="500" y="42"/>
                  <a:pt x="503" y="45"/>
                </a:cubicBezTo>
                <a:cubicBezTo>
                  <a:pt x="505" y="48"/>
                  <a:pt x="506" y="51"/>
                  <a:pt x="506" y="55"/>
                </a:cubicBezTo>
                <a:cubicBezTo>
                  <a:pt x="506" y="61"/>
                  <a:pt x="504" y="67"/>
                  <a:pt x="501" y="74"/>
                </a:cubicBezTo>
                <a:cubicBezTo>
                  <a:pt x="498" y="81"/>
                  <a:pt x="492" y="91"/>
                  <a:pt x="482" y="105"/>
                </a:cubicBezTo>
                <a:cubicBezTo>
                  <a:pt x="288" y="360"/>
                  <a:pt x="288" y="360"/>
                  <a:pt x="288" y="360"/>
                </a:cubicBezTo>
                <a:cubicBezTo>
                  <a:pt x="500" y="679"/>
                  <a:pt x="500" y="679"/>
                  <a:pt x="500" y="679"/>
                </a:cubicBezTo>
                <a:cubicBezTo>
                  <a:pt x="508" y="694"/>
                  <a:pt x="513" y="704"/>
                  <a:pt x="514" y="709"/>
                </a:cubicBezTo>
                <a:cubicBezTo>
                  <a:pt x="516" y="714"/>
                  <a:pt x="517" y="718"/>
                  <a:pt x="517" y="721"/>
                </a:cubicBezTo>
                <a:close/>
                <a:moveTo>
                  <a:pt x="1035" y="466"/>
                </a:moveTo>
                <a:cubicBezTo>
                  <a:pt x="1035" y="482"/>
                  <a:pt x="1031" y="495"/>
                  <a:pt x="1024" y="503"/>
                </a:cubicBezTo>
                <a:cubicBezTo>
                  <a:pt x="1016" y="511"/>
                  <a:pt x="1006" y="515"/>
                  <a:pt x="993" y="515"/>
                </a:cubicBezTo>
                <a:cubicBezTo>
                  <a:pt x="696" y="515"/>
                  <a:pt x="696" y="515"/>
                  <a:pt x="696" y="515"/>
                </a:cubicBezTo>
                <a:cubicBezTo>
                  <a:pt x="696" y="536"/>
                  <a:pt x="698" y="554"/>
                  <a:pt x="703" y="571"/>
                </a:cubicBezTo>
                <a:cubicBezTo>
                  <a:pt x="708" y="588"/>
                  <a:pt x="716" y="603"/>
                  <a:pt x="727" y="615"/>
                </a:cubicBezTo>
                <a:cubicBezTo>
                  <a:pt x="737" y="626"/>
                  <a:pt x="751" y="636"/>
                  <a:pt x="768" y="642"/>
                </a:cubicBezTo>
                <a:cubicBezTo>
                  <a:pt x="785" y="648"/>
                  <a:pt x="805" y="651"/>
                  <a:pt x="829" y="651"/>
                </a:cubicBezTo>
                <a:cubicBezTo>
                  <a:pt x="853" y="651"/>
                  <a:pt x="874" y="649"/>
                  <a:pt x="893" y="646"/>
                </a:cubicBezTo>
                <a:cubicBezTo>
                  <a:pt x="911" y="642"/>
                  <a:pt x="927" y="639"/>
                  <a:pt x="940" y="634"/>
                </a:cubicBezTo>
                <a:cubicBezTo>
                  <a:pt x="953" y="630"/>
                  <a:pt x="964" y="626"/>
                  <a:pt x="973" y="623"/>
                </a:cubicBezTo>
                <a:cubicBezTo>
                  <a:pt x="982" y="619"/>
                  <a:pt x="989" y="618"/>
                  <a:pt x="994" y="618"/>
                </a:cubicBezTo>
                <a:cubicBezTo>
                  <a:pt x="998" y="618"/>
                  <a:pt x="1000" y="618"/>
                  <a:pt x="1002" y="620"/>
                </a:cubicBezTo>
                <a:cubicBezTo>
                  <a:pt x="1005" y="621"/>
                  <a:pt x="1006" y="623"/>
                  <a:pt x="1008" y="626"/>
                </a:cubicBezTo>
                <a:cubicBezTo>
                  <a:pt x="1009" y="630"/>
                  <a:pt x="1010" y="634"/>
                  <a:pt x="1011" y="640"/>
                </a:cubicBezTo>
                <a:cubicBezTo>
                  <a:pt x="1012" y="646"/>
                  <a:pt x="1012" y="654"/>
                  <a:pt x="1012" y="663"/>
                </a:cubicBezTo>
                <a:cubicBezTo>
                  <a:pt x="1012" y="671"/>
                  <a:pt x="1012" y="678"/>
                  <a:pt x="1011" y="684"/>
                </a:cubicBezTo>
                <a:cubicBezTo>
                  <a:pt x="1011" y="689"/>
                  <a:pt x="1010" y="694"/>
                  <a:pt x="1010" y="698"/>
                </a:cubicBezTo>
                <a:cubicBezTo>
                  <a:pt x="1009" y="702"/>
                  <a:pt x="1008" y="705"/>
                  <a:pt x="1006" y="708"/>
                </a:cubicBezTo>
                <a:cubicBezTo>
                  <a:pt x="1005" y="711"/>
                  <a:pt x="1003" y="714"/>
                  <a:pt x="1001" y="716"/>
                </a:cubicBezTo>
                <a:cubicBezTo>
                  <a:pt x="998" y="719"/>
                  <a:pt x="992" y="722"/>
                  <a:pt x="981" y="726"/>
                </a:cubicBezTo>
                <a:cubicBezTo>
                  <a:pt x="971" y="731"/>
                  <a:pt x="957" y="735"/>
                  <a:pt x="941" y="739"/>
                </a:cubicBezTo>
                <a:cubicBezTo>
                  <a:pt x="924" y="744"/>
                  <a:pt x="905" y="747"/>
                  <a:pt x="884" y="750"/>
                </a:cubicBezTo>
                <a:cubicBezTo>
                  <a:pt x="863" y="753"/>
                  <a:pt x="841" y="755"/>
                  <a:pt x="817" y="755"/>
                </a:cubicBezTo>
                <a:cubicBezTo>
                  <a:pt x="773" y="755"/>
                  <a:pt x="735" y="749"/>
                  <a:pt x="703" y="739"/>
                </a:cubicBezTo>
                <a:cubicBezTo>
                  <a:pt x="670" y="728"/>
                  <a:pt x="643" y="711"/>
                  <a:pt x="621" y="689"/>
                </a:cubicBezTo>
                <a:cubicBezTo>
                  <a:pt x="599" y="667"/>
                  <a:pt x="583" y="638"/>
                  <a:pt x="572" y="605"/>
                </a:cubicBezTo>
                <a:cubicBezTo>
                  <a:pt x="561" y="571"/>
                  <a:pt x="556" y="531"/>
                  <a:pt x="556" y="485"/>
                </a:cubicBezTo>
                <a:cubicBezTo>
                  <a:pt x="556" y="442"/>
                  <a:pt x="561" y="403"/>
                  <a:pt x="573" y="368"/>
                </a:cubicBezTo>
                <a:cubicBezTo>
                  <a:pt x="584" y="333"/>
                  <a:pt x="600" y="304"/>
                  <a:pt x="622" y="279"/>
                </a:cubicBezTo>
                <a:cubicBezTo>
                  <a:pt x="643" y="255"/>
                  <a:pt x="670" y="237"/>
                  <a:pt x="700" y="224"/>
                </a:cubicBezTo>
                <a:cubicBezTo>
                  <a:pt x="731" y="211"/>
                  <a:pt x="766" y="205"/>
                  <a:pt x="805" y="205"/>
                </a:cubicBezTo>
                <a:cubicBezTo>
                  <a:pt x="845" y="205"/>
                  <a:pt x="880" y="211"/>
                  <a:pt x="909" y="223"/>
                </a:cubicBezTo>
                <a:cubicBezTo>
                  <a:pt x="938" y="235"/>
                  <a:pt x="962" y="252"/>
                  <a:pt x="981" y="273"/>
                </a:cubicBezTo>
                <a:cubicBezTo>
                  <a:pt x="999" y="294"/>
                  <a:pt x="1013" y="319"/>
                  <a:pt x="1022" y="349"/>
                </a:cubicBezTo>
                <a:cubicBezTo>
                  <a:pt x="1030" y="378"/>
                  <a:pt x="1035" y="409"/>
                  <a:pt x="1035" y="444"/>
                </a:cubicBezTo>
                <a:lnTo>
                  <a:pt x="1035" y="466"/>
                </a:lnTo>
                <a:close/>
                <a:moveTo>
                  <a:pt x="901" y="426"/>
                </a:moveTo>
                <a:cubicBezTo>
                  <a:pt x="902" y="388"/>
                  <a:pt x="895" y="357"/>
                  <a:pt x="878" y="335"/>
                </a:cubicBezTo>
                <a:cubicBezTo>
                  <a:pt x="861" y="313"/>
                  <a:pt x="836" y="302"/>
                  <a:pt x="801" y="302"/>
                </a:cubicBezTo>
                <a:cubicBezTo>
                  <a:pt x="784" y="302"/>
                  <a:pt x="769" y="305"/>
                  <a:pt x="756" y="312"/>
                </a:cubicBezTo>
                <a:cubicBezTo>
                  <a:pt x="743" y="319"/>
                  <a:pt x="732" y="327"/>
                  <a:pt x="723" y="338"/>
                </a:cubicBezTo>
                <a:cubicBezTo>
                  <a:pt x="715" y="350"/>
                  <a:pt x="708" y="363"/>
                  <a:pt x="704" y="378"/>
                </a:cubicBezTo>
                <a:cubicBezTo>
                  <a:pt x="699" y="393"/>
                  <a:pt x="696" y="409"/>
                  <a:pt x="696" y="426"/>
                </a:cubicBezTo>
                <a:lnTo>
                  <a:pt x="901" y="426"/>
                </a:lnTo>
                <a:close/>
                <a:moveTo>
                  <a:pt x="1614" y="724"/>
                </a:moveTo>
                <a:cubicBezTo>
                  <a:pt x="1614" y="727"/>
                  <a:pt x="1613" y="731"/>
                  <a:pt x="1611" y="733"/>
                </a:cubicBezTo>
                <a:cubicBezTo>
                  <a:pt x="1608" y="736"/>
                  <a:pt x="1605" y="738"/>
                  <a:pt x="1600" y="740"/>
                </a:cubicBezTo>
                <a:cubicBezTo>
                  <a:pt x="1595" y="742"/>
                  <a:pt x="1588" y="743"/>
                  <a:pt x="1579" y="744"/>
                </a:cubicBezTo>
                <a:cubicBezTo>
                  <a:pt x="1570" y="745"/>
                  <a:pt x="1559" y="746"/>
                  <a:pt x="1546" y="746"/>
                </a:cubicBezTo>
                <a:cubicBezTo>
                  <a:pt x="1532" y="746"/>
                  <a:pt x="1521" y="745"/>
                  <a:pt x="1512" y="744"/>
                </a:cubicBezTo>
                <a:cubicBezTo>
                  <a:pt x="1503" y="743"/>
                  <a:pt x="1496" y="742"/>
                  <a:pt x="1491" y="740"/>
                </a:cubicBezTo>
                <a:cubicBezTo>
                  <a:pt x="1486" y="738"/>
                  <a:pt x="1482" y="736"/>
                  <a:pt x="1480" y="733"/>
                </a:cubicBezTo>
                <a:cubicBezTo>
                  <a:pt x="1478" y="731"/>
                  <a:pt x="1477" y="727"/>
                  <a:pt x="1477" y="724"/>
                </a:cubicBezTo>
                <a:cubicBezTo>
                  <a:pt x="1477" y="445"/>
                  <a:pt x="1477" y="445"/>
                  <a:pt x="1477" y="445"/>
                </a:cubicBezTo>
                <a:cubicBezTo>
                  <a:pt x="1477" y="422"/>
                  <a:pt x="1475" y="403"/>
                  <a:pt x="1471" y="390"/>
                </a:cubicBezTo>
                <a:cubicBezTo>
                  <a:pt x="1468" y="376"/>
                  <a:pt x="1463" y="365"/>
                  <a:pt x="1456" y="355"/>
                </a:cubicBezTo>
                <a:cubicBezTo>
                  <a:pt x="1450" y="345"/>
                  <a:pt x="1441" y="338"/>
                  <a:pt x="1431" y="332"/>
                </a:cubicBezTo>
                <a:cubicBezTo>
                  <a:pt x="1421" y="327"/>
                  <a:pt x="1408" y="325"/>
                  <a:pt x="1395" y="325"/>
                </a:cubicBezTo>
                <a:cubicBezTo>
                  <a:pt x="1377" y="325"/>
                  <a:pt x="1359" y="331"/>
                  <a:pt x="1342" y="344"/>
                </a:cubicBezTo>
                <a:cubicBezTo>
                  <a:pt x="1324" y="356"/>
                  <a:pt x="1305" y="375"/>
                  <a:pt x="1286" y="399"/>
                </a:cubicBezTo>
                <a:cubicBezTo>
                  <a:pt x="1286" y="724"/>
                  <a:pt x="1286" y="724"/>
                  <a:pt x="1286" y="724"/>
                </a:cubicBezTo>
                <a:cubicBezTo>
                  <a:pt x="1286" y="727"/>
                  <a:pt x="1285" y="731"/>
                  <a:pt x="1282" y="733"/>
                </a:cubicBezTo>
                <a:cubicBezTo>
                  <a:pt x="1280" y="736"/>
                  <a:pt x="1277" y="738"/>
                  <a:pt x="1271" y="740"/>
                </a:cubicBezTo>
                <a:cubicBezTo>
                  <a:pt x="1266" y="742"/>
                  <a:pt x="1259" y="743"/>
                  <a:pt x="1250" y="744"/>
                </a:cubicBezTo>
                <a:cubicBezTo>
                  <a:pt x="1241" y="745"/>
                  <a:pt x="1230" y="746"/>
                  <a:pt x="1217" y="746"/>
                </a:cubicBezTo>
                <a:cubicBezTo>
                  <a:pt x="1203" y="746"/>
                  <a:pt x="1192" y="745"/>
                  <a:pt x="1184" y="744"/>
                </a:cubicBezTo>
                <a:cubicBezTo>
                  <a:pt x="1175" y="743"/>
                  <a:pt x="1168" y="742"/>
                  <a:pt x="1162" y="740"/>
                </a:cubicBezTo>
                <a:cubicBezTo>
                  <a:pt x="1157" y="738"/>
                  <a:pt x="1153" y="736"/>
                  <a:pt x="1151" y="733"/>
                </a:cubicBezTo>
                <a:cubicBezTo>
                  <a:pt x="1149" y="731"/>
                  <a:pt x="1148" y="727"/>
                  <a:pt x="1148" y="724"/>
                </a:cubicBezTo>
                <a:cubicBezTo>
                  <a:pt x="1148" y="236"/>
                  <a:pt x="1148" y="236"/>
                  <a:pt x="1148" y="236"/>
                </a:cubicBezTo>
                <a:cubicBezTo>
                  <a:pt x="1148" y="232"/>
                  <a:pt x="1149" y="229"/>
                  <a:pt x="1151" y="226"/>
                </a:cubicBezTo>
                <a:cubicBezTo>
                  <a:pt x="1153" y="224"/>
                  <a:pt x="1156" y="221"/>
                  <a:pt x="1161" y="220"/>
                </a:cubicBezTo>
                <a:cubicBezTo>
                  <a:pt x="1165" y="218"/>
                  <a:pt x="1171" y="216"/>
                  <a:pt x="1179" y="215"/>
                </a:cubicBezTo>
                <a:cubicBezTo>
                  <a:pt x="1186" y="215"/>
                  <a:pt x="1196" y="214"/>
                  <a:pt x="1207" y="214"/>
                </a:cubicBezTo>
                <a:cubicBezTo>
                  <a:pt x="1219" y="214"/>
                  <a:pt x="1228" y="215"/>
                  <a:pt x="1236" y="215"/>
                </a:cubicBezTo>
                <a:cubicBezTo>
                  <a:pt x="1244" y="216"/>
                  <a:pt x="1250" y="218"/>
                  <a:pt x="1254" y="220"/>
                </a:cubicBezTo>
                <a:cubicBezTo>
                  <a:pt x="1258" y="221"/>
                  <a:pt x="1261" y="224"/>
                  <a:pt x="1263" y="226"/>
                </a:cubicBezTo>
                <a:cubicBezTo>
                  <a:pt x="1265" y="229"/>
                  <a:pt x="1266" y="232"/>
                  <a:pt x="1266" y="236"/>
                </a:cubicBezTo>
                <a:cubicBezTo>
                  <a:pt x="1266" y="292"/>
                  <a:pt x="1266" y="292"/>
                  <a:pt x="1266" y="292"/>
                </a:cubicBezTo>
                <a:cubicBezTo>
                  <a:pt x="1293" y="263"/>
                  <a:pt x="1320" y="241"/>
                  <a:pt x="1348" y="227"/>
                </a:cubicBezTo>
                <a:cubicBezTo>
                  <a:pt x="1376" y="212"/>
                  <a:pt x="1405" y="205"/>
                  <a:pt x="1435" y="205"/>
                </a:cubicBezTo>
                <a:cubicBezTo>
                  <a:pt x="1468" y="205"/>
                  <a:pt x="1496" y="210"/>
                  <a:pt x="1519" y="221"/>
                </a:cubicBezTo>
                <a:cubicBezTo>
                  <a:pt x="1542" y="232"/>
                  <a:pt x="1560" y="247"/>
                  <a:pt x="1574" y="266"/>
                </a:cubicBezTo>
                <a:cubicBezTo>
                  <a:pt x="1588" y="285"/>
                  <a:pt x="1598" y="306"/>
                  <a:pt x="1605" y="332"/>
                </a:cubicBezTo>
                <a:cubicBezTo>
                  <a:pt x="1611" y="357"/>
                  <a:pt x="1614" y="387"/>
                  <a:pt x="1614" y="422"/>
                </a:cubicBezTo>
                <a:lnTo>
                  <a:pt x="1614" y="724"/>
                </a:lnTo>
                <a:close/>
                <a:moveTo>
                  <a:pt x="2215" y="724"/>
                </a:moveTo>
                <a:cubicBezTo>
                  <a:pt x="2215" y="727"/>
                  <a:pt x="2214" y="731"/>
                  <a:pt x="2212" y="733"/>
                </a:cubicBezTo>
                <a:cubicBezTo>
                  <a:pt x="2209" y="736"/>
                  <a:pt x="2206" y="738"/>
                  <a:pt x="2201" y="740"/>
                </a:cubicBezTo>
                <a:cubicBezTo>
                  <a:pt x="2196" y="742"/>
                  <a:pt x="2189" y="743"/>
                  <a:pt x="2180" y="744"/>
                </a:cubicBezTo>
                <a:cubicBezTo>
                  <a:pt x="2171" y="745"/>
                  <a:pt x="2160" y="746"/>
                  <a:pt x="2147" y="746"/>
                </a:cubicBezTo>
                <a:cubicBezTo>
                  <a:pt x="2133" y="746"/>
                  <a:pt x="2122" y="745"/>
                  <a:pt x="2113" y="744"/>
                </a:cubicBezTo>
                <a:cubicBezTo>
                  <a:pt x="2104" y="743"/>
                  <a:pt x="2097" y="742"/>
                  <a:pt x="2092" y="740"/>
                </a:cubicBezTo>
                <a:cubicBezTo>
                  <a:pt x="2087" y="738"/>
                  <a:pt x="2083" y="736"/>
                  <a:pt x="2081" y="733"/>
                </a:cubicBezTo>
                <a:cubicBezTo>
                  <a:pt x="2079" y="731"/>
                  <a:pt x="2078" y="727"/>
                  <a:pt x="2078" y="724"/>
                </a:cubicBezTo>
                <a:cubicBezTo>
                  <a:pt x="2078" y="445"/>
                  <a:pt x="2078" y="445"/>
                  <a:pt x="2078" y="445"/>
                </a:cubicBezTo>
                <a:cubicBezTo>
                  <a:pt x="2078" y="422"/>
                  <a:pt x="2076" y="403"/>
                  <a:pt x="2072" y="390"/>
                </a:cubicBezTo>
                <a:cubicBezTo>
                  <a:pt x="2069" y="376"/>
                  <a:pt x="2064" y="365"/>
                  <a:pt x="2057" y="355"/>
                </a:cubicBezTo>
                <a:cubicBezTo>
                  <a:pt x="2051" y="345"/>
                  <a:pt x="2042" y="338"/>
                  <a:pt x="2032" y="332"/>
                </a:cubicBezTo>
                <a:cubicBezTo>
                  <a:pt x="2022" y="327"/>
                  <a:pt x="2009" y="325"/>
                  <a:pt x="1996" y="325"/>
                </a:cubicBezTo>
                <a:cubicBezTo>
                  <a:pt x="1978" y="325"/>
                  <a:pt x="1960" y="331"/>
                  <a:pt x="1943" y="344"/>
                </a:cubicBezTo>
                <a:cubicBezTo>
                  <a:pt x="1925" y="356"/>
                  <a:pt x="1906" y="375"/>
                  <a:pt x="1887" y="399"/>
                </a:cubicBezTo>
                <a:cubicBezTo>
                  <a:pt x="1887" y="724"/>
                  <a:pt x="1887" y="724"/>
                  <a:pt x="1887" y="724"/>
                </a:cubicBezTo>
                <a:cubicBezTo>
                  <a:pt x="1887" y="727"/>
                  <a:pt x="1886" y="731"/>
                  <a:pt x="1884" y="733"/>
                </a:cubicBezTo>
                <a:cubicBezTo>
                  <a:pt x="1881" y="736"/>
                  <a:pt x="1878" y="738"/>
                  <a:pt x="1872" y="740"/>
                </a:cubicBezTo>
                <a:cubicBezTo>
                  <a:pt x="1867" y="742"/>
                  <a:pt x="1860" y="743"/>
                  <a:pt x="1851" y="744"/>
                </a:cubicBezTo>
                <a:cubicBezTo>
                  <a:pt x="1842" y="745"/>
                  <a:pt x="1831" y="746"/>
                  <a:pt x="1818" y="746"/>
                </a:cubicBezTo>
                <a:cubicBezTo>
                  <a:pt x="1804" y="746"/>
                  <a:pt x="1793" y="745"/>
                  <a:pt x="1785" y="744"/>
                </a:cubicBezTo>
                <a:cubicBezTo>
                  <a:pt x="1776" y="743"/>
                  <a:pt x="1769" y="742"/>
                  <a:pt x="1763" y="740"/>
                </a:cubicBezTo>
                <a:cubicBezTo>
                  <a:pt x="1758" y="738"/>
                  <a:pt x="1754" y="736"/>
                  <a:pt x="1752" y="733"/>
                </a:cubicBezTo>
                <a:cubicBezTo>
                  <a:pt x="1750" y="731"/>
                  <a:pt x="1749" y="727"/>
                  <a:pt x="1749" y="724"/>
                </a:cubicBezTo>
                <a:cubicBezTo>
                  <a:pt x="1749" y="236"/>
                  <a:pt x="1749" y="236"/>
                  <a:pt x="1749" y="236"/>
                </a:cubicBezTo>
                <a:cubicBezTo>
                  <a:pt x="1749" y="232"/>
                  <a:pt x="1750" y="229"/>
                  <a:pt x="1752" y="226"/>
                </a:cubicBezTo>
                <a:cubicBezTo>
                  <a:pt x="1754" y="224"/>
                  <a:pt x="1757" y="221"/>
                  <a:pt x="1762" y="220"/>
                </a:cubicBezTo>
                <a:cubicBezTo>
                  <a:pt x="1766" y="218"/>
                  <a:pt x="1772" y="216"/>
                  <a:pt x="1780" y="215"/>
                </a:cubicBezTo>
                <a:cubicBezTo>
                  <a:pt x="1787" y="215"/>
                  <a:pt x="1797" y="214"/>
                  <a:pt x="1808" y="214"/>
                </a:cubicBezTo>
                <a:cubicBezTo>
                  <a:pt x="1820" y="214"/>
                  <a:pt x="1829" y="215"/>
                  <a:pt x="1837" y="215"/>
                </a:cubicBezTo>
                <a:cubicBezTo>
                  <a:pt x="1845" y="216"/>
                  <a:pt x="1851" y="218"/>
                  <a:pt x="1855" y="220"/>
                </a:cubicBezTo>
                <a:cubicBezTo>
                  <a:pt x="1859" y="221"/>
                  <a:pt x="1862" y="224"/>
                  <a:pt x="1864" y="226"/>
                </a:cubicBezTo>
                <a:cubicBezTo>
                  <a:pt x="1866" y="229"/>
                  <a:pt x="1867" y="232"/>
                  <a:pt x="1867" y="236"/>
                </a:cubicBezTo>
                <a:cubicBezTo>
                  <a:pt x="1867" y="292"/>
                  <a:pt x="1867" y="292"/>
                  <a:pt x="1867" y="292"/>
                </a:cubicBezTo>
                <a:cubicBezTo>
                  <a:pt x="1894" y="263"/>
                  <a:pt x="1921" y="241"/>
                  <a:pt x="1949" y="227"/>
                </a:cubicBezTo>
                <a:cubicBezTo>
                  <a:pt x="1977" y="212"/>
                  <a:pt x="2006" y="205"/>
                  <a:pt x="2036" y="205"/>
                </a:cubicBezTo>
                <a:cubicBezTo>
                  <a:pt x="2069" y="205"/>
                  <a:pt x="2097" y="210"/>
                  <a:pt x="2120" y="221"/>
                </a:cubicBezTo>
                <a:cubicBezTo>
                  <a:pt x="2143" y="232"/>
                  <a:pt x="2161" y="247"/>
                  <a:pt x="2175" y="266"/>
                </a:cubicBezTo>
                <a:cubicBezTo>
                  <a:pt x="2189" y="285"/>
                  <a:pt x="2199" y="306"/>
                  <a:pt x="2206" y="332"/>
                </a:cubicBezTo>
                <a:cubicBezTo>
                  <a:pt x="2212" y="357"/>
                  <a:pt x="2215" y="387"/>
                  <a:pt x="2215" y="422"/>
                </a:cubicBezTo>
                <a:lnTo>
                  <a:pt x="2215" y="724"/>
                </a:lnTo>
                <a:close/>
                <a:moveTo>
                  <a:pt x="2498" y="71"/>
                </a:moveTo>
                <a:cubicBezTo>
                  <a:pt x="2498" y="98"/>
                  <a:pt x="2493" y="118"/>
                  <a:pt x="2481" y="128"/>
                </a:cubicBezTo>
                <a:cubicBezTo>
                  <a:pt x="2470" y="139"/>
                  <a:pt x="2449" y="144"/>
                  <a:pt x="2418" y="144"/>
                </a:cubicBezTo>
                <a:cubicBezTo>
                  <a:pt x="2387" y="144"/>
                  <a:pt x="2366" y="139"/>
                  <a:pt x="2356" y="129"/>
                </a:cubicBezTo>
                <a:cubicBezTo>
                  <a:pt x="2345" y="119"/>
                  <a:pt x="2340" y="100"/>
                  <a:pt x="2340" y="74"/>
                </a:cubicBezTo>
                <a:cubicBezTo>
                  <a:pt x="2340" y="46"/>
                  <a:pt x="2345" y="27"/>
                  <a:pt x="2356" y="16"/>
                </a:cubicBezTo>
                <a:cubicBezTo>
                  <a:pt x="2367" y="5"/>
                  <a:pt x="2388" y="0"/>
                  <a:pt x="2419" y="0"/>
                </a:cubicBezTo>
                <a:cubicBezTo>
                  <a:pt x="2450" y="0"/>
                  <a:pt x="2471" y="5"/>
                  <a:pt x="2482" y="15"/>
                </a:cubicBezTo>
                <a:cubicBezTo>
                  <a:pt x="2493" y="26"/>
                  <a:pt x="2498" y="44"/>
                  <a:pt x="2498" y="71"/>
                </a:cubicBezTo>
                <a:close/>
                <a:moveTo>
                  <a:pt x="2488" y="724"/>
                </a:moveTo>
                <a:cubicBezTo>
                  <a:pt x="2488" y="727"/>
                  <a:pt x="2487" y="731"/>
                  <a:pt x="2485" y="733"/>
                </a:cubicBezTo>
                <a:cubicBezTo>
                  <a:pt x="2482" y="736"/>
                  <a:pt x="2479" y="738"/>
                  <a:pt x="2473" y="740"/>
                </a:cubicBezTo>
                <a:cubicBezTo>
                  <a:pt x="2468" y="742"/>
                  <a:pt x="2461" y="743"/>
                  <a:pt x="2452" y="744"/>
                </a:cubicBezTo>
                <a:cubicBezTo>
                  <a:pt x="2444" y="745"/>
                  <a:pt x="2432" y="746"/>
                  <a:pt x="2419" y="746"/>
                </a:cubicBezTo>
                <a:cubicBezTo>
                  <a:pt x="2405" y="746"/>
                  <a:pt x="2394" y="745"/>
                  <a:pt x="2386" y="744"/>
                </a:cubicBezTo>
                <a:cubicBezTo>
                  <a:pt x="2377" y="743"/>
                  <a:pt x="2370" y="742"/>
                  <a:pt x="2364" y="740"/>
                </a:cubicBezTo>
                <a:cubicBezTo>
                  <a:pt x="2359" y="738"/>
                  <a:pt x="2355" y="736"/>
                  <a:pt x="2353" y="733"/>
                </a:cubicBezTo>
                <a:cubicBezTo>
                  <a:pt x="2351" y="731"/>
                  <a:pt x="2350" y="727"/>
                  <a:pt x="2350" y="724"/>
                </a:cubicBezTo>
                <a:cubicBezTo>
                  <a:pt x="2350" y="237"/>
                  <a:pt x="2350" y="237"/>
                  <a:pt x="2350" y="237"/>
                </a:cubicBezTo>
                <a:cubicBezTo>
                  <a:pt x="2350" y="233"/>
                  <a:pt x="2351" y="230"/>
                  <a:pt x="2353" y="227"/>
                </a:cubicBezTo>
                <a:cubicBezTo>
                  <a:pt x="2355" y="225"/>
                  <a:pt x="2359" y="222"/>
                  <a:pt x="2364" y="220"/>
                </a:cubicBezTo>
                <a:cubicBezTo>
                  <a:pt x="2370" y="218"/>
                  <a:pt x="2377" y="217"/>
                  <a:pt x="2386" y="216"/>
                </a:cubicBezTo>
                <a:cubicBezTo>
                  <a:pt x="2394" y="215"/>
                  <a:pt x="2405" y="214"/>
                  <a:pt x="2419" y="214"/>
                </a:cubicBezTo>
                <a:cubicBezTo>
                  <a:pt x="2432" y="214"/>
                  <a:pt x="2444" y="215"/>
                  <a:pt x="2452" y="216"/>
                </a:cubicBezTo>
                <a:cubicBezTo>
                  <a:pt x="2461" y="217"/>
                  <a:pt x="2468" y="218"/>
                  <a:pt x="2473" y="220"/>
                </a:cubicBezTo>
                <a:cubicBezTo>
                  <a:pt x="2479" y="222"/>
                  <a:pt x="2482" y="225"/>
                  <a:pt x="2485" y="227"/>
                </a:cubicBezTo>
                <a:cubicBezTo>
                  <a:pt x="2487" y="230"/>
                  <a:pt x="2488" y="233"/>
                  <a:pt x="2488" y="237"/>
                </a:cubicBezTo>
                <a:lnTo>
                  <a:pt x="2488" y="724"/>
                </a:lnTo>
                <a:close/>
                <a:moveTo>
                  <a:pt x="2969" y="586"/>
                </a:moveTo>
                <a:cubicBezTo>
                  <a:pt x="2969" y="614"/>
                  <a:pt x="2963" y="638"/>
                  <a:pt x="2953" y="659"/>
                </a:cubicBezTo>
                <a:cubicBezTo>
                  <a:pt x="2943" y="680"/>
                  <a:pt x="2928" y="698"/>
                  <a:pt x="2909" y="712"/>
                </a:cubicBezTo>
                <a:cubicBezTo>
                  <a:pt x="2890" y="726"/>
                  <a:pt x="2868" y="737"/>
                  <a:pt x="2842" y="744"/>
                </a:cubicBezTo>
                <a:cubicBezTo>
                  <a:pt x="2816" y="751"/>
                  <a:pt x="2788" y="755"/>
                  <a:pt x="2757" y="755"/>
                </a:cubicBezTo>
                <a:cubicBezTo>
                  <a:pt x="2739" y="755"/>
                  <a:pt x="2722" y="754"/>
                  <a:pt x="2705" y="751"/>
                </a:cubicBezTo>
                <a:cubicBezTo>
                  <a:pt x="2689" y="748"/>
                  <a:pt x="2674" y="745"/>
                  <a:pt x="2661" y="740"/>
                </a:cubicBezTo>
                <a:cubicBezTo>
                  <a:pt x="2647" y="736"/>
                  <a:pt x="2637" y="732"/>
                  <a:pt x="2628" y="728"/>
                </a:cubicBezTo>
                <a:cubicBezTo>
                  <a:pt x="2619" y="723"/>
                  <a:pt x="2613" y="719"/>
                  <a:pt x="2609" y="715"/>
                </a:cubicBezTo>
                <a:cubicBezTo>
                  <a:pt x="2605" y="711"/>
                  <a:pt x="2602" y="705"/>
                  <a:pt x="2599" y="697"/>
                </a:cubicBezTo>
                <a:cubicBezTo>
                  <a:pt x="2597" y="689"/>
                  <a:pt x="2596" y="677"/>
                  <a:pt x="2596" y="661"/>
                </a:cubicBezTo>
                <a:cubicBezTo>
                  <a:pt x="2596" y="650"/>
                  <a:pt x="2596" y="642"/>
                  <a:pt x="2597" y="635"/>
                </a:cubicBezTo>
                <a:cubicBezTo>
                  <a:pt x="2598" y="629"/>
                  <a:pt x="2599" y="624"/>
                  <a:pt x="2600" y="620"/>
                </a:cubicBezTo>
                <a:cubicBezTo>
                  <a:pt x="2602" y="616"/>
                  <a:pt x="2604" y="614"/>
                  <a:pt x="2606" y="612"/>
                </a:cubicBezTo>
                <a:cubicBezTo>
                  <a:pt x="2608" y="611"/>
                  <a:pt x="2611" y="611"/>
                  <a:pt x="2614" y="611"/>
                </a:cubicBezTo>
                <a:cubicBezTo>
                  <a:pt x="2618" y="611"/>
                  <a:pt x="2624" y="613"/>
                  <a:pt x="2632" y="617"/>
                </a:cubicBezTo>
                <a:cubicBezTo>
                  <a:pt x="2640" y="622"/>
                  <a:pt x="2649" y="627"/>
                  <a:pt x="2661" y="632"/>
                </a:cubicBezTo>
                <a:cubicBezTo>
                  <a:pt x="2673" y="638"/>
                  <a:pt x="2686" y="643"/>
                  <a:pt x="2702" y="648"/>
                </a:cubicBezTo>
                <a:cubicBezTo>
                  <a:pt x="2717" y="652"/>
                  <a:pt x="2735" y="655"/>
                  <a:pt x="2755" y="655"/>
                </a:cubicBezTo>
                <a:cubicBezTo>
                  <a:pt x="2767" y="655"/>
                  <a:pt x="2778" y="654"/>
                  <a:pt x="2788" y="651"/>
                </a:cubicBezTo>
                <a:cubicBezTo>
                  <a:pt x="2797" y="648"/>
                  <a:pt x="2806" y="645"/>
                  <a:pt x="2813" y="640"/>
                </a:cubicBezTo>
                <a:cubicBezTo>
                  <a:pt x="2820" y="635"/>
                  <a:pt x="2825" y="629"/>
                  <a:pt x="2829" y="622"/>
                </a:cubicBezTo>
                <a:cubicBezTo>
                  <a:pt x="2833" y="615"/>
                  <a:pt x="2835" y="606"/>
                  <a:pt x="2835" y="597"/>
                </a:cubicBezTo>
                <a:cubicBezTo>
                  <a:pt x="2835" y="586"/>
                  <a:pt x="2831" y="577"/>
                  <a:pt x="2824" y="569"/>
                </a:cubicBezTo>
                <a:cubicBezTo>
                  <a:pt x="2818" y="561"/>
                  <a:pt x="2809" y="554"/>
                  <a:pt x="2798" y="548"/>
                </a:cubicBezTo>
                <a:cubicBezTo>
                  <a:pt x="2786" y="542"/>
                  <a:pt x="2774" y="537"/>
                  <a:pt x="2760" y="532"/>
                </a:cubicBezTo>
                <a:cubicBezTo>
                  <a:pt x="2746" y="527"/>
                  <a:pt x="2731" y="521"/>
                  <a:pt x="2717" y="515"/>
                </a:cubicBezTo>
                <a:cubicBezTo>
                  <a:pt x="2702" y="509"/>
                  <a:pt x="2687" y="502"/>
                  <a:pt x="2673" y="494"/>
                </a:cubicBezTo>
                <a:cubicBezTo>
                  <a:pt x="2659" y="486"/>
                  <a:pt x="2647" y="476"/>
                  <a:pt x="2636" y="464"/>
                </a:cubicBezTo>
                <a:cubicBezTo>
                  <a:pt x="2625" y="452"/>
                  <a:pt x="2616" y="438"/>
                  <a:pt x="2609" y="422"/>
                </a:cubicBezTo>
                <a:cubicBezTo>
                  <a:pt x="2602" y="405"/>
                  <a:pt x="2599" y="386"/>
                  <a:pt x="2599" y="363"/>
                </a:cubicBezTo>
                <a:cubicBezTo>
                  <a:pt x="2599" y="339"/>
                  <a:pt x="2603" y="318"/>
                  <a:pt x="2612" y="299"/>
                </a:cubicBezTo>
                <a:cubicBezTo>
                  <a:pt x="2622" y="279"/>
                  <a:pt x="2635" y="262"/>
                  <a:pt x="2652" y="249"/>
                </a:cubicBezTo>
                <a:cubicBezTo>
                  <a:pt x="2669" y="235"/>
                  <a:pt x="2690" y="224"/>
                  <a:pt x="2714" y="216"/>
                </a:cubicBezTo>
                <a:cubicBezTo>
                  <a:pt x="2739" y="209"/>
                  <a:pt x="2767" y="205"/>
                  <a:pt x="2797" y="205"/>
                </a:cubicBezTo>
                <a:cubicBezTo>
                  <a:pt x="2813" y="205"/>
                  <a:pt x="2827" y="206"/>
                  <a:pt x="2842" y="208"/>
                </a:cubicBezTo>
                <a:cubicBezTo>
                  <a:pt x="2856" y="210"/>
                  <a:pt x="2869" y="213"/>
                  <a:pt x="2881" y="216"/>
                </a:cubicBezTo>
                <a:cubicBezTo>
                  <a:pt x="2893" y="220"/>
                  <a:pt x="2903" y="223"/>
                  <a:pt x="2911" y="227"/>
                </a:cubicBezTo>
                <a:cubicBezTo>
                  <a:pt x="2919" y="231"/>
                  <a:pt x="2924" y="234"/>
                  <a:pt x="2928" y="237"/>
                </a:cubicBezTo>
                <a:cubicBezTo>
                  <a:pt x="2931" y="239"/>
                  <a:pt x="2934" y="242"/>
                  <a:pt x="2935" y="245"/>
                </a:cubicBezTo>
                <a:cubicBezTo>
                  <a:pt x="2937" y="248"/>
                  <a:pt x="2938" y="251"/>
                  <a:pt x="2938" y="255"/>
                </a:cubicBezTo>
                <a:cubicBezTo>
                  <a:pt x="2939" y="259"/>
                  <a:pt x="2940" y="263"/>
                  <a:pt x="2940" y="269"/>
                </a:cubicBezTo>
                <a:cubicBezTo>
                  <a:pt x="2941" y="275"/>
                  <a:pt x="2941" y="282"/>
                  <a:pt x="2941" y="290"/>
                </a:cubicBezTo>
                <a:cubicBezTo>
                  <a:pt x="2941" y="300"/>
                  <a:pt x="2941" y="308"/>
                  <a:pt x="2940" y="314"/>
                </a:cubicBezTo>
                <a:cubicBezTo>
                  <a:pt x="2940" y="320"/>
                  <a:pt x="2939" y="325"/>
                  <a:pt x="2938" y="329"/>
                </a:cubicBezTo>
                <a:cubicBezTo>
                  <a:pt x="2936" y="333"/>
                  <a:pt x="2935" y="335"/>
                  <a:pt x="2932" y="336"/>
                </a:cubicBezTo>
                <a:cubicBezTo>
                  <a:pt x="2930" y="338"/>
                  <a:pt x="2928" y="338"/>
                  <a:pt x="2925" y="338"/>
                </a:cubicBezTo>
                <a:cubicBezTo>
                  <a:pt x="2921" y="338"/>
                  <a:pt x="2916" y="336"/>
                  <a:pt x="2909" y="332"/>
                </a:cubicBezTo>
                <a:cubicBezTo>
                  <a:pt x="2903" y="329"/>
                  <a:pt x="2894" y="325"/>
                  <a:pt x="2883" y="320"/>
                </a:cubicBezTo>
                <a:cubicBezTo>
                  <a:pt x="2873" y="316"/>
                  <a:pt x="2861" y="312"/>
                  <a:pt x="2847" y="308"/>
                </a:cubicBezTo>
                <a:cubicBezTo>
                  <a:pt x="2834" y="304"/>
                  <a:pt x="2818" y="302"/>
                  <a:pt x="2801" y="302"/>
                </a:cubicBezTo>
                <a:cubicBezTo>
                  <a:pt x="2788" y="302"/>
                  <a:pt x="2777" y="303"/>
                  <a:pt x="2768" y="306"/>
                </a:cubicBezTo>
                <a:cubicBezTo>
                  <a:pt x="2759" y="308"/>
                  <a:pt x="2752" y="312"/>
                  <a:pt x="2746" y="317"/>
                </a:cubicBezTo>
                <a:cubicBezTo>
                  <a:pt x="2740" y="322"/>
                  <a:pt x="2736" y="327"/>
                  <a:pt x="2733" y="334"/>
                </a:cubicBezTo>
                <a:cubicBezTo>
                  <a:pt x="2730" y="340"/>
                  <a:pt x="2728" y="347"/>
                  <a:pt x="2728" y="354"/>
                </a:cubicBezTo>
                <a:cubicBezTo>
                  <a:pt x="2728" y="365"/>
                  <a:pt x="2732" y="375"/>
                  <a:pt x="2739" y="382"/>
                </a:cubicBezTo>
                <a:cubicBezTo>
                  <a:pt x="2746" y="390"/>
                  <a:pt x="2755" y="397"/>
                  <a:pt x="2766" y="403"/>
                </a:cubicBezTo>
                <a:cubicBezTo>
                  <a:pt x="2777" y="409"/>
                  <a:pt x="2790" y="414"/>
                  <a:pt x="2805" y="419"/>
                </a:cubicBezTo>
                <a:cubicBezTo>
                  <a:pt x="2819" y="424"/>
                  <a:pt x="2834" y="430"/>
                  <a:pt x="2848" y="436"/>
                </a:cubicBezTo>
                <a:cubicBezTo>
                  <a:pt x="2863" y="442"/>
                  <a:pt x="2878" y="449"/>
                  <a:pt x="2892" y="457"/>
                </a:cubicBezTo>
                <a:cubicBezTo>
                  <a:pt x="2907" y="465"/>
                  <a:pt x="2919" y="475"/>
                  <a:pt x="2931" y="486"/>
                </a:cubicBezTo>
                <a:cubicBezTo>
                  <a:pt x="2942" y="498"/>
                  <a:pt x="2951" y="512"/>
                  <a:pt x="2958" y="528"/>
                </a:cubicBezTo>
                <a:cubicBezTo>
                  <a:pt x="2965" y="544"/>
                  <a:pt x="2969" y="564"/>
                  <a:pt x="2969" y="586"/>
                </a:cubicBezTo>
                <a:close/>
                <a:moveTo>
                  <a:pt x="3220" y="71"/>
                </a:moveTo>
                <a:cubicBezTo>
                  <a:pt x="3220" y="98"/>
                  <a:pt x="3214" y="118"/>
                  <a:pt x="3203" y="128"/>
                </a:cubicBezTo>
                <a:cubicBezTo>
                  <a:pt x="3192" y="139"/>
                  <a:pt x="3171" y="144"/>
                  <a:pt x="3140" y="144"/>
                </a:cubicBezTo>
                <a:cubicBezTo>
                  <a:pt x="3109" y="144"/>
                  <a:pt x="3088" y="139"/>
                  <a:pt x="3078" y="129"/>
                </a:cubicBezTo>
                <a:cubicBezTo>
                  <a:pt x="3067" y="119"/>
                  <a:pt x="3061" y="100"/>
                  <a:pt x="3061" y="74"/>
                </a:cubicBezTo>
                <a:cubicBezTo>
                  <a:pt x="3061" y="46"/>
                  <a:pt x="3067" y="27"/>
                  <a:pt x="3078" y="16"/>
                </a:cubicBezTo>
                <a:cubicBezTo>
                  <a:pt x="3089" y="5"/>
                  <a:pt x="3110" y="0"/>
                  <a:pt x="3141" y="0"/>
                </a:cubicBezTo>
                <a:cubicBezTo>
                  <a:pt x="3172" y="0"/>
                  <a:pt x="3193" y="5"/>
                  <a:pt x="3204" y="15"/>
                </a:cubicBezTo>
                <a:cubicBezTo>
                  <a:pt x="3215" y="26"/>
                  <a:pt x="3220" y="44"/>
                  <a:pt x="3220" y="71"/>
                </a:cubicBezTo>
                <a:close/>
                <a:moveTo>
                  <a:pt x="3210" y="724"/>
                </a:moveTo>
                <a:cubicBezTo>
                  <a:pt x="3210" y="727"/>
                  <a:pt x="3209" y="731"/>
                  <a:pt x="3206" y="733"/>
                </a:cubicBezTo>
                <a:cubicBezTo>
                  <a:pt x="3204" y="736"/>
                  <a:pt x="3200" y="738"/>
                  <a:pt x="3195" y="740"/>
                </a:cubicBezTo>
                <a:cubicBezTo>
                  <a:pt x="3190" y="742"/>
                  <a:pt x="3183" y="743"/>
                  <a:pt x="3174" y="744"/>
                </a:cubicBezTo>
                <a:cubicBezTo>
                  <a:pt x="3165" y="745"/>
                  <a:pt x="3154" y="746"/>
                  <a:pt x="3141" y="746"/>
                </a:cubicBezTo>
                <a:cubicBezTo>
                  <a:pt x="3127" y="746"/>
                  <a:pt x="3116" y="745"/>
                  <a:pt x="3107" y="744"/>
                </a:cubicBezTo>
                <a:cubicBezTo>
                  <a:pt x="3099" y="743"/>
                  <a:pt x="3092" y="742"/>
                  <a:pt x="3086" y="740"/>
                </a:cubicBezTo>
                <a:cubicBezTo>
                  <a:pt x="3081" y="738"/>
                  <a:pt x="3077" y="736"/>
                  <a:pt x="3075" y="733"/>
                </a:cubicBezTo>
                <a:cubicBezTo>
                  <a:pt x="3073" y="731"/>
                  <a:pt x="3072" y="727"/>
                  <a:pt x="3072" y="724"/>
                </a:cubicBezTo>
                <a:cubicBezTo>
                  <a:pt x="3072" y="237"/>
                  <a:pt x="3072" y="237"/>
                  <a:pt x="3072" y="237"/>
                </a:cubicBezTo>
                <a:cubicBezTo>
                  <a:pt x="3072" y="233"/>
                  <a:pt x="3073" y="230"/>
                  <a:pt x="3075" y="227"/>
                </a:cubicBezTo>
                <a:cubicBezTo>
                  <a:pt x="3077" y="225"/>
                  <a:pt x="3081" y="222"/>
                  <a:pt x="3086" y="220"/>
                </a:cubicBezTo>
                <a:cubicBezTo>
                  <a:pt x="3092" y="218"/>
                  <a:pt x="3099" y="217"/>
                  <a:pt x="3107" y="216"/>
                </a:cubicBezTo>
                <a:cubicBezTo>
                  <a:pt x="3116" y="215"/>
                  <a:pt x="3127" y="214"/>
                  <a:pt x="3141" y="214"/>
                </a:cubicBezTo>
                <a:cubicBezTo>
                  <a:pt x="3154" y="214"/>
                  <a:pt x="3165" y="215"/>
                  <a:pt x="3174" y="216"/>
                </a:cubicBezTo>
                <a:cubicBezTo>
                  <a:pt x="3183" y="217"/>
                  <a:pt x="3190" y="218"/>
                  <a:pt x="3195" y="220"/>
                </a:cubicBezTo>
                <a:cubicBezTo>
                  <a:pt x="3200" y="222"/>
                  <a:pt x="3204" y="225"/>
                  <a:pt x="3206" y="227"/>
                </a:cubicBezTo>
                <a:cubicBezTo>
                  <a:pt x="3209" y="230"/>
                  <a:pt x="3210" y="233"/>
                  <a:pt x="3210" y="237"/>
                </a:cubicBezTo>
                <a:lnTo>
                  <a:pt x="3210" y="724"/>
                </a:lnTo>
                <a:close/>
                <a:moveTo>
                  <a:pt x="3813" y="724"/>
                </a:moveTo>
                <a:cubicBezTo>
                  <a:pt x="3813" y="727"/>
                  <a:pt x="3812" y="731"/>
                  <a:pt x="3810" y="733"/>
                </a:cubicBezTo>
                <a:cubicBezTo>
                  <a:pt x="3807" y="736"/>
                  <a:pt x="3804" y="738"/>
                  <a:pt x="3799" y="740"/>
                </a:cubicBezTo>
                <a:cubicBezTo>
                  <a:pt x="3794" y="742"/>
                  <a:pt x="3787" y="743"/>
                  <a:pt x="3778" y="744"/>
                </a:cubicBezTo>
                <a:cubicBezTo>
                  <a:pt x="3769" y="745"/>
                  <a:pt x="3758" y="746"/>
                  <a:pt x="3745" y="746"/>
                </a:cubicBezTo>
                <a:cubicBezTo>
                  <a:pt x="3731" y="746"/>
                  <a:pt x="3720" y="745"/>
                  <a:pt x="3711" y="744"/>
                </a:cubicBezTo>
                <a:cubicBezTo>
                  <a:pt x="3702" y="743"/>
                  <a:pt x="3695" y="742"/>
                  <a:pt x="3690" y="740"/>
                </a:cubicBezTo>
                <a:cubicBezTo>
                  <a:pt x="3685" y="738"/>
                  <a:pt x="3681" y="736"/>
                  <a:pt x="3679" y="733"/>
                </a:cubicBezTo>
                <a:cubicBezTo>
                  <a:pt x="3677" y="731"/>
                  <a:pt x="3676" y="727"/>
                  <a:pt x="3676" y="724"/>
                </a:cubicBezTo>
                <a:cubicBezTo>
                  <a:pt x="3676" y="445"/>
                  <a:pt x="3676" y="445"/>
                  <a:pt x="3676" y="445"/>
                </a:cubicBezTo>
                <a:cubicBezTo>
                  <a:pt x="3676" y="422"/>
                  <a:pt x="3674" y="403"/>
                  <a:pt x="3670" y="390"/>
                </a:cubicBezTo>
                <a:cubicBezTo>
                  <a:pt x="3667" y="376"/>
                  <a:pt x="3662" y="365"/>
                  <a:pt x="3655" y="355"/>
                </a:cubicBezTo>
                <a:cubicBezTo>
                  <a:pt x="3649" y="345"/>
                  <a:pt x="3640" y="338"/>
                  <a:pt x="3630" y="332"/>
                </a:cubicBezTo>
                <a:cubicBezTo>
                  <a:pt x="3620" y="327"/>
                  <a:pt x="3607" y="325"/>
                  <a:pt x="3594" y="325"/>
                </a:cubicBezTo>
                <a:cubicBezTo>
                  <a:pt x="3576" y="325"/>
                  <a:pt x="3558" y="331"/>
                  <a:pt x="3541" y="344"/>
                </a:cubicBezTo>
                <a:cubicBezTo>
                  <a:pt x="3523" y="356"/>
                  <a:pt x="3504" y="375"/>
                  <a:pt x="3485" y="399"/>
                </a:cubicBezTo>
                <a:cubicBezTo>
                  <a:pt x="3485" y="724"/>
                  <a:pt x="3485" y="724"/>
                  <a:pt x="3485" y="724"/>
                </a:cubicBezTo>
                <a:cubicBezTo>
                  <a:pt x="3485" y="727"/>
                  <a:pt x="3484" y="731"/>
                  <a:pt x="3481" y="733"/>
                </a:cubicBezTo>
                <a:cubicBezTo>
                  <a:pt x="3479" y="736"/>
                  <a:pt x="3476" y="738"/>
                  <a:pt x="3470" y="740"/>
                </a:cubicBezTo>
                <a:cubicBezTo>
                  <a:pt x="3465" y="742"/>
                  <a:pt x="3458" y="743"/>
                  <a:pt x="3449" y="744"/>
                </a:cubicBezTo>
                <a:cubicBezTo>
                  <a:pt x="3440" y="745"/>
                  <a:pt x="3429" y="746"/>
                  <a:pt x="3416" y="746"/>
                </a:cubicBezTo>
                <a:cubicBezTo>
                  <a:pt x="3402" y="746"/>
                  <a:pt x="3391" y="745"/>
                  <a:pt x="3382" y="744"/>
                </a:cubicBezTo>
                <a:cubicBezTo>
                  <a:pt x="3374" y="743"/>
                  <a:pt x="3367" y="742"/>
                  <a:pt x="3361" y="740"/>
                </a:cubicBezTo>
                <a:cubicBezTo>
                  <a:pt x="3356" y="738"/>
                  <a:pt x="3352" y="736"/>
                  <a:pt x="3350" y="733"/>
                </a:cubicBezTo>
                <a:cubicBezTo>
                  <a:pt x="3348" y="731"/>
                  <a:pt x="3347" y="727"/>
                  <a:pt x="3347" y="724"/>
                </a:cubicBezTo>
                <a:cubicBezTo>
                  <a:pt x="3347" y="236"/>
                  <a:pt x="3347" y="236"/>
                  <a:pt x="3347" y="236"/>
                </a:cubicBezTo>
                <a:cubicBezTo>
                  <a:pt x="3347" y="232"/>
                  <a:pt x="3348" y="229"/>
                  <a:pt x="3350" y="226"/>
                </a:cubicBezTo>
                <a:cubicBezTo>
                  <a:pt x="3351" y="224"/>
                  <a:pt x="3355" y="221"/>
                  <a:pt x="3360" y="220"/>
                </a:cubicBezTo>
                <a:cubicBezTo>
                  <a:pt x="3364" y="218"/>
                  <a:pt x="3370" y="216"/>
                  <a:pt x="3378" y="215"/>
                </a:cubicBezTo>
                <a:cubicBezTo>
                  <a:pt x="3385" y="215"/>
                  <a:pt x="3395" y="214"/>
                  <a:pt x="3406" y="214"/>
                </a:cubicBezTo>
                <a:cubicBezTo>
                  <a:pt x="3418" y="214"/>
                  <a:pt x="3427" y="215"/>
                  <a:pt x="3435" y="215"/>
                </a:cubicBezTo>
                <a:cubicBezTo>
                  <a:pt x="3443" y="216"/>
                  <a:pt x="3449" y="218"/>
                  <a:pt x="3453" y="220"/>
                </a:cubicBezTo>
                <a:cubicBezTo>
                  <a:pt x="3457" y="221"/>
                  <a:pt x="3460" y="224"/>
                  <a:pt x="3462" y="226"/>
                </a:cubicBezTo>
                <a:cubicBezTo>
                  <a:pt x="3464" y="229"/>
                  <a:pt x="3465" y="232"/>
                  <a:pt x="3465" y="236"/>
                </a:cubicBezTo>
                <a:cubicBezTo>
                  <a:pt x="3465" y="292"/>
                  <a:pt x="3465" y="292"/>
                  <a:pt x="3465" y="292"/>
                </a:cubicBezTo>
                <a:cubicBezTo>
                  <a:pt x="3491" y="263"/>
                  <a:pt x="3519" y="241"/>
                  <a:pt x="3547" y="227"/>
                </a:cubicBezTo>
                <a:cubicBezTo>
                  <a:pt x="3575" y="212"/>
                  <a:pt x="3604" y="205"/>
                  <a:pt x="3634" y="205"/>
                </a:cubicBezTo>
                <a:cubicBezTo>
                  <a:pt x="3667" y="205"/>
                  <a:pt x="3695" y="210"/>
                  <a:pt x="3718" y="221"/>
                </a:cubicBezTo>
                <a:cubicBezTo>
                  <a:pt x="3741" y="232"/>
                  <a:pt x="3759" y="247"/>
                  <a:pt x="3773" y="266"/>
                </a:cubicBezTo>
                <a:cubicBezTo>
                  <a:pt x="3787" y="285"/>
                  <a:pt x="3797" y="306"/>
                  <a:pt x="3804" y="332"/>
                </a:cubicBezTo>
                <a:cubicBezTo>
                  <a:pt x="3810" y="357"/>
                  <a:pt x="3813" y="387"/>
                  <a:pt x="3813" y="422"/>
                </a:cubicBezTo>
                <a:lnTo>
                  <a:pt x="3813" y="724"/>
                </a:lnTo>
                <a:close/>
                <a:moveTo>
                  <a:pt x="4291" y="586"/>
                </a:moveTo>
                <a:cubicBezTo>
                  <a:pt x="4291" y="614"/>
                  <a:pt x="4286" y="638"/>
                  <a:pt x="4276" y="659"/>
                </a:cubicBezTo>
                <a:cubicBezTo>
                  <a:pt x="4265" y="680"/>
                  <a:pt x="4251" y="698"/>
                  <a:pt x="4232" y="712"/>
                </a:cubicBezTo>
                <a:cubicBezTo>
                  <a:pt x="4213" y="726"/>
                  <a:pt x="4190" y="737"/>
                  <a:pt x="4165" y="744"/>
                </a:cubicBezTo>
                <a:cubicBezTo>
                  <a:pt x="4139" y="751"/>
                  <a:pt x="4111" y="755"/>
                  <a:pt x="4080" y="755"/>
                </a:cubicBezTo>
                <a:cubicBezTo>
                  <a:pt x="4062" y="755"/>
                  <a:pt x="4045" y="754"/>
                  <a:pt x="4028" y="751"/>
                </a:cubicBezTo>
                <a:cubicBezTo>
                  <a:pt x="4011" y="748"/>
                  <a:pt x="3997" y="745"/>
                  <a:pt x="3984" y="740"/>
                </a:cubicBezTo>
                <a:cubicBezTo>
                  <a:pt x="3970" y="736"/>
                  <a:pt x="3959" y="732"/>
                  <a:pt x="3951" y="728"/>
                </a:cubicBezTo>
                <a:cubicBezTo>
                  <a:pt x="3942" y="723"/>
                  <a:pt x="3936" y="719"/>
                  <a:pt x="3932" y="715"/>
                </a:cubicBezTo>
                <a:cubicBezTo>
                  <a:pt x="3928" y="711"/>
                  <a:pt x="3924" y="705"/>
                  <a:pt x="3922" y="697"/>
                </a:cubicBezTo>
                <a:cubicBezTo>
                  <a:pt x="3920" y="689"/>
                  <a:pt x="3919" y="677"/>
                  <a:pt x="3919" y="661"/>
                </a:cubicBezTo>
                <a:cubicBezTo>
                  <a:pt x="3919" y="650"/>
                  <a:pt x="3919" y="642"/>
                  <a:pt x="3920" y="635"/>
                </a:cubicBezTo>
                <a:cubicBezTo>
                  <a:pt x="3921" y="629"/>
                  <a:pt x="3922" y="624"/>
                  <a:pt x="3923" y="620"/>
                </a:cubicBezTo>
                <a:cubicBezTo>
                  <a:pt x="3925" y="616"/>
                  <a:pt x="3927" y="614"/>
                  <a:pt x="3929" y="612"/>
                </a:cubicBezTo>
                <a:cubicBezTo>
                  <a:pt x="3931" y="611"/>
                  <a:pt x="3934" y="611"/>
                  <a:pt x="3937" y="611"/>
                </a:cubicBezTo>
                <a:cubicBezTo>
                  <a:pt x="3941" y="611"/>
                  <a:pt x="3947" y="613"/>
                  <a:pt x="3955" y="617"/>
                </a:cubicBezTo>
                <a:cubicBezTo>
                  <a:pt x="3963" y="622"/>
                  <a:pt x="3972" y="627"/>
                  <a:pt x="3984" y="632"/>
                </a:cubicBezTo>
                <a:cubicBezTo>
                  <a:pt x="3996" y="638"/>
                  <a:pt x="4009" y="643"/>
                  <a:pt x="4025" y="648"/>
                </a:cubicBezTo>
                <a:cubicBezTo>
                  <a:pt x="4040" y="652"/>
                  <a:pt x="4058" y="655"/>
                  <a:pt x="4078" y="655"/>
                </a:cubicBezTo>
                <a:cubicBezTo>
                  <a:pt x="4090" y="655"/>
                  <a:pt x="4101" y="654"/>
                  <a:pt x="4111" y="651"/>
                </a:cubicBezTo>
                <a:cubicBezTo>
                  <a:pt x="4120" y="648"/>
                  <a:pt x="4129" y="645"/>
                  <a:pt x="4136" y="640"/>
                </a:cubicBezTo>
                <a:cubicBezTo>
                  <a:pt x="4143" y="635"/>
                  <a:pt x="4148" y="629"/>
                  <a:pt x="4152" y="622"/>
                </a:cubicBezTo>
                <a:cubicBezTo>
                  <a:pt x="4156" y="615"/>
                  <a:pt x="4157" y="606"/>
                  <a:pt x="4157" y="597"/>
                </a:cubicBezTo>
                <a:cubicBezTo>
                  <a:pt x="4157" y="586"/>
                  <a:pt x="4154" y="577"/>
                  <a:pt x="4147" y="569"/>
                </a:cubicBezTo>
                <a:cubicBezTo>
                  <a:pt x="4141" y="561"/>
                  <a:pt x="4132" y="554"/>
                  <a:pt x="4120" y="548"/>
                </a:cubicBezTo>
                <a:cubicBezTo>
                  <a:pt x="4109" y="542"/>
                  <a:pt x="4097" y="537"/>
                  <a:pt x="4083" y="532"/>
                </a:cubicBezTo>
                <a:cubicBezTo>
                  <a:pt x="4069" y="527"/>
                  <a:pt x="4054" y="521"/>
                  <a:pt x="4040" y="515"/>
                </a:cubicBezTo>
                <a:cubicBezTo>
                  <a:pt x="4025" y="509"/>
                  <a:pt x="4010" y="502"/>
                  <a:pt x="3996" y="494"/>
                </a:cubicBezTo>
                <a:cubicBezTo>
                  <a:pt x="3982" y="486"/>
                  <a:pt x="3970" y="476"/>
                  <a:pt x="3959" y="464"/>
                </a:cubicBezTo>
                <a:cubicBezTo>
                  <a:pt x="3947" y="452"/>
                  <a:pt x="3939" y="438"/>
                  <a:pt x="3932" y="422"/>
                </a:cubicBezTo>
                <a:cubicBezTo>
                  <a:pt x="3925" y="405"/>
                  <a:pt x="3922" y="386"/>
                  <a:pt x="3922" y="363"/>
                </a:cubicBezTo>
                <a:cubicBezTo>
                  <a:pt x="3922" y="339"/>
                  <a:pt x="3926" y="318"/>
                  <a:pt x="3935" y="299"/>
                </a:cubicBezTo>
                <a:cubicBezTo>
                  <a:pt x="3944" y="279"/>
                  <a:pt x="3958" y="262"/>
                  <a:pt x="3975" y="249"/>
                </a:cubicBezTo>
                <a:cubicBezTo>
                  <a:pt x="3992" y="235"/>
                  <a:pt x="4013" y="224"/>
                  <a:pt x="4037" y="216"/>
                </a:cubicBezTo>
                <a:cubicBezTo>
                  <a:pt x="4062" y="209"/>
                  <a:pt x="4090" y="205"/>
                  <a:pt x="4120" y="205"/>
                </a:cubicBezTo>
                <a:cubicBezTo>
                  <a:pt x="4136" y="205"/>
                  <a:pt x="4150" y="206"/>
                  <a:pt x="4165" y="208"/>
                </a:cubicBezTo>
                <a:cubicBezTo>
                  <a:pt x="4179" y="210"/>
                  <a:pt x="4192" y="213"/>
                  <a:pt x="4204" y="216"/>
                </a:cubicBezTo>
                <a:cubicBezTo>
                  <a:pt x="4216" y="220"/>
                  <a:pt x="4225" y="223"/>
                  <a:pt x="4233" y="227"/>
                </a:cubicBezTo>
                <a:cubicBezTo>
                  <a:pt x="4241" y="231"/>
                  <a:pt x="4247" y="234"/>
                  <a:pt x="4251" y="237"/>
                </a:cubicBezTo>
                <a:cubicBezTo>
                  <a:pt x="4254" y="239"/>
                  <a:pt x="4257" y="242"/>
                  <a:pt x="4258" y="245"/>
                </a:cubicBezTo>
                <a:cubicBezTo>
                  <a:pt x="4259" y="248"/>
                  <a:pt x="4261" y="251"/>
                  <a:pt x="4261" y="255"/>
                </a:cubicBezTo>
                <a:cubicBezTo>
                  <a:pt x="4262" y="259"/>
                  <a:pt x="4263" y="263"/>
                  <a:pt x="4263" y="269"/>
                </a:cubicBezTo>
                <a:cubicBezTo>
                  <a:pt x="4264" y="275"/>
                  <a:pt x="4264" y="282"/>
                  <a:pt x="4264" y="290"/>
                </a:cubicBezTo>
                <a:cubicBezTo>
                  <a:pt x="4264" y="300"/>
                  <a:pt x="4264" y="308"/>
                  <a:pt x="4263" y="314"/>
                </a:cubicBezTo>
                <a:cubicBezTo>
                  <a:pt x="4263" y="320"/>
                  <a:pt x="4262" y="325"/>
                  <a:pt x="4260" y="329"/>
                </a:cubicBezTo>
                <a:cubicBezTo>
                  <a:pt x="4259" y="333"/>
                  <a:pt x="4257" y="335"/>
                  <a:pt x="4255" y="336"/>
                </a:cubicBezTo>
                <a:cubicBezTo>
                  <a:pt x="4253" y="338"/>
                  <a:pt x="4251" y="338"/>
                  <a:pt x="4248" y="338"/>
                </a:cubicBezTo>
                <a:cubicBezTo>
                  <a:pt x="4244" y="338"/>
                  <a:pt x="4239" y="336"/>
                  <a:pt x="4232" y="332"/>
                </a:cubicBezTo>
                <a:cubicBezTo>
                  <a:pt x="4225" y="329"/>
                  <a:pt x="4217" y="325"/>
                  <a:pt x="4206" y="320"/>
                </a:cubicBezTo>
                <a:cubicBezTo>
                  <a:pt x="4196" y="316"/>
                  <a:pt x="4184" y="312"/>
                  <a:pt x="4170" y="308"/>
                </a:cubicBezTo>
                <a:cubicBezTo>
                  <a:pt x="4157" y="304"/>
                  <a:pt x="4141" y="302"/>
                  <a:pt x="4124" y="302"/>
                </a:cubicBezTo>
                <a:cubicBezTo>
                  <a:pt x="4111" y="302"/>
                  <a:pt x="4100" y="303"/>
                  <a:pt x="4091" y="306"/>
                </a:cubicBezTo>
                <a:cubicBezTo>
                  <a:pt x="4082" y="308"/>
                  <a:pt x="4075" y="312"/>
                  <a:pt x="4069" y="317"/>
                </a:cubicBezTo>
                <a:cubicBezTo>
                  <a:pt x="4063" y="322"/>
                  <a:pt x="4059" y="327"/>
                  <a:pt x="4056" y="334"/>
                </a:cubicBezTo>
                <a:cubicBezTo>
                  <a:pt x="4053" y="340"/>
                  <a:pt x="4051" y="347"/>
                  <a:pt x="4051" y="354"/>
                </a:cubicBezTo>
                <a:cubicBezTo>
                  <a:pt x="4051" y="365"/>
                  <a:pt x="4055" y="375"/>
                  <a:pt x="4062" y="382"/>
                </a:cubicBezTo>
                <a:cubicBezTo>
                  <a:pt x="4069" y="390"/>
                  <a:pt x="4078" y="397"/>
                  <a:pt x="4089" y="403"/>
                </a:cubicBezTo>
                <a:cubicBezTo>
                  <a:pt x="4100" y="409"/>
                  <a:pt x="4113" y="414"/>
                  <a:pt x="4128" y="419"/>
                </a:cubicBezTo>
                <a:cubicBezTo>
                  <a:pt x="4142" y="424"/>
                  <a:pt x="4157" y="430"/>
                  <a:pt x="4171" y="436"/>
                </a:cubicBezTo>
                <a:cubicBezTo>
                  <a:pt x="4186" y="442"/>
                  <a:pt x="4201" y="449"/>
                  <a:pt x="4215" y="457"/>
                </a:cubicBezTo>
                <a:cubicBezTo>
                  <a:pt x="4230" y="465"/>
                  <a:pt x="4242" y="475"/>
                  <a:pt x="4254" y="486"/>
                </a:cubicBezTo>
                <a:cubicBezTo>
                  <a:pt x="4265" y="498"/>
                  <a:pt x="4274" y="512"/>
                  <a:pt x="4281" y="528"/>
                </a:cubicBezTo>
                <a:cubicBezTo>
                  <a:pt x="4288" y="544"/>
                  <a:pt x="4291" y="564"/>
                  <a:pt x="4291" y="586"/>
                </a:cubicBezTo>
                <a:close/>
                <a:moveTo>
                  <a:pt x="4671" y="676"/>
                </a:moveTo>
                <a:cubicBezTo>
                  <a:pt x="4671" y="692"/>
                  <a:pt x="4670" y="704"/>
                  <a:pt x="4668" y="713"/>
                </a:cubicBezTo>
                <a:cubicBezTo>
                  <a:pt x="4666" y="721"/>
                  <a:pt x="4663" y="727"/>
                  <a:pt x="4660" y="731"/>
                </a:cubicBezTo>
                <a:cubicBezTo>
                  <a:pt x="4657" y="734"/>
                  <a:pt x="4652" y="737"/>
                  <a:pt x="4645" y="740"/>
                </a:cubicBezTo>
                <a:cubicBezTo>
                  <a:pt x="4639" y="743"/>
                  <a:pt x="4632" y="745"/>
                  <a:pt x="4623" y="747"/>
                </a:cubicBezTo>
                <a:cubicBezTo>
                  <a:pt x="4615" y="749"/>
                  <a:pt x="4605" y="751"/>
                  <a:pt x="4595" y="752"/>
                </a:cubicBezTo>
                <a:cubicBezTo>
                  <a:pt x="4585" y="753"/>
                  <a:pt x="4575" y="753"/>
                  <a:pt x="4565" y="753"/>
                </a:cubicBezTo>
                <a:cubicBezTo>
                  <a:pt x="4537" y="753"/>
                  <a:pt x="4514" y="750"/>
                  <a:pt x="4494" y="743"/>
                </a:cubicBezTo>
                <a:cubicBezTo>
                  <a:pt x="4474" y="736"/>
                  <a:pt x="4457" y="725"/>
                  <a:pt x="4444" y="711"/>
                </a:cubicBezTo>
                <a:cubicBezTo>
                  <a:pt x="4431" y="696"/>
                  <a:pt x="4421" y="678"/>
                  <a:pt x="4415" y="656"/>
                </a:cubicBezTo>
                <a:cubicBezTo>
                  <a:pt x="4409" y="635"/>
                  <a:pt x="4406" y="609"/>
                  <a:pt x="4406" y="579"/>
                </a:cubicBezTo>
                <a:cubicBezTo>
                  <a:pt x="4406" y="329"/>
                  <a:pt x="4406" y="329"/>
                  <a:pt x="4406" y="329"/>
                </a:cubicBezTo>
                <a:cubicBezTo>
                  <a:pt x="4347" y="329"/>
                  <a:pt x="4347" y="329"/>
                  <a:pt x="4347" y="329"/>
                </a:cubicBezTo>
                <a:cubicBezTo>
                  <a:pt x="4340" y="329"/>
                  <a:pt x="4335" y="325"/>
                  <a:pt x="4331" y="316"/>
                </a:cubicBezTo>
                <a:cubicBezTo>
                  <a:pt x="4328" y="307"/>
                  <a:pt x="4326" y="293"/>
                  <a:pt x="4326" y="273"/>
                </a:cubicBezTo>
                <a:cubicBezTo>
                  <a:pt x="4326" y="263"/>
                  <a:pt x="4326" y="254"/>
                  <a:pt x="4327" y="246"/>
                </a:cubicBezTo>
                <a:cubicBezTo>
                  <a:pt x="4328" y="239"/>
                  <a:pt x="4329" y="233"/>
                  <a:pt x="4331" y="229"/>
                </a:cubicBezTo>
                <a:cubicBezTo>
                  <a:pt x="4333" y="225"/>
                  <a:pt x="4335" y="222"/>
                  <a:pt x="4338" y="220"/>
                </a:cubicBezTo>
                <a:cubicBezTo>
                  <a:pt x="4341" y="218"/>
                  <a:pt x="4344" y="217"/>
                  <a:pt x="4348" y="217"/>
                </a:cubicBezTo>
                <a:cubicBezTo>
                  <a:pt x="4406" y="217"/>
                  <a:pt x="4406" y="217"/>
                  <a:pt x="4406" y="217"/>
                </a:cubicBezTo>
                <a:cubicBezTo>
                  <a:pt x="4406" y="109"/>
                  <a:pt x="4406" y="109"/>
                  <a:pt x="4406" y="109"/>
                </a:cubicBezTo>
                <a:cubicBezTo>
                  <a:pt x="4406" y="105"/>
                  <a:pt x="4407" y="102"/>
                  <a:pt x="4409" y="99"/>
                </a:cubicBezTo>
                <a:cubicBezTo>
                  <a:pt x="4411" y="96"/>
                  <a:pt x="4414" y="93"/>
                  <a:pt x="4420" y="91"/>
                </a:cubicBezTo>
                <a:cubicBezTo>
                  <a:pt x="4425" y="89"/>
                  <a:pt x="4432" y="88"/>
                  <a:pt x="4441" y="87"/>
                </a:cubicBezTo>
                <a:cubicBezTo>
                  <a:pt x="4450" y="86"/>
                  <a:pt x="4461" y="86"/>
                  <a:pt x="4474" y="86"/>
                </a:cubicBezTo>
                <a:cubicBezTo>
                  <a:pt x="4488" y="86"/>
                  <a:pt x="4499" y="86"/>
                  <a:pt x="4508" y="87"/>
                </a:cubicBezTo>
                <a:cubicBezTo>
                  <a:pt x="4517" y="88"/>
                  <a:pt x="4524" y="89"/>
                  <a:pt x="4529" y="91"/>
                </a:cubicBezTo>
                <a:cubicBezTo>
                  <a:pt x="4534" y="93"/>
                  <a:pt x="4537" y="96"/>
                  <a:pt x="4540" y="99"/>
                </a:cubicBezTo>
                <a:cubicBezTo>
                  <a:pt x="4542" y="102"/>
                  <a:pt x="4543" y="105"/>
                  <a:pt x="4543" y="109"/>
                </a:cubicBezTo>
                <a:cubicBezTo>
                  <a:pt x="4543" y="217"/>
                  <a:pt x="4543" y="217"/>
                  <a:pt x="4543" y="217"/>
                </a:cubicBezTo>
                <a:cubicBezTo>
                  <a:pt x="4649" y="217"/>
                  <a:pt x="4649" y="217"/>
                  <a:pt x="4649" y="217"/>
                </a:cubicBezTo>
                <a:cubicBezTo>
                  <a:pt x="4653" y="217"/>
                  <a:pt x="4656" y="218"/>
                  <a:pt x="4659" y="220"/>
                </a:cubicBezTo>
                <a:cubicBezTo>
                  <a:pt x="4661" y="222"/>
                  <a:pt x="4664" y="225"/>
                  <a:pt x="4665" y="229"/>
                </a:cubicBezTo>
                <a:cubicBezTo>
                  <a:pt x="4667" y="233"/>
                  <a:pt x="4669" y="239"/>
                  <a:pt x="4670" y="246"/>
                </a:cubicBezTo>
                <a:cubicBezTo>
                  <a:pt x="4670" y="254"/>
                  <a:pt x="4671" y="263"/>
                  <a:pt x="4671" y="273"/>
                </a:cubicBezTo>
                <a:cubicBezTo>
                  <a:pt x="4671" y="293"/>
                  <a:pt x="4669" y="307"/>
                  <a:pt x="4665" y="316"/>
                </a:cubicBezTo>
                <a:cubicBezTo>
                  <a:pt x="4662" y="325"/>
                  <a:pt x="4657" y="329"/>
                  <a:pt x="4650" y="329"/>
                </a:cubicBezTo>
                <a:cubicBezTo>
                  <a:pt x="4543" y="329"/>
                  <a:pt x="4543" y="329"/>
                  <a:pt x="4543" y="329"/>
                </a:cubicBezTo>
                <a:cubicBezTo>
                  <a:pt x="4543" y="558"/>
                  <a:pt x="4543" y="558"/>
                  <a:pt x="4543" y="558"/>
                </a:cubicBezTo>
                <a:cubicBezTo>
                  <a:pt x="4543" y="585"/>
                  <a:pt x="4547" y="605"/>
                  <a:pt x="4556" y="618"/>
                </a:cubicBezTo>
                <a:cubicBezTo>
                  <a:pt x="4564" y="631"/>
                  <a:pt x="4579" y="638"/>
                  <a:pt x="4600" y="638"/>
                </a:cubicBezTo>
                <a:cubicBezTo>
                  <a:pt x="4608" y="638"/>
                  <a:pt x="4614" y="637"/>
                  <a:pt x="4620" y="636"/>
                </a:cubicBezTo>
                <a:cubicBezTo>
                  <a:pt x="4626" y="635"/>
                  <a:pt x="4631" y="633"/>
                  <a:pt x="4636" y="632"/>
                </a:cubicBezTo>
                <a:cubicBezTo>
                  <a:pt x="4640" y="630"/>
                  <a:pt x="4644" y="629"/>
                  <a:pt x="4647" y="627"/>
                </a:cubicBezTo>
                <a:cubicBezTo>
                  <a:pt x="4650" y="626"/>
                  <a:pt x="4653" y="625"/>
                  <a:pt x="4656" y="625"/>
                </a:cubicBezTo>
                <a:cubicBezTo>
                  <a:pt x="4658" y="625"/>
                  <a:pt x="4660" y="626"/>
                  <a:pt x="4662" y="627"/>
                </a:cubicBezTo>
                <a:cubicBezTo>
                  <a:pt x="4664" y="629"/>
                  <a:pt x="4665" y="631"/>
                  <a:pt x="4667" y="635"/>
                </a:cubicBezTo>
                <a:cubicBezTo>
                  <a:pt x="4668" y="639"/>
                  <a:pt x="4669" y="644"/>
                  <a:pt x="4670" y="650"/>
                </a:cubicBezTo>
                <a:cubicBezTo>
                  <a:pt x="4670" y="657"/>
                  <a:pt x="4671" y="665"/>
                  <a:pt x="4671" y="676"/>
                </a:cubicBezTo>
                <a:close/>
                <a:moveTo>
                  <a:pt x="4925" y="71"/>
                </a:moveTo>
                <a:cubicBezTo>
                  <a:pt x="4925" y="98"/>
                  <a:pt x="4920" y="118"/>
                  <a:pt x="4909" y="128"/>
                </a:cubicBezTo>
                <a:cubicBezTo>
                  <a:pt x="4897" y="139"/>
                  <a:pt x="4876" y="144"/>
                  <a:pt x="4846" y="144"/>
                </a:cubicBezTo>
                <a:cubicBezTo>
                  <a:pt x="4815" y="144"/>
                  <a:pt x="4794" y="139"/>
                  <a:pt x="4783" y="129"/>
                </a:cubicBezTo>
                <a:cubicBezTo>
                  <a:pt x="4772" y="119"/>
                  <a:pt x="4767" y="100"/>
                  <a:pt x="4767" y="74"/>
                </a:cubicBezTo>
                <a:cubicBezTo>
                  <a:pt x="4767" y="46"/>
                  <a:pt x="4772" y="27"/>
                  <a:pt x="4784" y="16"/>
                </a:cubicBezTo>
                <a:cubicBezTo>
                  <a:pt x="4795" y="5"/>
                  <a:pt x="4816" y="0"/>
                  <a:pt x="4847" y="0"/>
                </a:cubicBezTo>
                <a:cubicBezTo>
                  <a:pt x="4877" y="0"/>
                  <a:pt x="4898" y="5"/>
                  <a:pt x="4909" y="15"/>
                </a:cubicBezTo>
                <a:cubicBezTo>
                  <a:pt x="4920" y="26"/>
                  <a:pt x="4925" y="44"/>
                  <a:pt x="4925" y="71"/>
                </a:cubicBezTo>
                <a:close/>
                <a:moveTo>
                  <a:pt x="4915" y="724"/>
                </a:moveTo>
                <a:cubicBezTo>
                  <a:pt x="4915" y="727"/>
                  <a:pt x="4914" y="731"/>
                  <a:pt x="4912" y="733"/>
                </a:cubicBezTo>
                <a:cubicBezTo>
                  <a:pt x="4910" y="736"/>
                  <a:pt x="4906" y="738"/>
                  <a:pt x="4901" y="740"/>
                </a:cubicBezTo>
                <a:cubicBezTo>
                  <a:pt x="4895" y="742"/>
                  <a:pt x="4888" y="743"/>
                  <a:pt x="4880" y="744"/>
                </a:cubicBezTo>
                <a:cubicBezTo>
                  <a:pt x="4871" y="745"/>
                  <a:pt x="4860" y="746"/>
                  <a:pt x="4846" y="746"/>
                </a:cubicBezTo>
                <a:cubicBezTo>
                  <a:pt x="4833" y="746"/>
                  <a:pt x="4822" y="745"/>
                  <a:pt x="4813" y="744"/>
                </a:cubicBezTo>
                <a:cubicBezTo>
                  <a:pt x="4804" y="743"/>
                  <a:pt x="4797" y="742"/>
                  <a:pt x="4792" y="740"/>
                </a:cubicBezTo>
                <a:cubicBezTo>
                  <a:pt x="4786" y="738"/>
                  <a:pt x="4783" y="736"/>
                  <a:pt x="4781" y="733"/>
                </a:cubicBezTo>
                <a:cubicBezTo>
                  <a:pt x="4778" y="731"/>
                  <a:pt x="4777" y="727"/>
                  <a:pt x="4777" y="724"/>
                </a:cubicBezTo>
                <a:cubicBezTo>
                  <a:pt x="4777" y="237"/>
                  <a:pt x="4777" y="237"/>
                  <a:pt x="4777" y="237"/>
                </a:cubicBezTo>
                <a:cubicBezTo>
                  <a:pt x="4777" y="233"/>
                  <a:pt x="4778" y="230"/>
                  <a:pt x="4781" y="227"/>
                </a:cubicBezTo>
                <a:cubicBezTo>
                  <a:pt x="4783" y="225"/>
                  <a:pt x="4786" y="222"/>
                  <a:pt x="4792" y="220"/>
                </a:cubicBezTo>
                <a:cubicBezTo>
                  <a:pt x="4797" y="218"/>
                  <a:pt x="4804" y="217"/>
                  <a:pt x="4813" y="216"/>
                </a:cubicBezTo>
                <a:cubicBezTo>
                  <a:pt x="4822" y="215"/>
                  <a:pt x="4833" y="214"/>
                  <a:pt x="4846" y="214"/>
                </a:cubicBezTo>
                <a:cubicBezTo>
                  <a:pt x="4860" y="214"/>
                  <a:pt x="4871" y="215"/>
                  <a:pt x="4880" y="216"/>
                </a:cubicBezTo>
                <a:cubicBezTo>
                  <a:pt x="4888" y="217"/>
                  <a:pt x="4895" y="218"/>
                  <a:pt x="4901" y="220"/>
                </a:cubicBezTo>
                <a:cubicBezTo>
                  <a:pt x="4906" y="222"/>
                  <a:pt x="4910" y="225"/>
                  <a:pt x="4912" y="227"/>
                </a:cubicBezTo>
                <a:cubicBezTo>
                  <a:pt x="4914" y="230"/>
                  <a:pt x="4915" y="233"/>
                  <a:pt x="4915" y="237"/>
                </a:cubicBezTo>
                <a:lnTo>
                  <a:pt x="4915" y="724"/>
                </a:lnTo>
                <a:close/>
                <a:moveTo>
                  <a:pt x="5341" y="676"/>
                </a:moveTo>
                <a:cubicBezTo>
                  <a:pt x="5341" y="692"/>
                  <a:pt x="5340" y="704"/>
                  <a:pt x="5338" y="713"/>
                </a:cubicBezTo>
                <a:cubicBezTo>
                  <a:pt x="5336" y="721"/>
                  <a:pt x="5333" y="727"/>
                  <a:pt x="5330" y="731"/>
                </a:cubicBezTo>
                <a:cubicBezTo>
                  <a:pt x="5327" y="734"/>
                  <a:pt x="5322" y="737"/>
                  <a:pt x="5316" y="740"/>
                </a:cubicBezTo>
                <a:cubicBezTo>
                  <a:pt x="5309" y="743"/>
                  <a:pt x="5302" y="745"/>
                  <a:pt x="5293" y="747"/>
                </a:cubicBezTo>
                <a:cubicBezTo>
                  <a:pt x="5285" y="749"/>
                  <a:pt x="5275" y="751"/>
                  <a:pt x="5265" y="752"/>
                </a:cubicBezTo>
                <a:cubicBezTo>
                  <a:pt x="5255" y="753"/>
                  <a:pt x="5245" y="753"/>
                  <a:pt x="5235" y="753"/>
                </a:cubicBezTo>
                <a:cubicBezTo>
                  <a:pt x="5208" y="753"/>
                  <a:pt x="5184" y="750"/>
                  <a:pt x="5164" y="743"/>
                </a:cubicBezTo>
                <a:cubicBezTo>
                  <a:pt x="5144" y="736"/>
                  <a:pt x="5127" y="725"/>
                  <a:pt x="5114" y="711"/>
                </a:cubicBezTo>
                <a:cubicBezTo>
                  <a:pt x="5101" y="696"/>
                  <a:pt x="5091" y="678"/>
                  <a:pt x="5085" y="656"/>
                </a:cubicBezTo>
                <a:cubicBezTo>
                  <a:pt x="5079" y="635"/>
                  <a:pt x="5076" y="609"/>
                  <a:pt x="5076" y="579"/>
                </a:cubicBezTo>
                <a:cubicBezTo>
                  <a:pt x="5076" y="329"/>
                  <a:pt x="5076" y="329"/>
                  <a:pt x="5076" y="329"/>
                </a:cubicBezTo>
                <a:cubicBezTo>
                  <a:pt x="5017" y="329"/>
                  <a:pt x="5017" y="329"/>
                  <a:pt x="5017" y="329"/>
                </a:cubicBezTo>
                <a:cubicBezTo>
                  <a:pt x="5010" y="329"/>
                  <a:pt x="5005" y="325"/>
                  <a:pt x="5001" y="316"/>
                </a:cubicBezTo>
                <a:cubicBezTo>
                  <a:pt x="4998" y="307"/>
                  <a:pt x="4996" y="293"/>
                  <a:pt x="4996" y="273"/>
                </a:cubicBezTo>
                <a:cubicBezTo>
                  <a:pt x="4996" y="263"/>
                  <a:pt x="4996" y="254"/>
                  <a:pt x="4997" y="246"/>
                </a:cubicBezTo>
                <a:cubicBezTo>
                  <a:pt x="4998" y="239"/>
                  <a:pt x="5000" y="233"/>
                  <a:pt x="5001" y="229"/>
                </a:cubicBezTo>
                <a:cubicBezTo>
                  <a:pt x="5003" y="225"/>
                  <a:pt x="5006" y="222"/>
                  <a:pt x="5008" y="220"/>
                </a:cubicBezTo>
                <a:cubicBezTo>
                  <a:pt x="5011" y="218"/>
                  <a:pt x="5014" y="217"/>
                  <a:pt x="5018" y="217"/>
                </a:cubicBezTo>
                <a:cubicBezTo>
                  <a:pt x="5076" y="217"/>
                  <a:pt x="5076" y="217"/>
                  <a:pt x="5076" y="217"/>
                </a:cubicBezTo>
                <a:cubicBezTo>
                  <a:pt x="5076" y="109"/>
                  <a:pt x="5076" y="109"/>
                  <a:pt x="5076" y="109"/>
                </a:cubicBezTo>
                <a:cubicBezTo>
                  <a:pt x="5076" y="105"/>
                  <a:pt x="5077" y="102"/>
                  <a:pt x="5079" y="99"/>
                </a:cubicBezTo>
                <a:cubicBezTo>
                  <a:pt x="5081" y="96"/>
                  <a:pt x="5085" y="93"/>
                  <a:pt x="5090" y="91"/>
                </a:cubicBezTo>
                <a:cubicBezTo>
                  <a:pt x="5095" y="89"/>
                  <a:pt x="5102" y="88"/>
                  <a:pt x="5111" y="87"/>
                </a:cubicBezTo>
                <a:cubicBezTo>
                  <a:pt x="5120" y="86"/>
                  <a:pt x="5131" y="86"/>
                  <a:pt x="5144" y="86"/>
                </a:cubicBezTo>
                <a:cubicBezTo>
                  <a:pt x="5158" y="86"/>
                  <a:pt x="5169" y="86"/>
                  <a:pt x="5178" y="87"/>
                </a:cubicBezTo>
                <a:cubicBezTo>
                  <a:pt x="5187" y="88"/>
                  <a:pt x="5194" y="89"/>
                  <a:pt x="5199" y="91"/>
                </a:cubicBezTo>
                <a:cubicBezTo>
                  <a:pt x="5204" y="93"/>
                  <a:pt x="5208" y="96"/>
                  <a:pt x="5210" y="99"/>
                </a:cubicBezTo>
                <a:cubicBezTo>
                  <a:pt x="5212" y="102"/>
                  <a:pt x="5213" y="105"/>
                  <a:pt x="5213" y="109"/>
                </a:cubicBezTo>
                <a:cubicBezTo>
                  <a:pt x="5213" y="217"/>
                  <a:pt x="5213" y="217"/>
                  <a:pt x="5213" y="217"/>
                </a:cubicBezTo>
                <a:cubicBezTo>
                  <a:pt x="5319" y="217"/>
                  <a:pt x="5319" y="217"/>
                  <a:pt x="5319" y="217"/>
                </a:cubicBezTo>
                <a:cubicBezTo>
                  <a:pt x="5323" y="217"/>
                  <a:pt x="5326" y="218"/>
                  <a:pt x="5329" y="220"/>
                </a:cubicBezTo>
                <a:cubicBezTo>
                  <a:pt x="5332" y="222"/>
                  <a:pt x="5334" y="225"/>
                  <a:pt x="5336" y="229"/>
                </a:cubicBezTo>
                <a:cubicBezTo>
                  <a:pt x="5337" y="233"/>
                  <a:pt x="5339" y="239"/>
                  <a:pt x="5340" y="246"/>
                </a:cubicBezTo>
                <a:cubicBezTo>
                  <a:pt x="5341" y="254"/>
                  <a:pt x="5341" y="263"/>
                  <a:pt x="5341" y="273"/>
                </a:cubicBezTo>
                <a:cubicBezTo>
                  <a:pt x="5341" y="293"/>
                  <a:pt x="5339" y="307"/>
                  <a:pt x="5336" y="316"/>
                </a:cubicBezTo>
                <a:cubicBezTo>
                  <a:pt x="5332" y="325"/>
                  <a:pt x="5327" y="329"/>
                  <a:pt x="5320" y="329"/>
                </a:cubicBezTo>
                <a:cubicBezTo>
                  <a:pt x="5213" y="329"/>
                  <a:pt x="5213" y="329"/>
                  <a:pt x="5213" y="329"/>
                </a:cubicBezTo>
                <a:cubicBezTo>
                  <a:pt x="5213" y="558"/>
                  <a:pt x="5213" y="558"/>
                  <a:pt x="5213" y="558"/>
                </a:cubicBezTo>
                <a:cubicBezTo>
                  <a:pt x="5213" y="585"/>
                  <a:pt x="5217" y="605"/>
                  <a:pt x="5226" y="618"/>
                </a:cubicBezTo>
                <a:cubicBezTo>
                  <a:pt x="5234" y="631"/>
                  <a:pt x="5249" y="638"/>
                  <a:pt x="5271" y="638"/>
                </a:cubicBezTo>
                <a:cubicBezTo>
                  <a:pt x="5278" y="638"/>
                  <a:pt x="5284" y="637"/>
                  <a:pt x="5290" y="636"/>
                </a:cubicBezTo>
                <a:cubicBezTo>
                  <a:pt x="5296" y="635"/>
                  <a:pt x="5301" y="633"/>
                  <a:pt x="5306" y="632"/>
                </a:cubicBezTo>
                <a:cubicBezTo>
                  <a:pt x="5310" y="630"/>
                  <a:pt x="5314" y="629"/>
                  <a:pt x="5317" y="627"/>
                </a:cubicBezTo>
                <a:cubicBezTo>
                  <a:pt x="5320" y="626"/>
                  <a:pt x="5323" y="625"/>
                  <a:pt x="5326" y="625"/>
                </a:cubicBezTo>
                <a:cubicBezTo>
                  <a:pt x="5328" y="625"/>
                  <a:pt x="5330" y="626"/>
                  <a:pt x="5332" y="627"/>
                </a:cubicBezTo>
                <a:cubicBezTo>
                  <a:pt x="5334" y="629"/>
                  <a:pt x="5336" y="631"/>
                  <a:pt x="5337" y="635"/>
                </a:cubicBezTo>
                <a:cubicBezTo>
                  <a:pt x="5338" y="639"/>
                  <a:pt x="5339" y="644"/>
                  <a:pt x="5340" y="650"/>
                </a:cubicBezTo>
                <a:cubicBezTo>
                  <a:pt x="5341" y="657"/>
                  <a:pt x="5341" y="665"/>
                  <a:pt x="5341" y="676"/>
                </a:cubicBezTo>
                <a:close/>
                <a:moveTo>
                  <a:pt x="5903" y="724"/>
                </a:moveTo>
                <a:cubicBezTo>
                  <a:pt x="5903" y="727"/>
                  <a:pt x="5902" y="731"/>
                  <a:pt x="5901" y="733"/>
                </a:cubicBezTo>
                <a:cubicBezTo>
                  <a:pt x="5899" y="736"/>
                  <a:pt x="5896" y="738"/>
                  <a:pt x="5891" y="740"/>
                </a:cubicBezTo>
                <a:cubicBezTo>
                  <a:pt x="5886" y="742"/>
                  <a:pt x="5880" y="743"/>
                  <a:pt x="5873" y="744"/>
                </a:cubicBezTo>
                <a:cubicBezTo>
                  <a:pt x="5865" y="745"/>
                  <a:pt x="5856" y="746"/>
                  <a:pt x="5845" y="746"/>
                </a:cubicBezTo>
                <a:cubicBezTo>
                  <a:pt x="5833" y="746"/>
                  <a:pt x="5823" y="745"/>
                  <a:pt x="5815" y="744"/>
                </a:cubicBezTo>
                <a:cubicBezTo>
                  <a:pt x="5808" y="743"/>
                  <a:pt x="5802" y="742"/>
                  <a:pt x="5798" y="740"/>
                </a:cubicBezTo>
                <a:cubicBezTo>
                  <a:pt x="5793" y="738"/>
                  <a:pt x="5790" y="736"/>
                  <a:pt x="5788" y="733"/>
                </a:cubicBezTo>
                <a:cubicBezTo>
                  <a:pt x="5787" y="731"/>
                  <a:pt x="5786" y="727"/>
                  <a:pt x="5786" y="724"/>
                </a:cubicBezTo>
                <a:cubicBezTo>
                  <a:pt x="5786" y="667"/>
                  <a:pt x="5786" y="667"/>
                  <a:pt x="5786" y="667"/>
                </a:cubicBezTo>
                <a:cubicBezTo>
                  <a:pt x="5759" y="697"/>
                  <a:pt x="5731" y="718"/>
                  <a:pt x="5703" y="733"/>
                </a:cubicBezTo>
                <a:cubicBezTo>
                  <a:pt x="5675" y="748"/>
                  <a:pt x="5647" y="755"/>
                  <a:pt x="5617" y="755"/>
                </a:cubicBezTo>
                <a:cubicBezTo>
                  <a:pt x="5583" y="755"/>
                  <a:pt x="5555" y="749"/>
                  <a:pt x="5532" y="739"/>
                </a:cubicBezTo>
                <a:cubicBezTo>
                  <a:pt x="5509" y="728"/>
                  <a:pt x="5491" y="713"/>
                  <a:pt x="5477" y="694"/>
                </a:cubicBezTo>
                <a:cubicBezTo>
                  <a:pt x="5463" y="675"/>
                  <a:pt x="5453" y="653"/>
                  <a:pt x="5447" y="628"/>
                </a:cubicBezTo>
                <a:cubicBezTo>
                  <a:pt x="5441" y="603"/>
                  <a:pt x="5438" y="572"/>
                  <a:pt x="5438" y="535"/>
                </a:cubicBezTo>
                <a:cubicBezTo>
                  <a:pt x="5438" y="236"/>
                  <a:pt x="5438" y="236"/>
                  <a:pt x="5438" y="236"/>
                </a:cubicBezTo>
                <a:cubicBezTo>
                  <a:pt x="5438" y="232"/>
                  <a:pt x="5439" y="229"/>
                  <a:pt x="5441" y="226"/>
                </a:cubicBezTo>
                <a:cubicBezTo>
                  <a:pt x="5443" y="224"/>
                  <a:pt x="5447" y="221"/>
                  <a:pt x="5452" y="220"/>
                </a:cubicBezTo>
                <a:cubicBezTo>
                  <a:pt x="5457" y="218"/>
                  <a:pt x="5464" y="216"/>
                  <a:pt x="5473" y="215"/>
                </a:cubicBezTo>
                <a:cubicBezTo>
                  <a:pt x="5482" y="215"/>
                  <a:pt x="5493" y="214"/>
                  <a:pt x="5506" y="214"/>
                </a:cubicBezTo>
                <a:cubicBezTo>
                  <a:pt x="5520" y="214"/>
                  <a:pt x="5531" y="215"/>
                  <a:pt x="5540" y="215"/>
                </a:cubicBezTo>
                <a:cubicBezTo>
                  <a:pt x="5548" y="216"/>
                  <a:pt x="5555" y="218"/>
                  <a:pt x="5561" y="220"/>
                </a:cubicBezTo>
                <a:cubicBezTo>
                  <a:pt x="5566" y="221"/>
                  <a:pt x="5570" y="224"/>
                  <a:pt x="5572" y="226"/>
                </a:cubicBezTo>
                <a:cubicBezTo>
                  <a:pt x="5574" y="229"/>
                  <a:pt x="5575" y="232"/>
                  <a:pt x="5575" y="236"/>
                </a:cubicBezTo>
                <a:cubicBezTo>
                  <a:pt x="5575" y="512"/>
                  <a:pt x="5575" y="512"/>
                  <a:pt x="5575" y="512"/>
                </a:cubicBezTo>
                <a:cubicBezTo>
                  <a:pt x="5575" y="537"/>
                  <a:pt x="5577" y="557"/>
                  <a:pt x="5580" y="570"/>
                </a:cubicBezTo>
                <a:cubicBezTo>
                  <a:pt x="5583" y="584"/>
                  <a:pt x="5588" y="595"/>
                  <a:pt x="5595" y="605"/>
                </a:cubicBezTo>
                <a:cubicBezTo>
                  <a:pt x="5602" y="614"/>
                  <a:pt x="5610" y="622"/>
                  <a:pt x="5621" y="627"/>
                </a:cubicBezTo>
                <a:cubicBezTo>
                  <a:pt x="5631" y="632"/>
                  <a:pt x="5643" y="635"/>
                  <a:pt x="5657" y="635"/>
                </a:cubicBezTo>
                <a:cubicBezTo>
                  <a:pt x="5675" y="635"/>
                  <a:pt x="5692" y="629"/>
                  <a:pt x="5710" y="616"/>
                </a:cubicBezTo>
                <a:cubicBezTo>
                  <a:pt x="5728" y="603"/>
                  <a:pt x="5746" y="585"/>
                  <a:pt x="5767" y="560"/>
                </a:cubicBezTo>
                <a:cubicBezTo>
                  <a:pt x="5767" y="236"/>
                  <a:pt x="5767" y="236"/>
                  <a:pt x="5767" y="236"/>
                </a:cubicBezTo>
                <a:cubicBezTo>
                  <a:pt x="5767" y="232"/>
                  <a:pt x="5768" y="229"/>
                  <a:pt x="5770" y="226"/>
                </a:cubicBezTo>
                <a:cubicBezTo>
                  <a:pt x="5772" y="224"/>
                  <a:pt x="5775" y="221"/>
                  <a:pt x="5780" y="220"/>
                </a:cubicBezTo>
                <a:cubicBezTo>
                  <a:pt x="5786" y="218"/>
                  <a:pt x="5793" y="216"/>
                  <a:pt x="5802" y="215"/>
                </a:cubicBezTo>
                <a:cubicBezTo>
                  <a:pt x="5810" y="215"/>
                  <a:pt x="5821" y="214"/>
                  <a:pt x="5835" y="214"/>
                </a:cubicBezTo>
                <a:cubicBezTo>
                  <a:pt x="5848" y="214"/>
                  <a:pt x="5860" y="215"/>
                  <a:pt x="5868" y="215"/>
                </a:cubicBezTo>
                <a:cubicBezTo>
                  <a:pt x="5877" y="216"/>
                  <a:pt x="5884" y="218"/>
                  <a:pt x="5889" y="220"/>
                </a:cubicBezTo>
                <a:cubicBezTo>
                  <a:pt x="5894" y="221"/>
                  <a:pt x="5898" y="224"/>
                  <a:pt x="5900" y="226"/>
                </a:cubicBezTo>
                <a:cubicBezTo>
                  <a:pt x="5902" y="229"/>
                  <a:pt x="5903" y="232"/>
                  <a:pt x="5903" y="236"/>
                </a:cubicBezTo>
                <a:lnTo>
                  <a:pt x="5903" y="724"/>
                </a:lnTo>
                <a:close/>
                <a:moveTo>
                  <a:pt x="6504" y="724"/>
                </a:moveTo>
                <a:cubicBezTo>
                  <a:pt x="6504" y="727"/>
                  <a:pt x="6503" y="731"/>
                  <a:pt x="6502" y="733"/>
                </a:cubicBezTo>
                <a:cubicBezTo>
                  <a:pt x="6500" y="736"/>
                  <a:pt x="6497" y="738"/>
                  <a:pt x="6492" y="740"/>
                </a:cubicBezTo>
                <a:cubicBezTo>
                  <a:pt x="6487" y="742"/>
                  <a:pt x="6481" y="743"/>
                  <a:pt x="6474" y="744"/>
                </a:cubicBezTo>
                <a:cubicBezTo>
                  <a:pt x="6466" y="745"/>
                  <a:pt x="6457" y="746"/>
                  <a:pt x="6446" y="746"/>
                </a:cubicBezTo>
                <a:cubicBezTo>
                  <a:pt x="6434" y="746"/>
                  <a:pt x="6424" y="745"/>
                  <a:pt x="6417" y="744"/>
                </a:cubicBezTo>
                <a:cubicBezTo>
                  <a:pt x="6409" y="743"/>
                  <a:pt x="6403" y="742"/>
                  <a:pt x="6399" y="740"/>
                </a:cubicBezTo>
                <a:cubicBezTo>
                  <a:pt x="6394" y="738"/>
                  <a:pt x="6391" y="736"/>
                  <a:pt x="6389" y="733"/>
                </a:cubicBezTo>
                <a:cubicBezTo>
                  <a:pt x="6388" y="731"/>
                  <a:pt x="6387" y="727"/>
                  <a:pt x="6387" y="724"/>
                </a:cubicBezTo>
                <a:cubicBezTo>
                  <a:pt x="6387" y="667"/>
                  <a:pt x="6387" y="667"/>
                  <a:pt x="6387" y="667"/>
                </a:cubicBezTo>
                <a:cubicBezTo>
                  <a:pt x="6360" y="697"/>
                  <a:pt x="6332" y="718"/>
                  <a:pt x="6304" y="733"/>
                </a:cubicBezTo>
                <a:cubicBezTo>
                  <a:pt x="6277" y="748"/>
                  <a:pt x="6248" y="755"/>
                  <a:pt x="6218" y="755"/>
                </a:cubicBezTo>
                <a:cubicBezTo>
                  <a:pt x="6184" y="755"/>
                  <a:pt x="6156" y="749"/>
                  <a:pt x="6133" y="739"/>
                </a:cubicBezTo>
                <a:cubicBezTo>
                  <a:pt x="6110" y="728"/>
                  <a:pt x="6092" y="713"/>
                  <a:pt x="6078" y="694"/>
                </a:cubicBezTo>
                <a:cubicBezTo>
                  <a:pt x="6064" y="675"/>
                  <a:pt x="6054" y="653"/>
                  <a:pt x="6048" y="628"/>
                </a:cubicBezTo>
                <a:cubicBezTo>
                  <a:pt x="6042" y="603"/>
                  <a:pt x="6039" y="572"/>
                  <a:pt x="6039" y="535"/>
                </a:cubicBezTo>
                <a:cubicBezTo>
                  <a:pt x="6039" y="236"/>
                  <a:pt x="6039" y="236"/>
                  <a:pt x="6039" y="236"/>
                </a:cubicBezTo>
                <a:cubicBezTo>
                  <a:pt x="6039" y="232"/>
                  <a:pt x="6040" y="229"/>
                  <a:pt x="6042" y="226"/>
                </a:cubicBezTo>
                <a:cubicBezTo>
                  <a:pt x="6044" y="224"/>
                  <a:pt x="6048" y="221"/>
                  <a:pt x="6053" y="220"/>
                </a:cubicBezTo>
                <a:cubicBezTo>
                  <a:pt x="6058" y="218"/>
                  <a:pt x="6065" y="216"/>
                  <a:pt x="6074" y="215"/>
                </a:cubicBezTo>
                <a:cubicBezTo>
                  <a:pt x="6083" y="215"/>
                  <a:pt x="6094" y="214"/>
                  <a:pt x="6107" y="214"/>
                </a:cubicBezTo>
                <a:cubicBezTo>
                  <a:pt x="6121" y="214"/>
                  <a:pt x="6132" y="215"/>
                  <a:pt x="6141" y="215"/>
                </a:cubicBezTo>
                <a:cubicBezTo>
                  <a:pt x="6149" y="216"/>
                  <a:pt x="6156" y="218"/>
                  <a:pt x="6162" y="220"/>
                </a:cubicBezTo>
                <a:cubicBezTo>
                  <a:pt x="6167" y="221"/>
                  <a:pt x="6171" y="224"/>
                  <a:pt x="6173" y="226"/>
                </a:cubicBezTo>
                <a:cubicBezTo>
                  <a:pt x="6175" y="229"/>
                  <a:pt x="6176" y="232"/>
                  <a:pt x="6176" y="236"/>
                </a:cubicBezTo>
                <a:cubicBezTo>
                  <a:pt x="6176" y="512"/>
                  <a:pt x="6176" y="512"/>
                  <a:pt x="6176" y="512"/>
                </a:cubicBezTo>
                <a:cubicBezTo>
                  <a:pt x="6176" y="537"/>
                  <a:pt x="6178" y="557"/>
                  <a:pt x="6181" y="570"/>
                </a:cubicBezTo>
                <a:cubicBezTo>
                  <a:pt x="6184" y="584"/>
                  <a:pt x="6189" y="595"/>
                  <a:pt x="6196" y="605"/>
                </a:cubicBezTo>
                <a:cubicBezTo>
                  <a:pt x="6203" y="614"/>
                  <a:pt x="6211" y="622"/>
                  <a:pt x="6222" y="627"/>
                </a:cubicBezTo>
                <a:cubicBezTo>
                  <a:pt x="6232" y="632"/>
                  <a:pt x="6244" y="635"/>
                  <a:pt x="6258" y="635"/>
                </a:cubicBezTo>
                <a:cubicBezTo>
                  <a:pt x="6276" y="635"/>
                  <a:pt x="6293" y="629"/>
                  <a:pt x="6311" y="616"/>
                </a:cubicBezTo>
                <a:cubicBezTo>
                  <a:pt x="6329" y="603"/>
                  <a:pt x="6348" y="585"/>
                  <a:pt x="6368" y="560"/>
                </a:cubicBezTo>
                <a:cubicBezTo>
                  <a:pt x="6368" y="236"/>
                  <a:pt x="6368" y="236"/>
                  <a:pt x="6368" y="236"/>
                </a:cubicBezTo>
                <a:cubicBezTo>
                  <a:pt x="6368" y="232"/>
                  <a:pt x="6369" y="229"/>
                  <a:pt x="6371" y="226"/>
                </a:cubicBezTo>
                <a:cubicBezTo>
                  <a:pt x="6373" y="224"/>
                  <a:pt x="6376" y="221"/>
                  <a:pt x="6382" y="220"/>
                </a:cubicBezTo>
                <a:cubicBezTo>
                  <a:pt x="6387" y="218"/>
                  <a:pt x="6394" y="216"/>
                  <a:pt x="6403" y="215"/>
                </a:cubicBezTo>
                <a:cubicBezTo>
                  <a:pt x="6411" y="215"/>
                  <a:pt x="6422" y="214"/>
                  <a:pt x="6436" y="214"/>
                </a:cubicBezTo>
                <a:cubicBezTo>
                  <a:pt x="6449" y="214"/>
                  <a:pt x="6461" y="215"/>
                  <a:pt x="6469" y="215"/>
                </a:cubicBezTo>
                <a:cubicBezTo>
                  <a:pt x="6478" y="216"/>
                  <a:pt x="6485" y="218"/>
                  <a:pt x="6490" y="220"/>
                </a:cubicBezTo>
                <a:cubicBezTo>
                  <a:pt x="6495" y="221"/>
                  <a:pt x="6499" y="224"/>
                  <a:pt x="6501" y="226"/>
                </a:cubicBezTo>
                <a:cubicBezTo>
                  <a:pt x="6503" y="229"/>
                  <a:pt x="6504" y="232"/>
                  <a:pt x="6504" y="236"/>
                </a:cubicBezTo>
                <a:lnTo>
                  <a:pt x="6504" y="724"/>
                </a:lnTo>
                <a:close/>
                <a:moveTo>
                  <a:pt x="6931" y="676"/>
                </a:moveTo>
                <a:cubicBezTo>
                  <a:pt x="6931" y="692"/>
                  <a:pt x="6930" y="704"/>
                  <a:pt x="6928" y="713"/>
                </a:cubicBezTo>
                <a:cubicBezTo>
                  <a:pt x="6926" y="721"/>
                  <a:pt x="6924" y="727"/>
                  <a:pt x="6920" y="731"/>
                </a:cubicBezTo>
                <a:cubicBezTo>
                  <a:pt x="6917" y="734"/>
                  <a:pt x="6912" y="737"/>
                  <a:pt x="6906" y="740"/>
                </a:cubicBezTo>
                <a:cubicBezTo>
                  <a:pt x="6900" y="743"/>
                  <a:pt x="6892" y="745"/>
                  <a:pt x="6884" y="747"/>
                </a:cubicBezTo>
                <a:cubicBezTo>
                  <a:pt x="6875" y="749"/>
                  <a:pt x="6866" y="751"/>
                  <a:pt x="6856" y="752"/>
                </a:cubicBezTo>
                <a:cubicBezTo>
                  <a:pt x="6846" y="753"/>
                  <a:pt x="6835" y="753"/>
                  <a:pt x="6825" y="753"/>
                </a:cubicBezTo>
                <a:cubicBezTo>
                  <a:pt x="6798" y="753"/>
                  <a:pt x="6774" y="750"/>
                  <a:pt x="6754" y="743"/>
                </a:cubicBezTo>
                <a:cubicBezTo>
                  <a:pt x="6734" y="736"/>
                  <a:pt x="6718" y="725"/>
                  <a:pt x="6704" y="711"/>
                </a:cubicBezTo>
                <a:cubicBezTo>
                  <a:pt x="6691" y="696"/>
                  <a:pt x="6682" y="678"/>
                  <a:pt x="6675" y="656"/>
                </a:cubicBezTo>
                <a:cubicBezTo>
                  <a:pt x="6669" y="635"/>
                  <a:pt x="6666" y="609"/>
                  <a:pt x="6666" y="579"/>
                </a:cubicBezTo>
                <a:cubicBezTo>
                  <a:pt x="6666" y="329"/>
                  <a:pt x="6666" y="329"/>
                  <a:pt x="6666" y="329"/>
                </a:cubicBezTo>
                <a:cubicBezTo>
                  <a:pt x="6608" y="329"/>
                  <a:pt x="6608" y="329"/>
                  <a:pt x="6608" y="329"/>
                </a:cubicBezTo>
                <a:cubicBezTo>
                  <a:pt x="6601" y="329"/>
                  <a:pt x="6595" y="325"/>
                  <a:pt x="6592" y="316"/>
                </a:cubicBezTo>
                <a:cubicBezTo>
                  <a:pt x="6588" y="307"/>
                  <a:pt x="6586" y="293"/>
                  <a:pt x="6586" y="273"/>
                </a:cubicBezTo>
                <a:cubicBezTo>
                  <a:pt x="6586" y="263"/>
                  <a:pt x="6587" y="254"/>
                  <a:pt x="6588" y="246"/>
                </a:cubicBezTo>
                <a:cubicBezTo>
                  <a:pt x="6589" y="239"/>
                  <a:pt x="6590" y="233"/>
                  <a:pt x="6592" y="229"/>
                </a:cubicBezTo>
                <a:cubicBezTo>
                  <a:pt x="6594" y="225"/>
                  <a:pt x="6596" y="222"/>
                  <a:pt x="6599" y="220"/>
                </a:cubicBezTo>
                <a:cubicBezTo>
                  <a:pt x="6601" y="218"/>
                  <a:pt x="6605" y="217"/>
                  <a:pt x="6608" y="217"/>
                </a:cubicBezTo>
                <a:cubicBezTo>
                  <a:pt x="6666" y="217"/>
                  <a:pt x="6666" y="217"/>
                  <a:pt x="6666" y="217"/>
                </a:cubicBezTo>
                <a:cubicBezTo>
                  <a:pt x="6666" y="109"/>
                  <a:pt x="6666" y="109"/>
                  <a:pt x="6666" y="109"/>
                </a:cubicBezTo>
                <a:cubicBezTo>
                  <a:pt x="6666" y="105"/>
                  <a:pt x="6667" y="102"/>
                  <a:pt x="6669" y="99"/>
                </a:cubicBezTo>
                <a:cubicBezTo>
                  <a:pt x="6671" y="96"/>
                  <a:pt x="6675" y="93"/>
                  <a:pt x="6680" y="91"/>
                </a:cubicBezTo>
                <a:cubicBezTo>
                  <a:pt x="6685" y="89"/>
                  <a:pt x="6692" y="88"/>
                  <a:pt x="6701" y="87"/>
                </a:cubicBezTo>
                <a:cubicBezTo>
                  <a:pt x="6710" y="86"/>
                  <a:pt x="6721" y="86"/>
                  <a:pt x="6735" y="86"/>
                </a:cubicBezTo>
                <a:cubicBezTo>
                  <a:pt x="6748" y="86"/>
                  <a:pt x="6759" y="86"/>
                  <a:pt x="6768" y="87"/>
                </a:cubicBezTo>
                <a:cubicBezTo>
                  <a:pt x="6777" y="88"/>
                  <a:pt x="6784" y="89"/>
                  <a:pt x="6789" y="91"/>
                </a:cubicBezTo>
                <a:cubicBezTo>
                  <a:pt x="6794" y="93"/>
                  <a:pt x="6798" y="96"/>
                  <a:pt x="6800" y="99"/>
                </a:cubicBezTo>
                <a:cubicBezTo>
                  <a:pt x="6802" y="102"/>
                  <a:pt x="6803" y="105"/>
                  <a:pt x="6803" y="109"/>
                </a:cubicBezTo>
                <a:cubicBezTo>
                  <a:pt x="6803" y="217"/>
                  <a:pt x="6803" y="217"/>
                  <a:pt x="6803" y="217"/>
                </a:cubicBezTo>
                <a:cubicBezTo>
                  <a:pt x="6910" y="217"/>
                  <a:pt x="6910" y="217"/>
                  <a:pt x="6910" y="217"/>
                </a:cubicBezTo>
                <a:cubicBezTo>
                  <a:pt x="6913" y="217"/>
                  <a:pt x="6916" y="218"/>
                  <a:pt x="6919" y="220"/>
                </a:cubicBezTo>
                <a:cubicBezTo>
                  <a:pt x="6922" y="222"/>
                  <a:pt x="6924" y="225"/>
                  <a:pt x="6926" y="229"/>
                </a:cubicBezTo>
                <a:cubicBezTo>
                  <a:pt x="6928" y="233"/>
                  <a:pt x="6929" y="239"/>
                  <a:pt x="6930" y="246"/>
                </a:cubicBezTo>
                <a:cubicBezTo>
                  <a:pt x="6931" y="254"/>
                  <a:pt x="6931" y="263"/>
                  <a:pt x="6931" y="273"/>
                </a:cubicBezTo>
                <a:cubicBezTo>
                  <a:pt x="6931" y="293"/>
                  <a:pt x="6930" y="307"/>
                  <a:pt x="6926" y="316"/>
                </a:cubicBezTo>
                <a:cubicBezTo>
                  <a:pt x="6922" y="325"/>
                  <a:pt x="6917" y="329"/>
                  <a:pt x="6910" y="329"/>
                </a:cubicBezTo>
                <a:cubicBezTo>
                  <a:pt x="6803" y="329"/>
                  <a:pt x="6803" y="329"/>
                  <a:pt x="6803" y="329"/>
                </a:cubicBezTo>
                <a:cubicBezTo>
                  <a:pt x="6803" y="558"/>
                  <a:pt x="6803" y="558"/>
                  <a:pt x="6803" y="558"/>
                </a:cubicBezTo>
                <a:cubicBezTo>
                  <a:pt x="6803" y="585"/>
                  <a:pt x="6808" y="605"/>
                  <a:pt x="6816" y="618"/>
                </a:cubicBezTo>
                <a:cubicBezTo>
                  <a:pt x="6824" y="631"/>
                  <a:pt x="6839" y="638"/>
                  <a:pt x="6861" y="638"/>
                </a:cubicBezTo>
                <a:cubicBezTo>
                  <a:pt x="6868" y="638"/>
                  <a:pt x="6875" y="637"/>
                  <a:pt x="6881" y="636"/>
                </a:cubicBezTo>
                <a:cubicBezTo>
                  <a:pt x="6886" y="635"/>
                  <a:pt x="6892" y="633"/>
                  <a:pt x="6896" y="632"/>
                </a:cubicBezTo>
                <a:cubicBezTo>
                  <a:pt x="6901" y="630"/>
                  <a:pt x="6905" y="629"/>
                  <a:pt x="6908" y="627"/>
                </a:cubicBezTo>
                <a:cubicBezTo>
                  <a:pt x="6911" y="626"/>
                  <a:pt x="6914" y="625"/>
                  <a:pt x="6916" y="625"/>
                </a:cubicBezTo>
                <a:cubicBezTo>
                  <a:pt x="6918" y="625"/>
                  <a:pt x="6920" y="626"/>
                  <a:pt x="6922" y="627"/>
                </a:cubicBezTo>
                <a:cubicBezTo>
                  <a:pt x="6924" y="629"/>
                  <a:pt x="6926" y="631"/>
                  <a:pt x="6927" y="635"/>
                </a:cubicBezTo>
                <a:cubicBezTo>
                  <a:pt x="6928" y="639"/>
                  <a:pt x="6929" y="644"/>
                  <a:pt x="6930" y="650"/>
                </a:cubicBezTo>
                <a:cubicBezTo>
                  <a:pt x="6931" y="657"/>
                  <a:pt x="6931" y="665"/>
                  <a:pt x="6931" y="676"/>
                </a:cubicBezTo>
                <a:close/>
              </a:path>
            </a:pathLst>
          </a:custGeom>
          <a:solidFill>
            <a:srgbClr val="E952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0024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rts (vrouw) met patië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5" name="Group 832">
            <a:extLst>
              <a:ext uri="{FF2B5EF4-FFF2-40B4-BE49-F238E27FC236}">
                <a16:creationId xmlns:a16="http://schemas.microsoft.com/office/drawing/2014/main" id="{C731A30A-9D82-4361-B98D-733FF680F15E}"/>
              </a:ext>
            </a:extLst>
          </p:cNvPr>
          <p:cNvGrpSpPr>
            <a:grpSpLocks noSelect="1" noChangeAspect="1"/>
          </p:cNvGrpSpPr>
          <p:nvPr userDrawn="1"/>
        </p:nvGrpSpPr>
        <p:grpSpPr bwMode="gray">
          <a:xfrm>
            <a:off x="419100" y="434975"/>
            <a:ext cx="2114550" cy="827088"/>
            <a:chOff x="264" y="274"/>
            <a:chExt cx="1332" cy="521"/>
          </a:xfrm>
        </p:grpSpPr>
        <p:sp>
          <p:nvSpPr>
            <p:cNvPr id="1837" name="Freeform 833">
              <a:extLst>
                <a:ext uri="{FF2B5EF4-FFF2-40B4-BE49-F238E27FC236}">
                  <a16:creationId xmlns:a16="http://schemas.microsoft.com/office/drawing/2014/main" id="{65D81B6C-D6AD-432A-B914-3C761AF9F877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64" y="601"/>
              <a:ext cx="317" cy="194"/>
            </a:xfrm>
            <a:custGeom>
              <a:avLst/>
              <a:gdLst>
                <a:gd name="T0" fmla="*/ 1487 w 1587"/>
                <a:gd name="T1" fmla="*/ 692 h 972"/>
                <a:gd name="T2" fmla="*/ 1416 w 1587"/>
                <a:gd name="T3" fmla="*/ 695 h 972"/>
                <a:gd name="T4" fmla="*/ 1409 w 1587"/>
                <a:gd name="T5" fmla="*/ 695 h 972"/>
                <a:gd name="T6" fmla="*/ 959 w 1587"/>
                <a:gd name="T7" fmla="*/ 611 h 972"/>
                <a:gd name="T8" fmla="*/ 364 w 1587"/>
                <a:gd name="T9" fmla="*/ 112 h 972"/>
                <a:gd name="T10" fmla="*/ 364 w 1587"/>
                <a:gd name="T11" fmla="*/ 112 h 972"/>
                <a:gd name="T12" fmla="*/ 364 w 1587"/>
                <a:gd name="T13" fmla="*/ 112 h 972"/>
                <a:gd name="T14" fmla="*/ 246 w 1587"/>
                <a:gd name="T15" fmla="*/ 94 h 972"/>
                <a:gd name="T16" fmla="*/ 53 w 1587"/>
                <a:gd name="T17" fmla="*/ 32 h 972"/>
                <a:gd name="T18" fmla="*/ 0 w 1587"/>
                <a:gd name="T19" fmla="*/ 0 h 972"/>
                <a:gd name="T20" fmla="*/ 0 w 1587"/>
                <a:gd name="T21" fmla="*/ 321 h 972"/>
                <a:gd name="T22" fmla="*/ 1129 w 1587"/>
                <a:gd name="T23" fmla="*/ 972 h 972"/>
                <a:gd name="T24" fmla="*/ 1587 w 1587"/>
                <a:gd name="T25" fmla="*/ 708 h 972"/>
                <a:gd name="T26" fmla="*/ 1513 w 1587"/>
                <a:gd name="T27" fmla="*/ 691 h 972"/>
                <a:gd name="T28" fmla="*/ 1487 w 1587"/>
                <a:gd name="T29" fmla="*/ 692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87" h="972">
                  <a:moveTo>
                    <a:pt x="1487" y="692"/>
                  </a:moveTo>
                  <a:cubicBezTo>
                    <a:pt x="1463" y="694"/>
                    <a:pt x="1439" y="695"/>
                    <a:pt x="1416" y="695"/>
                  </a:cubicBezTo>
                  <a:cubicBezTo>
                    <a:pt x="1409" y="695"/>
                    <a:pt x="1409" y="695"/>
                    <a:pt x="1409" y="695"/>
                  </a:cubicBezTo>
                  <a:cubicBezTo>
                    <a:pt x="1250" y="694"/>
                    <a:pt x="1104" y="668"/>
                    <a:pt x="959" y="611"/>
                  </a:cubicBezTo>
                  <a:cubicBezTo>
                    <a:pt x="713" y="514"/>
                    <a:pt x="510" y="343"/>
                    <a:pt x="364" y="112"/>
                  </a:cubicBezTo>
                  <a:cubicBezTo>
                    <a:pt x="364" y="112"/>
                    <a:pt x="364" y="112"/>
                    <a:pt x="364" y="112"/>
                  </a:cubicBezTo>
                  <a:cubicBezTo>
                    <a:pt x="364" y="112"/>
                    <a:pt x="364" y="112"/>
                    <a:pt x="364" y="112"/>
                  </a:cubicBezTo>
                  <a:cubicBezTo>
                    <a:pt x="327" y="107"/>
                    <a:pt x="283" y="103"/>
                    <a:pt x="246" y="94"/>
                  </a:cubicBezTo>
                  <a:cubicBezTo>
                    <a:pt x="181" y="79"/>
                    <a:pt x="114" y="59"/>
                    <a:pt x="53" y="32"/>
                  </a:cubicBezTo>
                  <a:cubicBezTo>
                    <a:pt x="39" y="26"/>
                    <a:pt x="13" y="6"/>
                    <a:pt x="0" y="0"/>
                  </a:cubicBezTo>
                  <a:cubicBezTo>
                    <a:pt x="0" y="321"/>
                    <a:pt x="0" y="321"/>
                    <a:pt x="0" y="321"/>
                  </a:cubicBezTo>
                  <a:cubicBezTo>
                    <a:pt x="1129" y="972"/>
                    <a:pt x="1129" y="972"/>
                    <a:pt x="1129" y="972"/>
                  </a:cubicBezTo>
                  <a:cubicBezTo>
                    <a:pt x="1587" y="708"/>
                    <a:pt x="1587" y="708"/>
                    <a:pt x="1587" y="708"/>
                  </a:cubicBezTo>
                  <a:cubicBezTo>
                    <a:pt x="1572" y="686"/>
                    <a:pt x="1537" y="689"/>
                    <a:pt x="1513" y="691"/>
                  </a:cubicBezTo>
                  <a:cubicBezTo>
                    <a:pt x="1504" y="691"/>
                    <a:pt x="1495" y="692"/>
                    <a:pt x="1487" y="692"/>
                  </a:cubicBezTo>
                  <a:close/>
                </a:path>
              </a:pathLst>
            </a:custGeom>
            <a:solidFill>
              <a:srgbClr val="D9D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38" name="Freeform 834">
              <a:extLst>
                <a:ext uri="{FF2B5EF4-FFF2-40B4-BE49-F238E27FC236}">
                  <a16:creationId xmlns:a16="http://schemas.microsoft.com/office/drawing/2014/main" id="{E1944E5E-6869-4936-A10E-1A553CE68618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530" y="306"/>
              <a:ext cx="185" cy="435"/>
            </a:xfrm>
            <a:custGeom>
              <a:avLst/>
              <a:gdLst>
                <a:gd name="T0" fmla="*/ 76 w 928"/>
                <a:gd name="T1" fmla="*/ 0 h 2175"/>
                <a:gd name="T2" fmla="*/ 63 w 928"/>
                <a:gd name="T3" fmla="*/ 16 h 2175"/>
                <a:gd name="T4" fmla="*/ 95 w 928"/>
                <a:gd name="T5" fmla="*/ 90 h 2175"/>
                <a:gd name="T6" fmla="*/ 130 w 928"/>
                <a:gd name="T7" fmla="*/ 161 h 2175"/>
                <a:gd name="T8" fmla="*/ 145 w 928"/>
                <a:gd name="T9" fmla="*/ 203 h 2175"/>
                <a:gd name="T10" fmla="*/ 197 w 928"/>
                <a:gd name="T11" fmla="*/ 626 h 2175"/>
                <a:gd name="T12" fmla="*/ 0 w 928"/>
                <a:gd name="T13" fmla="*/ 1162 h 2175"/>
                <a:gd name="T14" fmla="*/ 0 w 928"/>
                <a:gd name="T15" fmla="*/ 1162 h 2175"/>
                <a:gd name="T16" fmla="*/ 0 w 928"/>
                <a:gd name="T17" fmla="*/ 1162 h 2175"/>
                <a:gd name="T18" fmla="*/ 207 w 928"/>
                <a:gd name="T19" fmla="*/ 1539 h 2175"/>
                <a:gd name="T20" fmla="*/ 263 w 928"/>
                <a:gd name="T21" fmla="*/ 2115 h 2175"/>
                <a:gd name="T22" fmla="*/ 270 w 928"/>
                <a:gd name="T23" fmla="*/ 2175 h 2175"/>
                <a:gd name="T24" fmla="*/ 404 w 928"/>
                <a:gd name="T25" fmla="*/ 2098 h 2175"/>
                <a:gd name="T26" fmla="*/ 928 w 928"/>
                <a:gd name="T27" fmla="*/ 1796 h 2175"/>
                <a:gd name="T28" fmla="*/ 928 w 928"/>
                <a:gd name="T29" fmla="*/ 492 h 2175"/>
                <a:gd name="T30" fmla="*/ 76 w 928"/>
                <a:gd name="T31" fmla="*/ 0 h 2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8" h="2175">
                  <a:moveTo>
                    <a:pt x="76" y="0"/>
                  </a:moveTo>
                  <a:cubicBezTo>
                    <a:pt x="79" y="5"/>
                    <a:pt x="60" y="11"/>
                    <a:pt x="63" y="16"/>
                  </a:cubicBezTo>
                  <a:cubicBezTo>
                    <a:pt x="75" y="39"/>
                    <a:pt x="84" y="66"/>
                    <a:pt x="95" y="90"/>
                  </a:cubicBezTo>
                  <a:cubicBezTo>
                    <a:pt x="106" y="113"/>
                    <a:pt x="121" y="136"/>
                    <a:pt x="130" y="161"/>
                  </a:cubicBezTo>
                  <a:cubicBezTo>
                    <a:pt x="136" y="174"/>
                    <a:pt x="141" y="189"/>
                    <a:pt x="145" y="203"/>
                  </a:cubicBezTo>
                  <a:cubicBezTo>
                    <a:pt x="193" y="346"/>
                    <a:pt x="208" y="485"/>
                    <a:pt x="197" y="626"/>
                  </a:cubicBezTo>
                  <a:cubicBezTo>
                    <a:pt x="181" y="819"/>
                    <a:pt x="111" y="1005"/>
                    <a:pt x="0" y="1162"/>
                  </a:cubicBezTo>
                  <a:cubicBezTo>
                    <a:pt x="0" y="1162"/>
                    <a:pt x="0" y="1162"/>
                    <a:pt x="0" y="1162"/>
                  </a:cubicBezTo>
                  <a:cubicBezTo>
                    <a:pt x="0" y="1162"/>
                    <a:pt x="0" y="1162"/>
                    <a:pt x="0" y="1162"/>
                  </a:cubicBezTo>
                  <a:cubicBezTo>
                    <a:pt x="85" y="1271"/>
                    <a:pt x="160" y="1400"/>
                    <a:pt x="207" y="1539"/>
                  </a:cubicBezTo>
                  <a:cubicBezTo>
                    <a:pt x="272" y="1733"/>
                    <a:pt x="290" y="1926"/>
                    <a:pt x="263" y="2115"/>
                  </a:cubicBezTo>
                  <a:cubicBezTo>
                    <a:pt x="260" y="2134"/>
                    <a:pt x="274" y="2156"/>
                    <a:pt x="270" y="2175"/>
                  </a:cubicBezTo>
                  <a:cubicBezTo>
                    <a:pt x="404" y="2098"/>
                    <a:pt x="404" y="2098"/>
                    <a:pt x="404" y="2098"/>
                  </a:cubicBezTo>
                  <a:cubicBezTo>
                    <a:pt x="928" y="1796"/>
                    <a:pt x="928" y="1796"/>
                    <a:pt x="928" y="1796"/>
                  </a:cubicBezTo>
                  <a:cubicBezTo>
                    <a:pt x="928" y="492"/>
                    <a:pt x="928" y="492"/>
                    <a:pt x="928" y="492"/>
                  </a:cubicBezTo>
                  <a:lnTo>
                    <a:pt x="76" y="0"/>
                  </a:lnTo>
                  <a:close/>
                </a:path>
              </a:pathLst>
            </a:custGeom>
            <a:solidFill>
              <a:srgbClr val="00AE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39" name="Freeform 835">
              <a:extLst>
                <a:ext uri="{FF2B5EF4-FFF2-40B4-BE49-F238E27FC236}">
                  <a16:creationId xmlns:a16="http://schemas.microsoft.com/office/drawing/2014/main" id="{5FBECA1D-49B9-4371-80E0-A3C50B2AAE11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64" y="274"/>
              <a:ext cx="331" cy="357"/>
            </a:xfrm>
            <a:custGeom>
              <a:avLst/>
              <a:gdLst>
                <a:gd name="T0" fmla="*/ 812 w 1657"/>
                <a:gd name="T1" fmla="*/ 1694 h 1789"/>
                <a:gd name="T2" fmla="*/ 1467 w 1657"/>
                <a:gd name="T3" fmla="*/ 367 h 1789"/>
                <a:gd name="T4" fmla="*/ 1379 w 1657"/>
                <a:gd name="T5" fmla="*/ 161 h 1789"/>
                <a:gd name="T6" fmla="*/ 1129 w 1657"/>
                <a:gd name="T7" fmla="*/ 0 h 1789"/>
                <a:gd name="T8" fmla="*/ 0 w 1657"/>
                <a:gd name="T9" fmla="*/ 652 h 1789"/>
                <a:gd name="T10" fmla="*/ 0 w 1657"/>
                <a:gd name="T11" fmla="*/ 1662 h 1789"/>
                <a:gd name="T12" fmla="*/ 812 w 1657"/>
                <a:gd name="T13" fmla="*/ 1694 h 1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7" h="1789">
                  <a:moveTo>
                    <a:pt x="812" y="1694"/>
                  </a:moveTo>
                  <a:cubicBezTo>
                    <a:pt x="1374" y="1505"/>
                    <a:pt x="1657" y="929"/>
                    <a:pt x="1467" y="367"/>
                  </a:cubicBezTo>
                  <a:cubicBezTo>
                    <a:pt x="1444" y="297"/>
                    <a:pt x="1415" y="223"/>
                    <a:pt x="1379" y="161"/>
                  </a:cubicBezTo>
                  <a:cubicBezTo>
                    <a:pt x="1129" y="0"/>
                    <a:pt x="1129" y="0"/>
                    <a:pt x="1129" y="0"/>
                  </a:cubicBezTo>
                  <a:cubicBezTo>
                    <a:pt x="0" y="652"/>
                    <a:pt x="0" y="652"/>
                    <a:pt x="0" y="652"/>
                  </a:cubicBezTo>
                  <a:cubicBezTo>
                    <a:pt x="0" y="1662"/>
                    <a:pt x="0" y="1662"/>
                    <a:pt x="0" y="1662"/>
                  </a:cubicBezTo>
                  <a:cubicBezTo>
                    <a:pt x="246" y="1785"/>
                    <a:pt x="530" y="1789"/>
                    <a:pt x="812" y="1694"/>
                  </a:cubicBezTo>
                  <a:close/>
                </a:path>
              </a:pathLst>
            </a:custGeom>
            <a:solidFill>
              <a:srgbClr val="E952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40" name="Freeform 836">
              <a:extLst>
                <a:ext uri="{FF2B5EF4-FFF2-40B4-BE49-F238E27FC236}">
                  <a16:creationId xmlns:a16="http://schemas.microsoft.com/office/drawing/2014/main" id="{4DC92723-800E-4A3D-91ED-46CD239677D7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92" y="274"/>
              <a:ext cx="284" cy="355"/>
            </a:xfrm>
            <a:custGeom>
              <a:avLst/>
              <a:gdLst>
                <a:gd name="T0" fmla="*/ 1354 w 1418"/>
                <a:gd name="T1" fmla="*/ 359 h 1775"/>
                <a:gd name="T2" fmla="*/ 1338 w 1418"/>
                <a:gd name="T3" fmla="*/ 317 h 1775"/>
                <a:gd name="T4" fmla="*/ 1308 w 1418"/>
                <a:gd name="T5" fmla="*/ 245 h 1775"/>
                <a:gd name="T6" fmla="*/ 1263 w 1418"/>
                <a:gd name="T7" fmla="*/ 160 h 1775"/>
                <a:gd name="T8" fmla="*/ 986 w 1418"/>
                <a:gd name="T9" fmla="*/ 0 h 1775"/>
                <a:gd name="T10" fmla="*/ 154 w 1418"/>
                <a:gd name="T11" fmla="*/ 480 h 1775"/>
                <a:gd name="T12" fmla="*/ 17 w 1418"/>
                <a:gd name="T13" fmla="*/ 872 h 1775"/>
                <a:gd name="T14" fmla="*/ 19 w 1418"/>
                <a:gd name="T15" fmla="*/ 872 h 1775"/>
                <a:gd name="T16" fmla="*/ 0 w 1418"/>
                <a:gd name="T17" fmla="*/ 1081 h 1775"/>
                <a:gd name="T18" fmla="*/ 0 w 1418"/>
                <a:gd name="T19" fmla="*/ 1090 h 1775"/>
                <a:gd name="T20" fmla="*/ 7 w 1418"/>
                <a:gd name="T21" fmla="*/ 1208 h 1775"/>
                <a:gd name="T22" fmla="*/ 48 w 1418"/>
                <a:gd name="T23" fmla="*/ 1426 h 1775"/>
                <a:gd name="T24" fmla="*/ 67 w 1418"/>
                <a:gd name="T25" fmla="*/ 1491 h 1775"/>
                <a:gd name="T26" fmla="*/ 198 w 1418"/>
                <a:gd name="T27" fmla="*/ 1766 h 1775"/>
                <a:gd name="T28" fmla="*/ 336 w 1418"/>
                <a:gd name="T29" fmla="*/ 1775 h 1775"/>
                <a:gd name="T30" fmla="*/ 679 w 1418"/>
                <a:gd name="T31" fmla="*/ 1719 h 1775"/>
                <a:gd name="T32" fmla="*/ 1212 w 1418"/>
                <a:gd name="T33" fmla="*/ 1323 h 1775"/>
                <a:gd name="T34" fmla="*/ 1200 w 1418"/>
                <a:gd name="T35" fmla="*/ 1309 h 1775"/>
                <a:gd name="T36" fmla="*/ 1212 w 1418"/>
                <a:gd name="T37" fmla="*/ 1323 h 1775"/>
                <a:gd name="T38" fmla="*/ 1406 w 1418"/>
                <a:gd name="T39" fmla="*/ 788 h 1775"/>
                <a:gd name="T40" fmla="*/ 1354 w 1418"/>
                <a:gd name="T41" fmla="*/ 359 h 1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18" h="1775">
                  <a:moveTo>
                    <a:pt x="1354" y="359"/>
                  </a:moveTo>
                  <a:cubicBezTo>
                    <a:pt x="1349" y="344"/>
                    <a:pt x="1344" y="331"/>
                    <a:pt x="1338" y="317"/>
                  </a:cubicBezTo>
                  <a:cubicBezTo>
                    <a:pt x="1329" y="292"/>
                    <a:pt x="1319" y="269"/>
                    <a:pt x="1308" y="245"/>
                  </a:cubicBezTo>
                  <a:cubicBezTo>
                    <a:pt x="1294" y="216"/>
                    <a:pt x="1279" y="187"/>
                    <a:pt x="1263" y="160"/>
                  </a:cubicBezTo>
                  <a:cubicBezTo>
                    <a:pt x="986" y="0"/>
                    <a:pt x="986" y="0"/>
                    <a:pt x="986" y="0"/>
                  </a:cubicBezTo>
                  <a:cubicBezTo>
                    <a:pt x="154" y="480"/>
                    <a:pt x="154" y="480"/>
                    <a:pt x="154" y="480"/>
                  </a:cubicBezTo>
                  <a:cubicBezTo>
                    <a:pt x="92" y="594"/>
                    <a:pt x="42" y="743"/>
                    <a:pt x="17" y="872"/>
                  </a:cubicBezTo>
                  <a:cubicBezTo>
                    <a:pt x="18" y="872"/>
                    <a:pt x="18" y="872"/>
                    <a:pt x="19" y="872"/>
                  </a:cubicBezTo>
                  <a:cubicBezTo>
                    <a:pt x="7" y="940"/>
                    <a:pt x="0" y="1010"/>
                    <a:pt x="0" y="1081"/>
                  </a:cubicBezTo>
                  <a:cubicBezTo>
                    <a:pt x="0" y="1090"/>
                    <a:pt x="0" y="1090"/>
                    <a:pt x="0" y="1090"/>
                  </a:cubicBezTo>
                  <a:cubicBezTo>
                    <a:pt x="0" y="1129"/>
                    <a:pt x="3" y="1168"/>
                    <a:pt x="7" y="1208"/>
                  </a:cubicBezTo>
                  <a:cubicBezTo>
                    <a:pt x="14" y="1281"/>
                    <a:pt x="28" y="1354"/>
                    <a:pt x="48" y="1426"/>
                  </a:cubicBezTo>
                  <a:cubicBezTo>
                    <a:pt x="54" y="1448"/>
                    <a:pt x="60" y="1469"/>
                    <a:pt x="67" y="1491"/>
                  </a:cubicBezTo>
                  <a:cubicBezTo>
                    <a:pt x="100" y="1590"/>
                    <a:pt x="145" y="1682"/>
                    <a:pt x="198" y="1766"/>
                  </a:cubicBezTo>
                  <a:cubicBezTo>
                    <a:pt x="244" y="1772"/>
                    <a:pt x="290" y="1775"/>
                    <a:pt x="336" y="1775"/>
                  </a:cubicBezTo>
                  <a:cubicBezTo>
                    <a:pt x="450" y="1775"/>
                    <a:pt x="566" y="1757"/>
                    <a:pt x="679" y="1719"/>
                  </a:cubicBezTo>
                  <a:cubicBezTo>
                    <a:pt x="903" y="1643"/>
                    <a:pt x="1085" y="1502"/>
                    <a:pt x="1212" y="1323"/>
                  </a:cubicBezTo>
                  <a:cubicBezTo>
                    <a:pt x="1208" y="1318"/>
                    <a:pt x="1204" y="1314"/>
                    <a:pt x="1200" y="1309"/>
                  </a:cubicBezTo>
                  <a:cubicBezTo>
                    <a:pt x="1204" y="1314"/>
                    <a:pt x="1208" y="1318"/>
                    <a:pt x="1212" y="1323"/>
                  </a:cubicBezTo>
                  <a:cubicBezTo>
                    <a:pt x="1323" y="1167"/>
                    <a:pt x="1390" y="982"/>
                    <a:pt x="1406" y="788"/>
                  </a:cubicBezTo>
                  <a:cubicBezTo>
                    <a:pt x="1418" y="647"/>
                    <a:pt x="1402" y="501"/>
                    <a:pt x="1354" y="359"/>
                  </a:cubicBezTo>
                  <a:close/>
                </a:path>
              </a:pathLst>
            </a:custGeom>
            <a:solidFill>
              <a:srgbClr val="5647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41" name="Freeform 837">
              <a:extLst>
                <a:ext uri="{FF2B5EF4-FFF2-40B4-BE49-F238E27FC236}">
                  <a16:creationId xmlns:a16="http://schemas.microsoft.com/office/drawing/2014/main" id="{3BC2CEF9-795B-4CDE-BB1D-9B7968DEB954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64" y="443"/>
              <a:ext cx="68" cy="184"/>
            </a:xfrm>
            <a:custGeom>
              <a:avLst/>
              <a:gdLst>
                <a:gd name="T0" fmla="*/ 40 w 341"/>
                <a:gd name="T1" fmla="*/ 833 h 919"/>
                <a:gd name="T2" fmla="*/ 0 w 341"/>
                <a:gd name="T3" fmla="*/ 815 h 919"/>
                <a:gd name="T4" fmla="*/ 0 w 341"/>
                <a:gd name="T5" fmla="*/ 36 h 919"/>
                <a:gd name="T6" fmla="*/ 166 w 341"/>
                <a:gd name="T7" fmla="*/ 0 h 919"/>
                <a:gd name="T8" fmla="*/ 143 w 341"/>
                <a:gd name="T9" fmla="*/ 234 h 919"/>
                <a:gd name="T10" fmla="*/ 143 w 341"/>
                <a:gd name="T11" fmla="*/ 243 h 919"/>
                <a:gd name="T12" fmla="*/ 150 w 341"/>
                <a:gd name="T13" fmla="*/ 361 h 919"/>
                <a:gd name="T14" fmla="*/ 191 w 341"/>
                <a:gd name="T15" fmla="*/ 579 h 919"/>
                <a:gd name="T16" fmla="*/ 210 w 341"/>
                <a:gd name="T17" fmla="*/ 644 h 919"/>
                <a:gd name="T18" fmla="*/ 341 w 341"/>
                <a:gd name="T19" fmla="*/ 919 h 919"/>
                <a:gd name="T20" fmla="*/ 231 w 341"/>
                <a:gd name="T21" fmla="*/ 898 h 919"/>
                <a:gd name="T22" fmla="*/ 40 w 341"/>
                <a:gd name="T23" fmla="*/ 833 h 919"/>
                <a:gd name="T24" fmla="*/ 0 w 341"/>
                <a:gd name="T25" fmla="*/ 815 h 919"/>
                <a:gd name="T26" fmla="*/ 0 w 341"/>
                <a:gd name="T27" fmla="*/ 815 h 919"/>
                <a:gd name="T28" fmla="*/ 40 w 341"/>
                <a:gd name="T29" fmla="*/ 833 h 919"/>
                <a:gd name="T30" fmla="*/ 0 w 341"/>
                <a:gd name="T31" fmla="*/ 815 h 919"/>
                <a:gd name="T32" fmla="*/ 341 w 341"/>
                <a:gd name="T33" fmla="*/ 919 h 919"/>
                <a:gd name="T34" fmla="*/ 341 w 341"/>
                <a:gd name="T35" fmla="*/ 919 h 919"/>
                <a:gd name="T36" fmla="*/ 231 w 341"/>
                <a:gd name="T37" fmla="*/ 898 h 919"/>
                <a:gd name="T38" fmla="*/ 341 w 341"/>
                <a:gd name="T39" fmla="*/ 919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1" h="919">
                  <a:moveTo>
                    <a:pt x="40" y="833"/>
                  </a:moveTo>
                  <a:cubicBezTo>
                    <a:pt x="26" y="827"/>
                    <a:pt x="13" y="821"/>
                    <a:pt x="0" y="815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55" y="20"/>
                    <a:pt x="110" y="8"/>
                    <a:pt x="166" y="0"/>
                  </a:cubicBezTo>
                  <a:cubicBezTo>
                    <a:pt x="151" y="76"/>
                    <a:pt x="143" y="155"/>
                    <a:pt x="143" y="234"/>
                  </a:cubicBezTo>
                  <a:cubicBezTo>
                    <a:pt x="143" y="243"/>
                    <a:pt x="143" y="243"/>
                    <a:pt x="143" y="243"/>
                  </a:cubicBezTo>
                  <a:cubicBezTo>
                    <a:pt x="143" y="282"/>
                    <a:pt x="146" y="321"/>
                    <a:pt x="150" y="361"/>
                  </a:cubicBezTo>
                  <a:cubicBezTo>
                    <a:pt x="157" y="434"/>
                    <a:pt x="171" y="507"/>
                    <a:pt x="191" y="579"/>
                  </a:cubicBezTo>
                  <a:cubicBezTo>
                    <a:pt x="197" y="601"/>
                    <a:pt x="203" y="622"/>
                    <a:pt x="210" y="644"/>
                  </a:cubicBezTo>
                  <a:cubicBezTo>
                    <a:pt x="243" y="743"/>
                    <a:pt x="288" y="835"/>
                    <a:pt x="341" y="919"/>
                  </a:cubicBezTo>
                  <a:cubicBezTo>
                    <a:pt x="304" y="914"/>
                    <a:pt x="267" y="907"/>
                    <a:pt x="231" y="898"/>
                  </a:cubicBezTo>
                  <a:cubicBezTo>
                    <a:pt x="165" y="882"/>
                    <a:pt x="101" y="860"/>
                    <a:pt x="40" y="833"/>
                  </a:cubicBezTo>
                  <a:close/>
                  <a:moveTo>
                    <a:pt x="0" y="815"/>
                  </a:moveTo>
                  <a:cubicBezTo>
                    <a:pt x="0" y="815"/>
                    <a:pt x="0" y="815"/>
                    <a:pt x="0" y="815"/>
                  </a:cubicBezTo>
                  <a:cubicBezTo>
                    <a:pt x="13" y="821"/>
                    <a:pt x="26" y="827"/>
                    <a:pt x="40" y="833"/>
                  </a:cubicBezTo>
                  <a:cubicBezTo>
                    <a:pt x="26" y="827"/>
                    <a:pt x="13" y="821"/>
                    <a:pt x="0" y="815"/>
                  </a:cubicBezTo>
                  <a:close/>
                  <a:moveTo>
                    <a:pt x="341" y="919"/>
                  </a:moveTo>
                  <a:cubicBezTo>
                    <a:pt x="341" y="919"/>
                    <a:pt x="341" y="919"/>
                    <a:pt x="341" y="919"/>
                  </a:cubicBezTo>
                  <a:cubicBezTo>
                    <a:pt x="304" y="914"/>
                    <a:pt x="267" y="907"/>
                    <a:pt x="231" y="898"/>
                  </a:cubicBezTo>
                  <a:cubicBezTo>
                    <a:pt x="267" y="907"/>
                    <a:pt x="304" y="914"/>
                    <a:pt x="341" y="919"/>
                  </a:cubicBezTo>
                  <a:close/>
                </a:path>
              </a:pathLst>
            </a:custGeom>
            <a:solidFill>
              <a:srgbClr val="C84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42" name="Freeform 838">
              <a:extLst>
                <a:ext uri="{FF2B5EF4-FFF2-40B4-BE49-F238E27FC236}">
                  <a16:creationId xmlns:a16="http://schemas.microsoft.com/office/drawing/2014/main" id="{E4917279-6B9E-4E41-BD8F-8A5B32E18B04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332" y="538"/>
              <a:ext cx="256" cy="207"/>
            </a:xfrm>
            <a:custGeom>
              <a:avLst/>
              <a:gdLst>
                <a:gd name="T0" fmla="*/ 1281 w 1281"/>
                <a:gd name="T1" fmla="*/ 776 h 1032"/>
                <a:gd name="T2" fmla="*/ 1259 w 1281"/>
                <a:gd name="T3" fmla="*/ 1012 h 1032"/>
                <a:gd name="T4" fmla="*/ 1246 w 1281"/>
                <a:gd name="T5" fmla="*/ 1020 h 1032"/>
                <a:gd name="T6" fmla="*/ 1172 w 1281"/>
                <a:gd name="T7" fmla="*/ 1028 h 1032"/>
                <a:gd name="T8" fmla="*/ 1146 w 1281"/>
                <a:gd name="T9" fmla="*/ 1029 h 1032"/>
                <a:gd name="T10" fmla="*/ 1075 w 1281"/>
                <a:gd name="T11" fmla="*/ 1032 h 1032"/>
                <a:gd name="T12" fmla="*/ 1068 w 1281"/>
                <a:gd name="T13" fmla="*/ 1032 h 1032"/>
                <a:gd name="T14" fmla="*/ 608 w 1281"/>
                <a:gd name="T15" fmla="*/ 944 h 1032"/>
                <a:gd name="T16" fmla="*/ 0 w 1281"/>
                <a:gd name="T17" fmla="*/ 443 h 1032"/>
                <a:gd name="T18" fmla="*/ 138 w 1281"/>
                <a:gd name="T19" fmla="*/ 452 h 1032"/>
                <a:gd name="T20" fmla="*/ 481 w 1281"/>
                <a:gd name="T21" fmla="*/ 396 h 1032"/>
                <a:gd name="T22" fmla="*/ 1014 w 1281"/>
                <a:gd name="T23" fmla="*/ 0 h 1032"/>
                <a:gd name="T24" fmla="*/ 1214 w 1281"/>
                <a:gd name="T25" fmla="*/ 374 h 1032"/>
                <a:gd name="T26" fmla="*/ 1281 w 1281"/>
                <a:gd name="T27" fmla="*/ 775 h 1032"/>
                <a:gd name="T28" fmla="*/ 1281 w 1281"/>
                <a:gd name="T29" fmla="*/ 776 h 1032"/>
                <a:gd name="T30" fmla="*/ 1075 w 1281"/>
                <a:gd name="T31" fmla="*/ 1032 h 1032"/>
                <a:gd name="T32" fmla="*/ 1146 w 1281"/>
                <a:gd name="T33" fmla="*/ 1029 h 1032"/>
                <a:gd name="T34" fmla="*/ 1075 w 1281"/>
                <a:gd name="T35" fmla="*/ 1032 h 1032"/>
                <a:gd name="T36" fmla="*/ 1068 w 1281"/>
                <a:gd name="T37" fmla="*/ 1032 h 1032"/>
                <a:gd name="T38" fmla="*/ 608 w 1281"/>
                <a:gd name="T39" fmla="*/ 944 h 1032"/>
                <a:gd name="T40" fmla="*/ 1068 w 1281"/>
                <a:gd name="T41" fmla="*/ 1032 h 1032"/>
                <a:gd name="T42" fmla="*/ 1075 w 1281"/>
                <a:gd name="T43" fmla="*/ 1032 h 1032"/>
                <a:gd name="T44" fmla="*/ 1246 w 1281"/>
                <a:gd name="T45" fmla="*/ 1020 h 1032"/>
                <a:gd name="T46" fmla="*/ 1246 w 1281"/>
                <a:gd name="T47" fmla="*/ 1020 h 1032"/>
                <a:gd name="T48" fmla="*/ 1172 w 1281"/>
                <a:gd name="T49" fmla="*/ 1028 h 1032"/>
                <a:gd name="T50" fmla="*/ 1246 w 1281"/>
                <a:gd name="T51" fmla="*/ 1020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81" h="1032">
                  <a:moveTo>
                    <a:pt x="1281" y="776"/>
                  </a:moveTo>
                  <a:cubicBezTo>
                    <a:pt x="1281" y="856"/>
                    <a:pt x="1274" y="935"/>
                    <a:pt x="1259" y="1012"/>
                  </a:cubicBezTo>
                  <a:cubicBezTo>
                    <a:pt x="1246" y="1020"/>
                    <a:pt x="1246" y="1020"/>
                    <a:pt x="1246" y="1020"/>
                  </a:cubicBezTo>
                  <a:cubicBezTo>
                    <a:pt x="1221" y="1023"/>
                    <a:pt x="1196" y="1026"/>
                    <a:pt x="1172" y="1028"/>
                  </a:cubicBezTo>
                  <a:cubicBezTo>
                    <a:pt x="1163" y="1028"/>
                    <a:pt x="1154" y="1029"/>
                    <a:pt x="1146" y="1029"/>
                  </a:cubicBezTo>
                  <a:cubicBezTo>
                    <a:pt x="1122" y="1031"/>
                    <a:pt x="1098" y="1032"/>
                    <a:pt x="1075" y="1032"/>
                  </a:cubicBezTo>
                  <a:cubicBezTo>
                    <a:pt x="1068" y="1032"/>
                    <a:pt x="1068" y="1032"/>
                    <a:pt x="1068" y="1032"/>
                  </a:cubicBezTo>
                  <a:cubicBezTo>
                    <a:pt x="909" y="1032"/>
                    <a:pt x="753" y="1001"/>
                    <a:pt x="608" y="944"/>
                  </a:cubicBezTo>
                  <a:cubicBezTo>
                    <a:pt x="361" y="847"/>
                    <a:pt x="146" y="674"/>
                    <a:pt x="0" y="443"/>
                  </a:cubicBezTo>
                  <a:cubicBezTo>
                    <a:pt x="46" y="449"/>
                    <a:pt x="92" y="452"/>
                    <a:pt x="138" y="452"/>
                  </a:cubicBezTo>
                  <a:cubicBezTo>
                    <a:pt x="252" y="452"/>
                    <a:pt x="368" y="434"/>
                    <a:pt x="481" y="396"/>
                  </a:cubicBezTo>
                  <a:cubicBezTo>
                    <a:pt x="705" y="320"/>
                    <a:pt x="887" y="179"/>
                    <a:pt x="1014" y="0"/>
                  </a:cubicBezTo>
                  <a:cubicBezTo>
                    <a:pt x="1099" y="110"/>
                    <a:pt x="1167" y="235"/>
                    <a:pt x="1214" y="374"/>
                  </a:cubicBezTo>
                  <a:cubicBezTo>
                    <a:pt x="1259" y="507"/>
                    <a:pt x="1281" y="642"/>
                    <a:pt x="1281" y="775"/>
                  </a:cubicBezTo>
                  <a:lnTo>
                    <a:pt x="1281" y="776"/>
                  </a:lnTo>
                  <a:close/>
                  <a:moveTo>
                    <a:pt x="1075" y="1032"/>
                  </a:moveTo>
                  <a:cubicBezTo>
                    <a:pt x="1098" y="1032"/>
                    <a:pt x="1122" y="1031"/>
                    <a:pt x="1146" y="1029"/>
                  </a:cubicBezTo>
                  <a:cubicBezTo>
                    <a:pt x="1122" y="1031"/>
                    <a:pt x="1098" y="1032"/>
                    <a:pt x="1075" y="1032"/>
                  </a:cubicBezTo>
                  <a:cubicBezTo>
                    <a:pt x="1068" y="1032"/>
                    <a:pt x="1068" y="1032"/>
                    <a:pt x="1068" y="1032"/>
                  </a:cubicBezTo>
                  <a:cubicBezTo>
                    <a:pt x="909" y="1032"/>
                    <a:pt x="753" y="1001"/>
                    <a:pt x="608" y="944"/>
                  </a:cubicBezTo>
                  <a:cubicBezTo>
                    <a:pt x="753" y="1001"/>
                    <a:pt x="909" y="1032"/>
                    <a:pt x="1068" y="1032"/>
                  </a:cubicBezTo>
                  <a:lnTo>
                    <a:pt x="1075" y="1032"/>
                  </a:lnTo>
                  <a:close/>
                  <a:moveTo>
                    <a:pt x="1246" y="1020"/>
                  </a:moveTo>
                  <a:cubicBezTo>
                    <a:pt x="1246" y="1020"/>
                    <a:pt x="1246" y="1020"/>
                    <a:pt x="1246" y="1020"/>
                  </a:cubicBezTo>
                  <a:cubicBezTo>
                    <a:pt x="1221" y="1023"/>
                    <a:pt x="1196" y="1026"/>
                    <a:pt x="1172" y="1028"/>
                  </a:cubicBezTo>
                  <a:cubicBezTo>
                    <a:pt x="1196" y="1026"/>
                    <a:pt x="1221" y="1023"/>
                    <a:pt x="1246" y="1020"/>
                  </a:cubicBezTo>
                  <a:close/>
                </a:path>
              </a:pathLst>
            </a:custGeom>
            <a:solidFill>
              <a:srgbClr val="009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43" name="Freeform 839">
              <a:extLst>
                <a:ext uri="{FF2B5EF4-FFF2-40B4-BE49-F238E27FC236}">
                  <a16:creationId xmlns:a16="http://schemas.microsoft.com/office/drawing/2014/main" id="{523B0A90-C122-4C60-8BE8-23109F03DEF4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92" y="440"/>
              <a:ext cx="243" cy="189"/>
            </a:xfrm>
            <a:custGeom>
              <a:avLst/>
              <a:gdLst>
                <a:gd name="T0" fmla="*/ 1212 w 1212"/>
                <a:gd name="T1" fmla="*/ 490 h 942"/>
                <a:gd name="T2" fmla="*/ 679 w 1212"/>
                <a:gd name="T3" fmla="*/ 886 h 942"/>
                <a:gd name="T4" fmla="*/ 336 w 1212"/>
                <a:gd name="T5" fmla="*/ 942 h 942"/>
                <a:gd name="T6" fmla="*/ 198 w 1212"/>
                <a:gd name="T7" fmla="*/ 933 h 942"/>
                <a:gd name="T8" fmla="*/ 67 w 1212"/>
                <a:gd name="T9" fmla="*/ 658 h 942"/>
                <a:gd name="T10" fmla="*/ 48 w 1212"/>
                <a:gd name="T11" fmla="*/ 593 h 942"/>
                <a:gd name="T12" fmla="*/ 7 w 1212"/>
                <a:gd name="T13" fmla="*/ 375 h 942"/>
                <a:gd name="T14" fmla="*/ 0 w 1212"/>
                <a:gd name="T15" fmla="*/ 257 h 942"/>
                <a:gd name="T16" fmla="*/ 0 w 1212"/>
                <a:gd name="T17" fmla="*/ 248 h 942"/>
                <a:gd name="T18" fmla="*/ 23 w 1212"/>
                <a:gd name="T19" fmla="*/ 14 h 942"/>
                <a:gd name="T20" fmla="*/ 206 w 1212"/>
                <a:gd name="T21" fmla="*/ 0 h 942"/>
                <a:gd name="T22" fmla="*/ 214 w 1212"/>
                <a:gd name="T23" fmla="*/ 0 h 942"/>
                <a:gd name="T24" fmla="*/ 1212 w 1212"/>
                <a:gd name="T25" fmla="*/ 490 h 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2" h="942">
                  <a:moveTo>
                    <a:pt x="1212" y="490"/>
                  </a:moveTo>
                  <a:cubicBezTo>
                    <a:pt x="1085" y="669"/>
                    <a:pt x="903" y="810"/>
                    <a:pt x="679" y="886"/>
                  </a:cubicBezTo>
                  <a:cubicBezTo>
                    <a:pt x="566" y="924"/>
                    <a:pt x="450" y="942"/>
                    <a:pt x="336" y="942"/>
                  </a:cubicBezTo>
                  <a:cubicBezTo>
                    <a:pt x="290" y="942"/>
                    <a:pt x="244" y="939"/>
                    <a:pt x="198" y="933"/>
                  </a:cubicBezTo>
                  <a:cubicBezTo>
                    <a:pt x="145" y="849"/>
                    <a:pt x="100" y="757"/>
                    <a:pt x="67" y="658"/>
                  </a:cubicBezTo>
                  <a:cubicBezTo>
                    <a:pt x="60" y="636"/>
                    <a:pt x="54" y="615"/>
                    <a:pt x="48" y="593"/>
                  </a:cubicBezTo>
                  <a:cubicBezTo>
                    <a:pt x="28" y="521"/>
                    <a:pt x="14" y="448"/>
                    <a:pt x="7" y="375"/>
                  </a:cubicBezTo>
                  <a:cubicBezTo>
                    <a:pt x="3" y="335"/>
                    <a:pt x="0" y="296"/>
                    <a:pt x="0" y="257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169"/>
                    <a:pt x="8" y="90"/>
                    <a:pt x="23" y="14"/>
                  </a:cubicBezTo>
                  <a:cubicBezTo>
                    <a:pt x="84" y="5"/>
                    <a:pt x="145" y="0"/>
                    <a:pt x="206" y="0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603" y="1"/>
                    <a:pt x="973" y="183"/>
                    <a:pt x="1212" y="490"/>
                  </a:cubicBezTo>
                  <a:close/>
                </a:path>
              </a:pathLst>
            </a:custGeom>
            <a:solidFill>
              <a:srgbClr val="4B3F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44" name="Freeform 840">
              <a:extLst>
                <a:ext uri="{FF2B5EF4-FFF2-40B4-BE49-F238E27FC236}">
                  <a16:creationId xmlns:a16="http://schemas.microsoft.com/office/drawing/2014/main" id="{4FA26726-7DF3-4D2F-A3A9-3E0FE886B6A9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820" y="332"/>
              <a:ext cx="776" cy="430"/>
            </a:xfrm>
            <a:custGeom>
              <a:avLst/>
              <a:gdLst>
                <a:gd name="T0" fmla="*/ 108 w 3880"/>
                <a:gd name="T1" fmla="*/ 253 h 2151"/>
                <a:gd name="T2" fmla="*/ 735 w 3880"/>
                <a:gd name="T3" fmla="*/ 366 h 2151"/>
                <a:gd name="T4" fmla="*/ 411 w 3880"/>
                <a:gd name="T5" fmla="*/ 367 h 2151"/>
                <a:gd name="T6" fmla="*/ 1092 w 3880"/>
                <a:gd name="T7" fmla="*/ 250 h 2151"/>
                <a:gd name="T8" fmla="*/ 1092 w 3880"/>
                <a:gd name="T9" fmla="*/ 473 h 2151"/>
                <a:gd name="T10" fmla="*/ 860 w 3880"/>
                <a:gd name="T11" fmla="*/ 366 h 2151"/>
                <a:gd name="T12" fmla="*/ 1501 w 3880"/>
                <a:gd name="T13" fmla="*/ 439 h 2151"/>
                <a:gd name="T14" fmla="*/ 1289 w 3880"/>
                <a:gd name="T15" fmla="*/ 337 h 2151"/>
                <a:gd name="T16" fmla="*/ 1801 w 3880"/>
                <a:gd name="T17" fmla="*/ 194 h 2151"/>
                <a:gd name="T18" fmla="*/ 2096 w 3880"/>
                <a:gd name="T19" fmla="*/ 326 h 2151"/>
                <a:gd name="T20" fmla="*/ 2151 w 3880"/>
                <a:gd name="T21" fmla="*/ 474 h 2151"/>
                <a:gd name="T22" fmla="*/ 2075 w 3880"/>
                <a:gd name="T23" fmla="*/ 326 h 2151"/>
                <a:gd name="T24" fmla="*/ 2096 w 3880"/>
                <a:gd name="T25" fmla="*/ 373 h 2151"/>
                <a:gd name="T26" fmla="*/ 2335 w 3880"/>
                <a:gd name="T27" fmla="*/ 248 h 2151"/>
                <a:gd name="T28" fmla="*/ 2208 w 3880"/>
                <a:gd name="T29" fmla="*/ 202 h 2151"/>
                <a:gd name="T30" fmla="*/ 2504 w 3880"/>
                <a:gd name="T31" fmla="*/ 202 h 2151"/>
                <a:gd name="T32" fmla="*/ 2815 w 3880"/>
                <a:gd name="T33" fmla="*/ 539 h 2151"/>
                <a:gd name="T34" fmla="*/ 2920 w 3880"/>
                <a:gd name="T35" fmla="*/ 439 h 2151"/>
                <a:gd name="T36" fmla="*/ 147 w 3880"/>
                <a:gd name="T37" fmla="*/ 880 h 2151"/>
                <a:gd name="T38" fmla="*/ 600 w 3880"/>
                <a:gd name="T39" fmla="*/ 1261 h 2151"/>
                <a:gd name="T40" fmla="*/ 38 w 3880"/>
                <a:gd name="T41" fmla="*/ 1261 h 2151"/>
                <a:gd name="T42" fmla="*/ 1011 w 3880"/>
                <a:gd name="T43" fmla="*/ 1202 h 2151"/>
                <a:gd name="T44" fmla="*/ 857 w 3880"/>
                <a:gd name="T45" fmla="*/ 987 h 2151"/>
                <a:gd name="T46" fmla="*/ 1343 w 3880"/>
                <a:gd name="T47" fmla="*/ 956 h 2151"/>
                <a:gd name="T48" fmla="*/ 1246 w 3880"/>
                <a:gd name="T49" fmla="*/ 1269 h 2151"/>
                <a:gd name="T50" fmla="*/ 1587 w 3880"/>
                <a:gd name="T51" fmla="*/ 873 h 2151"/>
                <a:gd name="T52" fmla="*/ 1535 w 3880"/>
                <a:gd name="T53" fmla="*/ 920 h 2151"/>
                <a:gd name="T54" fmla="*/ 1830 w 3880"/>
                <a:gd name="T55" fmla="*/ 1269 h 2151"/>
                <a:gd name="T56" fmla="*/ 1704 w 3880"/>
                <a:gd name="T57" fmla="*/ 1026 h 2151"/>
                <a:gd name="T58" fmla="*/ 2342 w 3880"/>
                <a:gd name="T59" fmla="*/ 1224 h 2151"/>
                <a:gd name="T60" fmla="*/ 2708 w 3880"/>
                <a:gd name="T61" fmla="*/ 1261 h 2151"/>
                <a:gd name="T62" fmla="*/ 2380 w 3880"/>
                <a:gd name="T63" fmla="*/ 1261 h 2151"/>
                <a:gd name="T64" fmla="*/ 283 w 3880"/>
                <a:gd name="T65" fmla="*/ 1615 h 2151"/>
                <a:gd name="T66" fmla="*/ 0 w 3880"/>
                <a:gd name="T67" fmla="*/ 1941 h 2151"/>
                <a:gd name="T68" fmla="*/ 543 w 3880"/>
                <a:gd name="T69" fmla="*/ 1955 h 2151"/>
                <a:gd name="T70" fmla="*/ 640 w 3880"/>
                <a:gd name="T71" fmla="*/ 1641 h 2151"/>
                <a:gd name="T72" fmla="*/ 1209 w 3880"/>
                <a:gd name="T73" fmla="*/ 1820 h 2151"/>
                <a:gd name="T74" fmla="*/ 860 w 3880"/>
                <a:gd name="T75" fmla="*/ 1820 h 2151"/>
                <a:gd name="T76" fmla="*/ 1452 w 3880"/>
                <a:gd name="T77" fmla="*/ 1734 h 2151"/>
                <a:gd name="T78" fmla="*/ 1504 w 3880"/>
                <a:gd name="T79" fmla="*/ 1881 h 2151"/>
                <a:gd name="T80" fmla="*/ 1727 w 3880"/>
                <a:gd name="T81" fmla="*/ 1542 h 2151"/>
                <a:gd name="T82" fmla="*/ 2106 w 3880"/>
                <a:gd name="T83" fmla="*/ 1818 h 2151"/>
                <a:gd name="T84" fmla="*/ 2009 w 3880"/>
                <a:gd name="T85" fmla="*/ 1774 h 2151"/>
                <a:gd name="T86" fmla="*/ 1983 w 3880"/>
                <a:gd name="T87" fmla="*/ 1842 h 2151"/>
                <a:gd name="T88" fmla="*/ 2278 w 3880"/>
                <a:gd name="T89" fmla="*/ 1460 h 2151"/>
                <a:gd name="T90" fmla="*/ 2408 w 3880"/>
                <a:gd name="T91" fmla="*/ 1481 h 2151"/>
                <a:gd name="T92" fmla="*/ 2669 w 3880"/>
                <a:gd name="T93" fmla="*/ 1721 h 2151"/>
                <a:gd name="T94" fmla="*/ 2580 w 3880"/>
                <a:gd name="T95" fmla="*/ 1882 h 2151"/>
                <a:gd name="T96" fmla="*/ 2897 w 3880"/>
                <a:gd name="T97" fmla="*/ 1650 h 2151"/>
                <a:gd name="T98" fmla="*/ 3095 w 3880"/>
                <a:gd name="T99" fmla="*/ 1901 h 2151"/>
                <a:gd name="T100" fmla="*/ 3002 w 3880"/>
                <a:gd name="T101" fmla="*/ 1549 h 2151"/>
                <a:gd name="T102" fmla="*/ 3327 w 3880"/>
                <a:gd name="T103" fmla="*/ 2000 h 2151"/>
                <a:gd name="T104" fmla="*/ 3382 w 3880"/>
                <a:gd name="T105" fmla="*/ 1782 h 2151"/>
                <a:gd name="T106" fmla="*/ 3657 w 3880"/>
                <a:gd name="T107" fmla="*/ 1991 h 2151"/>
                <a:gd name="T108" fmla="*/ 3754 w 3880"/>
                <a:gd name="T109" fmla="*/ 1641 h 2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80" h="2151">
                  <a:moveTo>
                    <a:pt x="108" y="531"/>
                  </a:moveTo>
                  <a:cubicBezTo>
                    <a:pt x="49" y="531"/>
                    <a:pt x="49" y="531"/>
                    <a:pt x="49" y="531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357" y="34"/>
                    <a:pt x="357" y="34"/>
                    <a:pt x="357" y="34"/>
                  </a:cubicBezTo>
                  <a:cubicBezTo>
                    <a:pt x="357" y="88"/>
                    <a:pt x="357" y="88"/>
                    <a:pt x="357" y="88"/>
                  </a:cubicBezTo>
                  <a:cubicBezTo>
                    <a:pt x="108" y="88"/>
                    <a:pt x="108" y="88"/>
                    <a:pt x="108" y="88"/>
                  </a:cubicBezTo>
                  <a:cubicBezTo>
                    <a:pt x="108" y="253"/>
                    <a:pt x="108" y="253"/>
                    <a:pt x="108" y="253"/>
                  </a:cubicBezTo>
                  <a:cubicBezTo>
                    <a:pt x="340" y="253"/>
                    <a:pt x="340" y="253"/>
                    <a:pt x="340" y="253"/>
                  </a:cubicBezTo>
                  <a:cubicBezTo>
                    <a:pt x="340" y="308"/>
                    <a:pt x="340" y="308"/>
                    <a:pt x="340" y="308"/>
                  </a:cubicBezTo>
                  <a:cubicBezTo>
                    <a:pt x="108" y="308"/>
                    <a:pt x="108" y="308"/>
                    <a:pt x="108" y="308"/>
                  </a:cubicBezTo>
                  <a:lnTo>
                    <a:pt x="108" y="531"/>
                  </a:lnTo>
                  <a:close/>
                  <a:moveTo>
                    <a:pt x="411" y="367"/>
                  </a:moveTo>
                  <a:cubicBezTo>
                    <a:pt x="411" y="265"/>
                    <a:pt x="482" y="194"/>
                    <a:pt x="579" y="194"/>
                  </a:cubicBezTo>
                  <a:cubicBezTo>
                    <a:pt x="672" y="194"/>
                    <a:pt x="735" y="257"/>
                    <a:pt x="735" y="366"/>
                  </a:cubicBezTo>
                  <a:cubicBezTo>
                    <a:pt x="735" y="383"/>
                    <a:pt x="735" y="383"/>
                    <a:pt x="735" y="383"/>
                  </a:cubicBezTo>
                  <a:cubicBezTo>
                    <a:pt x="470" y="383"/>
                    <a:pt x="470" y="383"/>
                    <a:pt x="470" y="383"/>
                  </a:cubicBezTo>
                  <a:cubicBezTo>
                    <a:pt x="474" y="440"/>
                    <a:pt x="517" y="489"/>
                    <a:pt x="577" y="489"/>
                  </a:cubicBezTo>
                  <a:cubicBezTo>
                    <a:pt x="624" y="489"/>
                    <a:pt x="656" y="472"/>
                    <a:pt x="682" y="439"/>
                  </a:cubicBezTo>
                  <a:cubicBezTo>
                    <a:pt x="723" y="471"/>
                    <a:pt x="723" y="471"/>
                    <a:pt x="723" y="471"/>
                  </a:cubicBezTo>
                  <a:cubicBezTo>
                    <a:pt x="685" y="521"/>
                    <a:pt x="638" y="539"/>
                    <a:pt x="577" y="539"/>
                  </a:cubicBezTo>
                  <a:cubicBezTo>
                    <a:pt x="474" y="539"/>
                    <a:pt x="411" y="462"/>
                    <a:pt x="411" y="367"/>
                  </a:cubicBezTo>
                  <a:close/>
                  <a:moveTo>
                    <a:pt x="470" y="337"/>
                  </a:moveTo>
                  <a:cubicBezTo>
                    <a:pt x="676" y="337"/>
                    <a:pt x="676" y="337"/>
                    <a:pt x="676" y="337"/>
                  </a:cubicBezTo>
                  <a:cubicBezTo>
                    <a:pt x="674" y="282"/>
                    <a:pt x="637" y="244"/>
                    <a:pt x="577" y="244"/>
                  </a:cubicBezTo>
                  <a:cubicBezTo>
                    <a:pt x="517" y="244"/>
                    <a:pt x="477" y="282"/>
                    <a:pt x="470" y="337"/>
                  </a:cubicBezTo>
                  <a:close/>
                  <a:moveTo>
                    <a:pt x="801" y="366"/>
                  </a:moveTo>
                  <a:cubicBezTo>
                    <a:pt x="801" y="267"/>
                    <a:pt x="871" y="194"/>
                    <a:pt x="974" y="194"/>
                  </a:cubicBezTo>
                  <a:cubicBezTo>
                    <a:pt x="1022" y="194"/>
                    <a:pt x="1062" y="215"/>
                    <a:pt x="1092" y="250"/>
                  </a:cubicBezTo>
                  <a:cubicBezTo>
                    <a:pt x="1093" y="250"/>
                    <a:pt x="1093" y="250"/>
                    <a:pt x="1093" y="250"/>
                  </a:cubicBezTo>
                  <a:cubicBezTo>
                    <a:pt x="1093" y="0"/>
                    <a:pt x="1093" y="0"/>
                    <a:pt x="1093" y="0"/>
                  </a:cubicBezTo>
                  <a:cubicBezTo>
                    <a:pt x="1148" y="0"/>
                    <a:pt x="1148" y="0"/>
                    <a:pt x="1148" y="0"/>
                  </a:cubicBezTo>
                  <a:cubicBezTo>
                    <a:pt x="1148" y="531"/>
                    <a:pt x="1148" y="531"/>
                    <a:pt x="1148" y="531"/>
                  </a:cubicBezTo>
                  <a:cubicBezTo>
                    <a:pt x="1093" y="531"/>
                    <a:pt x="1093" y="531"/>
                    <a:pt x="1093" y="531"/>
                  </a:cubicBezTo>
                  <a:cubicBezTo>
                    <a:pt x="1093" y="473"/>
                    <a:pt x="1093" y="473"/>
                    <a:pt x="1093" y="473"/>
                  </a:cubicBezTo>
                  <a:cubicBezTo>
                    <a:pt x="1092" y="473"/>
                    <a:pt x="1092" y="473"/>
                    <a:pt x="1092" y="473"/>
                  </a:cubicBezTo>
                  <a:cubicBezTo>
                    <a:pt x="1072" y="510"/>
                    <a:pt x="1025" y="539"/>
                    <a:pt x="966" y="539"/>
                  </a:cubicBezTo>
                  <a:cubicBezTo>
                    <a:pt x="874" y="539"/>
                    <a:pt x="801" y="465"/>
                    <a:pt x="801" y="366"/>
                  </a:cubicBezTo>
                  <a:close/>
                  <a:moveTo>
                    <a:pt x="860" y="366"/>
                  </a:moveTo>
                  <a:cubicBezTo>
                    <a:pt x="860" y="435"/>
                    <a:pt x="906" y="489"/>
                    <a:pt x="977" y="489"/>
                  </a:cubicBezTo>
                  <a:cubicBezTo>
                    <a:pt x="1048" y="489"/>
                    <a:pt x="1093" y="435"/>
                    <a:pt x="1093" y="366"/>
                  </a:cubicBezTo>
                  <a:cubicBezTo>
                    <a:pt x="1093" y="298"/>
                    <a:pt x="1048" y="244"/>
                    <a:pt x="977" y="244"/>
                  </a:cubicBezTo>
                  <a:cubicBezTo>
                    <a:pt x="906" y="244"/>
                    <a:pt x="860" y="298"/>
                    <a:pt x="860" y="366"/>
                  </a:cubicBezTo>
                  <a:close/>
                  <a:moveTo>
                    <a:pt x="1230" y="367"/>
                  </a:moveTo>
                  <a:cubicBezTo>
                    <a:pt x="1230" y="265"/>
                    <a:pt x="1302" y="194"/>
                    <a:pt x="1399" y="194"/>
                  </a:cubicBezTo>
                  <a:cubicBezTo>
                    <a:pt x="1492" y="194"/>
                    <a:pt x="1555" y="257"/>
                    <a:pt x="1555" y="366"/>
                  </a:cubicBezTo>
                  <a:cubicBezTo>
                    <a:pt x="1555" y="383"/>
                    <a:pt x="1555" y="383"/>
                    <a:pt x="1555" y="383"/>
                  </a:cubicBezTo>
                  <a:cubicBezTo>
                    <a:pt x="1289" y="383"/>
                    <a:pt x="1289" y="383"/>
                    <a:pt x="1289" y="383"/>
                  </a:cubicBezTo>
                  <a:cubicBezTo>
                    <a:pt x="1294" y="440"/>
                    <a:pt x="1337" y="489"/>
                    <a:pt x="1397" y="489"/>
                  </a:cubicBezTo>
                  <a:cubicBezTo>
                    <a:pt x="1444" y="489"/>
                    <a:pt x="1476" y="472"/>
                    <a:pt x="1501" y="439"/>
                  </a:cubicBezTo>
                  <a:cubicBezTo>
                    <a:pt x="1543" y="471"/>
                    <a:pt x="1543" y="471"/>
                    <a:pt x="1543" y="471"/>
                  </a:cubicBezTo>
                  <a:cubicBezTo>
                    <a:pt x="1504" y="521"/>
                    <a:pt x="1458" y="539"/>
                    <a:pt x="1397" y="539"/>
                  </a:cubicBezTo>
                  <a:cubicBezTo>
                    <a:pt x="1294" y="539"/>
                    <a:pt x="1230" y="462"/>
                    <a:pt x="1230" y="367"/>
                  </a:cubicBezTo>
                  <a:close/>
                  <a:moveTo>
                    <a:pt x="1289" y="337"/>
                  </a:moveTo>
                  <a:cubicBezTo>
                    <a:pt x="1496" y="337"/>
                    <a:pt x="1496" y="337"/>
                    <a:pt x="1496" y="337"/>
                  </a:cubicBezTo>
                  <a:cubicBezTo>
                    <a:pt x="1494" y="282"/>
                    <a:pt x="1457" y="244"/>
                    <a:pt x="1397" y="244"/>
                  </a:cubicBezTo>
                  <a:cubicBezTo>
                    <a:pt x="1336" y="244"/>
                    <a:pt x="1296" y="282"/>
                    <a:pt x="1289" y="337"/>
                  </a:cubicBezTo>
                  <a:close/>
                  <a:moveTo>
                    <a:pt x="1640" y="531"/>
                  </a:moveTo>
                  <a:cubicBezTo>
                    <a:pt x="1695" y="531"/>
                    <a:pt x="1695" y="531"/>
                    <a:pt x="1695" y="531"/>
                  </a:cubicBezTo>
                  <a:cubicBezTo>
                    <a:pt x="1695" y="371"/>
                    <a:pt x="1695" y="371"/>
                    <a:pt x="1695" y="371"/>
                  </a:cubicBezTo>
                  <a:cubicBezTo>
                    <a:pt x="1695" y="296"/>
                    <a:pt x="1724" y="249"/>
                    <a:pt x="1791" y="249"/>
                  </a:cubicBezTo>
                  <a:cubicBezTo>
                    <a:pt x="1801" y="249"/>
                    <a:pt x="1811" y="250"/>
                    <a:pt x="1820" y="253"/>
                  </a:cubicBezTo>
                  <a:cubicBezTo>
                    <a:pt x="1824" y="197"/>
                    <a:pt x="1824" y="197"/>
                    <a:pt x="1824" y="197"/>
                  </a:cubicBezTo>
                  <a:cubicBezTo>
                    <a:pt x="1816" y="194"/>
                    <a:pt x="1809" y="194"/>
                    <a:pt x="1801" y="194"/>
                  </a:cubicBezTo>
                  <a:cubicBezTo>
                    <a:pt x="1747" y="194"/>
                    <a:pt x="1707" y="224"/>
                    <a:pt x="1692" y="256"/>
                  </a:cubicBezTo>
                  <a:cubicBezTo>
                    <a:pt x="1690" y="256"/>
                    <a:pt x="1690" y="256"/>
                    <a:pt x="1690" y="256"/>
                  </a:cubicBezTo>
                  <a:cubicBezTo>
                    <a:pt x="1690" y="238"/>
                    <a:pt x="1689" y="220"/>
                    <a:pt x="1689" y="202"/>
                  </a:cubicBezTo>
                  <a:cubicBezTo>
                    <a:pt x="1637" y="202"/>
                    <a:pt x="1637" y="202"/>
                    <a:pt x="1637" y="202"/>
                  </a:cubicBezTo>
                  <a:cubicBezTo>
                    <a:pt x="1637" y="224"/>
                    <a:pt x="1640" y="250"/>
                    <a:pt x="1640" y="280"/>
                  </a:cubicBezTo>
                  <a:lnTo>
                    <a:pt x="1640" y="531"/>
                  </a:lnTo>
                  <a:close/>
                  <a:moveTo>
                    <a:pt x="2096" y="326"/>
                  </a:moveTo>
                  <a:cubicBezTo>
                    <a:pt x="2096" y="317"/>
                    <a:pt x="2096" y="317"/>
                    <a:pt x="2096" y="317"/>
                  </a:cubicBezTo>
                  <a:cubicBezTo>
                    <a:pt x="2096" y="269"/>
                    <a:pt x="2066" y="244"/>
                    <a:pt x="2015" y="244"/>
                  </a:cubicBezTo>
                  <a:cubicBezTo>
                    <a:pt x="1980" y="244"/>
                    <a:pt x="1943" y="256"/>
                    <a:pt x="1917" y="280"/>
                  </a:cubicBezTo>
                  <a:cubicBezTo>
                    <a:pt x="1883" y="244"/>
                    <a:pt x="1883" y="244"/>
                    <a:pt x="1883" y="244"/>
                  </a:cubicBezTo>
                  <a:cubicBezTo>
                    <a:pt x="1917" y="210"/>
                    <a:pt x="1966" y="194"/>
                    <a:pt x="2014" y="194"/>
                  </a:cubicBezTo>
                  <a:cubicBezTo>
                    <a:pt x="2111" y="194"/>
                    <a:pt x="2151" y="240"/>
                    <a:pt x="2151" y="333"/>
                  </a:cubicBezTo>
                  <a:cubicBezTo>
                    <a:pt x="2151" y="474"/>
                    <a:pt x="2151" y="474"/>
                    <a:pt x="2151" y="474"/>
                  </a:cubicBezTo>
                  <a:cubicBezTo>
                    <a:pt x="2151" y="493"/>
                    <a:pt x="2153" y="514"/>
                    <a:pt x="2156" y="531"/>
                  </a:cubicBezTo>
                  <a:cubicBezTo>
                    <a:pt x="2103" y="531"/>
                    <a:pt x="2103" y="531"/>
                    <a:pt x="2103" y="531"/>
                  </a:cubicBezTo>
                  <a:cubicBezTo>
                    <a:pt x="2100" y="516"/>
                    <a:pt x="2100" y="496"/>
                    <a:pt x="2100" y="482"/>
                  </a:cubicBezTo>
                  <a:cubicBezTo>
                    <a:pt x="2099" y="482"/>
                    <a:pt x="2099" y="482"/>
                    <a:pt x="2099" y="482"/>
                  </a:cubicBezTo>
                  <a:cubicBezTo>
                    <a:pt x="2077" y="515"/>
                    <a:pt x="2040" y="539"/>
                    <a:pt x="1990" y="539"/>
                  </a:cubicBezTo>
                  <a:cubicBezTo>
                    <a:pt x="1924" y="539"/>
                    <a:pt x="1868" y="506"/>
                    <a:pt x="1868" y="442"/>
                  </a:cubicBezTo>
                  <a:cubicBezTo>
                    <a:pt x="1868" y="333"/>
                    <a:pt x="1995" y="326"/>
                    <a:pt x="2075" y="326"/>
                  </a:cubicBezTo>
                  <a:lnTo>
                    <a:pt x="2096" y="326"/>
                  </a:lnTo>
                  <a:close/>
                  <a:moveTo>
                    <a:pt x="2096" y="373"/>
                  </a:moveTo>
                  <a:cubicBezTo>
                    <a:pt x="2042" y="373"/>
                    <a:pt x="2042" y="373"/>
                    <a:pt x="2042" y="373"/>
                  </a:cubicBezTo>
                  <a:cubicBezTo>
                    <a:pt x="1972" y="373"/>
                    <a:pt x="1927" y="392"/>
                    <a:pt x="1927" y="436"/>
                  </a:cubicBezTo>
                  <a:cubicBezTo>
                    <a:pt x="1927" y="478"/>
                    <a:pt x="1958" y="493"/>
                    <a:pt x="2000" y="493"/>
                  </a:cubicBezTo>
                  <a:cubicBezTo>
                    <a:pt x="2063" y="493"/>
                    <a:pt x="2095" y="447"/>
                    <a:pt x="2096" y="394"/>
                  </a:cubicBezTo>
                  <a:lnTo>
                    <a:pt x="2096" y="373"/>
                  </a:lnTo>
                  <a:close/>
                  <a:moveTo>
                    <a:pt x="2280" y="429"/>
                  </a:moveTo>
                  <a:cubicBezTo>
                    <a:pt x="2280" y="497"/>
                    <a:pt x="2292" y="539"/>
                    <a:pt x="2370" y="539"/>
                  </a:cubicBezTo>
                  <a:cubicBezTo>
                    <a:pt x="2391" y="539"/>
                    <a:pt x="2415" y="536"/>
                    <a:pt x="2434" y="527"/>
                  </a:cubicBezTo>
                  <a:cubicBezTo>
                    <a:pt x="2432" y="477"/>
                    <a:pt x="2432" y="477"/>
                    <a:pt x="2432" y="477"/>
                  </a:cubicBezTo>
                  <a:cubicBezTo>
                    <a:pt x="2418" y="485"/>
                    <a:pt x="2400" y="489"/>
                    <a:pt x="2384" y="489"/>
                  </a:cubicBezTo>
                  <a:cubicBezTo>
                    <a:pt x="2335" y="489"/>
                    <a:pt x="2335" y="455"/>
                    <a:pt x="2335" y="413"/>
                  </a:cubicBezTo>
                  <a:cubicBezTo>
                    <a:pt x="2335" y="248"/>
                    <a:pt x="2335" y="248"/>
                    <a:pt x="2335" y="248"/>
                  </a:cubicBezTo>
                  <a:cubicBezTo>
                    <a:pt x="2432" y="248"/>
                    <a:pt x="2432" y="248"/>
                    <a:pt x="2432" y="248"/>
                  </a:cubicBezTo>
                  <a:cubicBezTo>
                    <a:pt x="2432" y="202"/>
                    <a:pt x="2432" y="202"/>
                    <a:pt x="2432" y="202"/>
                  </a:cubicBezTo>
                  <a:cubicBezTo>
                    <a:pt x="2335" y="202"/>
                    <a:pt x="2335" y="202"/>
                    <a:pt x="2335" y="202"/>
                  </a:cubicBezTo>
                  <a:cubicBezTo>
                    <a:pt x="2335" y="109"/>
                    <a:pt x="2335" y="109"/>
                    <a:pt x="2335" y="109"/>
                  </a:cubicBezTo>
                  <a:cubicBezTo>
                    <a:pt x="2280" y="109"/>
                    <a:pt x="2280" y="109"/>
                    <a:pt x="2280" y="109"/>
                  </a:cubicBezTo>
                  <a:cubicBezTo>
                    <a:pt x="2280" y="202"/>
                    <a:pt x="2280" y="202"/>
                    <a:pt x="2280" y="202"/>
                  </a:cubicBezTo>
                  <a:cubicBezTo>
                    <a:pt x="2208" y="202"/>
                    <a:pt x="2208" y="202"/>
                    <a:pt x="2208" y="202"/>
                  </a:cubicBezTo>
                  <a:cubicBezTo>
                    <a:pt x="2208" y="248"/>
                    <a:pt x="2208" y="248"/>
                    <a:pt x="2208" y="248"/>
                  </a:cubicBezTo>
                  <a:cubicBezTo>
                    <a:pt x="2280" y="248"/>
                    <a:pt x="2280" y="248"/>
                    <a:pt x="2280" y="248"/>
                  </a:cubicBezTo>
                  <a:lnTo>
                    <a:pt x="2280" y="429"/>
                  </a:lnTo>
                  <a:close/>
                  <a:moveTo>
                    <a:pt x="2504" y="531"/>
                  </a:moveTo>
                  <a:cubicBezTo>
                    <a:pt x="2559" y="531"/>
                    <a:pt x="2559" y="531"/>
                    <a:pt x="2559" y="531"/>
                  </a:cubicBezTo>
                  <a:cubicBezTo>
                    <a:pt x="2559" y="202"/>
                    <a:pt x="2559" y="202"/>
                    <a:pt x="2559" y="202"/>
                  </a:cubicBezTo>
                  <a:cubicBezTo>
                    <a:pt x="2504" y="202"/>
                    <a:pt x="2504" y="202"/>
                    <a:pt x="2504" y="202"/>
                  </a:cubicBezTo>
                  <a:lnTo>
                    <a:pt x="2504" y="531"/>
                  </a:lnTo>
                  <a:close/>
                  <a:moveTo>
                    <a:pt x="2531" y="114"/>
                  </a:moveTo>
                  <a:cubicBezTo>
                    <a:pt x="2554" y="114"/>
                    <a:pt x="2571" y="97"/>
                    <a:pt x="2571" y="74"/>
                  </a:cubicBezTo>
                  <a:cubicBezTo>
                    <a:pt x="2571" y="52"/>
                    <a:pt x="2554" y="34"/>
                    <a:pt x="2531" y="34"/>
                  </a:cubicBezTo>
                  <a:cubicBezTo>
                    <a:pt x="2509" y="34"/>
                    <a:pt x="2491" y="52"/>
                    <a:pt x="2491" y="74"/>
                  </a:cubicBezTo>
                  <a:cubicBezTo>
                    <a:pt x="2491" y="97"/>
                    <a:pt x="2508" y="114"/>
                    <a:pt x="2531" y="114"/>
                  </a:cubicBezTo>
                  <a:close/>
                  <a:moveTo>
                    <a:pt x="2815" y="539"/>
                  </a:moveTo>
                  <a:cubicBezTo>
                    <a:pt x="2712" y="539"/>
                    <a:pt x="2649" y="462"/>
                    <a:pt x="2649" y="367"/>
                  </a:cubicBezTo>
                  <a:cubicBezTo>
                    <a:pt x="2649" y="265"/>
                    <a:pt x="2720" y="194"/>
                    <a:pt x="2817" y="194"/>
                  </a:cubicBezTo>
                  <a:cubicBezTo>
                    <a:pt x="2910" y="194"/>
                    <a:pt x="2973" y="257"/>
                    <a:pt x="2973" y="366"/>
                  </a:cubicBezTo>
                  <a:cubicBezTo>
                    <a:pt x="2973" y="383"/>
                    <a:pt x="2973" y="383"/>
                    <a:pt x="2973" y="383"/>
                  </a:cubicBezTo>
                  <a:cubicBezTo>
                    <a:pt x="2708" y="383"/>
                    <a:pt x="2708" y="383"/>
                    <a:pt x="2708" y="383"/>
                  </a:cubicBezTo>
                  <a:cubicBezTo>
                    <a:pt x="2712" y="440"/>
                    <a:pt x="2755" y="489"/>
                    <a:pt x="2815" y="489"/>
                  </a:cubicBezTo>
                  <a:cubicBezTo>
                    <a:pt x="2862" y="489"/>
                    <a:pt x="2894" y="472"/>
                    <a:pt x="2920" y="439"/>
                  </a:cubicBezTo>
                  <a:cubicBezTo>
                    <a:pt x="2961" y="471"/>
                    <a:pt x="2961" y="471"/>
                    <a:pt x="2961" y="471"/>
                  </a:cubicBezTo>
                  <a:cubicBezTo>
                    <a:pt x="2923" y="521"/>
                    <a:pt x="2876" y="539"/>
                    <a:pt x="2815" y="539"/>
                  </a:cubicBezTo>
                  <a:close/>
                  <a:moveTo>
                    <a:pt x="2708" y="337"/>
                  </a:moveTo>
                  <a:cubicBezTo>
                    <a:pt x="2914" y="337"/>
                    <a:pt x="2914" y="337"/>
                    <a:pt x="2914" y="337"/>
                  </a:cubicBezTo>
                  <a:cubicBezTo>
                    <a:pt x="2912" y="282"/>
                    <a:pt x="2875" y="244"/>
                    <a:pt x="2815" y="244"/>
                  </a:cubicBezTo>
                  <a:cubicBezTo>
                    <a:pt x="2755" y="244"/>
                    <a:pt x="2715" y="282"/>
                    <a:pt x="2708" y="337"/>
                  </a:cubicBezTo>
                  <a:close/>
                  <a:moveTo>
                    <a:pt x="147" y="880"/>
                  </a:moveTo>
                  <a:cubicBezTo>
                    <a:pt x="149" y="880"/>
                    <a:pt x="149" y="880"/>
                    <a:pt x="149" y="880"/>
                  </a:cubicBezTo>
                  <a:cubicBezTo>
                    <a:pt x="274" y="1261"/>
                    <a:pt x="274" y="1261"/>
                    <a:pt x="274" y="1261"/>
                  </a:cubicBezTo>
                  <a:cubicBezTo>
                    <a:pt x="358" y="1261"/>
                    <a:pt x="358" y="1261"/>
                    <a:pt x="358" y="1261"/>
                  </a:cubicBezTo>
                  <a:cubicBezTo>
                    <a:pt x="489" y="880"/>
                    <a:pt x="489" y="880"/>
                    <a:pt x="489" y="880"/>
                  </a:cubicBezTo>
                  <a:cubicBezTo>
                    <a:pt x="490" y="880"/>
                    <a:pt x="490" y="880"/>
                    <a:pt x="490" y="880"/>
                  </a:cubicBezTo>
                  <a:cubicBezTo>
                    <a:pt x="490" y="1261"/>
                    <a:pt x="490" y="1261"/>
                    <a:pt x="490" y="1261"/>
                  </a:cubicBezTo>
                  <a:cubicBezTo>
                    <a:pt x="600" y="1261"/>
                    <a:pt x="600" y="1261"/>
                    <a:pt x="600" y="1261"/>
                  </a:cubicBezTo>
                  <a:cubicBezTo>
                    <a:pt x="600" y="764"/>
                    <a:pt x="600" y="764"/>
                    <a:pt x="600" y="764"/>
                  </a:cubicBezTo>
                  <a:cubicBezTo>
                    <a:pt x="434" y="764"/>
                    <a:pt x="434" y="764"/>
                    <a:pt x="434" y="764"/>
                  </a:cubicBezTo>
                  <a:cubicBezTo>
                    <a:pt x="319" y="1088"/>
                    <a:pt x="319" y="1088"/>
                    <a:pt x="319" y="1088"/>
                  </a:cubicBezTo>
                  <a:cubicBezTo>
                    <a:pt x="318" y="1088"/>
                    <a:pt x="318" y="1088"/>
                    <a:pt x="318" y="1088"/>
                  </a:cubicBezTo>
                  <a:cubicBezTo>
                    <a:pt x="203" y="764"/>
                    <a:pt x="203" y="764"/>
                    <a:pt x="203" y="764"/>
                  </a:cubicBezTo>
                  <a:cubicBezTo>
                    <a:pt x="38" y="764"/>
                    <a:pt x="38" y="764"/>
                    <a:pt x="38" y="764"/>
                  </a:cubicBezTo>
                  <a:cubicBezTo>
                    <a:pt x="38" y="1261"/>
                    <a:pt x="38" y="1261"/>
                    <a:pt x="38" y="1261"/>
                  </a:cubicBezTo>
                  <a:cubicBezTo>
                    <a:pt x="147" y="1261"/>
                    <a:pt x="147" y="1261"/>
                    <a:pt x="147" y="1261"/>
                  </a:cubicBezTo>
                  <a:lnTo>
                    <a:pt x="147" y="880"/>
                  </a:lnTo>
                  <a:close/>
                  <a:moveTo>
                    <a:pt x="1027" y="1123"/>
                  </a:moveTo>
                  <a:cubicBezTo>
                    <a:pt x="782" y="1123"/>
                    <a:pt x="782" y="1123"/>
                    <a:pt x="782" y="1123"/>
                  </a:cubicBezTo>
                  <a:cubicBezTo>
                    <a:pt x="791" y="1163"/>
                    <a:pt x="821" y="1189"/>
                    <a:pt x="862" y="1189"/>
                  </a:cubicBezTo>
                  <a:cubicBezTo>
                    <a:pt x="896" y="1189"/>
                    <a:pt x="919" y="1172"/>
                    <a:pt x="937" y="1148"/>
                  </a:cubicBezTo>
                  <a:cubicBezTo>
                    <a:pt x="1011" y="1202"/>
                    <a:pt x="1011" y="1202"/>
                    <a:pt x="1011" y="1202"/>
                  </a:cubicBezTo>
                  <a:cubicBezTo>
                    <a:pt x="977" y="1245"/>
                    <a:pt x="921" y="1269"/>
                    <a:pt x="867" y="1269"/>
                  </a:cubicBezTo>
                  <a:cubicBezTo>
                    <a:pt x="761" y="1269"/>
                    <a:pt x="677" y="1199"/>
                    <a:pt x="677" y="1090"/>
                  </a:cubicBezTo>
                  <a:cubicBezTo>
                    <a:pt x="677" y="981"/>
                    <a:pt x="761" y="911"/>
                    <a:pt x="867" y="911"/>
                  </a:cubicBezTo>
                  <a:cubicBezTo>
                    <a:pt x="965" y="911"/>
                    <a:pt x="1027" y="981"/>
                    <a:pt x="1027" y="1090"/>
                  </a:cubicBezTo>
                  <a:lnTo>
                    <a:pt x="1027" y="1123"/>
                  </a:lnTo>
                  <a:close/>
                  <a:moveTo>
                    <a:pt x="921" y="1052"/>
                  </a:moveTo>
                  <a:cubicBezTo>
                    <a:pt x="922" y="1017"/>
                    <a:pt x="895" y="987"/>
                    <a:pt x="857" y="987"/>
                  </a:cubicBezTo>
                  <a:cubicBezTo>
                    <a:pt x="810" y="987"/>
                    <a:pt x="785" y="1019"/>
                    <a:pt x="782" y="1052"/>
                  </a:cubicBezTo>
                  <a:lnTo>
                    <a:pt x="921" y="1052"/>
                  </a:lnTo>
                  <a:close/>
                  <a:moveTo>
                    <a:pt x="1246" y="1269"/>
                  </a:moveTo>
                  <a:cubicBezTo>
                    <a:pt x="1145" y="1269"/>
                    <a:pt x="1078" y="1196"/>
                    <a:pt x="1078" y="1093"/>
                  </a:cubicBezTo>
                  <a:cubicBezTo>
                    <a:pt x="1078" y="998"/>
                    <a:pt x="1137" y="911"/>
                    <a:pt x="1234" y="911"/>
                  </a:cubicBezTo>
                  <a:cubicBezTo>
                    <a:pt x="1277" y="911"/>
                    <a:pt x="1318" y="923"/>
                    <a:pt x="1342" y="956"/>
                  </a:cubicBezTo>
                  <a:cubicBezTo>
                    <a:pt x="1343" y="956"/>
                    <a:pt x="1343" y="956"/>
                    <a:pt x="1343" y="956"/>
                  </a:cubicBezTo>
                  <a:cubicBezTo>
                    <a:pt x="1343" y="730"/>
                    <a:pt x="1343" y="730"/>
                    <a:pt x="1343" y="730"/>
                  </a:cubicBezTo>
                  <a:cubicBezTo>
                    <a:pt x="1449" y="730"/>
                    <a:pt x="1449" y="730"/>
                    <a:pt x="1449" y="730"/>
                  </a:cubicBezTo>
                  <a:cubicBezTo>
                    <a:pt x="1449" y="1261"/>
                    <a:pt x="1449" y="1261"/>
                    <a:pt x="1449" y="1261"/>
                  </a:cubicBezTo>
                  <a:cubicBezTo>
                    <a:pt x="1352" y="1261"/>
                    <a:pt x="1352" y="1261"/>
                    <a:pt x="1352" y="1261"/>
                  </a:cubicBezTo>
                  <a:cubicBezTo>
                    <a:pt x="1352" y="1216"/>
                    <a:pt x="1352" y="1216"/>
                    <a:pt x="1352" y="1216"/>
                  </a:cubicBezTo>
                  <a:cubicBezTo>
                    <a:pt x="1350" y="1216"/>
                    <a:pt x="1350" y="1216"/>
                    <a:pt x="1350" y="1216"/>
                  </a:cubicBezTo>
                  <a:cubicBezTo>
                    <a:pt x="1334" y="1241"/>
                    <a:pt x="1294" y="1269"/>
                    <a:pt x="1246" y="1269"/>
                  </a:cubicBezTo>
                  <a:close/>
                  <a:moveTo>
                    <a:pt x="1352" y="1090"/>
                  </a:moveTo>
                  <a:cubicBezTo>
                    <a:pt x="1352" y="1039"/>
                    <a:pt x="1320" y="1004"/>
                    <a:pt x="1268" y="1004"/>
                  </a:cubicBezTo>
                  <a:cubicBezTo>
                    <a:pt x="1215" y="1004"/>
                    <a:pt x="1183" y="1039"/>
                    <a:pt x="1183" y="1090"/>
                  </a:cubicBezTo>
                  <a:cubicBezTo>
                    <a:pt x="1183" y="1142"/>
                    <a:pt x="1215" y="1177"/>
                    <a:pt x="1268" y="1177"/>
                  </a:cubicBezTo>
                  <a:cubicBezTo>
                    <a:pt x="1320" y="1177"/>
                    <a:pt x="1352" y="1142"/>
                    <a:pt x="1352" y="1090"/>
                  </a:cubicBezTo>
                  <a:close/>
                  <a:moveTo>
                    <a:pt x="1526" y="812"/>
                  </a:moveTo>
                  <a:cubicBezTo>
                    <a:pt x="1526" y="846"/>
                    <a:pt x="1554" y="873"/>
                    <a:pt x="1587" y="873"/>
                  </a:cubicBezTo>
                  <a:cubicBezTo>
                    <a:pt x="1621" y="873"/>
                    <a:pt x="1648" y="846"/>
                    <a:pt x="1648" y="812"/>
                  </a:cubicBezTo>
                  <a:cubicBezTo>
                    <a:pt x="1648" y="778"/>
                    <a:pt x="1621" y="751"/>
                    <a:pt x="1587" y="751"/>
                  </a:cubicBezTo>
                  <a:cubicBezTo>
                    <a:pt x="1554" y="751"/>
                    <a:pt x="1526" y="778"/>
                    <a:pt x="1526" y="812"/>
                  </a:cubicBezTo>
                  <a:close/>
                  <a:moveTo>
                    <a:pt x="1535" y="1261"/>
                  </a:moveTo>
                  <a:cubicBezTo>
                    <a:pt x="1640" y="1261"/>
                    <a:pt x="1640" y="1261"/>
                    <a:pt x="1640" y="1261"/>
                  </a:cubicBezTo>
                  <a:cubicBezTo>
                    <a:pt x="1640" y="920"/>
                    <a:pt x="1640" y="920"/>
                    <a:pt x="1640" y="920"/>
                  </a:cubicBezTo>
                  <a:cubicBezTo>
                    <a:pt x="1535" y="920"/>
                    <a:pt x="1535" y="920"/>
                    <a:pt x="1535" y="920"/>
                  </a:cubicBezTo>
                  <a:lnTo>
                    <a:pt x="1535" y="1261"/>
                  </a:lnTo>
                  <a:close/>
                  <a:moveTo>
                    <a:pt x="1704" y="1026"/>
                  </a:moveTo>
                  <a:cubicBezTo>
                    <a:pt x="1704" y="1156"/>
                    <a:pt x="1882" y="1110"/>
                    <a:pt x="1882" y="1165"/>
                  </a:cubicBezTo>
                  <a:cubicBezTo>
                    <a:pt x="1882" y="1183"/>
                    <a:pt x="1858" y="1189"/>
                    <a:pt x="1834" y="1189"/>
                  </a:cubicBezTo>
                  <a:cubicBezTo>
                    <a:pt x="1802" y="1189"/>
                    <a:pt x="1779" y="1176"/>
                    <a:pt x="1759" y="1152"/>
                  </a:cubicBezTo>
                  <a:cubicBezTo>
                    <a:pt x="1695" y="1223"/>
                    <a:pt x="1695" y="1223"/>
                    <a:pt x="1695" y="1223"/>
                  </a:cubicBezTo>
                  <a:cubicBezTo>
                    <a:pt x="1729" y="1258"/>
                    <a:pt x="1782" y="1269"/>
                    <a:pt x="1830" y="1269"/>
                  </a:cubicBezTo>
                  <a:cubicBezTo>
                    <a:pt x="1903" y="1269"/>
                    <a:pt x="1987" y="1244"/>
                    <a:pt x="1987" y="1157"/>
                  </a:cubicBezTo>
                  <a:cubicBezTo>
                    <a:pt x="1987" y="1027"/>
                    <a:pt x="1809" y="1070"/>
                    <a:pt x="1809" y="1019"/>
                  </a:cubicBezTo>
                  <a:cubicBezTo>
                    <a:pt x="1809" y="999"/>
                    <a:pt x="1830" y="991"/>
                    <a:pt x="1848" y="991"/>
                  </a:cubicBezTo>
                  <a:cubicBezTo>
                    <a:pt x="1873" y="991"/>
                    <a:pt x="1894" y="1001"/>
                    <a:pt x="1909" y="1020"/>
                  </a:cubicBezTo>
                  <a:cubicBezTo>
                    <a:pt x="1974" y="956"/>
                    <a:pt x="1974" y="956"/>
                    <a:pt x="1974" y="956"/>
                  </a:cubicBezTo>
                  <a:cubicBezTo>
                    <a:pt x="1942" y="922"/>
                    <a:pt x="1892" y="911"/>
                    <a:pt x="1847" y="911"/>
                  </a:cubicBezTo>
                  <a:cubicBezTo>
                    <a:pt x="1776" y="911"/>
                    <a:pt x="1704" y="946"/>
                    <a:pt x="1704" y="1026"/>
                  </a:cubicBezTo>
                  <a:close/>
                  <a:moveTo>
                    <a:pt x="2220" y="1004"/>
                  </a:moveTo>
                  <a:cubicBezTo>
                    <a:pt x="2242" y="1004"/>
                    <a:pt x="2262" y="1015"/>
                    <a:pt x="2272" y="1030"/>
                  </a:cubicBezTo>
                  <a:cubicBezTo>
                    <a:pt x="2342" y="957"/>
                    <a:pt x="2342" y="957"/>
                    <a:pt x="2342" y="957"/>
                  </a:cubicBezTo>
                  <a:cubicBezTo>
                    <a:pt x="2309" y="923"/>
                    <a:pt x="2260" y="911"/>
                    <a:pt x="2220" y="911"/>
                  </a:cubicBezTo>
                  <a:cubicBezTo>
                    <a:pt x="2115" y="911"/>
                    <a:pt x="2030" y="981"/>
                    <a:pt x="2030" y="1090"/>
                  </a:cubicBezTo>
                  <a:cubicBezTo>
                    <a:pt x="2030" y="1199"/>
                    <a:pt x="2115" y="1269"/>
                    <a:pt x="2220" y="1269"/>
                  </a:cubicBezTo>
                  <a:cubicBezTo>
                    <a:pt x="2260" y="1269"/>
                    <a:pt x="2309" y="1258"/>
                    <a:pt x="2342" y="1224"/>
                  </a:cubicBezTo>
                  <a:cubicBezTo>
                    <a:pt x="2272" y="1151"/>
                    <a:pt x="2272" y="1151"/>
                    <a:pt x="2272" y="1151"/>
                  </a:cubicBezTo>
                  <a:cubicBezTo>
                    <a:pt x="2260" y="1165"/>
                    <a:pt x="2243" y="1177"/>
                    <a:pt x="2220" y="1177"/>
                  </a:cubicBezTo>
                  <a:cubicBezTo>
                    <a:pt x="2167" y="1177"/>
                    <a:pt x="2136" y="1142"/>
                    <a:pt x="2136" y="1090"/>
                  </a:cubicBezTo>
                  <a:cubicBezTo>
                    <a:pt x="2136" y="1039"/>
                    <a:pt x="2167" y="1004"/>
                    <a:pt x="2220" y="1004"/>
                  </a:cubicBezTo>
                  <a:close/>
                  <a:moveTo>
                    <a:pt x="2603" y="1094"/>
                  </a:moveTo>
                  <a:cubicBezTo>
                    <a:pt x="2603" y="1261"/>
                    <a:pt x="2603" y="1261"/>
                    <a:pt x="2603" y="1261"/>
                  </a:cubicBezTo>
                  <a:cubicBezTo>
                    <a:pt x="2708" y="1261"/>
                    <a:pt x="2708" y="1261"/>
                    <a:pt x="2708" y="1261"/>
                  </a:cubicBezTo>
                  <a:cubicBezTo>
                    <a:pt x="2708" y="1073"/>
                    <a:pt x="2708" y="1073"/>
                    <a:pt x="2708" y="1073"/>
                  </a:cubicBezTo>
                  <a:cubicBezTo>
                    <a:pt x="2708" y="981"/>
                    <a:pt x="2689" y="911"/>
                    <a:pt x="2582" y="911"/>
                  </a:cubicBezTo>
                  <a:cubicBezTo>
                    <a:pt x="2531" y="911"/>
                    <a:pt x="2496" y="939"/>
                    <a:pt x="2486" y="966"/>
                  </a:cubicBezTo>
                  <a:cubicBezTo>
                    <a:pt x="2485" y="966"/>
                    <a:pt x="2485" y="966"/>
                    <a:pt x="2485" y="966"/>
                  </a:cubicBezTo>
                  <a:cubicBezTo>
                    <a:pt x="2485" y="730"/>
                    <a:pt x="2485" y="730"/>
                    <a:pt x="2485" y="730"/>
                  </a:cubicBezTo>
                  <a:cubicBezTo>
                    <a:pt x="2380" y="730"/>
                    <a:pt x="2380" y="730"/>
                    <a:pt x="2380" y="730"/>
                  </a:cubicBezTo>
                  <a:cubicBezTo>
                    <a:pt x="2380" y="1261"/>
                    <a:pt x="2380" y="1261"/>
                    <a:pt x="2380" y="1261"/>
                  </a:cubicBezTo>
                  <a:cubicBezTo>
                    <a:pt x="2485" y="1261"/>
                    <a:pt x="2485" y="1261"/>
                    <a:pt x="2485" y="1261"/>
                  </a:cubicBezTo>
                  <a:cubicBezTo>
                    <a:pt x="2485" y="1091"/>
                    <a:pt x="2485" y="1091"/>
                    <a:pt x="2485" y="1091"/>
                  </a:cubicBezTo>
                  <a:cubicBezTo>
                    <a:pt x="2485" y="1047"/>
                    <a:pt x="2493" y="1004"/>
                    <a:pt x="2548" y="1004"/>
                  </a:cubicBezTo>
                  <a:cubicBezTo>
                    <a:pt x="2602" y="1004"/>
                    <a:pt x="2603" y="1054"/>
                    <a:pt x="2603" y="1094"/>
                  </a:cubicBezTo>
                  <a:close/>
                  <a:moveTo>
                    <a:pt x="130" y="1634"/>
                  </a:moveTo>
                  <a:cubicBezTo>
                    <a:pt x="130" y="1596"/>
                    <a:pt x="173" y="1582"/>
                    <a:pt x="204" y="1582"/>
                  </a:cubicBezTo>
                  <a:cubicBezTo>
                    <a:pt x="231" y="1582"/>
                    <a:pt x="266" y="1593"/>
                    <a:pt x="283" y="1615"/>
                  </a:cubicBezTo>
                  <a:cubicBezTo>
                    <a:pt x="359" y="1533"/>
                    <a:pt x="359" y="1533"/>
                    <a:pt x="359" y="1533"/>
                  </a:cubicBezTo>
                  <a:cubicBezTo>
                    <a:pt x="317" y="1496"/>
                    <a:pt x="262" y="1481"/>
                    <a:pt x="206" y="1481"/>
                  </a:cubicBezTo>
                  <a:cubicBezTo>
                    <a:pt x="109" y="1481"/>
                    <a:pt x="17" y="1537"/>
                    <a:pt x="17" y="1643"/>
                  </a:cubicBezTo>
                  <a:cubicBezTo>
                    <a:pt x="17" y="1809"/>
                    <a:pt x="250" y="1759"/>
                    <a:pt x="250" y="1851"/>
                  </a:cubicBezTo>
                  <a:cubicBezTo>
                    <a:pt x="250" y="1886"/>
                    <a:pt x="210" y="1903"/>
                    <a:pt x="174" y="1903"/>
                  </a:cubicBezTo>
                  <a:cubicBezTo>
                    <a:pt x="137" y="1903"/>
                    <a:pt x="101" y="1885"/>
                    <a:pt x="78" y="1856"/>
                  </a:cubicBezTo>
                  <a:cubicBezTo>
                    <a:pt x="0" y="1941"/>
                    <a:pt x="0" y="1941"/>
                    <a:pt x="0" y="1941"/>
                  </a:cubicBezTo>
                  <a:cubicBezTo>
                    <a:pt x="47" y="1985"/>
                    <a:pt x="104" y="2004"/>
                    <a:pt x="168" y="2004"/>
                  </a:cubicBezTo>
                  <a:cubicBezTo>
                    <a:pt x="270" y="2004"/>
                    <a:pt x="359" y="1951"/>
                    <a:pt x="359" y="1840"/>
                  </a:cubicBezTo>
                  <a:cubicBezTo>
                    <a:pt x="359" y="1666"/>
                    <a:pt x="130" y="1724"/>
                    <a:pt x="130" y="1634"/>
                  </a:cubicBezTo>
                  <a:close/>
                  <a:moveTo>
                    <a:pt x="808" y="1818"/>
                  </a:moveTo>
                  <a:cubicBezTo>
                    <a:pt x="808" y="1912"/>
                    <a:pt x="749" y="2000"/>
                    <a:pt x="652" y="2000"/>
                  </a:cubicBezTo>
                  <a:cubicBezTo>
                    <a:pt x="609" y="2000"/>
                    <a:pt x="568" y="1988"/>
                    <a:pt x="544" y="1955"/>
                  </a:cubicBezTo>
                  <a:cubicBezTo>
                    <a:pt x="543" y="1955"/>
                    <a:pt x="543" y="1955"/>
                    <a:pt x="543" y="1955"/>
                  </a:cubicBezTo>
                  <a:cubicBezTo>
                    <a:pt x="543" y="2151"/>
                    <a:pt x="543" y="2151"/>
                    <a:pt x="543" y="2151"/>
                  </a:cubicBezTo>
                  <a:cubicBezTo>
                    <a:pt x="437" y="2151"/>
                    <a:pt x="437" y="2151"/>
                    <a:pt x="437" y="2151"/>
                  </a:cubicBezTo>
                  <a:cubicBezTo>
                    <a:pt x="437" y="1650"/>
                    <a:pt x="437" y="1650"/>
                    <a:pt x="437" y="1650"/>
                  </a:cubicBezTo>
                  <a:cubicBezTo>
                    <a:pt x="534" y="1650"/>
                    <a:pt x="534" y="1650"/>
                    <a:pt x="534" y="1650"/>
                  </a:cubicBezTo>
                  <a:cubicBezTo>
                    <a:pt x="534" y="1695"/>
                    <a:pt x="534" y="1695"/>
                    <a:pt x="534" y="1695"/>
                  </a:cubicBezTo>
                  <a:cubicBezTo>
                    <a:pt x="536" y="1695"/>
                    <a:pt x="536" y="1695"/>
                    <a:pt x="536" y="1695"/>
                  </a:cubicBezTo>
                  <a:cubicBezTo>
                    <a:pt x="552" y="1670"/>
                    <a:pt x="593" y="1641"/>
                    <a:pt x="640" y="1641"/>
                  </a:cubicBezTo>
                  <a:cubicBezTo>
                    <a:pt x="741" y="1641"/>
                    <a:pt x="808" y="1714"/>
                    <a:pt x="808" y="1818"/>
                  </a:cubicBezTo>
                  <a:close/>
                  <a:moveTo>
                    <a:pt x="703" y="1820"/>
                  </a:moveTo>
                  <a:cubicBezTo>
                    <a:pt x="703" y="1769"/>
                    <a:pt x="671" y="1734"/>
                    <a:pt x="619" y="1734"/>
                  </a:cubicBezTo>
                  <a:cubicBezTo>
                    <a:pt x="566" y="1734"/>
                    <a:pt x="534" y="1769"/>
                    <a:pt x="534" y="1820"/>
                  </a:cubicBezTo>
                  <a:cubicBezTo>
                    <a:pt x="534" y="1872"/>
                    <a:pt x="566" y="1907"/>
                    <a:pt x="619" y="1907"/>
                  </a:cubicBezTo>
                  <a:cubicBezTo>
                    <a:pt x="671" y="1907"/>
                    <a:pt x="703" y="1872"/>
                    <a:pt x="703" y="1820"/>
                  </a:cubicBezTo>
                  <a:close/>
                  <a:moveTo>
                    <a:pt x="1209" y="1820"/>
                  </a:moveTo>
                  <a:cubicBezTo>
                    <a:pt x="1209" y="1853"/>
                    <a:pt x="1209" y="1853"/>
                    <a:pt x="1209" y="1853"/>
                  </a:cubicBezTo>
                  <a:cubicBezTo>
                    <a:pt x="965" y="1853"/>
                    <a:pt x="965" y="1853"/>
                    <a:pt x="965" y="1853"/>
                  </a:cubicBezTo>
                  <a:cubicBezTo>
                    <a:pt x="973" y="1894"/>
                    <a:pt x="1004" y="1920"/>
                    <a:pt x="1044" y="1920"/>
                  </a:cubicBezTo>
                  <a:cubicBezTo>
                    <a:pt x="1079" y="1920"/>
                    <a:pt x="1102" y="1902"/>
                    <a:pt x="1119" y="1878"/>
                  </a:cubicBezTo>
                  <a:cubicBezTo>
                    <a:pt x="1193" y="1932"/>
                    <a:pt x="1193" y="1932"/>
                    <a:pt x="1193" y="1932"/>
                  </a:cubicBezTo>
                  <a:cubicBezTo>
                    <a:pt x="1159" y="1975"/>
                    <a:pt x="1104" y="2000"/>
                    <a:pt x="1049" y="2000"/>
                  </a:cubicBezTo>
                  <a:cubicBezTo>
                    <a:pt x="944" y="2000"/>
                    <a:pt x="860" y="1929"/>
                    <a:pt x="860" y="1820"/>
                  </a:cubicBezTo>
                  <a:cubicBezTo>
                    <a:pt x="860" y="1712"/>
                    <a:pt x="944" y="1641"/>
                    <a:pt x="1049" y="1641"/>
                  </a:cubicBezTo>
                  <a:cubicBezTo>
                    <a:pt x="1148" y="1641"/>
                    <a:pt x="1209" y="1712"/>
                    <a:pt x="1209" y="1820"/>
                  </a:cubicBezTo>
                  <a:close/>
                  <a:moveTo>
                    <a:pt x="1104" y="1782"/>
                  </a:moveTo>
                  <a:cubicBezTo>
                    <a:pt x="1105" y="1747"/>
                    <a:pt x="1077" y="1717"/>
                    <a:pt x="1039" y="1717"/>
                  </a:cubicBezTo>
                  <a:cubicBezTo>
                    <a:pt x="993" y="1717"/>
                    <a:pt x="968" y="1749"/>
                    <a:pt x="965" y="1782"/>
                  </a:cubicBezTo>
                  <a:lnTo>
                    <a:pt x="1104" y="1782"/>
                  </a:lnTo>
                  <a:close/>
                  <a:moveTo>
                    <a:pt x="1452" y="1734"/>
                  </a:moveTo>
                  <a:cubicBezTo>
                    <a:pt x="1474" y="1734"/>
                    <a:pt x="1494" y="1745"/>
                    <a:pt x="1504" y="1760"/>
                  </a:cubicBezTo>
                  <a:cubicBezTo>
                    <a:pt x="1574" y="1687"/>
                    <a:pt x="1574" y="1687"/>
                    <a:pt x="1574" y="1687"/>
                  </a:cubicBezTo>
                  <a:cubicBezTo>
                    <a:pt x="1541" y="1653"/>
                    <a:pt x="1492" y="1641"/>
                    <a:pt x="1452" y="1641"/>
                  </a:cubicBezTo>
                  <a:cubicBezTo>
                    <a:pt x="1347" y="1641"/>
                    <a:pt x="1263" y="1712"/>
                    <a:pt x="1263" y="1820"/>
                  </a:cubicBezTo>
                  <a:cubicBezTo>
                    <a:pt x="1263" y="1929"/>
                    <a:pt x="1347" y="2000"/>
                    <a:pt x="1452" y="2000"/>
                  </a:cubicBezTo>
                  <a:cubicBezTo>
                    <a:pt x="1492" y="2000"/>
                    <a:pt x="1541" y="1988"/>
                    <a:pt x="1574" y="1954"/>
                  </a:cubicBezTo>
                  <a:cubicBezTo>
                    <a:pt x="1504" y="1881"/>
                    <a:pt x="1504" y="1881"/>
                    <a:pt x="1504" y="1881"/>
                  </a:cubicBezTo>
                  <a:cubicBezTo>
                    <a:pt x="1492" y="1895"/>
                    <a:pt x="1476" y="1907"/>
                    <a:pt x="1452" y="1907"/>
                  </a:cubicBezTo>
                  <a:cubicBezTo>
                    <a:pt x="1400" y="1907"/>
                    <a:pt x="1368" y="1872"/>
                    <a:pt x="1368" y="1820"/>
                  </a:cubicBezTo>
                  <a:cubicBezTo>
                    <a:pt x="1368" y="1769"/>
                    <a:pt x="1400" y="1734"/>
                    <a:pt x="1452" y="1734"/>
                  </a:cubicBezTo>
                  <a:close/>
                  <a:moveTo>
                    <a:pt x="1666" y="1481"/>
                  </a:moveTo>
                  <a:cubicBezTo>
                    <a:pt x="1632" y="1481"/>
                    <a:pt x="1605" y="1509"/>
                    <a:pt x="1605" y="1542"/>
                  </a:cubicBezTo>
                  <a:cubicBezTo>
                    <a:pt x="1605" y="1576"/>
                    <a:pt x="1632" y="1603"/>
                    <a:pt x="1666" y="1603"/>
                  </a:cubicBezTo>
                  <a:cubicBezTo>
                    <a:pt x="1700" y="1603"/>
                    <a:pt x="1727" y="1576"/>
                    <a:pt x="1727" y="1542"/>
                  </a:cubicBezTo>
                  <a:cubicBezTo>
                    <a:pt x="1727" y="1509"/>
                    <a:pt x="1700" y="1481"/>
                    <a:pt x="1666" y="1481"/>
                  </a:cubicBezTo>
                  <a:close/>
                  <a:moveTo>
                    <a:pt x="1613" y="1991"/>
                  </a:moveTo>
                  <a:cubicBezTo>
                    <a:pt x="1719" y="1991"/>
                    <a:pt x="1719" y="1991"/>
                    <a:pt x="1719" y="1991"/>
                  </a:cubicBezTo>
                  <a:cubicBezTo>
                    <a:pt x="1719" y="1650"/>
                    <a:pt x="1719" y="1650"/>
                    <a:pt x="1719" y="1650"/>
                  </a:cubicBezTo>
                  <a:cubicBezTo>
                    <a:pt x="1613" y="1650"/>
                    <a:pt x="1613" y="1650"/>
                    <a:pt x="1613" y="1650"/>
                  </a:cubicBezTo>
                  <a:lnTo>
                    <a:pt x="1613" y="1991"/>
                  </a:lnTo>
                  <a:close/>
                  <a:moveTo>
                    <a:pt x="2106" y="1818"/>
                  </a:moveTo>
                  <a:cubicBezTo>
                    <a:pt x="2106" y="1991"/>
                    <a:pt x="2106" y="1991"/>
                    <a:pt x="2106" y="1991"/>
                  </a:cubicBezTo>
                  <a:cubicBezTo>
                    <a:pt x="2009" y="1991"/>
                    <a:pt x="2009" y="1991"/>
                    <a:pt x="2009" y="1991"/>
                  </a:cubicBezTo>
                  <a:cubicBezTo>
                    <a:pt x="2009" y="1948"/>
                    <a:pt x="2009" y="1948"/>
                    <a:pt x="2009" y="1948"/>
                  </a:cubicBezTo>
                  <a:cubicBezTo>
                    <a:pt x="2007" y="1948"/>
                    <a:pt x="2007" y="1948"/>
                    <a:pt x="2007" y="1948"/>
                  </a:cubicBezTo>
                  <a:cubicBezTo>
                    <a:pt x="1984" y="1985"/>
                    <a:pt x="1942" y="2000"/>
                    <a:pt x="1899" y="2000"/>
                  </a:cubicBezTo>
                  <a:cubicBezTo>
                    <a:pt x="1835" y="2000"/>
                    <a:pt x="1778" y="1963"/>
                    <a:pt x="1778" y="1894"/>
                  </a:cubicBezTo>
                  <a:cubicBezTo>
                    <a:pt x="1778" y="1776"/>
                    <a:pt x="1921" y="1774"/>
                    <a:pt x="2009" y="1774"/>
                  </a:cubicBezTo>
                  <a:cubicBezTo>
                    <a:pt x="2009" y="1737"/>
                    <a:pt x="1978" y="1713"/>
                    <a:pt x="1941" y="1713"/>
                  </a:cubicBezTo>
                  <a:cubicBezTo>
                    <a:pt x="1907" y="1713"/>
                    <a:pt x="1878" y="1728"/>
                    <a:pt x="1856" y="1754"/>
                  </a:cubicBezTo>
                  <a:cubicBezTo>
                    <a:pt x="1799" y="1696"/>
                    <a:pt x="1799" y="1696"/>
                    <a:pt x="1799" y="1696"/>
                  </a:cubicBezTo>
                  <a:cubicBezTo>
                    <a:pt x="1838" y="1660"/>
                    <a:pt x="1894" y="1641"/>
                    <a:pt x="1950" y="1641"/>
                  </a:cubicBezTo>
                  <a:cubicBezTo>
                    <a:pt x="2073" y="1641"/>
                    <a:pt x="2106" y="1704"/>
                    <a:pt x="2106" y="1818"/>
                  </a:cubicBezTo>
                  <a:close/>
                  <a:moveTo>
                    <a:pt x="2009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50" y="1842"/>
                    <a:pt x="1879" y="1844"/>
                    <a:pt x="1879" y="1891"/>
                  </a:cubicBezTo>
                  <a:cubicBezTo>
                    <a:pt x="1879" y="1916"/>
                    <a:pt x="1905" y="1928"/>
                    <a:pt x="1929" y="1928"/>
                  </a:cubicBezTo>
                  <a:cubicBezTo>
                    <a:pt x="1970" y="1928"/>
                    <a:pt x="2009" y="1906"/>
                    <a:pt x="2009" y="1864"/>
                  </a:cubicBezTo>
                  <a:lnTo>
                    <a:pt x="2009" y="1842"/>
                  </a:lnTo>
                  <a:close/>
                  <a:moveTo>
                    <a:pt x="2173" y="1991"/>
                  </a:moveTo>
                  <a:cubicBezTo>
                    <a:pt x="2278" y="1991"/>
                    <a:pt x="2278" y="1991"/>
                    <a:pt x="2278" y="1991"/>
                  </a:cubicBezTo>
                  <a:cubicBezTo>
                    <a:pt x="2278" y="1460"/>
                    <a:pt x="2278" y="1460"/>
                    <a:pt x="2278" y="1460"/>
                  </a:cubicBezTo>
                  <a:cubicBezTo>
                    <a:pt x="2173" y="1460"/>
                    <a:pt x="2173" y="1460"/>
                    <a:pt x="2173" y="1460"/>
                  </a:cubicBezTo>
                  <a:lnTo>
                    <a:pt x="2173" y="1991"/>
                  </a:lnTo>
                  <a:close/>
                  <a:moveTo>
                    <a:pt x="2408" y="1481"/>
                  </a:moveTo>
                  <a:cubicBezTo>
                    <a:pt x="2375" y="1481"/>
                    <a:pt x="2347" y="1509"/>
                    <a:pt x="2347" y="1542"/>
                  </a:cubicBezTo>
                  <a:cubicBezTo>
                    <a:pt x="2347" y="1576"/>
                    <a:pt x="2375" y="1603"/>
                    <a:pt x="2408" y="1603"/>
                  </a:cubicBezTo>
                  <a:cubicBezTo>
                    <a:pt x="2442" y="1603"/>
                    <a:pt x="2469" y="1576"/>
                    <a:pt x="2469" y="1542"/>
                  </a:cubicBezTo>
                  <a:cubicBezTo>
                    <a:pt x="2469" y="1509"/>
                    <a:pt x="2442" y="1481"/>
                    <a:pt x="2408" y="1481"/>
                  </a:cubicBezTo>
                  <a:close/>
                  <a:moveTo>
                    <a:pt x="2356" y="1991"/>
                  </a:moveTo>
                  <a:cubicBezTo>
                    <a:pt x="2461" y="1991"/>
                    <a:pt x="2461" y="1991"/>
                    <a:pt x="2461" y="1991"/>
                  </a:cubicBezTo>
                  <a:cubicBezTo>
                    <a:pt x="2461" y="1650"/>
                    <a:pt x="2461" y="1650"/>
                    <a:pt x="2461" y="1650"/>
                  </a:cubicBezTo>
                  <a:cubicBezTo>
                    <a:pt x="2356" y="1650"/>
                    <a:pt x="2356" y="1650"/>
                    <a:pt x="2356" y="1650"/>
                  </a:cubicBezTo>
                  <a:lnTo>
                    <a:pt x="2356" y="1991"/>
                  </a:lnTo>
                  <a:close/>
                  <a:moveTo>
                    <a:pt x="2630" y="1750"/>
                  </a:moveTo>
                  <a:cubicBezTo>
                    <a:pt x="2630" y="1729"/>
                    <a:pt x="2651" y="1721"/>
                    <a:pt x="2669" y="1721"/>
                  </a:cubicBezTo>
                  <a:cubicBezTo>
                    <a:pt x="2694" y="1721"/>
                    <a:pt x="2715" y="1731"/>
                    <a:pt x="2730" y="1750"/>
                  </a:cubicBezTo>
                  <a:cubicBezTo>
                    <a:pt x="2795" y="1686"/>
                    <a:pt x="2795" y="1686"/>
                    <a:pt x="2795" y="1686"/>
                  </a:cubicBezTo>
                  <a:cubicBezTo>
                    <a:pt x="2763" y="1653"/>
                    <a:pt x="2713" y="1641"/>
                    <a:pt x="2668" y="1641"/>
                  </a:cubicBezTo>
                  <a:cubicBezTo>
                    <a:pt x="2597" y="1641"/>
                    <a:pt x="2525" y="1676"/>
                    <a:pt x="2525" y="1757"/>
                  </a:cubicBezTo>
                  <a:cubicBezTo>
                    <a:pt x="2525" y="1887"/>
                    <a:pt x="2703" y="1840"/>
                    <a:pt x="2703" y="1895"/>
                  </a:cubicBezTo>
                  <a:cubicBezTo>
                    <a:pt x="2703" y="1913"/>
                    <a:pt x="2679" y="1920"/>
                    <a:pt x="2655" y="1920"/>
                  </a:cubicBezTo>
                  <a:cubicBezTo>
                    <a:pt x="2623" y="1920"/>
                    <a:pt x="2600" y="1906"/>
                    <a:pt x="2580" y="1882"/>
                  </a:cubicBezTo>
                  <a:cubicBezTo>
                    <a:pt x="2517" y="1953"/>
                    <a:pt x="2517" y="1953"/>
                    <a:pt x="2517" y="1953"/>
                  </a:cubicBezTo>
                  <a:cubicBezTo>
                    <a:pt x="2550" y="1988"/>
                    <a:pt x="2603" y="2000"/>
                    <a:pt x="2651" y="2000"/>
                  </a:cubicBezTo>
                  <a:cubicBezTo>
                    <a:pt x="2724" y="2000"/>
                    <a:pt x="2808" y="1974"/>
                    <a:pt x="2808" y="1887"/>
                  </a:cubicBezTo>
                  <a:cubicBezTo>
                    <a:pt x="2808" y="1757"/>
                    <a:pt x="2630" y="1800"/>
                    <a:pt x="2630" y="1750"/>
                  </a:cubicBezTo>
                  <a:close/>
                  <a:moveTo>
                    <a:pt x="3002" y="1549"/>
                  </a:moveTo>
                  <a:cubicBezTo>
                    <a:pt x="2897" y="1549"/>
                    <a:pt x="2897" y="1549"/>
                    <a:pt x="2897" y="1549"/>
                  </a:cubicBezTo>
                  <a:cubicBezTo>
                    <a:pt x="2897" y="1650"/>
                    <a:pt x="2897" y="1650"/>
                    <a:pt x="2897" y="1650"/>
                  </a:cubicBezTo>
                  <a:cubicBezTo>
                    <a:pt x="2829" y="1650"/>
                    <a:pt x="2829" y="1650"/>
                    <a:pt x="2829" y="1650"/>
                  </a:cubicBezTo>
                  <a:cubicBezTo>
                    <a:pt x="2829" y="1734"/>
                    <a:pt x="2829" y="1734"/>
                    <a:pt x="2829" y="1734"/>
                  </a:cubicBezTo>
                  <a:cubicBezTo>
                    <a:pt x="2897" y="1734"/>
                    <a:pt x="2897" y="1734"/>
                    <a:pt x="2897" y="1734"/>
                  </a:cubicBezTo>
                  <a:cubicBezTo>
                    <a:pt x="2897" y="1896"/>
                    <a:pt x="2897" y="1896"/>
                    <a:pt x="2897" y="1896"/>
                  </a:cubicBezTo>
                  <a:cubicBezTo>
                    <a:pt x="2897" y="1971"/>
                    <a:pt x="2951" y="2000"/>
                    <a:pt x="3021" y="2000"/>
                  </a:cubicBezTo>
                  <a:cubicBezTo>
                    <a:pt x="3046" y="2000"/>
                    <a:pt x="3072" y="1997"/>
                    <a:pt x="3095" y="1989"/>
                  </a:cubicBezTo>
                  <a:cubicBezTo>
                    <a:pt x="3095" y="1901"/>
                    <a:pt x="3095" y="1901"/>
                    <a:pt x="3095" y="1901"/>
                  </a:cubicBezTo>
                  <a:cubicBezTo>
                    <a:pt x="3086" y="1910"/>
                    <a:pt x="3063" y="1911"/>
                    <a:pt x="3052" y="1911"/>
                  </a:cubicBezTo>
                  <a:cubicBezTo>
                    <a:pt x="3006" y="1911"/>
                    <a:pt x="3002" y="1884"/>
                    <a:pt x="3002" y="1848"/>
                  </a:cubicBezTo>
                  <a:cubicBezTo>
                    <a:pt x="3002" y="1734"/>
                    <a:pt x="3002" y="1734"/>
                    <a:pt x="3002" y="1734"/>
                  </a:cubicBezTo>
                  <a:cubicBezTo>
                    <a:pt x="3095" y="1734"/>
                    <a:pt x="3095" y="1734"/>
                    <a:pt x="3095" y="1734"/>
                  </a:cubicBezTo>
                  <a:cubicBezTo>
                    <a:pt x="3095" y="1650"/>
                    <a:pt x="3095" y="1650"/>
                    <a:pt x="3095" y="1650"/>
                  </a:cubicBezTo>
                  <a:cubicBezTo>
                    <a:pt x="3002" y="1650"/>
                    <a:pt x="3002" y="1650"/>
                    <a:pt x="3002" y="1650"/>
                  </a:cubicBezTo>
                  <a:lnTo>
                    <a:pt x="3002" y="1549"/>
                  </a:lnTo>
                  <a:close/>
                  <a:moveTo>
                    <a:pt x="3487" y="1820"/>
                  </a:moveTo>
                  <a:cubicBezTo>
                    <a:pt x="3487" y="1853"/>
                    <a:pt x="3487" y="1853"/>
                    <a:pt x="3487" y="1853"/>
                  </a:cubicBezTo>
                  <a:cubicBezTo>
                    <a:pt x="3243" y="1853"/>
                    <a:pt x="3243" y="1853"/>
                    <a:pt x="3243" y="1853"/>
                  </a:cubicBezTo>
                  <a:cubicBezTo>
                    <a:pt x="3251" y="1894"/>
                    <a:pt x="3282" y="1920"/>
                    <a:pt x="3322" y="1920"/>
                  </a:cubicBezTo>
                  <a:cubicBezTo>
                    <a:pt x="3357" y="1920"/>
                    <a:pt x="3380" y="1902"/>
                    <a:pt x="3397" y="1878"/>
                  </a:cubicBezTo>
                  <a:cubicBezTo>
                    <a:pt x="3471" y="1932"/>
                    <a:pt x="3471" y="1932"/>
                    <a:pt x="3471" y="1932"/>
                  </a:cubicBezTo>
                  <a:cubicBezTo>
                    <a:pt x="3437" y="1975"/>
                    <a:pt x="3382" y="2000"/>
                    <a:pt x="3327" y="2000"/>
                  </a:cubicBezTo>
                  <a:cubicBezTo>
                    <a:pt x="3222" y="2000"/>
                    <a:pt x="3138" y="1929"/>
                    <a:pt x="3138" y="1820"/>
                  </a:cubicBezTo>
                  <a:cubicBezTo>
                    <a:pt x="3138" y="1712"/>
                    <a:pt x="3222" y="1641"/>
                    <a:pt x="3327" y="1641"/>
                  </a:cubicBezTo>
                  <a:cubicBezTo>
                    <a:pt x="3426" y="1641"/>
                    <a:pt x="3487" y="1712"/>
                    <a:pt x="3487" y="1820"/>
                  </a:cubicBezTo>
                  <a:close/>
                  <a:moveTo>
                    <a:pt x="3382" y="1782"/>
                  </a:moveTo>
                  <a:cubicBezTo>
                    <a:pt x="3383" y="1747"/>
                    <a:pt x="3355" y="1717"/>
                    <a:pt x="3317" y="1717"/>
                  </a:cubicBezTo>
                  <a:cubicBezTo>
                    <a:pt x="3271" y="1717"/>
                    <a:pt x="3246" y="1749"/>
                    <a:pt x="3243" y="1782"/>
                  </a:cubicBezTo>
                  <a:lnTo>
                    <a:pt x="3382" y="1782"/>
                  </a:lnTo>
                  <a:close/>
                  <a:moveTo>
                    <a:pt x="3754" y="1641"/>
                  </a:moveTo>
                  <a:cubicBezTo>
                    <a:pt x="3702" y="1641"/>
                    <a:pt x="3668" y="1669"/>
                    <a:pt x="3654" y="1696"/>
                  </a:cubicBezTo>
                  <a:cubicBezTo>
                    <a:pt x="3652" y="1696"/>
                    <a:pt x="3652" y="1696"/>
                    <a:pt x="3652" y="1696"/>
                  </a:cubicBezTo>
                  <a:cubicBezTo>
                    <a:pt x="3652" y="1650"/>
                    <a:pt x="3652" y="1650"/>
                    <a:pt x="3652" y="1650"/>
                  </a:cubicBezTo>
                  <a:cubicBezTo>
                    <a:pt x="3551" y="1650"/>
                    <a:pt x="3551" y="1650"/>
                    <a:pt x="3551" y="1650"/>
                  </a:cubicBezTo>
                  <a:cubicBezTo>
                    <a:pt x="3551" y="1991"/>
                    <a:pt x="3551" y="1991"/>
                    <a:pt x="3551" y="1991"/>
                  </a:cubicBezTo>
                  <a:cubicBezTo>
                    <a:pt x="3657" y="1991"/>
                    <a:pt x="3657" y="1991"/>
                    <a:pt x="3657" y="1991"/>
                  </a:cubicBezTo>
                  <a:cubicBezTo>
                    <a:pt x="3657" y="1821"/>
                    <a:pt x="3657" y="1821"/>
                    <a:pt x="3657" y="1821"/>
                  </a:cubicBezTo>
                  <a:cubicBezTo>
                    <a:pt x="3657" y="1777"/>
                    <a:pt x="3665" y="1734"/>
                    <a:pt x="3720" y="1734"/>
                  </a:cubicBezTo>
                  <a:cubicBezTo>
                    <a:pt x="3774" y="1734"/>
                    <a:pt x="3775" y="1785"/>
                    <a:pt x="3775" y="1824"/>
                  </a:cubicBezTo>
                  <a:cubicBezTo>
                    <a:pt x="3775" y="1991"/>
                    <a:pt x="3775" y="1991"/>
                    <a:pt x="3775" y="1991"/>
                  </a:cubicBezTo>
                  <a:cubicBezTo>
                    <a:pt x="3880" y="1991"/>
                    <a:pt x="3880" y="1991"/>
                    <a:pt x="3880" y="1991"/>
                  </a:cubicBezTo>
                  <a:cubicBezTo>
                    <a:pt x="3880" y="1803"/>
                    <a:pt x="3880" y="1803"/>
                    <a:pt x="3880" y="1803"/>
                  </a:cubicBezTo>
                  <a:cubicBezTo>
                    <a:pt x="3880" y="1712"/>
                    <a:pt x="3860" y="1641"/>
                    <a:pt x="3754" y="1641"/>
                  </a:cubicBezTo>
                  <a:close/>
                </a:path>
              </a:pathLst>
            </a:custGeom>
            <a:solidFill>
              <a:srgbClr val="0027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9" name="Text Placeholder Gradient (PHJU)">
            <a:extLst>
              <a:ext uri="{FF2B5EF4-FFF2-40B4-BE49-F238E27FC236}">
                <a16:creationId xmlns:a16="http://schemas.microsoft.com/office/drawing/2014/main" id="{3A0369B1-2AE7-402B-8EE5-7047A0A99856}"/>
              </a:ext>
            </a:extLst>
          </p:cNvPr>
          <p:cNvSpPr>
            <a:spLocks noGrp="1" noSelect="1"/>
          </p:cNvSpPr>
          <p:nvPr>
            <p:ph type="body" sz="quarter" idx="16" hasCustomPrompt="1"/>
            <p:custDataLst>
              <p:custData r:id="rId1"/>
            </p:custDataLst>
          </p:nvPr>
        </p:nvSpPr>
        <p:spPr bwMode="gray">
          <a:xfrm>
            <a:off x="8739562" y="0"/>
            <a:ext cx="3452668" cy="4928318"/>
          </a:xfrm>
          <a:gradFill flip="none" rotWithShape="1">
            <a:gsLst>
              <a:gs pos="14000">
                <a:srgbClr val="FFFFFF">
                  <a:alpha val="50000"/>
                </a:srgbClr>
              </a:gs>
              <a:gs pos="28000">
                <a:srgbClr val="FFFFFF">
                  <a:alpha val="75000"/>
                </a:srgbClr>
              </a:gs>
              <a:gs pos="2000">
                <a:srgbClr val="FFFFFF">
                  <a:alpha val="2000"/>
                </a:srgbClr>
              </a:gs>
              <a:gs pos="0">
                <a:srgbClr val="FFFFFF">
                  <a:alpha val="1000"/>
                </a:srgbClr>
              </a:gs>
              <a:gs pos="72000">
                <a:srgbClr val="FFFFFF"/>
              </a:gs>
              <a:gs pos="40000">
                <a:srgbClr val="FFFFFF">
                  <a:alpha val="90000"/>
                </a:srgbClr>
              </a:gs>
              <a:gs pos="54000">
                <a:srgbClr val="FFFFFF"/>
              </a:gs>
            </a:gsLst>
            <a:lin ang="0" scaled="1"/>
            <a:tileRect/>
          </a:gra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marL="0" lvl="0" indent="0" algn="l" defTabSz="1088937" rtl="0" eaLnBrk="1" latinLnBrk="0" hangingPunct="1">
              <a:spcBef>
                <a:spcPts val="0"/>
              </a:spcBef>
              <a:buFontTx/>
              <a:buNone/>
            </a:pPr>
            <a:r>
              <a:rPr lang="en-GB" dirty="0"/>
              <a:t> </a:t>
            </a:r>
          </a:p>
        </p:txBody>
      </p:sp>
      <p:sp>
        <p:nvSpPr>
          <p:cNvPr id="1847" name="Text Placeholder 1846 (PHJU)">
            <a:extLst>
              <a:ext uri="{FF2B5EF4-FFF2-40B4-BE49-F238E27FC236}">
                <a16:creationId xmlns:a16="http://schemas.microsoft.com/office/drawing/2014/main" id="{6261FB7D-5C61-4BEC-BA95-3BD641221814}"/>
              </a:ext>
            </a:extLst>
          </p:cNvPr>
          <p:cNvSpPr>
            <a:spLocks noGrp="1" noSelect="1"/>
          </p:cNvSpPr>
          <p:nvPr>
            <p:ph type="body" sz="quarter" idx="15" hasCustomPrompt="1"/>
            <p:custDataLst>
              <p:custData r:id="rId2"/>
            </p:custDataLst>
          </p:nvPr>
        </p:nvSpPr>
        <p:spPr bwMode="gray">
          <a:xfrm>
            <a:off x="7621083" y="-6480"/>
            <a:ext cx="4586400" cy="3366000"/>
          </a:xfrm>
          <a:blipFill dpi="0" rotWithShape="1">
            <a:blip r:embed="rId4"/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marL="0" lvl="0" indent="0" algn="l" defTabSz="1088937" rtl="0" eaLnBrk="1" latinLnBrk="0" hangingPunct="1">
              <a:spcBef>
                <a:spcPts val="0"/>
              </a:spcBef>
              <a:buFontTx/>
              <a:buNone/>
            </a:pPr>
            <a:r>
              <a:rPr lang="en-GB" dirty="0"/>
              <a:t> </a:t>
            </a:r>
          </a:p>
        </p:txBody>
      </p:sp>
      <p:pic>
        <p:nvPicPr>
          <p:cNvPr id="17" name="Tijdelijke aanduiding voor afbeelding 2">
            <a:extLst>
              <a:ext uri="{FF2B5EF4-FFF2-40B4-BE49-F238E27FC236}">
                <a16:creationId xmlns:a16="http://schemas.microsoft.com/office/drawing/2014/main" id="{F42D54B1-9B81-4193-8FFA-F8920DD9289E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5"/>
          <a:srcRect t="406" b="406"/>
          <a:stretch>
            <a:fillRect/>
          </a:stretch>
        </p:blipFill>
        <p:spPr bwMode="gray">
          <a:xfrm>
            <a:off x="-3" y="1621461"/>
            <a:ext cx="12191999" cy="3160491"/>
          </a:xfrm>
          <a:prstGeom prst="rect">
            <a:avLst/>
          </a:prstGeom>
        </p:spPr>
      </p:pic>
      <p:sp>
        <p:nvSpPr>
          <p:cNvPr id="16" name="Titel 1"/>
          <p:cNvSpPr>
            <a:spLocks noGrp="1" noSelect="1"/>
          </p:cNvSpPr>
          <p:nvPr>
            <p:ph type="ctrTitle" hasCustomPrompt="1"/>
          </p:nvPr>
        </p:nvSpPr>
        <p:spPr bwMode="gray">
          <a:xfrm>
            <a:off x="434484" y="5085184"/>
            <a:ext cx="11304000" cy="682626"/>
          </a:xfrm>
        </p:spPr>
        <p:txBody>
          <a:bodyPr anchor="t" anchorCtr="0"/>
          <a:lstStyle>
            <a:lvl1pPr algn="l">
              <a:defRPr sz="4400"/>
            </a:lvl1pPr>
          </a:lstStyle>
          <a:p>
            <a:r>
              <a:rPr lang="en-GB" noProof="1"/>
              <a:t>[Titel]</a:t>
            </a:r>
          </a:p>
        </p:txBody>
      </p:sp>
      <p:sp>
        <p:nvSpPr>
          <p:cNvPr id="18" name="Ondertitel 2"/>
          <p:cNvSpPr>
            <a:spLocks noGrp="1" noSelect="1"/>
          </p:cNvSpPr>
          <p:nvPr>
            <p:ph type="subTitle" idx="1" hasCustomPrompt="1"/>
          </p:nvPr>
        </p:nvSpPr>
        <p:spPr bwMode="gray">
          <a:xfrm>
            <a:off x="434484" y="5646784"/>
            <a:ext cx="11304000" cy="6120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1"/>
              <a:t>[Subtitel/Naam]</a:t>
            </a:r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9752E498-790C-4AFD-9524-04A7E660E3D2}"/>
              </a:ext>
            </a:extLst>
          </p:cNvPr>
          <p:cNvSpPr>
            <a:spLocks noSelect="1"/>
          </p:cNvSpPr>
          <p:nvPr userDrawn="1"/>
        </p:nvSpPr>
        <p:spPr bwMode="auto">
          <a:xfrm>
            <a:off x="452438" y="6273316"/>
            <a:ext cx="2200275" cy="239713"/>
          </a:xfrm>
          <a:custGeom>
            <a:avLst/>
            <a:gdLst>
              <a:gd name="T0" fmla="*/ 141 w 6931"/>
              <a:gd name="T1" fmla="*/ 732 h 755"/>
              <a:gd name="T2" fmla="*/ 38 w 6931"/>
              <a:gd name="T3" fmla="*/ 33 h 755"/>
              <a:gd name="T4" fmla="*/ 432 w 6931"/>
              <a:gd name="T5" fmla="*/ 31 h 755"/>
              <a:gd name="T6" fmla="*/ 1035 w 6931"/>
              <a:gd name="T7" fmla="*/ 466 h 755"/>
              <a:gd name="T8" fmla="*/ 994 w 6931"/>
              <a:gd name="T9" fmla="*/ 618 h 755"/>
              <a:gd name="T10" fmla="*/ 884 w 6931"/>
              <a:gd name="T11" fmla="*/ 750 h 755"/>
              <a:gd name="T12" fmla="*/ 981 w 6931"/>
              <a:gd name="T13" fmla="*/ 273 h 755"/>
              <a:gd name="T14" fmla="*/ 901 w 6931"/>
              <a:gd name="T15" fmla="*/ 426 h 755"/>
              <a:gd name="T16" fmla="*/ 1471 w 6931"/>
              <a:gd name="T17" fmla="*/ 390 h 755"/>
              <a:gd name="T18" fmla="*/ 1184 w 6931"/>
              <a:gd name="T19" fmla="*/ 744 h 755"/>
              <a:gd name="T20" fmla="*/ 1263 w 6931"/>
              <a:gd name="T21" fmla="*/ 226 h 755"/>
              <a:gd name="T22" fmla="*/ 2212 w 6931"/>
              <a:gd name="T23" fmla="*/ 733 h 755"/>
              <a:gd name="T24" fmla="*/ 2032 w 6931"/>
              <a:gd name="T25" fmla="*/ 332 h 755"/>
              <a:gd name="T26" fmla="*/ 1752 w 6931"/>
              <a:gd name="T27" fmla="*/ 733 h 755"/>
              <a:gd name="T28" fmla="*/ 1867 w 6931"/>
              <a:gd name="T29" fmla="*/ 292 h 755"/>
              <a:gd name="T30" fmla="*/ 2356 w 6931"/>
              <a:gd name="T31" fmla="*/ 129 h 755"/>
              <a:gd name="T32" fmla="*/ 2386 w 6931"/>
              <a:gd name="T33" fmla="*/ 744 h 755"/>
              <a:gd name="T34" fmla="*/ 2485 w 6931"/>
              <a:gd name="T35" fmla="*/ 227 h 755"/>
              <a:gd name="T36" fmla="*/ 2609 w 6931"/>
              <a:gd name="T37" fmla="*/ 715 h 755"/>
              <a:gd name="T38" fmla="*/ 2788 w 6931"/>
              <a:gd name="T39" fmla="*/ 651 h 755"/>
              <a:gd name="T40" fmla="*/ 2599 w 6931"/>
              <a:gd name="T41" fmla="*/ 363 h 755"/>
              <a:gd name="T42" fmla="*/ 2940 w 6931"/>
              <a:gd name="T43" fmla="*/ 269 h 755"/>
              <a:gd name="T44" fmla="*/ 2746 w 6931"/>
              <a:gd name="T45" fmla="*/ 317 h 755"/>
              <a:gd name="T46" fmla="*/ 3220 w 6931"/>
              <a:gd name="T47" fmla="*/ 71 h 755"/>
              <a:gd name="T48" fmla="*/ 3195 w 6931"/>
              <a:gd name="T49" fmla="*/ 740 h 755"/>
              <a:gd name="T50" fmla="*/ 3141 w 6931"/>
              <a:gd name="T51" fmla="*/ 214 h 755"/>
              <a:gd name="T52" fmla="*/ 3711 w 6931"/>
              <a:gd name="T53" fmla="*/ 744 h 755"/>
              <a:gd name="T54" fmla="*/ 3485 w 6931"/>
              <a:gd name="T55" fmla="*/ 724 h 755"/>
              <a:gd name="T56" fmla="*/ 3360 w 6931"/>
              <a:gd name="T57" fmla="*/ 220 h 755"/>
              <a:gd name="T58" fmla="*/ 3773 w 6931"/>
              <a:gd name="T59" fmla="*/ 266 h 755"/>
              <a:gd name="T60" fmla="*/ 3951 w 6931"/>
              <a:gd name="T61" fmla="*/ 728 h 755"/>
              <a:gd name="T62" fmla="*/ 4078 w 6931"/>
              <a:gd name="T63" fmla="*/ 655 h 755"/>
              <a:gd name="T64" fmla="*/ 3932 w 6931"/>
              <a:gd name="T65" fmla="*/ 422 h 755"/>
              <a:gd name="T66" fmla="*/ 4261 w 6931"/>
              <a:gd name="T67" fmla="*/ 255 h 755"/>
              <a:gd name="T68" fmla="*/ 4091 w 6931"/>
              <a:gd name="T69" fmla="*/ 306 h 755"/>
              <a:gd name="T70" fmla="*/ 4291 w 6931"/>
              <a:gd name="T71" fmla="*/ 586 h 755"/>
              <a:gd name="T72" fmla="*/ 4406 w 6931"/>
              <a:gd name="T73" fmla="*/ 579 h 755"/>
              <a:gd name="T74" fmla="*/ 4409 w 6931"/>
              <a:gd name="T75" fmla="*/ 99 h 755"/>
              <a:gd name="T76" fmla="*/ 4665 w 6931"/>
              <a:gd name="T77" fmla="*/ 229 h 755"/>
              <a:gd name="T78" fmla="*/ 4647 w 6931"/>
              <a:gd name="T79" fmla="*/ 627 h 755"/>
              <a:gd name="T80" fmla="*/ 4784 w 6931"/>
              <a:gd name="T81" fmla="*/ 16 h 755"/>
              <a:gd name="T82" fmla="*/ 4781 w 6931"/>
              <a:gd name="T83" fmla="*/ 733 h 755"/>
              <a:gd name="T84" fmla="*/ 4915 w 6931"/>
              <a:gd name="T85" fmla="*/ 724 h 755"/>
              <a:gd name="T86" fmla="*/ 5076 w 6931"/>
              <a:gd name="T87" fmla="*/ 579 h 755"/>
              <a:gd name="T88" fmla="*/ 5079 w 6931"/>
              <a:gd name="T89" fmla="*/ 99 h 755"/>
              <a:gd name="T90" fmla="*/ 5336 w 6931"/>
              <a:gd name="T91" fmla="*/ 229 h 755"/>
              <a:gd name="T92" fmla="*/ 5317 w 6931"/>
              <a:gd name="T93" fmla="*/ 627 h 755"/>
              <a:gd name="T94" fmla="*/ 5815 w 6931"/>
              <a:gd name="T95" fmla="*/ 744 h 755"/>
              <a:gd name="T96" fmla="*/ 5438 w 6931"/>
              <a:gd name="T97" fmla="*/ 236 h 755"/>
              <a:gd name="T98" fmla="*/ 5595 w 6931"/>
              <a:gd name="T99" fmla="*/ 605 h 755"/>
              <a:gd name="T100" fmla="*/ 5889 w 6931"/>
              <a:gd name="T101" fmla="*/ 220 h 755"/>
              <a:gd name="T102" fmla="*/ 6389 w 6931"/>
              <a:gd name="T103" fmla="*/ 733 h 755"/>
              <a:gd name="T104" fmla="*/ 6053 w 6931"/>
              <a:gd name="T105" fmla="*/ 220 h 755"/>
              <a:gd name="T106" fmla="*/ 6258 w 6931"/>
              <a:gd name="T107" fmla="*/ 635 h 755"/>
              <a:gd name="T108" fmla="*/ 6504 w 6931"/>
              <a:gd name="T109" fmla="*/ 236 h 755"/>
              <a:gd name="T110" fmla="*/ 6675 w 6931"/>
              <a:gd name="T111" fmla="*/ 656 h 755"/>
              <a:gd name="T112" fmla="*/ 6666 w 6931"/>
              <a:gd name="T113" fmla="*/ 109 h 755"/>
              <a:gd name="T114" fmla="*/ 6919 w 6931"/>
              <a:gd name="T115" fmla="*/ 220 h 755"/>
              <a:gd name="T116" fmla="*/ 6896 w 6931"/>
              <a:gd name="T117" fmla="*/ 632 h 7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931" h="755">
                <a:moveTo>
                  <a:pt x="517" y="721"/>
                </a:moveTo>
                <a:cubicBezTo>
                  <a:pt x="517" y="725"/>
                  <a:pt x="516" y="729"/>
                  <a:pt x="514" y="732"/>
                </a:cubicBezTo>
                <a:cubicBezTo>
                  <a:pt x="512" y="735"/>
                  <a:pt x="508" y="737"/>
                  <a:pt x="502" y="739"/>
                </a:cubicBezTo>
                <a:cubicBezTo>
                  <a:pt x="497" y="741"/>
                  <a:pt x="489" y="743"/>
                  <a:pt x="479" y="744"/>
                </a:cubicBezTo>
                <a:cubicBezTo>
                  <a:pt x="469" y="745"/>
                  <a:pt x="457" y="746"/>
                  <a:pt x="442" y="746"/>
                </a:cubicBezTo>
                <a:cubicBezTo>
                  <a:pt x="418" y="746"/>
                  <a:pt x="401" y="745"/>
                  <a:pt x="391" y="743"/>
                </a:cubicBezTo>
                <a:cubicBezTo>
                  <a:pt x="380" y="741"/>
                  <a:pt x="373" y="738"/>
                  <a:pt x="368" y="735"/>
                </a:cubicBezTo>
                <a:cubicBezTo>
                  <a:pt x="364" y="731"/>
                  <a:pt x="360" y="727"/>
                  <a:pt x="358" y="722"/>
                </a:cubicBezTo>
                <a:cubicBezTo>
                  <a:pt x="144" y="386"/>
                  <a:pt x="144" y="386"/>
                  <a:pt x="144" y="386"/>
                </a:cubicBezTo>
                <a:cubicBezTo>
                  <a:pt x="144" y="722"/>
                  <a:pt x="144" y="722"/>
                  <a:pt x="144" y="722"/>
                </a:cubicBezTo>
                <a:cubicBezTo>
                  <a:pt x="144" y="726"/>
                  <a:pt x="143" y="729"/>
                  <a:pt x="141" y="732"/>
                </a:cubicBezTo>
                <a:cubicBezTo>
                  <a:pt x="138" y="735"/>
                  <a:pt x="135" y="737"/>
                  <a:pt x="129" y="739"/>
                </a:cubicBezTo>
                <a:cubicBezTo>
                  <a:pt x="124" y="741"/>
                  <a:pt x="116" y="743"/>
                  <a:pt x="107" y="744"/>
                </a:cubicBezTo>
                <a:cubicBezTo>
                  <a:pt x="98" y="745"/>
                  <a:pt x="86" y="746"/>
                  <a:pt x="72" y="746"/>
                </a:cubicBezTo>
                <a:cubicBezTo>
                  <a:pt x="58" y="746"/>
                  <a:pt x="47" y="745"/>
                  <a:pt x="38" y="744"/>
                </a:cubicBezTo>
                <a:cubicBezTo>
                  <a:pt x="28" y="743"/>
                  <a:pt x="21" y="741"/>
                  <a:pt x="15" y="739"/>
                </a:cubicBezTo>
                <a:cubicBezTo>
                  <a:pt x="10" y="737"/>
                  <a:pt x="6" y="735"/>
                  <a:pt x="4" y="732"/>
                </a:cubicBezTo>
                <a:cubicBezTo>
                  <a:pt x="1" y="729"/>
                  <a:pt x="0" y="726"/>
                  <a:pt x="0" y="722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51"/>
                  <a:pt x="1" y="47"/>
                  <a:pt x="4" y="45"/>
                </a:cubicBezTo>
                <a:cubicBezTo>
                  <a:pt x="6" y="42"/>
                  <a:pt x="10" y="39"/>
                  <a:pt x="15" y="37"/>
                </a:cubicBezTo>
                <a:cubicBezTo>
                  <a:pt x="21" y="36"/>
                  <a:pt x="28" y="34"/>
                  <a:pt x="38" y="33"/>
                </a:cubicBezTo>
                <a:cubicBezTo>
                  <a:pt x="47" y="32"/>
                  <a:pt x="58" y="31"/>
                  <a:pt x="72" y="31"/>
                </a:cubicBezTo>
                <a:cubicBezTo>
                  <a:pt x="86" y="31"/>
                  <a:pt x="98" y="32"/>
                  <a:pt x="107" y="33"/>
                </a:cubicBezTo>
                <a:cubicBezTo>
                  <a:pt x="116" y="34"/>
                  <a:pt x="124" y="36"/>
                  <a:pt x="129" y="37"/>
                </a:cubicBezTo>
                <a:cubicBezTo>
                  <a:pt x="135" y="39"/>
                  <a:pt x="138" y="42"/>
                  <a:pt x="141" y="45"/>
                </a:cubicBezTo>
                <a:cubicBezTo>
                  <a:pt x="143" y="47"/>
                  <a:pt x="144" y="51"/>
                  <a:pt x="144" y="55"/>
                </a:cubicBezTo>
                <a:cubicBezTo>
                  <a:pt x="144" y="356"/>
                  <a:pt x="144" y="356"/>
                  <a:pt x="144" y="356"/>
                </a:cubicBezTo>
                <a:cubicBezTo>
                  <a:pt x="351" y="55"/>
                  <a:pt x="351" y="55"/>
                  <a:pt x="351" y="55"/>
                </a:cubicBezTo>
                <a:cubicBezTo>
                  <a:pt x="354" y="51"/>
                  <a:pt x="357" y="47"/>
                  <a:pt x="360" y="44"/>
                </a:cubicBezTo>
                <a:cubicBezTo>
                  <a:pt x="364" y="41"/>
                  <a:pt x="369" y="38"/>
                  <a:pt x="375" y="36"/>
                </a:cubicBezTo>
                <a:cubicBezTo>
                  <a:pt x="380" y="34"/>
                  <a:pt x="388" y="33"/>
                  <a:pt x="397" y="32"/>
                </a:cubicBezTo>
                <a:cubicBezTo>
                  <a:pt x="406" y="32"/>
                  <a:pt x="418" y="31"/>
                  <a:pt x="432" y="31"/>
                </a:cubicBezTo>
                <a:cubicBezTo>
                  <a:pt x="447" y="31"/>
                  <a:pt x="459" y="32"/>
                  <a:pt x="468" y="33"/>
                </a:cubicBezTo>
                <a:cubicBezTo>
                  <a:pt x="478" y="34"/>
                  <a:pt x="485" y="36"/>
                  <a:pt x="491" y="38"/>
                </a:cubicBezTo>
                <a:cubicBezTo>
                  <a:pt x="497" y="40"/>
                  <a:pt x="500" y="42"/>
                  <a:pt x="503" y="45"/>
                </a:cubicBezTo>
                <a:cubicBezTo>
                  <a:pt x="505" y="48"/>
                  <a:pt x="506" y="51"/>
                  <a:pt x="506" y="55"/>
                </a:cubicBezTo>
                <a:cubicBezTo>
                  <a:pt x="506" y="61"/>
                  <a:pt x="504" y="67"/>
                  <a:pt x="501" y="74"/>
                </a:cubicBezTo>
                <a:cubicBezTo>
                  <a:pt x="498" y="81"/>
                  <a:pt x="492" y="91"/>
                  <a:pt x="482" y="105"/>
                </a:cubicBezTo>
                <a:cubicBezTo>
                  <a:pt x="288" y="360"/>
                  <a:pt x="288" y="360"/>
                  <a:pt x="288" y="360"/>
                </a:cubicBezTo>
                <a:cubicBezTo>
                  <a:pt x="500" y="679"/>
                  <a:pt x="500" y="679"/>
                  <a:pt x="500" y="679"/>
                </a:cubicBezTo>
                <a:cubicBezTo>
                  <a:pt x="508" y="694"/>
                  <a:pt x="513" y="704"/>
                  <a:pt x="514" y="709"/>
                </a:cubicBezTo>
                <a:cubicBezTo>
                  <a:pt x="516" y="714"/>
                  <a:pt x="517" y="718"/>
                  <a:pt x="517" y="721"/>
                </a:cubicBezTo>
                <a:close/>
                <a:moveTo>
                  <a:pt x="1035" y="466"/>
                </a:moveTo>
                <a:cubicBezTo>
                  <a:pt x="1035" y="482"/>
                  <a:pt x="1031" y="495"/>
                  <a:pt x="1024" y="503"/>
                </a:cubicBezTo>
                <a:cubicBezTo>
                  <a:pt x="1016" y="511"/>
                  <a:pt x="1006" y="515"/>
                  <a:pt x="993" y="515"/>
                </a:cubicBezTo>
                <a:cubicBezTo>
                  <a:pt x="696" y="515"/>
                  <a:pt x="696" y="515"/>
                  <a:pt x="696" y="515"/>
                </a:cubicBezTo>
                <a:cubicBezTo>
                  <a:pt x="696" y="536"/>
                  <a:pt x="698" y="554"/>
                  <a:pt x="703" y="571"/>
                </a:cubicBezTo>
                <a:cubicBezTo>
                  <a:pt x="708" y="588"/>
                  <a:pt x="716" y="603"/>
                  <a:pt x="727" y="615"/>
                </a:cubicBezTo>
                <a:cubicBezTo>
                  <a:pt x="737" y="626"/>
                  <a:pt x="751" y="636"/>
                  <a:pt x="768" y="642"/>
                </a:cubicBezTo>
                <a:cubicBezTo>
                  <a:pt x="785" y="648"/>
                  <a:pt x="805" y="651"/>
                  <a:pt x="829" y="651"/>
                </a:cubicBezTo>
                <a:cubicBezTo>
                  <a:pt x="853" y="651"/>
                  <a:pt x="874" y="649"/>
                  <a:pt x="893" y="646"/>
                </a:cubicBezTo>
                <a:cubicBezTo>
                  <a:pt x="911" y="642"/>
                  <a:pt x="927" y="639"/>
                  <a:pt x="940" y="634"/>
                </a:cubicBezTo>
                <a:cubicBezTo>
                  <a:pt x="953" y="630"/>
                  <a:pt x="964" y="626"/>
                  <a:pt x="973" y="623"/>
                </a:cubicBezTo>
                <a:cubicBezTo>
                  <a:pt x="982" y="619"/>
                  <a:pt x="989" y="618"/>
                  <a:pt x="994" y="618"/>
                </a:cubicBezTo>
                <a:cubicBezTo>
                  <a:pt x="998" y="618"/>
                  <a:pt x="1000" y="618"/>
                  <a:pt x="1002" y="620"/>
                </a:cubicBezTo>
                <a:cubicBezTo>
                  <a:pt x="1005" y="621"/>
                  <a:pt x="1006" y="623"/>
                  <a:pt x="1008" y="626"/>
                </a:cubicBezTo>
                <a:cubicBezTo>
                  <a:pt x="1009" y="630"/>
                  <a:pt x="1010" y="634"/>
                  <a:pt x="1011" y="640"/>
                </a:cubicBezTo>
                <a:cubicBezTo>
                  <a:pt x="1012" y="646"/>
                  <a:pt x="1012" y="654"/>
                  <a:pt x="1012" y="663"/>
                </a:cubicBezTo>
                <a:cubicBezTo>
                  <a:pt x="1012" y="671"/>
                  <a:pt x="1012" y="678"/>
                  <a:pt x="1011" y="684"/>
                </a:cubicBezTo>
                <a:cubicBezTo>
                  <a:pt x="1011" y="689"/>
                  <a:pt x="1010" y="694"/>
                  <a:pt x="1010" y="698"/>
                </a:cubicBezTo>
                <a:cubicBezTo>
                  <a:pt x="1009" y="702"/>
                  <a:pt x="1008" y="705"/>
                  <a:pt x="1006" y="708"/>
                </a:cubicBezTo>
                <a:cubicBezTo>
                  <a:pt x="1005" y="711"/>
                  <a:pt x="1003" y="714"/>
                  <a:pt x="1001" y="716"/>
                </a:cubicBezTo>
                <a:cubicBezTo>
                  <a:pt x="998" y="719"/>
                  <a:pt x="992" y="722"/>
                  <a:pt x="981" y="726"/>
                </a:cubicBezTo>
                <a:cubicBezTo>
                  <a:pt x="971" y="731"/>
                  <a:pt x="957" y="735"/>
                  <a:pt x="941" y="739"/>
                </a:cubicBezTo>
                <a:cubicBezTo>
                  <a:pt x="924" y="744"/>
                  <a:pt x="905" y="747"/>
                  <a:pt x="884" y="750"/>
                </a:cubicBezTo>
                <a:cubicBezTo>
                  <a:pt x="863" y="753"/>
                  <a:pt x="841" y="755"/>
                  <a:pt x="817" y="755"/>
                </a:cubicBezTo>
                <a:cubicBezTo>
                  <a:pt x="773" y="755"/>
                  <a:pt x="735" y="749"/>
                  <a:pt x="703" y="739"/>
                </a:cubicBezTo>
                <a:cubicBezTo>
                  <a:pt x="670" y="728"/>
                  <a:pt x="643" y="711"/>
                  <a:pt x="621" y="689"/>
                </a:cubicBezTo>
                <a:cubicBezTo>
                  <a:pt x="599" y="667"/>
                  <a:pt x="583" y="638"/>
                  <a:pt x="572" y="605"/>
                </a:cubicBezTo>
                <a:cubicBezTo>
                  <a:pt x="561" y="571"/>
                  <a:pt x="556" y="531"/>
                  <a:pt x="556" y="485"/>
                </a:cubicBezTo>
                <a:cubicBezTo>
                  <a:pt x="556" y="442"/>
                  <a:pt x="561" y="403"/>
                  <a:pt x="573" y="368"/>
                </a:cubicBezTo>
                <a:cubicBezTo>
                  <a:pt x="584" y="333"/>
                  <a:pt x="600" y="304"/>
                  <a:pt x="622" y="279"/>
                </a:cubicBezTo>
                <a:cubicBezTo>
                  <a:pt x="643" y="255"/>
                  <a:pt x="670" y="237"/>
                  <a:pt x="700" y="224"/>
                </a:cubicBezTo>
                <a:cubicBezTo>
                  <a:pt x="731" y="211"/>
                  <a:pt x="766" y="205"/>
                  <a:pt x="805" y="205"/>
                </a:cubicBezTo>
                <a:cubicBezTo>
                  <a:pt x="845" y="205"/>
                  <a:pt x="880" y="211"/>
                  <a:pt x="909" y="223"/>
                </a:cubicBezTo>
                <a:cubicBezTo>
                  <a:pt x="938" y="235"/>
                  <a:pt x="962" y="252"/>
                  <a:pt x="981" y="273"/>
                </a:cubicBezTo>
                <a:cubicBezTo>
                  <a:pt x="999" y="294"/>
                  <a:pt x="1013" y="319"/>
                  <a:pt x="1022" y="349"/>
                </a:cubicBezTo>
                <a:cubicBezTo>
                  <a:pt x="1030" y="378"/>
                  <a:pt x="1035" y="409"/>
                  <a:pt x="1035" y="444"/>
                </a:cubicBezTo>
                <a:lnTo>
                  <a:pt x="1035" y="466"/>
                </a:lnTo>
                <a:close/>
                <a:moveTo>
                  <a:pt x="901" y="426"/>
                </a:moveTo>
                <a:cubicBezTo>
                  <a:pt x="902" y="388"/>
                  <a:pt x="895" y="357"/>
                  <a:pt x="878" y="335"/>
                </a:cubicBezTo>
                <a:cubicBezTo>
                  <a:pt x="861" y="313"/>
                  <a:pt x="836" y="302"/>
                  <a:pt x="801" y="302"/>
                </a:cubicBezTo>
                <a:cubicBezTo>
                  <a:pt x="784" y="302"/>
                  <a:pt x="769" y="305"/>
                  <a:pt x="756" y="312"/>
                </a:cubicBezTo>
                <a:cubicBezTo>
                  <a:pt x="743" y="319"/>
                  <a:pt x="732" y="327"/>
                  <a:pt x="723" y="338"/>
                </a:cubicBezTo>
                <a:cubicBezTo>
                  <a:pt x="715" y="350"/>
                  <a:pt x="708" y="363"/>
                  <a:pt x="704" y="378"/>
                </a:cubicBezTo>
                <a:cubicBezTo>
                  <a:pt x="699" y="393"/>
                  <a:pt x="696" y="409"/>
                  <a:pt x="696" y="426"/>
                </a:cubicBezTo>
                <a:lnTo>
                  <a:pt x="901" y="426"/>
                </a:lnTo>
                <a:close/>
                <a:moveTo>
                  <a:pt x="1614" y="724"/>
                </a:moveTo>
                <a:cubicBezTo>
                  <a:pt x="1614" y="727"/>
                  <a:pt x="1613" y="731"/>
                  <a:pt x="1611" y="733"/>
                </a:cubicBezTo>
                <a:cubicBezTo>
                  <a:pt x="1608" y="736"/>
                  <a:pt x="1605" y="738"/>
                  <a:pt x="1600" y="740"/>
                </a:cubicBezTo>
                <a:cubicBezTo>
                  <a:pt x="1595" y="742"/>
                  <a:pt x="1588" y="743"/>
                  <a:pt x="1579" y="744"/>
                </a:cubicBezTo>
                <a:cubicBezTo>
                  <a:pt x="1570" y="745"/>
                  <a:pt x="1559" y="746"/>
                  <a:pt x="1546" y="746"/>
                </a:cubicBezTo>
                <a:cubicBezTo>
                  <a:pt x="1532" y="746"/>
                  <a:pt x="1521" y="745"/>
                  <a:pt x="1512" y="744"/>
                </a:cubicBezTo>
                <a:cubicBezTo>
                  <a:pt x="1503" y="743"/>
                  <a:pt x="1496" y="742"/>
                  <a:pt x="1491" y="740"/>
                </a:cubicBezTo>
                <a:cubicBezTo>
                  <a:pt x="1486" y="738"/>
                  <a:pt x="1482" y="736"/>
                  <a:pt x="1480" y="733"/>
                </a:cubicBezTo>
                <a:cubicBezTo>
                  <a:pt x="1478" y="731"/>
                  <a:pt x="1477" y="727"/>
                  <a:pt x="1477" y="724"/>
                </a:cubicBezTo>
                <a:cubicBezTo>
                  <a:pt x="1477" y="445"/>
                  <a:pt x="1477" y="445"/>
                  <a:pt x="1477" y="445"/>
                </a:cubicBezTo>
                <a:cubicBezTo>
                  <a:pt x="1477" y="422"/>
                  <a:pt x="1475" y="403"/>
                  <a:pt x="1471" y="390"/>
                </a:cubicBezTo>
                <a:cubicBezTo>
                  <a:pt x="1468" y="376"/>
                  <a:pt x="1463" y="365"/>
                  <a:pt x="1456" y="355"/>
                </a:cubicBezTo>
                <a:cubicBezTo>
                  <a:pt x="1450" y="345"/>
                  <a:pt x="1441" y="338"/>
                  <a:pt x="1431" y="332"/>
                </a:cubicBezTo>
                <a:cubicBezTo>
                  <a:pt x="1421" y="327"/>
                  <a:pt x="1408" y="325"/>
                  <a:pt x="1395" y="325"/>
                </a:cubicBezTo>
                <a:cubicBezTo>
                  <a:pt x="1377" y="325"/>
                  <a:pt x="1359" y="331"/>
                  <a:pt x="1342" y="344"/>
                </a:cubicBezTo>
                <a:cubicBezTo>
                  <a:pt x="1324" y="356"/>
                  <a:pt x="1305" y="375"/>
                  <a:pt x="1286" y="399"/>
                </a:cubicBezTo>
                <a:cubicBezTo>
                  <a:pt x="1286" y="724"/>
                  <a:pt x="1286" y="724"/>
                  <a:pt x="1286" y="724"/>
                </a:cubicBezTo>
                <a:cubicBezTo>
                  <a:pt x="1286" y="727"/>
                  <a:pt x="1285" y="731"/>
                  <a:pt x="1282" y="733"/>
                </a:cubicBezTo>
                <a:cubicBezTo>
                  <a:pt x="1280" y="736"/>
                  <a:pt x="1277" y="738"/>
                  <a:pt x="1271" y="740"/>
                </a:cubicBezTo>
                <a:cubicBezTo>
                  <a:pt x="1266" y="742"/>
                  <a:pt x="1259" y="743"/>
                  <a:pt x="1250" y="744"/>
                </a:cubicBezTo>
                <a:cubicBezTo>
                  <a:pt x="1241" y="745"/>
                  <a:pt x="1230" y="746"/>
                  <a:pt x="1217" y="746"/>
                </a:cubicBezTo>
                <a:cubicBezTo>
                  <a:pt x="1203" y="746"/>
                  <a:pt x="1192" y="745"/>
                  <a:pt x="1184" y="744"/>
                </a:cubicBezTo>
                <a:cubicBezTo>
                  <a:pt x="1175" y="743"/>
                  <a:pt x="1168" y="742"/>
                  <a:pt x="1162" y="740"/>
                </a:cubicBezTo>
                <a:cubicBezTo>
                  <a:pt x="1157" y="738"/>
                  <a:pt x="1153" y="736"/>
                  <a:pt x="1151" y="733"/>
                </a:cubicBezTo>
                <a:cubicBezTo>
                  <a:pt x="1149" y="731"/>
                  <a:pt x="1148" y="727"/>
                  <a:pt x="1148" y="724"/>
                </a:cubicBezTo>
                <a:cubicBezTo>
                  <a:pt x="1148" y="236"/>
                  <a:pt x="1148" y="236"/>
                  <a:pt x="1148" y="236"/>
                </a:cubicBezTo>
                <a:cubicBezTo>
                  <a:pt x="1148" y="232"/>
                  <a:pt x="1149" y="229"/>
                  <a:pt x="1151" y="226"/>
                </a:cubicBezTo>
                <a:cubicBezTo>
                  <a:pt x="1153" y="224"/>
                  <a:pt x="1156" y="221"/>
                  <a:pt x="1161" y="220"/>
                </a:cubicBezTo>
                <a:cubicBezTo>
                  <a:pt x="1165" y="218"/>
                  <a:pt x="1171" y="216"/>
                  <a:pt x="1179" y="215"/>
                </a:cubicBezTo>
                <a:cubicBezTo>
                  <a:pt x="1186" y="215"/>
                  <a:pt x="1196" y="214"/>
                  <a:pt x="1207" y="214"/>
                </a:cubicBezTo>
                <a:cubicBezTo>
                  <a:pt x="1219" y="214"/>
                  <a:pt x="1228" y="215"/>
                  <a:pt x="1236" y="215"/>
                </a:cubicBezTo>
                <a:cubicBezTo>
                  <a:pt x="1244" y="216"/>
                  <a:pt x="1250" y="218"/>
                  <a:pt x="1254" y="220"/>
                </a:cubicBezTo>
                <a:cubicBezTo>
                  <a:pt x="1258" y="221"/>
                  <a:pt x="1261" y="224"/>
                  <a:pt x="1263" y="226"/>
                </a:cubicBezTo>
                <a:cubicBezTo>
                  <a:pt x="1265" y="229"/>
                  <a:pt x="1266" y="232"/>
                  <a:pt x="1266" y="236"/>
                </a:cubicBezTo>
                <a:cubicBezTo>
                  <a:pt x="1266" y="292"/>
                  <a:pt x="1266" y="292"/>
                  <a:pt x="1266" y="292"/>
                </a:cubicBezTo>
                <a:cubicBezTo>
                  <a:pt x="1293" y="263"/>
                  <a:pt x="1320" y="241"/>
                  <a:pt x="1348" y="227"/>
                </a:cubicBezTo>
                <a:cubicBezTo>
                  <a:pt x="1376" y="212"/>
                  <a:pt x="1405" y="205"/>
                  <a:pt x="1435" y="205"/>
                </a:cubicBezTo>
                <a:cubicBezTo>
                  <a:pt x="1468" y="205"/>
                  <a:pt x="1496" y="210"/>
                  <a:pt x="1519" y="221"/>
                </a:cubicBezTo>
                <a:cubicBezTo>
                  <a:pt x="1542" y="232"/>
                  <a:pt x="1560" y="247"/>
                  <a:pt x="1574" y="266"/>
                </a:cubicBezTo>
                <a:cubicBezTo>
                  <a:pt x="1588" y="285"/>
                  <a:pt x="1598" y="306"/>
                  <a:pt x="1605" y="332"/>
                </a:cubicBezTo>
                <a:cubicBezTo>
                  <a:pt x="1611" y="357"/>
                  <a:pt x="1614" y="387"/>
                  <a:pt x="1614" y="422"/>
                </a:cubicBezTo>
                <a:lnTo>
                  <a:pt x="1614" y="724"/>
                </a:lnTo>
                <a:close/>
                <a:moveTo>
                  <a:pt x="2215" y="724"/>
                </a:moveTo>
                <a:cubicBezTo>
                  <a:pt x="2215" y="727"/>
                  <a:pt x="2214" y="731"/>
                  <a:pt x="2212" y="733"/>
                </a:cubicBezTo>
                <a:cubicBezTo>
                  <a:pt x="2209" y="736"/>
                  <a:pt x="2206" y="738"/>
                  <a:pt x="2201" y="740"/>
                </a:cubicBezTo>
                <a:cubicBezTo>
                  <a:pt x="2196" y="742"/>
                  <a:pt x="2189" y="743"/>
                  <a:pt x="2180" y="744"/>
                </a:cubicBezTo>
                <a:cubicBezTo>
                  <a:pt x="2171" y="745"/>
                  <a:pt x="2160" y="746"/>
                  <a:pt x="2147" y="746"/>
                </a:cubicBezTo>
                <a:cubicBezTo>
                  <a:pt x="2133" y="746"/>
                  <a:pt x="2122" y="745"/>
                  <a:pt x="2113" y="744"/>
                </a:cubicBezTo>
                <a:cubicBezTo>
                  <a:pt x="2104" y="743"/>
                  <a:pt x="2097" y="742"/>
                  <a:pt x="2092" y="740"/>
                </a:cubicBezTo>
                <a:cubicBezTo>
                  <a:pt x="2087" y="738"/>
                  <a:pt x="2083" y="736"/>
                  <a:pt x="2081" y="733"/>
                </a:cubicBezTo>
                <a:cubicBezTo>
                  <a:pt x="2079" y="731"/>
                  <a:pt x="2078" y="727"/>
                  <a:pt x="2078" y="724"/>
                </a:cubicBezTo>
                <a:cubicBezTo>
                  <a:pt x="2078" y="445"/>
                  <a:pt x="2078" y="445"/>
                  <a:pt x="2078" y="445"/>
                </a:cubicBezTo>
                <a:cubicBezTo>
                  <a:pt x="2078" y="422"/>
                  <a:pt x="2076" y="403"/>
                  <a:pt x="2072" y="390"/>
                </a:cubicBezTo>
                <a:cubicBezTo>
                  <a:pt x="2069" y="376"/>
                  <a:pt x="2064" y="365"/>
                  <a:pt x="2057" y="355"/>
                </a:cubicBezTo>
                <a:cubicBezTo>
                  <a:pt x="2051" y="345"/>
                  <a:pt x="2042" y="338"/>
                  <a:pt x="2032" y="332"/>
                </a:cubicBezTo>
                <a:cubicBezTo>
                  <a:pt x="2022" y="327"/>
                  <a:pt x="2009" y="325"/>
                  <a:pt x="1996" y="325"/>
                </a:cubicBezTo>
                <a:cubicBezTo>
                  <a:pt x="1978" y="325"/>
                  <a:pt x="1960" y="331"/>
                  <a:pt x="1943" y="344"/>
                </a:cubicBezTo>
                <a:cubicBezTo>
                  <a:pt x="1925" y="356"/>
                  <a:pt x="1906" y="375"/>
                  <a:pt x="1887" y="399"/>
                </a:cubicBezTo>
                <a:cubicBezTo>
                  <a:pt x="1887" y="724"/>
                  <a:pt x="1887" y="724"/>
                  <a:pt x="1887" y="724"/>
                </a:cubicBezTo>
                <a:cubicBezTo>
                  <a:pt x="1887" y="727"/>
                  <a:pt x="1886" y="731"/>
                  <a:pt x="1884" y="733"/>
                </a:cubicBezTo>
                <a:cubicBezTo>
                  <a:pt x="1881" y="736"/>
                  <a:pt x="1878" y="738"/>
                  <a:pt x="1872" y="740"/>
                </a:cubicBezTo>
                <a:cubicBezTo>
                  <a:pt x="1867" y="742"/>
                  <a:pt x="1860" y="743"/>
                  <a:pt x="1851" y="744"/>
                </a:cubicBezTo>
                <a:cubicBezTo>
                  <a:pt x="1842" y="745"/>
                  <a:pt x="1831" y="746"/>
                  <a:pt x="1818" y="746"/>
                </a:cubicBezTo>
                <a:cubicBezTo>
                  <a:pt x="1804" y="746"/>
                  <a:pt x="1793" y="745"/>
                  <a:pt x="1785" y="744"/>
                </a:cubicBezTo>
                <a:cubicBezTo>
                  <a:pt x="1776" y="743"/>
                  <a:pt x="1769" y="742"/>
                  <a:pt x="1763" y="740"/>
                </a:cubicBezTo>
                <a:cubicBezTo>
                  <a:pt x="1758" y="738"/>
                  <a:pt x="1754" y="736"/>
                  <a:pt x="1752" y="733"/>
                </a:cubicBezTo>
                <a:cubicBezTo>
                  <a:pt x="1750" y="731"/>
                  <a:pt x="1749" y="727"/>
                  <a:pt x="1749" y="724"/>
                </a:cubicBezTo>
                <a:cubicBezTo>
                  <a:pt x="1749" y="236"/>
                  <a:pt x="1749" y="236"/>
                  <a:pt x="1749" y="236"/>
                </a:cubicBezTo>
                <a:cubicBezTo>
                  <a:pt x="1749" y="232"/>
                  <a:pt x="1750" y="229"/>
                  <a:pt x="1752" y="226"/>
                </a:cubicBezTo>
                <a:cubicBezTo>
                  <a:pt x="1754" y="224"/>
                  <a:pt x="1757" y="221"/>
                  <a:pt x="1762" y="220"/>
                </a:cubicBezTo>
                <a:cubicBezTo>
                  <a:pt x="1766" y="218"/>
                  <a:pt x="1772" y="216"/>
                  <a:pt x="1780" y="215"/>
                </a:cubicBezTo>
                <a:cubicBezTo>
                  <a:pt x="1787" y="215"/>
                  <a:pt x="1797" y="214"/>
                  <a:pt x="1808" y="214"/>
                </a:cubicBezTo>
                <a:cubicBezTo>
                  <a:pt x="1820" y="214"/>
                  <a:pt x="1829" y="215"/>
                  <a:pt x="1837" y="215"/>
                </a:cubicBezTo>
                <a:cubicBezTo>
                  <a:pt x="1845" y="216"/>
                  <a:pt x="1851" y="218"/>
                  <a:pt x="1855" y="220"/>
                </a:cubicBezTo>
                <a:cubicBezTo>
                  <a:pt x="1859" y="221"/>
                  <a:pt x="1862" y="224"/>
                  <a:pt x="1864" y="226"/>
                </a:cubicBezTo>
                <a:cubicBezTo>
                  <a:pt x="1866" y="229"/>
                  <a:pt x="1867" y="232"/>
                  <a:pt x="1867" y="236"/>
                </a:cubicBezTo>
                <a:cubicBezTo>
                  <a:pt x="1867" y="292"/>
                  <a:pt x="1867" y="292"/>
                  <a:pt x="1867" y="292"/>
                </a:cubicBezTo>
                <a:cubicBezTo>
                  <a:pt x="1894" y="263"/>
                  <a:pt x="1921" y="241"/>
                  <a:pt x="1949" y="227"/>
                </a:cubicBezTo>
                <a:cubicBezTo>
                  <a:pt x="1977" y="212"/>
                  <a:pt x="2006" y="205"/>
                  <a:pt x="2036" y="205"/>
                </a:cubicBezTo>
                <a:cubicBezTo>
                  <a:pt x="2069" y="205"/>
                  <a:pt x="2097" y="210"/>
                  <a:pt x="2120" y="221"/>
                </a:cubicBezTo>
                <a:cubicBezTo>
                  <a:pt x="2143" y="232"/>
                  <a:pt x="2161" y="247"/>
                  <a:pt x="2175" y="266"/>
                </a:cubicBezTo>
                <a:cubicBezTo>
                  <a:pt x="2189" y="285"/>
                  <a:pt x="2199" y="306"/>
                  <a:pt x="2206" y="332"/>
                </a:cubicBezTo>
                <a:cubicBezTo>
                  <a:pt x="2212" y="357"/>
                  <a:pt x="2215" y="387"/>
                  <a:pt x="2215" y="422"/>
                </a:cubicBezTo>
                <a:lnTo>
                  <a:pt x="2215" y="724"/>
                </a:lnTo>
                <a:close/>
                <a:moveTo>
                  <a:pt x="2498" y="71"/>
                </a:moveTo>
                <a:cubicBezTo>
                  <a:pt x="2498" y="98"/>
                  <a:pt x="2493" y="118"/>
                  <a:pt x="2481" y="128"/>
                </a:cubicBezTo>
                <a:cubicBezTo>
                  <a:pt x="2470" y="139"/>
                  <a:pt x="2449" y="144"/>
                  <a:pt x="2418" y="144"/>
                </a:cubicBezTo>
                <a:cubicBezTo>
                  <a:pt x="2387" y="144"/>
                  <a:pt x="2366" y="139"/>
                  <a:pt x="2356" y="129"/>
                </a:cubicBezTo>
                <a:cubicBezTo>
                  <a:pt x="2345" y="119"/>
                  <a:pt x="2340" y="100"/>
                  <a:pt x="2340" y="74"/>
                </a:cubicBezTo>
                <a:cubicBezTo>
                  <a:pt x="2340" y="46"/>
                  <a:pt x="2345" y="27"/>
                  <a:pt x="2356" y="16"/>
                </a:cubicBezTo>
                <a:cubicBezTo>
                  <a:pt x="2367" y="5"/>
                  <a:pt x="2388" y="0"/>
                  <a:pt x="2419" y="0"/>
                </a:cubicBezTo>
                <a:cubicBezTo>
                  <a:pt x="2450" y="0"/>
                  <a:pt x="2471" y="5"/>
                  <a:pt x="2482" y="15"/>
                </a:cubicBezTo>
                <a:cubicBezTo>
                  <a:pt x="2493" y="26"/>
                  <a:pt x="2498" y="44"/>
                  <a:pt x="2498" y="71"/>
                </a:cubicBezTo>
                <a:close/>
                <a:moveTo>
                  <a:pt x="2488" y="724"/>
                </a:moveTo>
                <a:cubicBezTo>
                  <a:pt x="2488" y="727"/>
                  <a:pt x="2487" y="731"/>
                  <a:pt x="2485" y="733"/>
                </a:cubicBezTo>
                <a:cubicBezTo>
                  <a:pt x="2482" y="736"/>
                  <a:pt x="2479" y="738"/>
                  <a:pt x="2473" y="740"/>
                </a:cubicBezTo>
                <a:cubicBezTo>
                  <a:pt x="2468" y="742"/>
                  <a:pt x="2461" y="743"/>
                  <a:pt x="2452" y="744"/>
                </a:cubicBezTo>
                <a:cubicBezTo>
                  <a:pt x="2444" y="745"/>
                  <a:pt x="2432" y="746"/>
                  <a:pt x="2419" y="746"/>
                </a:cubicBezTo>
                <a:cubicBezTo>
                  <a:pt x="2405" y="746"/>
                  <a:pt x="2394" y="745"/>
                  <a:pt x="2386" y="744"/>
                </a:cubicBezTo>
                <a:cubicBezTo>
                  <a:pt x="2377" y="743"/>
                  <a:pt x="2370" y="742"/>
                  <a:pt x="2364" y="740"/>
                </a:cubicBezTo>
                <a:cubicBezTo>
                  <a:pt x="2359" y="738"/>
                  <a:pt x="2355" y="736"/>
                  <a:pt x="2353" y="733"/>
                </a:cubicBezTo>
                <a:cubicBezTo>
                  <a:pt x="2351" y="731"/>
                  <a:pt x="2350" y="727"/>
                  <a:pt x="2350" y="724"/>
                </a:cubicBezTo>
                <a:cubicBezTo>
                  <a:pt x="2350" y="237"/>
                  <a:pt x="2350" y="237"/>
                  <a:pt x="2350" y="237"/>
                </a:cubicBezTo>
                <a:cubicBezTo>
                  <a:pt x="2350" y="233"/>
                  <a:pt x="2351" y="230"/>
                  <a:pt x="2353" y="227"/>
                </a:cubicBezTo>
                <a:cubicBezTo>
                  <a:pt x="2355" y="225"/>
                  <a:pt x="2359" y="222"/>
                  <a:pt x="2364" y="220"/>
                </a:cubicBezTo>
                <a:cubicBezTo>
                  <a:pt x="2370" y="218"/>
                  <a:pt x="2377" y="217"/>
                  <a:pt x="2386" y="216"/>
                </a:cubicBezTo>
                <a:cubicBezTo>
                  <a:pt x="2394" y="215"/>
                  <a:pt x="2405" y="214"/>
                  <a:pt x="2419" y="214"/>
                </a:cubicBezTo>
                <a:cubicBezTo>
                  <a:pt x="2432" y="214"/>
                  <a:pt x="2444" y="215"/>
                  <a:pt x="2452" y="216"/>
                </a:cubicBezTo>
                <a:cubicBezTo>
                  <a:pt x="2461" y="217"/>
                  <a:pt x="2468" y="218"/>
                  <a:pt x="2473" y="220"/>
                </a:cubicBezTo>
                <a:cubicBezTo>
                  <a:pt x="2479" y="222"/>
                  <a:pt x="2482" y="225"/>
                  <a:pt x="2485" y="227"/>
                </a:cubicBezTo>
                <a:cubicBezTo>
                  <a:pt x="2487" y="230"/>
                  <a:pt x="2488" y="233"/>
                  <a:pt x="2488" y="237"/>
                </a:cubicBezTo>
                <a:lnTo>
                  <a:pt x="2488" y="724"/>
                </a:lnTo>
                <a:close/>
                <a:moveTo>
                  <a:pt x="2969" y="586"/>
                </a:moveTo>
                <a:cubicBezTo>
                  <a:pt x="2969" y="614"/>
                  <a:pt x="2963" y="638"/>
                  <a:pt x="2953" y="659"/>
                </a:cubicBezTo>
                <a:cubicBezTo>
                  <a:pt x="2943" y="680"/>
                  <a:pt x="2928" y="698"/>
                  <a:pt x="2909" y="712"/>
                </a:cubicBezTo>
                <a:cubicBezTo>
                  <a:pt x="2890" y="726"/>
                  <a:pt x="2868" y="737"/>
                  <a:pt x="2842" y="744"/>
                </a:cubicBezTo>
                <a:cubicBezTo>
                  <a:pt x="2816" y="751"/>
                  <a:pt x="2788" y="755"/>
                  <a:pt x="2757" y="755"/>
                </a:cubicBezTo>
                <a:cubicBezTo>
                  <a:pt x="2739" y="755"/>
                  <a:pt x="2722" y="754"/>
                  <a:pt x="2705" y="751"/>
                </a:cubicBezTo>
                <a:cubicBezTo>
                  <a:pt x="2689" y="748"/>
                  <a:pt x="2674" y="745"/>
                  <a:pt x="2661" y="740"/>
                </a:cubicBezTo>
                <a:cubicBezTo>
                  <a:pt x="2647" y="736"/>
                  <a:pt x="2637" y="732"/>
                  <a:pt x="2628" y="728"/>
                </a:cubicBezTo>
                <a:cubicBezTo>
                  <a:pt x="2619" y="723"/>
                  <a:pt x="2613" y="719"/>
                  <a:pt x="2609" y="715"/>
                </a:cubicBezTo>
                <a:cubicBezTo>
                  <a:pt x="2605" y="711"/>
                  <a:pt x="2602" y="705"/>
                  <a:pt x="2599" y="697"/>
                </a:cubicBezTo>
                <a:cubicBezTo>
                  <a:pt x="2597" y="689"/>
                  <a:pt x="2596" y="677"/>
                  <a:pt x="2596" y="661"/>
                </a:cubicBezTo>
                <a:cubicBezTo>
                  <a:pt x="2596" y="650"/>
                  <a:pt x="2596" y="642"/>
                  <a:pt x="2597" y="635"/>
                </a:cubicBezTo>
                <a:cubicBezTo>
                  <a:pt x="2598" y="629"/>
                  <a:pt x="2599" y="624"/>
                  <a:pt x="2600" y="620"/>
                </a:cubicBezTo>
                <a:cubicBezTo>
                  <a:pt x="2602" y="616"/>
                  <a:pt x="2604" y="614"/>
                  <a:pt x="2606" y="612"/>
                </a:cubicBezTo>
                <a:cubicBezTo>
                  <a:pt x="2608" y="611"/>
                  <a:pt x="2611" y="611"/>
                  <a:pt x="2614" y="611"/>
                </a:cubicBezTo>
                <a:cubicBezTo>
                  <a:pt x="2618" y="611"/>
                  <a:pt x="2624" y="613"/>
                  <a:pt x="2632" y="617"/>
                </a:cubicBezTo>
                <a:cubicBezTo>
                  <a:pt x="2640" y="622"/>
                  <a:pt x="2649" y="627"/>
                  <a:pt x="2661" y="632"/>
                </a:cubicBezTo>
                <a:cubicBezTo>
                  <a:pt x="2673" y="638"/>
                  <a:pt x="2686" y="643"/>
                  <a:pt x="2702" y="648"/>
                </a:cubicBezTo>
                <a:cubicBezTo>
                  <a:pt x="2717" y="652"/>
                  <a:pt x="2735" y="655"/>
                  <a:pt x="2755" y="655"/>
                </a:cubicBezTo>
                <a:cubicBezTo>
                  <a:pt x="2767" y="655"/>
                  <a:pt x="2778" y="654"/>
                  <a:pt x="2788" y="651"/>
                </a:cubicBezTo>
                <a:cubicBezTo>
                  <a:pt x="2797" y="648"/>
                  <a:pt x="2806" y="645"/>
                  <a:pt x="2813" y="640"/>
                </a:cubicBezTo>
                <a:cubicBezTo>
                  <a:pt x="2820" y="635"/>
                  <a:pt x="2825" y="629"/>
                  <a:pt x="2829" y="622"/>
                </a:cubicBezTo>
                <a:cubicBezTo>
                  <a:pt x="2833" y="615"/>
                  <a:pt x="2835" y="606"/>
                  <a:pt x="2835" y="597"/>
                </a:cubicBezTo>
                <a:cubicBezTo>
                  <a:pt x="2835" y="586"/>
                  <a:pt x="2831" y="577"/>
                  <a:pt x="2824" y="569"/>
                </a:cubicBezTo>
                <a:cubicBezTo>
                  <a:pt x="2818" y="561"/>
                  <a:pt x="2809" y="554"/>
                  <a:pt x="2798" y="548"/>
                </a:cubicBezTo>
                <a:cubicBezTo>
                  <a:pt x="2786" y="542"/>
                  <a:pt x="2774" y="537"/>
                  <a:pt x="2760" y="532"/>
                </a:cubicBezTo>
                <a:cubicBezTo>
                  <a:pt x="2746" y="527"/>
                  <a:pt x="2731" y="521"/>
                  <a:pt x="2717" y="515"/>
                </a:cubicBezTo>
                <a:cubicBezTo>
                  <a:pt x="2702" y="509"/>
                  <a:pt x="2687" y="502"/>
                  <a:pt x="2673" y="494"/>
                </a:cubicBezTo>
                <a:cubicBezTo>
                  <a:pt x="2659" y="486"/>
                  <a:pt x="2647" y="476"/>
                  <a:pt x="2636" y="464"/>
                </a:cubicBezTo>
                <a:cubicBezTo>
                  <a:pt x="2625" y="452"/>
                  <a:pt x="2616" y="438"/>
                  <a:pt x="2609" y="422"/>
                </a:cubicBezTo>
                <a:cubicBezTo>
                  <a:pt x="2602" y="405"/>
                  <a:pt x="2599" y="386"/>
                  <a:pt x="2599" y="363"/>
                </a:cubicBezTo>
                <a:cubicBezTo>
                  <a:pt x="2599" y="339"/>
                  <a:pt x="2603" y="318"/>
                  <a:pt x="2612" y="299"/>
                </a:cubicBezTo>
                <a:cubicBezTo>
                  <a:pt x="2622" y="279"/>
                  <a:pt x="2635" y="262"/>
                  <a:pt x="2652" y="249"/>
                </a:cubicBezTo>
                <a:cubicBezTo>
                  <a:pt x="2669" y="235"/>
                  <a:pt x="2690" y="224"/>
                  <a:pt x="2714" y="216"/>
                </a:cubicBezTo>
                <a:cubicBezTo>
                  <a:pt x="2739" y="209"/>
                  <a:pt x="2767" y="205"/>
                  <a:pt x="2797" y="205"/>
                </a:cubicBezTo>
                <a:cubicBezTo>
                  <a:pt x="2813" y="205"/>
                  <a:pt x="2827" y="206"/>
                  <a:pt x="2842" y="208"/>
                </a:cubicBezTo>
                <a:cubicBezTo>
                  <a:pt x="2856" y="210"/>
                  <a:pt x="2869" y="213"/>
                  <a:pt x="2881" y="216"/>
                </a:cubicBezTo>
                <a:cubicBezTo>
                  <a:pt x="2893" y="220"/>
                  <a:pt x="2903" y="223"/>
                  <a:pt x="2911" y="227"/>
                </a:cubicBezTo>
                <a:cubicBezTo>
                  <a:pt x="2919" y="231"/>
                  <a:pt x="2924" y="234"/>
                  <a:pt x="2928" y="237"/>
                </a:cubicBezTo>
                <a:cubicBezTo>
                  <a:pt x="2931" y="239"/>
                  <a:pt x="2934" y="242"/>
                  <a:pt x="2935" y="245"/>
                </a:cubicBezTo>
                <a:cubicBezTo>
                  <a:pt x="2937" y="248"/>
                  <a:pt x="2938" y="251"/>
                  <a:pt x="2938" y="255"/>
                </a:cubicBezTo>
                <a:cubicBezTo>
                  <a:pt x="2939" y="259"/>
                  <a:pt x="2940" y="263"/>
                  <a:pt x="2940" y="269"/>
                </a:cubicBezTo>
                <a:cubicBezTo>
                  <a:pt x="2941" y="275"/>
                  <a:pt x="2941" y="282"/>
                  <a:pt x="2941" y="290"/>
                </a:cubicBezTo>
                <a:cubicBezTo>
                  <a:pt x="2941" y="300"/>
                  <a:pt x="2941" y="308"/>
                  <a:pt x="2940" y="314"/>
                </a:cubicBezTo>
                <a:cubicBezTo>
                  <a:pt x="2940" y="320"/>
                  <a:pt x="2939" y="325"/>
                  <a:pt x="2938" y="329"/>
                </a:cubicBezTo>
                <a:cubicBezTo>
                  <a:pt x="2936" y="333"/>
                  <a:pt x="2935" y="335"/>
                  <a:pt x="2932" y="336"/>
                </a:cubicBezTo>
                <a:cubicBezTo>
                  <a:pt x="2930" y="338"/>
                  <a:pt x="2928" y="338"/>
                  <a:pt x="2925" y="338"/>
                </a:cubicBezTo>
                <a:cubicBezTo>
                  <a:pt x="2921" y="338"/>
                  <a:pt x="2916" y="336"/>
                  <a:pt x="2909" y="332"/>
                </a:cubicBezTo>
                <a:cubicBezTo>
                  <a:pt x="2903" y="329"/>
                  <a:pt x="2894" y="325"/>
                  <a:pt x="2883" y="320"/>
                </a:cubicBezTo>
                <a:cubicBezTo>
                  <a:pt x="2873" y="316"/>
                  <a:pt x="2861" y="312"/>
                  <a:pt x="2847" y="308"/>
                </a:cubicBezTo>
                <a:cubicBezTo>
                  <a:pt x="2834" y="304"/>
                  <a:pt x="2818" y="302"/>
                  <a:pt x="2801" y="302"/>
                </a:cubicBezTo>
                <a:cubicBezTo>
                  <a:pt x="2788" y="302"/>
                  <a:pt x="2777" y="303"/>
                  <a:pt x="2768" y="306"/>
                </a:cubicBezTo>
                <a:cubicBezTo>
                  <a:pt x="2759" y="308"/>
                  <a:pt x="2752" y="312"/>
                  <a:pt x="2746" y="317"/>
                </a:cubicBezTo>
                <a:cubicBezTo>
                  <a:pt x="2740" y="322"/>
                  <a:pt x="2736" y="327"/>
                  <a:pt x="2733" y="334"/>
                </a:cubicBezTo>
                <a:cubicBezTo>
                  <a:pt x="2730" y="340"/>
                  <a:pt x="2728" y="347"/>
                  <a:pt x="2728" y="354"/>
                </a:cubicBezTo>
                <a:cubicBezTo>
                  <a:pt x="2728" y="365"/>
                  <a:pt x="2732" y="375"/>
                  <a:pt x="2739" y="382"/>
                </a:cubicBezTo>
                <a:cubicBezTo>
                  <a:pt x="2746" y="390"/>
                  <a:pt x="2755" y="397"/>
                  <a:pt x="2766" y="403"/>
                </a:cubicBezTo>
                <a:cubicBezTo>
                  <a:pt x="2777" y="409"/>
                  <a:pt x="2790" y="414"/>
                  <a:pt x="2805" y="419"/>
                </a:cubicBezTo>
                <a:cubicBezTo>
                  <a:pt x="2819" y="424"/>
                  <a:pt x="2834" y="430"/>
                  <a:pt x="2848" y="436"/>
                </a:cubicBezTo>
                <a:cubicBezTo>
                  <a:pt x="2863" y="442"/>
                  <a:pt x="2878" y="449"/>
                  <a:pt x="2892" y="457"/>
                </a:cubicBezTo>
                <a:cubicBezTo>
                  <a:pt x="2907" y="465"/>
                  <a:pt x="2919" y="475"/>
                  <a:pt x="2931" y="486"/>
                </a:cubicBezTo>
                <a:cubicBezTo>
                  <a:pt x="2942" y="498"/>
                  <a:pt x="2951" y="512"/>
                  <a:pt x="2958" y="528"/>
                </a:cubicBezTo>
                <a:cubicBezTo>
                  <a:pt x="2965" y="544"/>
                  <a:pt x="2969" y="564"/>
                  <a:pt x="2969" y="586"/>
                </a:cubicBezTo>
                <a:close/>
                <a:moveTo>
                  <a:pt x="3220" y="71"/>
                </a:moveTo>
                <a:cubicBezTo>
                  <a:pt x="3220" y="98"/>
                  <a:pt x="3214" y="118"/>
                  <a:pt x="3203" y="128"/>
                </a:cubicBezTo>
                <a:cubicBezTo>
                  <a:pt x="3192" y="139"/>
                  <a:pt x="3171" y="144"/>
                  <a:pt x="3140" y="144"/>
                </a:cubicBezTo>
                <a:cubicBezTo>
                  <a:pt x="3109" y="144"/>
                  <a:pt x="3088" y="139"/>
                  <a:pt x="3078" y="129"/>
                </a:cubicBezTo>
                <a:cubicBezTo>
                  <a:pt x="3067" y="119"/>
                  <a:pt x="3061" y="100"/>
                  <a:pt x="3061" y="74"/>
                </a:cubicBezTo>
                <a:cubicBezTo>
                  <a:pt x="3061" y="46"/>
                  <a:pt x="3067" y="27"/>
                  <a:pt x="3078" y="16"/>
                </a:cubicBezTo>
                <a:cubicBezTo>
                  <a:pt x="3089" y="5"/>
                  <a:pt x="3110" y="0"/>
                  <a:pt x="3141" y="0"/>
                </a:cubicBezTo>
                <a:cubicBezTo>
                  <a:pt x="3172" y="0"/>
                  <a:pt x="3193" y="5"/>
                  <a:pt x="3204" y="15"/>
                </a:cubicBezTo>
                <a:cubicBezTo>
                  <a:pt x="3215" y="26"/>
                  <a:pt x="3220" y="44"/>
                  <a:pt x="3220" y="71"/>
                </a:cubicBezTo>
                <a:close/>
                <a:moveTo>
                  <a:pt x="3210" y="724"/>
                </a:moveTo>
                <a:cubicBezTo>
                  <a:pt x="3210" y="727"/>
                  <a:pt x="3209" y="731"/>
                  <a:pt x="3206" y="733"/>
                </a:cubicBezTo>
                <a:cubicBezTo>
                  <a:pt x="3204" y="736"/>
                  <a:pt x="3200" y="738"/>
                  <a:pt x="3195" y="740"/>
                </a:cubicBezTo>
                <a:cubicBezTo>
                  <a:pt x="3190" y="742"/>
                  <a:pt x="3183" y="743"/>
                  <a:pt x="3174" y="744"/>
                </a:cubicBezTo>
                <a:cubicBezTo>
                  <a:pt x="3165" y="745"/>
                  <a:pt x="3154" y="746"/>
                  <a:pt x="3141" y="746"/>
                </a:cubicBezTo>
                <a:cubicBezTo>
                  <a:pt x="3127" y="746"/>
                  <a:pt x="3116" y="745"/>
                  <a:pt x="3107" y="744"/>
                </a:cubicBezTo>
                <a:cubicBezTo>
                  <a:pt x="3099" y="743"/>
                  <a:pt x="3092" y="742"/>
                  <a:pt x="3086" y="740"/>
                </a:cubicBezTo>
                <a:cubicBezTo>
                  <a:pt x="3081" y="738"/>
                  <a:pt x="3077" y="736"/>
                  <a:pt x="3075" y="733"/>
                </a:cubicBezTo>
                <a:cubicBezTo>
                  <a:pt x="3073" y="731"/>
                  <a:pt x="3072" y="727"/>
                  <a:pt x="3072" y="724"/>
                </a:cubicBezTo>
                <a:cubicBezTo>
                  <a:pt x="3072" y="237"/>
                  <a:pt x="3072" y="237"/>
                  <a:pt x="3072" y="237"/>
                </a:cubicBezTo>
                <a:cubicBezTo>
                  <a:pt x="3072" y="233"/>
                  <a:pt x="3073" y="230"/>
                  <a:pt x="3075" y="227"/>
                </a:cubicBezTo>
                <a:cubicBezTo>
                  <a:pt x="3077" y="225"/>
                  <a:pt x="3081" y="222"/>
                  <a:pt x="3086" y="220"/>
                </a:cubicBezTo>
                <a:cubicBezTo>
                  <a:pt x="3092" y="218"/>
                  <a:pt x="3099" y="217"/>
                  <a:pt x="3107" y="216"/>
                </a:cubicBezTo>
                <a:cubicBezTo>
                  <a:pt x="3116" y="215"/>
                  <a:pt x="3127" y="214"/>
                  <a:pt x="3141" y="214"/>
                </a:cubicBezTo>
                <a:cubicBezTo>
                  <a:pt x="3154" y="214"/>
                  <a:pt x="3165" y="215"/>
                  <a:pt x="3174" y="216"/>
                </a:cubicBezTo>
                <a:cubicBezTo>
                  <a:pt x="3183" y="217"/>
                  <a:pt x="3190" y="218"/>
                  <a:pt x="3195" y="220"/>
                </a:cubicBezTo>
                <a:cubicBezTo>
                  <a:pt x="3200" y="222"/>
                  <a:pt x="3204" y="225"/>
                  <a:pt x="3206" y="227"/>
                </a:cubicBezTo>
                <a:cubicBezTo>
                  <a:pt x="3209" y="230"/>
                  <a:pt x="3210" y="233"/>
                  <a:pt x="3210" y="237"/>
                </a:cubicBezTo>
                <a:lnTo>
                  <a:pt x="3210" y="724"/>
                </a:lnTo>
                <a:close/>
                <a:moveTo>
                  <a:pt x="3813" y="724"/>
                </a:moveTo>
                <a:cubicBezTo>
                  <a:pt x="3813" y="727"/>
                  <a:pt x="3812" y="731"/>
                  <a:pt x="3810" y="733"/>
                </a:cubicBezTo>
                <a:cubicBezTo>
                  <a:pt x="3807" y="736"/>
                  <a:pt x="3804" y="738"/>
                  <a:pt x="3799" y="740"/>
                </a:cubicBezTo>
                <a:cubicBezTo>
                  <a:pt x="3794" y="742"/>
                  <a:pt x="3787" y="743"/>
                  <a:pt x="3778" y="744"/>
                </a:cubicBezTo>
                <a:cubicBezTo>
                  <a:pt x="3769" y="745"/>
                  <a:pt x="3758" y="746"/>
                  <a:pt x="3745" y="746"/>
                </a:cubicBezTo>
                <a:cubicBezTo>
                  <a:pt x="3731" y="746"/>
                  <a:pt x="3720" y="745"/>
                  <a:pt x="3711" y="744"/>
                </a:cubicBezTo>
                <a:cubicBezTo>
                  <a:pt x="3702" y="743"/>
                  <a:pt x="3695" y="742"/>
                  <a:pt x="3690" y="740"/>
                </a:cubicBezTo>
                <a:cubicBezTo>
                  <a:pt x="3685" y="738"/>
                  <a:pt x="3681" y="736"/>
                  <a:pt x="3679" y="733"/>
                </a:cubicBezTo>
                <a:cubicBezTo>
                  <a:pt x="3677" y="731"/>
                  <a:pt x="3676" y="727"/>
                  <a:pt x="3676" y="724"/>
                </a:cubicBezTo>
                <a:cubicBezTo>
                  <a:pt x="3676" y="445"/>
                  <a:pt x="3676" y="445"/>
                  <a:pt x="3676" y="445"/>
                </a:cubicBezTo>
                <a:cubicBezTo>
                  <a:pt x="3676" y="422"/>
                  <a:pt x="3674" y="403"/>
                  <a:pt x="3670" y="390"/>
                </a:cubicBezTo>
                <a:cubicBezTo>
                  <a:pt x="3667" y="376"/>
                  <a:pt x="3662" y="365"/>
                  <a:pt x="3655" y="355"/>
                </a:cubicBezTo>
                <a:cubicBezTo>
                  <a:pt x="3649" y="345"/>
                  <a:pt x="3640" y="338"/>
                  <a:pt x="3630" y="332"/>
                </a:cubicBezTo>
                <a:cubicBezTo>
                  <a:pt x="3620" y="327"/>
                  <a:pt x="3607" y="325"/>
                  <a:pt x="3594" y="325"/>
                </a:cubicBezTo>
                <a:cubicBezTo>
                  <a:pt x="3576" y="325"/>
                  <a:pt x="3558" y="331"/>
                  <a:pt x="3541" y="344"/>
                </a:cubicBezTo>
                <a:cubicBezTo>
                  <a:pt x="3523" y="356"/>
                  <a:pt x="3504" y="375"/>
                  <a:pt x="3485" y="399"/>
                </a:cubicBezTo>
                <a:cubicBezTo>
                  <a:pt x="3485" y="724"/>
                  <a:pt x="3485" y="724"/>
                  <a:pt x="3485" y="724"/>
                </a:cubicBezTo>
                <a:cubicBezTo>
                  <a:pt x="3485" y="727"/>
                  <a:pt x="3484" y="731"/>
                  <a:pt x="3481" y="733"/>
                </a:cubicBezTo>
                <a:cubicBezTo>
                  <a:pt x="3479" y="736"/>
                  <a:pt x="3476" y="738"/>
                  <a:pt x="3470" y="740"/>
                </a:cubicBezTo>
                <a:cubicBezTo>
                  <a:pt x="3465" y="742"/>
                  <a:pt x="3458" y="743"/>
                  <a:pt x="3449" y="744"/>
                </a:cubicBezTo>
                <a:cubicBezTo>
                  <a:pt x="3440" y="745"/>
                  <a:pt x="3429" y="746"/>
                  <a:pt x="3416" y="746"/>
                </a:cubicBezTo>
                <a:cubicBezTo>
                  <a:pt x="3402" y="746"/>
                  <a:pt x="3391" y="745"/>
                  <a:pt x="3382" y="744"/>
                </a:cubicBezTo>
                <a:cubicBezTo>
                  <a:pt x="3374" y="743"/>
                  <a:pt x="3367" y="742"/>
                  <a:pt x="3361" y="740"/>
                </a:cubicBezTo>
                <a:cubicBezTo>
                  <a:pt x="3356" y="738"/>
                  <a:pt x="3352" y="736"/>
                  <a:pt x="3350" y="733"/>
                </a:cubicBezTo>
                <a:cubicBezTo>
                  <a:pt x="3348" y="731"/>
                  <a:pt x="3347" y="727"/>
                  <a:pt x="3347" y="724"/>
                </a:cubicBezTo>
                <a:cubicBezTo>
                  <a:pt x="3347" y="236"/>
                  <a:pt x="3347" y="236"/>
                  <a:pt x="3347" y="236"/>
                </a:cubicBezTo>
                <a:cubicBezTo>
                  <a:pt x="3347" y="232"/>
                  <a:pt x="3348" y="229"/>
                  <a:pt x="3350" y="226"/>
                </a:cubicBezTo>
                <a:cubicBezTo>
                  <a:pt x="3351" y="224"/>
                  <a:pt x="3355" y="221"/>
                  <a:pt x="3360" y="220"/>
                </a:cubicBezTo>
                <a:cubicBezTo>
                  <a:pt x="3364" y="218"/>
                  <a:pt x="3370" y="216"/>
                  <a:pt x="3378" y="215"/>
                </a:cubicBezTo>
                <a:cubicBezTo>
                  <a:pt x="3385" y="215"/>
                  <a:pt x="3395" y="214"/>
                  <a:pt x="3406" y="214"/>
                </a:cubicBezTo>
                <a:cubicBezTo>
                  <a:pt x="3418" y="214"/>
                  <a:pt x="3427" y="215"/>
                  <a:pt x="3435" y="215"/>
                </a:cubicBezTo>
                <a:cubicBezTo>
                  <a:pt x="3443" y="216"/>
                  <a:pt x="3449" y="218"/>
                  <a:pt x="3453" y="220"/>
                </a:cubicBezTo>
                <a:cubicBezTo>
                  <a:pt x="3457" y="221"/>
                  <a:pt x="3460" y="224"/>
                  <a:pt x="3462" y="226"/>
                </a:cubicBezTo>
                <a:cubicBezTo>
                  <a:pt x="3464" y="229"/>
                  <a:pt x="3465" y="232"/>
                  <a:pt x="3465" y="236"/>
                </a:cubicBezTo>
                <a:cubicBezTo>
                  <a:pt x="3465" y="292"/>
                  <a:pt x="3465" y="292"/>
                  <a:pt x="3465" y="292"/>
                </a:cubicBezTo>
                <a:cubicBezTo>
                  <a:pt x="3491" y="263"/>
                  <a:pt x="3519" y="241"/>
                  <a:pt x="3547" y="227"/>
                </a:cubicBezTo>
                <a:cubicBezTo>
                  <a:pt x="3575" y="212"/>
                  <a:pt x="3604" y="205"/>
                  <a:pt x="3634" y="205"/>
                </a:cubicBezTo>
                <a:cubicBezTo>
                  <a:pt x="3667" y="205"/>
                  <a:pt x="3695" y="210"/>
                  <a:pt x="3718" y="221"/>
                </a:cubicBezTo>
                <a:cubicBezTo>
                  <a:pt x="3741" y="232"/>
                  <a:pt x="3759" y="247"/>
                  <a:pt x="3773" y="266"/>
                </a:cubicBezTo>
                <a:cubicBezTo>
                  <a:pt x="3787" y="285"/>
                  <a:pt x="3797" y="306"/>
                  <a:pt x="3804" y="332"/>
                </a:cubicBezTo>
                <a:cubicBezTo>
                  <a:pt x="3810" y="357"/>
                  <a:pt x="3813" y="387"/>
                  <a:pt x="3813" y="422"/>
                </a:cubicBezTo>
                <a:lnTo>
                  <a:pt x="3813" y="724"/>
                </a:lnTo>
                <a:close/>
                <a:moveTo>
                  <a:pt x="4291" y="586"/>
                </a:moveTo>
                <a:cubicBezTo>
                  <a:pt x="4291" y="614"/>
                  <a:pt x="4286" y="638"/>
                  <a:pt x="4276" y="659"/>
                </a:cubicBezTo>
                <a:cubicBezTo>
                  <a:pt x="4265" y="680"/>
                  <a:pt x="4251" y="698"/>
                  <a:pt x="4232" y="712"/>
                </a:cubicBezTo>
                <a:cubicBezTo>
                  <a:pt x="4213" y="726"/>
                  <a:pt x="4190" y="737"/>
                  <a:pt x="4165" y="744"/>
                </a:cubicBezTo>
                <a:cubicBezTo>
                  <a:pt x="4139" y="751"/>
                  <a:pt x="4111" y="755"/>
                  <a:pt x="4080" y="755"/>
                </a:cubicBezTo>
                <a:cubicBezTo>
                  <a:pt x="4062" y="755"/>
                  <a:pt x="4045" y="754"/>
                  <a:pt x="4028" y="751"/>
                </a:cubicBezTo>
                <a:cubicBezTo>
                  <a:pt x="4011" y="748"/>
                  <a:pt x="3997" y="745"/>
                  <a:pt x="3984" y="740"/>
                </a:cubicBezTo>
                <a:cubicBezTo>
                  <a:pt x="3970" y="736"/>
                  <a:pt x="3959" y="732"/>
                  <a:pt x="3951" y="728"/>
                </a:cubicBezTo>
                <a:cubicBezTo>
                  <a:pt x="3942" y="723"/>
                  <a:pt x="3936" y="719"/>
                  <a:pt x="3932" y="715"/>
                </a:cubicBezTo>
                <a:cubicBezTo>
                  <a:pt x="3928" y="711"/>
                  <a:pt x="3924" y="705"/>
                  <a:pt x="3922" y="697"/>
                </a:cubicBezTo>
                <a:cubicBezTo>
                  <a:pt x="3920" y="689"/>
                  <a:pt x="3919" y="677"/>
                  <a:pt x="3919" y="661"/>
                </a:cubicBezTo>
                <a:cubicBezTo>
                  <a:pt x="3919" y="650"/>
                  <a:pt x="3919" y="642"/>
                  <a:pt x="3920" y="635"/>
                </a:cubicBezTo>
                <a:cubicBezTo>
                  <a:pt x="3921" y="629"/>
                  <a:pt x="3922" y="624"/>
                  <a:pt x="3923" y="620"/>
                </a:cubicBezTo>
                <a:cubicBezTo>
                  <a:pt x="3925" y="616"/>
                  <a:pt x="3927" y="614"/>
                  <a:pt x="3929" y="612"/>
                </a:cubicBezTo>
                <a:cubicBezTo>
                  <a:pt x="3931" y="611"/>
                  <a:pt x="3934" y="611"/>
                  <a:pt x="3937" y="611"/>
                </a:cubicBezTo>
                <a:cubicBezTo>
                  <a:pt x="3941" y="611"/>
                  <a:pt x="3947" y="613"/>
                  <a:pt x="3955" y="617"/>
                </a:cubicBezTo>
                <a:cubicBezTo>
                  <a:pt x="3963" y="622"/>
                  <a:pt x="3972" y="627"/>
                  <a:pt x="3984" y="632"/>
                </a:cubicBezTo>
                <a:cubicBezTo>
                  <a:pt x="3996" y="638"/>
                  <a:pt x="4009" y="643"/>
                  <a:pt x="4025" y="648"/>
                </a:cubicBezTo>
                <a:cubicBezTo>
                  <a:pt x="4040" y="652"/>
                  <a:pt x="4058" y="655"/>
                  <a:pt x="4078" y="655"/>
                </a:cubicBezTo>
                <a:cubicBezTo>
                  <a:pt x="4090" y="655"/>
                  <a:pt x="4101" y="654"/>
                  <a:pt x="4111" y="651"/>
                </a:cubicBezTo>
                <a:cubicBezTo>
                  <a:pt x="4120" y="648"/>
                  <a:pt x="4129" y="645"/>
                  <a:pt x="4136" y="640"/>
                </a:cubicBezTo>
                <a:cubicBezTo>
                  <a:pt x="4143" y="635"/>
                  <a:pt x="4148" y="629"/>
                  <a:pt x="4152" y="622"/>
                </a:cubicBezTo>
                <a:cubicBezTo>
                  <a:pt x="4156" y="615"/>
                  <a:pt x="4157" y="606"/>
                  <a:pt x="4157" y="597"/>
                </a:cubicBezTo>
                <a:cubicBezTo>
                  <a:pt x="4157" y="586"/>
                  <a:pt x="4154" y="577"/>
                  <a:pt x="4147" y="569"/>
                </a:cubicBezTo>
                <a:cubicBezTo>
                  <a:pt x="4141" y="561"/>
                  <a:pt x="4132" y="554"/>
                  <a:pt x="4120" y="548"/>
                </a:cubicBezTo>
                <a:cubicBezTo>
                  <a:pt x="4109" y="542"/>
                  <a:pt x="4097" y="537"/>
                  <a:pt x="4083" y="532"/>
                </a:cubicBezTo>
                <a:cubicBezTo>
                  <a:pt x="4069" y="527"/>
                  <a:pt x="4054" y="521"/>
                  <a:pt x="4040" y="515"/>
                </a:cubicBezTo>
                <a:cubicBezTo>
                  <a:pt x="4025" y="509"/>
                  <a:pt x="4010" y="502"/>
                  <a:pt x="3996" y="494"/>
                </a:cubicBezTo>
                <a:cubicBezTo>
                  <a:pt x="3982" y="486"/>
                  <a:pt x="3970" y="476"/>
                  <a:pt x="3959" y="464"/>
                </a:cubicBezTo>
                <a:cubicBezTo>
                  <a:pt x="3947" y="452"/>
                  <a:pt x="3939" y="438"/>
                  <a:pt x="3932" y="422"/>
                </a:cubicBezTo>
                <a:cubicBezTo>
                  <a:pt x="3925" y="405"/>
                  <a:pt x="3922" y="386"/>
                  <a:pt x="3922" y="363"/>
                </a:cubicBezTo>
                <a:cubicBezTo>
                  <a:pt x="3922" y="339"/>
                  <a:pt x="3926" y="318"/>
                  <a:pt x="3935" y="299"/>
                </a:cubicBezTo>
                <a:cubicBezTo>
                  <a:pt x="3944" y="279"/>
                  <a:pt x="3958" y="262"/>
                  <a:pt x="3975" y="249"/>
                </a:cubicBezTo>
                <a:cubicBezTo>
                  <a:pt x="3992" y="235"/>
                  <a:pt x="4013" y="224"/>
                  <a:pt x="4037" y="216"/>
                </a:cubicBezTo>
                <a:cubicBezTo>
                  <a:pt x="4062" y="209"/>
                  <a:pt x="4090" y="205"/>
                  <a:pt x="4120" y="205"/>
                </a:cubicBezTo>
                <a:cubicBezTo>
                  <a:pt x="4136" y="205"/>
                  <a:pt x="4150" y="206"/>
                  <a:pt x="4165" y="208"/>
                </a:cubicBezTo>
                <a:cubicBezTo>
                  <a:pt x="4179" y="210"/>
                  <a:pt x="4192" y="213"/>
                  <a:pt x="4204" y="216"/>
                </a:cubicBezTo>
                <a:cubicBezTo>
                  <a:pt x="4216" y="220"/>
                  <a:pt x="4225" y="223"/>
                  <a:pt x="4233" y="227"/>
                </a:cubicBezTo>
                <a:cubicBezTo>
                  <a:pt x="4241" y="231"/>
                  <a:pt x="4247" y="234"/>
                  <a:pt x="4251" y="237"/>
                </a:cubicBezTo>
                <a:cubicBezTo>
                  <a:pt x="4254" y="239"/>
                  <a:pt x="4257" y="242"/>
                  <a:pt x="4258" y="245"/>
                </a:cubicBezTo>
                <a:cubicBezTo>
                  <a:pt x="4259" y="248"/>
                  <a:pt x="4261" y="251"/>
                  <a:pt x="4261" y="255"/>
                </a:cubicBezTo>
                <a:cubicBezTo>
                  <a:pt x="4262" y="259"/>
                  <a:pt x="4263" y="263"/>
                  <a:pt x="4263" y="269"/>
                </a:cubicBezTo>
                <a:cubicBezTo>
                  <a:pt x="4264" y="275"/>
                  <a:pt x="4264" y="282"/>
                  <a:pt x="4264" y="290"/>
                </a:cubicBezTo>
                <a:cubicBezTo>
                  <a:pt x="4264" y="300"/>
                  <a:pt x="4264" y="308"/>
                  <a:pt x="4263" y="314"/>
                </a:cubicBezTo>
                <a:cubicBezTo>
                  <a:pt x="4263" y="320"/>
                  <a:pt x="4262" y="325"/>
                  <a:pt x="4260" y="329"/>
                </a:cubicBezTo>
                <a:cubicBezTo>
                  <a:pt x="4259" y="333"/>
                  <a:pt x="4257" y="335"/>
                  <a:pt x="4255" y="336"/>
                </a:cubicBezTo>
                <a:cubicBezTo>
                  <a:pt x="4253" y="338"/>
                  <a:pt x="4251" y="338"/>
                  <a:pt x="4248" y="338"/>
                </a:cubicBezTo>
                <a:cubicBezTo>
                  <a:pt x="4244" y="338"/>
                  <a:pt x="4239" y="336"/>
                  <a:pt x="4232" y="332"/>
                </a:cubicBezTo>
                <a:cubicBezTo>
                  <a:pt x="4225" y="329"/>
                  <a:pt x="4217" y="325"/>
                  <a:pt x="4206" y="320"/>
                </a:cubicBezTo>
                <a:cubicBezTo>
                  <a:pt x="4196" y="316"/>
                  <a:pt x="4184" y="312"/>
                  <a:pt x="4170" y="308"/>
                </a:cubicBezTo>
                <a:cubicBezTo>
                  <a:pt x="4157" y="304"/>
                  <a:pt x="4141" y="302"/>
                  <a:pt x="4124" y="302"/>
                </a:cubicBezTo>
                <a:cubicBezTo>
                  <a:pt x="4111" y="302"/>
                  <a:pt x="4100" y="303"/>
                  <a:pt x="4091" y="306"/>
                </a:cubicBezTo>
                <a:cubicBezTo>
                  <a:pt x="4082" y="308"/>
                  <a:pt x="4075" y="312"/>
                  <a:pt x="4069" y="317"/>
                </a:cubicBezTo>
                <a:cubicBezTo>
                  <a:pt x="4063" y="322"/>
                  <a:pt x="4059" y="327"/>
                  <a:pt x="4056" y="334"/>
                </a:cubicBezTo>
                <a:cubicBezTo>
                  <a:pt x="4053" y="340"/>
                  <a:pt x="4051" y="347"/>
                  <a:pt x="4051" y="354"/>
                </a:cubicBezTo>
                <a:cubicBezTo>
                  <a:pt x="4051" y="365"/>
                  <a:pt x="4055" y="375"/>
                  <a:pt x="4062" y="382"/>
                </a:cubicBezTo>
                <a:cubicBezTo>
                  <a:pt x="4069" y="390"/>
                  <a:pt x="4078" y="397"/>
                  <a:pt x="4089" y="403"/>
                </a:cubicBezTo>
                <a:cubicBezTo>
                  <a:pt x="4100" y="409"/>
                  <a:pt x="4113" y="414"/>
                  <a:pt x="4128" y="419"/>
                </a:cubicBezTo>
                <a:cubicBezTo>
                  <a:pt x="4142" y="424"/>
                  <a:pt x="4157" y="430"/>
                  <a:pt x="4171" y="436"/>
                </a:cubicBezTo>
                <a:cubicBezTo>
                  <a:pt x="4186" y="442"/>
                  <a:pt x="4201" y="449"/>
                  <a:pt x="4215" y="457"/>
                </a:cubicBezTo>
                <a:cubicBezTo>
                  <a:pt x="4230" y="465"/>
                  <a:pt x="4242" y="475"/>
                  <a:pt x="4254" y="486"/>
                </a:cubicBezTo>
                <a:cubicBezTo>
                  <a:pt x="4265" y="498"/>
                  <a:pt x="4274" y="512"/>
                  <a:pt x="4281" y="528"/>
                </a:cubicBezTo>
                <a:cubicBezTo>
                  <a:pt x="4288" y="544"/>
                  <a:pt x="4291" y="564"/>
                  <a:pt x="4291" y="586"/>
                </a:cubicBezTo>
                <a:close/>
                <a:moveTo>
                  <a:pt x="4671" y="676"/>
                </a:moveTo>
                <a:cubicBezTo>
                  <a:pt x="4671" y="692"/>
                  <a:pt x="4670" y="704"/>
                  <a:pt x="4668" y="713"/>
                </a:cubicBezTo>
                <a:cubicBezTo>
                  <a:pt x="4666" y="721"/>
                  <a:pt x="4663" y="727"/>
                  <a:pt x="4660" y="731"/>
                </a:cubicBezTo>
                <a:cubicBezTo>
                  <a:pt x="4657" y="734"/>
                  <a:pt x="4652" y="737"/>
                  <a:pt x="4645" y="740"/>
                </a:cubicBezTo>
                <a:cubicBezTo>
                  <a:pt x="4639" y="743"/>
                  <a:pt x="4632" y="745"/>
                  <a:pt x="4623" y="747"/>
                </a:cubicBezTo>
                <a:cubicBezTo>
                  <a:pt x="4615" y="749"/>
                  <a:pt x="4605" y="751"/>
                  <a:pt x="4595" y="752"/>
                </a:cubicBezTo>
                <a:cubicBezTo>
                  <a:pt x="4585" y="753"/>
                  <a:pt x="4575" y="753"/>
                  <a:pt x="4565" y="753"/>
                </a:cubicBezTo>
                <a:cubicBezTo>
                  <a:pt x="4537" y="753"/>
                  <a:pt x="4514" y="750"/>
                  <a:pt x="4494" y="743"/>
                </a:cubicBezTo>
                <a:cubicBezTo>
                  <a:pt x="4474" y="736"/>
                  <a:pt x="4457" y="725"/>
                  <a:pt x="4444" y="711"/>
                </a:cubicBezTo>
                <a:cubicBezTo>
                  <a:pt x="4431" y="696"/>
                  <a:pt x="4421" y="678"/>
                  <a:pt x="4415" y="656"/>
                </a:cubicBezTo>
                <a:cubicBezTo>
                  <a:pt x="4409" y="635"/>
                  <a:pt x="4406" y="609"/>
                  <a:pt x="4406" y="579"/>
                </a:cubicBezTo>
                <a:cubicBezTo>
                  <a:pt x="4406" y="329"/>
                  <a:pt x="4406" y="329"/>
                  <a:pt x="4406" y="329"/>
                </a:cubicBezTo>
                <a:cubicBezTo>
                  <a:pt x="4347" y="329"/>
                  <a:pt x="4347" y="329"/>
                  <a:pt x="4347" y="329"/>
                </a:cubicBezTo>
                <a:cubicBezTo>
                  <a:pt x="4340" y="329"/>
                  <a:pt x="4335" y="325"/>
                  <a:pt x="4331" y="316"/>
                </a:cubicBezTo>
                <a:cubicBezTo>
                  <a:pt x="4328" y="307"/>
                  <a:pt x="4326" y="293"/>
                  <a:pt x="4326" y="273"/>
                </a:cubicBezTo>
                <a:cubicBezTo>
                  <a:pt x="4326" y="263"/>
                  <a:pt x="4326" y="254"/>
                  <a:pt x="4327" y="246"/>
                </a:cubicBezTo>
                <a:cubicBezTo>
                  <a:pt x="4328" y="239"/>
                  <a:pt x="4329" y="233"/>
                  <a:pt x="4331" y="229"/>
                </a:cubicBezTo>
                <a:cubicBezTo>
                  <a:pt x="4333" y="225"/>
                  <a:pt x="4335" y="222"/>
                  <a:pt x="4338" y="220"/>
                </a:cubicBezTo>
                <a:cubicBezTo>
                  <a:pt x="4341" y="218"/>
                  <a:pt x="4344" y="217"/>
                  <a:pt x="4348" y="217"/>
                </a:cubicBezTo>
                <a:cubicBezTo>
                  <a:pt x="4406" y="217"/>
                  <a:pt x="4406" y="217"/>
                  <a:pt x="4406" y="217"/>
                </a:cubicBezTo>
                <a:cubicBezTo>
                  <a:pt x="4406" y="109"/>
                  <a:pt x="4406" y="109"/>
                  <a:pt x="4406" y="109"/>
                </a:cubicBezTo>
                <a:cubicBezTo>
                  <a:pt x="4406" y="105"/>
                  <a:pt x="4407" y="102"/>
                  <a:pt x="4409" y="99"/>
                </a:cubicBezTo>
                <a:cubicBezTo>
                  <a:pt x="4411" y="96"/>
                  <a:pt x="4414" y="93"/>
                  <a:pt x="4420" y="91"/>
                </a:cubicBezTo>
                <a:cubicBezTo>
                  <a:pt x="4425" y="89"/>
                  <a:pt x="4432" y="88"/>
                  <a:pt x="4441" y="87"/>
                </a:cubicBezTo>
                <a:cubicBezTo>
                  <a:pt x="4450" y="86"/>
                  <a:pt x="4461" y="86"/>
                  <a:pt x="4474" y="86"/>
                </a:cubicBezTo>
                <a:cubicBezTo>
                  <a:pt x="4488" y="86"/>
                  <a:pt x="4499" y="86"/>
                  <a:pt x="4508" y="87"/>
                </a:cubicBezTo>
                <a:cubicBezTo>
                  <a:pt x="4517" y="88"/>
                  <a:pt x="4524" y="89"/>
                  <a:pt x="4529" y="91"/>
                </a:cubicBezTo>
                <a:cubicBezTo>
                  <a:pt x="4534" y="93"/>
                  <a:pt x="4537" y="96"/>
                  <a:pt x="4540" y="99"/>
                </a:cubicBezTo>
                <a:cubicBezTo>
                  <a:pt x="4542" y="102"/>
                  <a:pt x="4543" y="105"/>
                  <a:pt x="4543" y="109"/>
                </a:cubicBezTo>
                <a:cubicBezTo>
                  <a:pt x="4543" y="217"/>
                  <a:pt x="4543" y="217"/>
                  <a:pt x="4543" y="217"/>
                </a:cubicBezTo>
                <a:cubicBezTo>
                  <a:pt x="4649" y="217"/>
                  <a:pt x="4649" y="217"/>
                  <a:pt x="4649" y="217"/>
                </a:cubicBezTo>
                <a:cubicBezTo>
                  <a:pt x="4653" y="217"/>
                  <a:pt x="4656" y="218"/>
                  <a:pt x="4659" y="220"/>
                </a:cubicBezTo>
                <a:cubicBezTo>
                  <a:pt x="4661" y="222"/>
                  <a:pt x="4664" y="225"/>
                  <a:pt x="4665" y="229"/>
                </a:cubicBezTo>
                <a:cubicBezTo>
                  <a:pt x="4667" y="233"/>
                  <a:pt x="4669" y="239"/>
                  <a:pt x="4670" y="246"/>
                </a:cubicBezTo>
                <a:cubicBezTo>
                  <a:pt x="4670" y="254"/>
                  <a:pt x="4671" y="263"/>
                  <a:pt x="4671" y="273"/>
                </a:cubicBezTo>
                <a:cubicBezTo>
                  <a:pt x="4671" y="293"/>
                  <a:pt x="4669" y="307"/>
                  <a:pt x="4665" y="316"/>
                </a:cubicBezTo>
                <a:cubicBezTo>
                  <a:pt x="4662" y="325"/>
                  <a:pt x="4657" y="329"/>
                  <a:pt x="4650" y="329"/>
                </a:cubicBezTo>
                <a:cubicBezTo>
                  <a:pt x="4543" y="329"/>
                  <a:pt x="4543" y="329"/>
                  <a:pt x="4543" y="329"/>
                </a:cubicBezTo>
                <a:cubicBezTo>
                  <a:pt x="4543" y="558"/>
                  <a:pt x="4543" y="558"/>
                  <a:pt x="4543" y="558"/>
                </a:cubicBezTo>
                <a:cubicBezTo>
                  <a:pt x="4543" y="585"/>
                  <a:pt x="4547" y="605"/>
                  <a:pt x="4556" y="618"/>
                </a:cubicBezTo>
                <a:cubicBezTo>
                  <a:pt x="4564" y="631"/>
                  <a:pt x="4579" y="638"/>
                  <a:pt x="4600" y="638"/>
                </a:cubicBezTo>
                <a:cubicBezTo>
                  <a:pt x="4608" y="638"/>
                  <a:pt x="4614" y="637"/>
                  <a:pt x="4620" y="636"/>
                </a:cubicBezTo>
                <a:cubicBezTo>
                  <a:pt x="4626" y="635"/>
                  <a:pt x="4631" y="633"/>
                  <a:pt x="4636" y="632"/>
                </a:cubicBezTo>
                <a:cubicBezTo>
                  <a:pt x="4640" y="630"/>
                  <a:pt x="4644" y="629"/>
                  <a:pt x="4647" y="627"/>
                </a:cubicBezTo>
                <a:cubicBezTo>
                  <a:pt x="4650" y="626"/>
                  <a:pt x="4653" y="625"/>
                  <a:pt x="4656" y="625"/>
                </a:cubicBezTo>
                <a:cubicBezTo>
                  <a:pt x="4658" y="625"/>
                  <a:pt x="4660" y="626"/>
                  <a:pt x="4662" y="627"/>
                </a:cubicBezTo>
                <a:cubicBezTo>
                  <a:pt x="4664" y="629"/>
                  <a:pt x="4665" y="631"/>
                  <a:pt x="4667" y="635"/>
                </a:cubicBezTo>
                <a:cubicBezTo>
                  <a:pt x="4668" y="639"/>
                  <a:pt x="4669" y="644"/>
                  <a:pt x="4670" y="650"/>
                </a:cubicBezTo>
                <a:cubicBezTo>
                  <a:pt x="4670" y="657"/>
                  <a:pt x="4671" y="665"/>
                  <a:pt x="4671" y="676"/>
                </a:cubicBezTo>
                <a:close/>
                <a:moveTo>
                  <a:pt x="4925" y="71"/>
                </a:moveTo>
                <a:cubicBezTo>
                  <a:pt x="4925" y="98"/>
                  <a:pt x="4920" y="118"/>
                  <a:pt x="4909" y="128"/>
                </a:cubicBezTo>
                <a:cubicBezTo>
                  <a:pt x="4897" y="139"/>
                  <a:pt x="4876" y="144"/>
                  <a:pt x="4846" y="144"/>
                </a:cubicBezTo>
                <a:cubicBezTo>
                  <a:pt x="4815" y="144"/>
                  <a:pt x="4794" y="139"/>
                  <a:pt x="4783" y="129"/>
                </a:cubicBezTo>
                <a:cubicBezTo>
                  <a:pt x="4772" y="119"/>
                  <a:pt x="4767" y="100"/>
                  <a:pt x="4767" y="74"/>
                </a:cubicBezTo>
                <a:cubicBezTo>
                  <a:pt x="4767" y="46"/>
                  <a:pt x="4772" y="27"/>
                  <a:pt x="4784" y="16"/>
                </a:cubicBezTo>
                <a:cubicBezTo>
                  <a:pt x="4795" y="5"/>
                  <a:pt x="4816" y="0"/>
                  <a:pt x="4847" y="0"/>
                </a:cubicBezTo>
                <a:cubicBezTo>
                  <a:pt x="4877" y="0"/>
                  <a:pt x="4898" y="5"/>
                  <a:pt x="4909" y="15"/>
                </a:cubicBezTo>
                <a:cubicBezTo>
                  <a:pt x="4920" y="26"/>
                  <a:pt x="4925" y="44"/>
                  <a:pt x="4925" y="71"/>
                </a:cubicBezTo>
                <a:close/>
                <a:moveTo>
                  <a:pt x="4915" y="724"/>
                </a:moveTo>
                <a:cubicBezTo>
                  <a:pt x="4915" y="727"/>
                  <a:pt x="4914" y="731"/>
                  <a:pt x="4912" y="733"/>
                </a:cubicBezTo>
                <a:cubicBezTo>
                  <a:pt x="4910" y="736"/>
                  <a:pt x="4906" y="738"/>
                  <a:pt x="4901" y="740"/>
                </a:cubicBezTo>
                <a:cubicBezTo>
                  <a:pt x="4895" y="742"/>
                  <a:pt x="4888" y="743"/>
                  <a:pt x="4880" y="744"/>
                </a:cubicBezTo>
                <a:cubicBezTo>
                  <a:pt x="4871" y="745"/>
                  <a:pt x="4860" y="746"/>
                  <a:pt x="4846" y="746"/>
                </a:cubicBezTo>
                <a:cubicBezTo>
                  <a:pt x="4833" y="746"/>
                  <a:pt x="4822" y="745"/>
                  <a:pt x="4813" y="744"/>
                </a:cubicBezTo>
                <a:cubicBezTo>
                  <a:pt x="4804" y="743"/>
                  <a:pt x="4797" y="742"/>
                  <a:pt x="4792" y="740"/>
                </a:cubicBezTo>
                <a:cubicBezTo>
                  <a:pt x="4786" y="738"/>
                  <a:pt x="4783" y="736"/>
                  <a:pt x="4781" y="733"/>
                </a:cubicBezTo>
                <a:cubicBezTo>
                  <a:pt x="4778" y="731"/>
                  <a:pt x="4777" y="727"/>
                  <a:pt x="4777" y="724"/>
                </a:cubicBezTo>
                <a:cubicBezTo>
                  <a:pt x="4777" y="237"/>
                  <a:pt x="4777" y="237"/>
                  <a:pt x="4777" y="237"/>
                </a:cubicBezTo>
                <a:cubicBezTo>
                  <a:pt x="4777" y="233"/>
                  <a:pt x="4778" y="230"/>
                  <a:pt x="4781" y="227"/>
                </a:cubicBezTo>
                <a:cubicBezTo>
                  <a:pt x="4783" y="225"/>
                  <a:pt x="4786" y="222"/>
                  <a:pt x="4792" y="220"/>
                </a:cubicBezTo>
                <a:cubicBezTo>
                  <a:pt x="4797" y="218"/>
                  <a:pt x="4804" y="217"/>
                  <a:pt x="4813" y="216"/>
                </a:cubicBezTo>
                <a:cubicBezTo>
                  <a:pt x="4822" y="215"/>
                  <a:pt x="4833" y="214"/>
                  <a:pt x="4846" y="214"/>
                </a:cubicBezTo>
                <a:cubicBezTo>
                  <a:pt x="4860" y="214"/>
                  <a:pt x="4871" y="215"/>
                  <a:pt x="4880" y="216"/>
                </a:cubicBezTo>
                <a:cubicBezTo>
                  <a:pt x="4888" y="217"/>
                  <a:pt x="4895" y="218"/>
                  <a:pt x="4901" y="220"/>
                </a:cubicBezTo>
                <a:cubicBezTo>
                  <a:pt x="4906" y="222"/>
                  <a:pt x="4910" y="225"/>
                  <a:pt x="4912" y="227"/>
                </a:cubicBezTo>
                <a:cubicBezTo>
                  <a:pt x="4914" y="230"/>
                  <a:pt x="4915" y="233"/>
                  <a:pt x="4915" y="237"/>
                </a:cubicBezTo>
                <a:lnTo>
                  <a:pt x="4915" y="724"/>
                </a:lnTo>
                <a:close/>
                <a:moveTo>
                  <a:pt x="5341" y="676"/>
                </a:moveTo>
                <a:cubicBezTo>
                  <a:pt x="5341" y="692"/>
                  <a:pt x="5340" y="704"/>
                  <a:pt x="5338" y="713"/>
                </a:cubicBezTo>
                <a:cubicBezTo>
                  <a:pt x="5336" y="721"/>
                  <a:pt x="5333" y="727"/>
                  <a:pt x="5330" y="731"/>
                </a:cubicBezTo>
                <a:cubicBezTo>
                  <a:pt x="5327" y="734"/>
                  <a:pt x="5322" y="737"/>
                  <a:pt x="5316" y="740"/>
                </a:cubicBezTo>
                <a:cubicBezTo>
                  <a:pt x="5309" y="743"/>
                  <a:pt x="5302" y="745"/>
                  <a:pt x="5293" y="747"/>
                </a:cubicBezTo>
                <a:cubicBezTo>
                  <a:pt x="5285" y="749"/>
                  <a:pt x="5275" y="751"/>
                  <a:pt x="5265" y="752"/>
                </a:cubicBezTo>
                <a:cubicBezTo>
                  <a:pt x="5255" y="753"/>
                  <a:pt x="5245" y="753"/>
                  <a:pt x="5235" y="753"/>
                </a:cubicBezTo>
                <a:cubicBezTo>
                  <a:pt x="5208" y="753"/>
                  <a:pt x="5184" y="750"/>
                  <a:pt x="5164" y="743"/>
                </a:cubicBezTo>
                <a:cubicBezTo>
                  <a:pt x="5144" y="736"/>
                  <a:pt x="5127" y="725"/>
                  <a:pt x="5114" y="711"/>
                </a:cubicBezTo>
                <a:cubicBezTo>
                  <a:pt x="5101" y="696"/>
                  <a:pt x="5091" y="678"/>
                  <a:pt x="5085" y="656"/>
                </a:cubicBezTo>
                <a:cubicBezTo>
                  <a:pt x="5079" y="635"/>
                  <a:pt x="5076" y="609"/>
                  <a:pt x="5076" y="579"/>
                </a:cubicBezTo>
                <a:cubicBezTo>
                  <a:pt x="5076" y="329"/>
                  <a:pt x="5076" y="329"/>
                  <a:pt x="5076" y="329"/>
                </a:cubicBezTo>
                <a:cubicBezTo>
                  <a:pt x="5017" y="329"/>
                  <a:pt x="5017" y="329"/>
                  <a:pt x="5017" y="329"/>
                </a:cubicBezTo>
                <a:cubicBezTo>
                  <a:pt x="5010" y="329"/>
                  <a:pt x="5005" y="325"/>
                  <a:pt x="5001" y="316"/>
                </a:cubicBezTo>
                <a:cubicBezTo>
                  <a:pt x="4998" y="307"/>
                  <a:pt x="4996" y="293"/>
                  <a:pt x="4996" y="273"/>
                </a:cubicBezTo>
                <a:cubicBezTo>
                  <a:pt x="4996" y="263"/>
                  <a:pt x="4996" y="254"/>
                  <a:pt x="4997" y="246"/>
                </a:cubicBezTo>
                <a:cubicBezTo>
                  <a:pt x="4998" y="239"/>
                  <a:pt x="5000" y="233"/>
                  <a:pt x="5001" y="229"/>
                </a:cubicBezTo>
                <a:cubicBezTo>
                  <a:pt x="5003" y="225"/>
                  <a:pt x="5006" y="222"/>
                  <a:pt x="5008" y="220"/>
                </a:cubicBezTo>
                <a:cubicBezTo>
                  <a:pt x="5011" y="218"/>
                  <a:pt x="5014" y="217"/>
                  <a:pt x="5018" y="217"/>
                </a:cubicBezTo>
                <a:cubicBezTo>
                  <a:pt x="5076" y="217"/>
                  <a:pt x="5076" y="217"/>
                  <a:pt x="5076" y="217"/>
                </a:cubicBezTo>
                <a:cubicBezTo>
                  <a:pt x="5076" y="109"/>
                  <a:pt x="5076" y="109"/>
                  <a:pt x="5076" y="109"/>
                </a:cubicBezTo>
                <a:cubicBezTo>
                  <a:pt x="5076" y="105"/>
                  <a:pt x="5077" y="102"/>
                  <a:pt x="5079" y="99"/>
                </a:cubicBezTo>
                <a:cubicBezTo>
                  <a:pt x="5081" y="96"/>
                  <a:pt x="5085" y="93"/>
                  <a:pt x="5090" y="91"/>
                </a:cubicBezTo>
                <a:cubicBezTo>
                  <a:pt x="5095" y="89"/>
                  <a:pt x="5102" y="88"/>
                  <a:pt x="5111" y="87"/>
                </a:cubicBezTo>
                <a:cubicBezTo>
                  <a:pt x="5120" y="86"/>
                  <a:pt x="5131" y="86"/>
                  <a:pt x="5144" y="86"/>
                </a:cubicBezTo>
                <a:cubicBezTo>
                  <a:pt x="5158" y="86"/>
                  <a:pt x="5169" y="86"/>
                  <a:pt x="5178" y="87"/>
                </a:cubicBezTo>
                <a:cubicBezTo>
                  <a:pt x="5187" y="88"/>
                  <a:pt x="5194" y="89"/>
                  <a:pt x="5199" y="91"/>
                </a:cubicBezTo>
                <a:cubicBezTo>
                  <a:pt x="5204" y="93"/>
                  <a:pt x="5208" y="96"/>
                  <a:pt x="5210" y="99"/>
                </a:cubicBezTo>
                <a:cubicBezTo>
                  <a:pt x="5212" y="102"/>
                  <a:pt x="5213" y="105"/>
                  <a:pt x="5213" y="109"/>
                </a:cubicBezTo>
                <a:cubicBezTo>
                  <a:pt x="5213" y="217"/>
                  <a:pt x="5213" y="217"/>
                  <a:pt x="5213" y="217"/>
                </a:cubicBezTo>
                <a:cubicBezTo>
                  <a:pt x="5319" y="217"/>
                  <a:pt x="5319" y="217"/>
                  <a:pt x="5319" y="217"/>
                </a:cubicBezTo>
                <a:cubicBezTo>
                  <a:pt x="5323" y="217"/>
                  <a:pt x="5326" y="218"/>
                  <a:pt x="5329" y="220"/>
                </a:cubicBezTo>
                <a:cubicBezTo>
                  <a:pt x="5332" y="222"/>
                  <a:pt x="5334" y="225"/>
                  <a:pt x="5336" y="229"/>
                </a:cubicBezTo>
                <a:cubicBezTo>
                  <a:pt x="5337" y="233"/>
                  <a:pt x="5339" y="239"/>
                  <a:pt x="5340" y="246"/>
                </a:cubicBezTo>
                <a:cubicBezTo>
                  <a:pt x="5341" y="254"/>
                  <a:pt x="5341" y="263"/>
                  <a:pt x="5341" y="273"/>
                </a:cubicBezTo>
                <a:cubicBezTo>
                  <a:pt x="5341" y="293"/>
                  <a:pt x="5339" y="307"/>
                  <a:pt x="5336" y="316"/>
                </a:cubicBezTo>
                <a:cubicBezTo>
                  <a:pt x="5332" y="325"/>
                  <a:pt x="5327" y="329"/>
                  <a:pt x="5320" y="329"/>
                </a:cubicBezTo>
                <a:cubicBezTo>
                  <a:pt x="5213" y="329"/>
                  <a:pt x="5213" y="329"/>
                  <a:pt x="5213" y="329"/>
                </a:cubicBezTo>
                <a:cubicBezTo>
                  <a:pt x="5213" y="558"/>
                  <a:pt x="5213" y="558"/>
                  <a:pt x="5213" y="558"/>
                </a:cubicBezTo>
                <a:cubicBezTo>
                  <a:pt x="5213" y="585"/>
                  <a:pt x="5217" y="605"/>
                  <a:pt x="5226" y="618"/>
                </a:cubicBezTo>
                <a:cubicBezTo>
                  <a:pt x="5234" y="631"/>
                  <a:pt x="5249" y="638"/>
                  <a:pt x="5271" y="638"/>
                </a:cubicBezTo>
                <a:cubicBezTo>
                  <a:pt x="5278" y="638"/>
                  <a:pt x="5284" y="637"/>
                  <a:pt x="5290" y="636"/>
                </a:cubicBezTo>
                <a:cubicBezTo>
                  <a:pt x="5296" y="635"/>
                  <a:pt x="5301" y="633"/>
                  <a:pt x="5306" y="632"/>
                </a:cubicBezTo>
                <a:cubicBezTo>
                  <a:pt x="5310" y="630"/>
                  <a:pt x="5314" y="629"/>
                  <a:pt x="5317" y="627"/>
                </a:cubicBezTo>
                <a:cubicBezTo>
                  <a:pt x="5320" y="626"/>
                  <a:pt x="5323" y="625"/>
                  <a:pt x="5326" y="625"/>
                </a:cubicBezTo>
                <a:cubicBezTo>
                  <a:pt x="5328" y="625"/>
                  <a:pt x="5330" y="626"/>
                  <a:pt x="5332" y="627"/>
                </a:cubicBezTo>
                <a:cubicBezTo>
                  <a:pt x="5334" y="629"/>
                  <a:pt x="5336" y="631"/>
                  <a:pt x="5337" y="635"/>
                </a:cubicBezTo>
                <a:cubicBezTo>
                  <a:pt x="5338" y="639"/>
                  <a:pt x="5339" y="644"/>
                  <a:pt x="5340" y="650"/>
                </a:cubicBezTo>
                <a:cubicBezTo>
                  <a:pt x="5341" y="657"/>
                  <a:pt x="5341" y="665"/>
                  <a:pt x="5341" y="676"/>
                </a:cubicBezTo>
                <a:close/>
                <a:moveTo>
                  <a:pt x="5903" y="724"/>
                </a:moveTo>
                <a:cubicBezTo>
                  <a:pt x="5903" y="727"/>
                  <a:pt x="5902" y="731"/>
                  <a:pt x="5901" y="733"/>
                </a:cubicBezTo>
                <a:cubicBezTo>
                  <a:pt x="5899" y="736"/>
                  <a:pt x="5896" y="738"/>
                  <a:pt x="5891" y="740"/>
                </a:cubicBezTo>
                <a:cubicBezTo>
                  <a:pt x="5886" y="742"/>
                  <a:pt x="5880" y="743"/>
                  <a:pt x="5873" y="744"/>
                </a:cubicBezTo>
                <a:cubicBezTo>
                  <a:pt x="5865" y="745"/>
                  <a:pt x="5856" y="746"/>
                  <a:pt x="5845" y="746"/>
                </a:cubicBezTo>
                <a:cubicBezTo>
                  <a:pt x="5833" y="746"/>
                  <a:pt x="5823" y="745"/>
                  <a:pt x="5815" y="744"/>
                </a:cubicBezTo>
                <a:cubicBezTo>
                  <a:pt x="5808" y="743"/>
                  <a:pt x="5802" y="742"/>
                  <a:pt x="5798" y="740"/>
                </a:cubicBezTo>
                <a:cubicBezTo>
                  <a:pt x="5793" y="738"/>
                  <a:pt x="5790" y="736"/>
                  <a:pt x="5788" y="733"/>
                </a:cubicBezTo>
                <a:cubicBezTo>
                  <a:pt x="5787" y="731"/>
                  <a:pt x="5786" y="727"/>
                  <a:pt x="5786" y="724"/>
                </a:cubicBezTo>
                <a:cubicBezTo>
                  <a:pt x="5786" y="667"/>
                  <a:pt x="5786" y="667"/>
                  <a:pt x="5786" y="667"/>
                </a:cubicBezTo>
                <a:cubicBezTo>
                  <a:pt x="5759" y="697"/>
                  <a:pt x="5731" y="718"/>
                  <a:pt x="5703" y="733"/>
                </a:cubicBezTo>
                <a:cubicBezTo>
                  <a:pt x="5675" y="748"/>
                  <a:pt x="5647" y="755"/>
                  <a:pt x="5617" y="755"/>
                </a:cubicBezTo>
                <a:cubicBezTo>
                  <a:pt x="5583" y="755"/>
                  <a:pt x="5555" y="749"/>
                  <a:pt x="5532" y="739"/>
                </a:cubicBezTo>
                <a:cubicBezTo>
                  <a:pt x="5509" y="728"/>
                  <a:pt x="5491" y="713"/>
                  <a:pt x="5477" y="694"/>
                </a:cubicBezTo>
                <a:cubicBezTo>
                  <a:pt x="5463" y="675"/>
                  <a:pt x="5453" y="653"/>
                  <a:pt x="5447" y="628"/>
                </a:cubicBezTo>
                <a:cubicBezTo>
                  <a:pt x="5441" y="603"/>
                  <a:pt x="5438" y="572"/>
                  <a:pt x="5438" y="535"/>
                </a:cubicBezTo>
                <a:cubicBezTo>
                  <a:pt x="5438" y="236"/>
                  <a:pt x="5438" y="236"/>
                  <a:pt x="5438" y="236"/>
                </a:cubicBezTo>
                <a:cubicBezTo>
                  <a:pt x="5438" y="232"/>
                  <a:pt x="5439" y="229"/>
                  <a:pt x="5441" y="226"/>
                </a:cubicBezTo>
                <a:cubicBezTo>
                  <a:pt x="5443" y="224"/>
                  <a:pt x="5447" y="221"/>
                  <a:pt x="5452" y="220"/>
                </a:cubicBezTo>
                <a:cubicBezTo>
                  <a:pt x="5457" y="218"/>
                  <a:pt x="5464" y="216"/>
                  <a:pt x="5473" y="215"/>
                </a:cubicBezTo>
                <a:cubicBezTo>
                  <a:pt x="5482" y="215"/>
                  <a:pt x="5493" y="214"/>
                  <a:pt x="5506" y="214"/>
                </a:cubicBezTo>
                <a:cubicBezTo>
                  <a:pt x="5520" y="214"/>
                  <a:pt x="5531" y="215"/>
                  <a:pt x="5540" y="215"/>
                </a:cubicBezTo>
                <a:cubicBezTo>
                  <a:pt x="5548" y="216"/>
                  <a:pt x="5555" y="218"/>
                  <a:pt x="5561" y="220"/>
                </a:cubicBezTo>
                <a:cubicBezTo>
                  <a:pt x="5566" y="221"/>
                  <a:pt x="5570" y="224"/>
                  <a:pt x="5572" y="226"/>
                </a:cubicBezTo>
                <a:cubicBezTo>
                  <a:pt x="5574" y="229"/>
                  <a:pt x="5575" y="232"/>
                  <a:pt x="5575" y="236"/>
                </a:cubicBezTo>
                <a:cubicBezTo>
                  <a:pt x="5575" y="512"/>
                  <a:pt x="5575" y="512"/>
                  <a:pt x="5575" y="512"/>
                </a:cubicBezTo>
                <a:cubicBezTo>
                  <a:pt x="5575" y="537"/>
                  <a:pt x="5577" y="557"/>
                  <a:pt x="5580" y="570"/>
                </a:cubicBezTo>
                <a:cubicBezTo>
                  <a:pt x="5583" y="584"/>
                  <a:pt x="5588" y="595"/>
                  <a:pt x="5595" y="605"/>
                </a:cubicBezTo>
                <a:cubicBezTo>
                  <a:pt x="5602" y="614"/>
                  <a:pt x="5610" y="622"/>
                  <a:pt x="5621" y="627"/>
                </a:cubicBezTo>
                <a:cubicBezTo>
                  <a:pt x="5631" y="632"/>
                  <a:pt x="5643" y="635"/>
                  <a:pt x="5657" y="635"/>
                </a:cubicBezTo>
                <a:cubicBezTo>
                  <a:pt x="5675" y="635"/>
                  <a:pt x="5692" y="629"/>
                  <a:pt x="5710" y="616"/>
                </a:cubicBezTo>
                <a:cubicBezTo>
                  <a:pt x="5728" y="603"/>
                  <a:pt x="5746" y="585"/>
                  <a:pt x="5767" y="560"/>
                </a:cubicBezTo>
                <a:cubicBezTo>
                  <a:pt x="5767" y="236"/>
                  <a:pt x="5767" y="236"/>
                  <a:pt x="5767" y="236"/>
                </a:cubicBezTo>
                <a:cubicBezTo>
                  <a:pt x="5767" y="232"/>
                  <a:pt x="5768" y="229"/>
                  <a:pt x="5770" y="226"/>
                </a:cubicBezTo>
                <a:cubicBezTo>
                  <a:pt x="5772" y="224"/>
                  <a:pt x="5775" y="221"/>
                  <a:pt x="5780" y="220"/>
                </a:cubicBezTo>
                <a:cubicBezTo>
                  <a:pt x="5786" y="218"/>
                  <a:pt x="5793" y="216"/>
                  <a:pt x="5802" y="215"/>
                </a:cubicBezTo>
                <a:cubicBezTo>
                  <a:pt x="5810" y="215"/>
                  <a:pt x="5821" y="214"/>
                  <a:pt x="5835" y="214"/>
                </a:cubicBezTo>
                <a:cubicBezTo>
                  <a:pt x="5848" y="214"/>
                  <a:pt x="5860" y="215"/>
                  <a:pt x="5868" y="215"/>
                </a:cubicBezTo>
                <a:cubicBezTo>
                  <a:pt x="5877" y="216"/>
                  <a:pt x="5884" y="218"/>
                  <a:pt x="5889" y="220"/>
                </a:cubicBezTo>
                <a:cubicBezTo>
                  <a:pt x="5894" y="221"/>
                  <a:pt x="5898" y="224"/>
                  <a:pt x="5900" y="226"/>
                </a:cubicBezTo>
                <a:cubicBezTo>
                  <a:pt x="5902" y="229"/>
                  <a:pt x="5903" y="232"/>
                  <a:pt x="5903" y="236"/>
                </a:cubicBezTo>
                <a:lnTo>
                  <a:pt x="5903" y="724"/>
                </a:lnTo>
                <a:close/>
                <a:moveTo>
                  <a:pt x="6504" y="724"/>
                </a:moveTo>
                <a:cubicBezTo>
                  <a:pt x="6504" y="727"/>
                  <a:pt x="6503" y="731"/>
                  <a:pt x="6502" y="733"/>
                </a:cubicBezTo>
                <a:cubicBezTo>
                  <a:pt x="6500" y="736"/>
                  <a:pt x="6497" y="738"/>
                  <a:pt x="6492" y="740"/>
                </a:cubicBezTo>
                <a:cubicBezTo>
                  <a:pt x="6487" y="742"/>
                  <a:pt x="6481" y="743"/>
                  <a:pt x="6474" y="744"/>
                </a:cubicBezTo>
                <a:cubicBezTo>
                  <a:pt x="6466" y="745"/>
                  <a:pt x="6457" y="746"/>
                  <a:pt x="6446" y="746"/>
                </a:cubicBezTo>
                <a:cubicBezTo>
                  <a:pt x="6434" y="746"/>
                  <a:pt x="6424" y="745"/>
                  <a:pt x="6417" y="744"/>
                </a:cubicBezTo>
                <a:cubicBezTo>
                  <a:pt x="6409" y="743"/>
                  <a:pt x="6403" y="742"/>
                  <a:pt x="6399" y="740"/>
                </a:cubicBezTo>
                <a:cubicBezTo>
                  <a:pt x="6394" y="738"/>
                  <a:pt x="6391" y="736"/>
                  <a:pt x="6389" y="733"/>
                </a:cubicBezTo>
                <a:cubicBezTo>
                  <a:pt x="6388" y="731"/>
                  <a:pt x="6387" y="727"/>
                  <a:pt x="6387" y="724"/>
                </a:cubicBezTo>
                <a:cubicBezTo>
                  <a:pt x="6387" y="667"/>
                  <a:pt x="6387" y="667"/>
                  <a:pt x="6387" y="667"/>
                </a:cubicBezTo>
                <a:cubicBezTo>
                  <a:pt x="6360" y="697"/>
                  <a:pt x="6332" y="718"/>
                  <a:pt x="6304" y="733"/>
                </a:cubicBezTo>
                <a:cubicBezTo>
                  <a:pt x="6277" y="748"/>
                  <a:pt x="6248" y="755"/>
                  <a:pt x="6218" y="755"/>
                </a:cubicBezTo>
                <a:cubicBezTo>
                  <a:pt x="6184" y="755"/>
                  <a:pt x="6156" y="749"/>
                  <a:pt x="6133" y="739"/>
                </a:cubicBezTo>
                <a:cubicBezTo>
                  <a:pt x="6110" y="728"/>
                  <a:pt x="6092" y="713"/>
                  <a:pt x="6078" y="694"/>
                </a:cubicBezTo>
                <a:cubicBezTo>
                  <a:pt x="6064" y="675"/>
                  <a:pt x="6054" y="653"/>
                  <a:pt x="6048" y="628"/>
                </a:cubicBezTo>
                <a:cubicBezTo>
                  <a:pt x="6042" y="603"/>
                  <a:pt x="6039" y="572"/>
                  <a:pt x="6039" y="535"/>
                </a:cubicBezTo>
                <a:cubicBezTo>
                  <a:pt x="6039" y="236"/>
                  <a:pt x="6039" y="236"/>
                  <a:pt x="6039" y="236"/>
                </a:cubicBezTo>
                <a:cubicBezTo>
                  <a:pt x="6039" y="232"/>
                  <a:pt x="6040" y="229"/>
                  <a:pt x="6042" y="226"/>
                </a:cubicBezTo>
                <a:cubicBezTo>
                  <a:pt x="6044" y="224"/>
                  <a:pt x="6048" y="221"/>
                  <a:pt x="6053" y="220"/>
                </a:cubicBezTo>
                <a:cubicBezTo>
                  <a:pt x="6058" y="218"/>
                  <a:pt x="6065" y="216"/>
                  <a:pt x="6074" y="215"/>
                </a:cubicBezTo>
                <a:cubicBezTo>
                  <a:pt x="6083" y="215"/>
                  <a:pt x="6094" y="214"/>
                  <a:pt x="6107" y="214"/>
                </a:cubicBezTo>
                <a:cubicBezTo>
                  <a:pt x="6121" y="214"/>
                  <a:pt x="6132" y="215"/>
                  <a:pt x="6141" y="215"/>
                </a:cubicBezTo>
                <a:cubicBezTo>
                  <a:pt x="6149" y="216"/>
                  <a:pt x="6156" y="218"/>
                  <a:pt x="6162" y="220"/>
                </a:cubicBezTo>
                <a:cubicBezTo>
                  <a:pt x="6167" y="221"/>
                  <a:pt x="6171" y="224"/>
                  <a:pt x="6173" y="226"/>
                </a:cubicBezTo>
                <a:cubicBezTo>
                  <a:pt x="6175" y="229"/>
                  <a:pt x="6176" y="232"/>
                  <a:pt x="6176" y="236"/>
                </a:cubicBezTo>
                <a:cubicBezTo>
                  <a:pt x="6176" y="512"/>
                  <a:pt x="6176" y="512"/>
                  <a:pt x="6176" y="512"/>
                </a:cubicBezTo>
                <a:cubicBezTo>
                  <a:pt x="6176" y="537"/>
                  <a:pt x="6178" y="557"/>
                  <a:pt x="6181" y="570"/>
                </a:cubicBezTo>
                <a:cubicBezTo>
                  <a:pt x="6184" y="584"/>
                  <a:pt x="6189" y="595"/>
                  <a:pt x="6196" y="605"/>
                </a:cubicBezTo>
                <a:cubicBezTo>
                  <a:pt x="6203" y="614"/>
                  <a:pt x="6211" y="622"/>
                  <a:pt x="6222" y="627"/>
                </a:cubicBezTo>
                <a:cubicBezTo>
                  <a:pt x="6232" y="632"/>
                  <a:pt x="6244" y="635"/>
                  <a:pt x="6258" y="635"/>
                </a:cubicBezTo>
                <a:cubicBezTo>
                  <a:pt x="6276" y="635"/>
                  <a:pt x="6293" y="629"/>
                  <a:pt x="6311" y="616"/>
                </a:cubicBezTo>
                <a:cubicBezTo>
                  <a:pt x="6329" y="603"/>
                  <a:pt x="6348" y="585"/>
                  <a:pt x="6368" y="560"/>
                </a:cubicBezTo>
                <a:cubicBezTo>
                  <a:pt x="6368" y="236"/>
                  <a:pt x="6368" y="236"/>
                  <a:pt x="6368" y="236"/>
                </a:cubicBezTo>
                <a:cubicBezTo>
                  <a:pt x="6368" y="232"/>
                  <a:pt x="6369" y="229"/>
                  <a:pt x="6371" y="226"/>
                </a:cubicBezTo>
                <a:cubicBezTo>
                  <a:pt x="6373" y="224"/>
                  <a:pt x="6376" y="221"/>
                  <a:pt x="6382" y="220"/>
                </a:cubicBezTo>
                <a:cubicBezTo>
                  <a:pt x="6387" y="218"/>
                  <a:pt x="6394" y="216"/>
                  <a:pt x="6403" y="215"/>
                </a:cubicBezTo>
                <a:cubicBezTo>
                  <a:pt x="6411" y="215"/>
                  <a:pt x="6422" y="214"/>
                  <a:pt x="6436" y="214"/>
                </a:cubicBezTo>
                <a:cubicBezTo>
                  <a:pt x="6449" y="214"/>
                  <a:pt x="6461" y="215"/>
                  <a:pt x="6469" y="215"/>
                </a:cubicBezTo>
                <a:cubicBezTo>
                  <a:pt x="6478" y="216"/>
                  <a:pt x="6485" y="218"/>
                  <a:pt x="6490" y="220"/>
                </a:cubicBezTo>
                <a:cubicBezTo>
                  <a:pt x="6495" y="221"/>
                  <a:pt x="6499" y="224"/>
                  <a:pt x="6501" y="226"/>
                </a:cubicBezTo>
                <a:cubicBezTo>
                  <a:pt x="6503" y="229"/>
                  <a:pt x="6504" y="232"/>
                  <a:pt x="6504" y="236"/>
                </a:cubicBezTo>
                <a:lnTo>
                  <a:pt x="6504" y="724"/>
                </a:lnTo>
                <a:close/>
                <a:moveTo>
                  <a:pt x="6931" y="676"/>
                </a:moveTo>
                <a:cubicBezTo>
                  <a:pt x="6931" y="692"/>
                  <a:pt x="6930" y="704"/>
                  <a:pt x="6928" y="713"/>
                </a:cubicBezTo>
                <a:cubicBezTo>
                  <a:pt x="6926" y="721"/>
                  <a:pt x="6924" y="727"/>
                  <a:pt x="6920" y="731"/>
                </a:cubicBezTo>
                <a:cubicBezTo>
                  <a:pt x="6917" y="734"/>
                  <a:pt x="6912" y="737"/>
                  <a:pt x="6906" y="740"/>
                </a:cubicBezTo>
                <a:cubicBezTo>
                  <a:pt x="6900" y="743"/>
                  <a:pt x="6892" y="745"/>
                  <a:pt x="6884" y="747"/>
                </a:cubicBezTo>
                <a:cubicBezTo>
                  <a:pt x="6875" y="749"/>
                  <a:pt x="6866" y="751"/>
                  <a:pt x="6856" y="752"/>
                </a:cubicBezTo>
                <a:cubicBezTo>
                  <a:pt x="6846" y="753"/>
                  <a:pt x="6835" y="753"/>
                  <a:pt x="6825" y="753"/>
                </a:cubicBezTo>
                <a:cubicBezTo>
                  <a:pt x="6798" y="753"/>
                  <a:pt x="6774" y="750"/>
                  <a:pt x="6754" y="743"/>
                </a:cubicBezTo>
                <a:cubicBezTo>
                  <a:pt x="6734" y="736"/>
                  <a:pt x="6718" y="725"/>
                  <a:pt x="6704" y="711"/>
                </a:cubicBezTo>
                <a:cubicBezTo>
                  <a:pt x="6691" y="696"/>
                  <a:pt x="6682" y="678"/>
                  <a:pt x="6675" y="656"/>
                </a:cubicBezTo>
                <a:cubicBezTo>
                  <a:pt x="6669" y="635"/>
                  <a:pt x="6666" y="609"/>
                  <a:pt x="6666" y="579"/>
                </a:cubicBezTo>
                <a:cubicBezTo>
                  <a:pt x="6666" y="329"/>
                  <a:pt x="6666" y="329"/>
                  <a:pt x="6666" y="329"/>
                </a:cubicBezTo>
                <a:cubicBezTo>
                  <a:pt x="6608" y="329"/>
                  <a:pt x="6608" y="329"/>
                  <a:pt x="6608" y="329"/>
                </a:cubicBezTo>
                <a:cubicBezTo>
                  <a:pt x="6601" y="329"/>
                  <a:pt x="6595" y="325"/>
                  <a:pt x="6592" y="316"/>
                </a:cubicBezTo>
                <a:cubicBezTo>
                  <a:pt x="6588" y="307"/>
                  <a:pt x="6586" y="293"/>
                  <a:pt x="6586" y="273"/>
                </a:cubicBezTo>
                <a:cubicBezTo>
                  <a:pt x="6586" y="263"/>
                  <a:pt x="6587" y="254"/>
                  <a:pt x="6588" y="246"/>
                </a:cubicBezTo>
                <a:cubicBezTo>
                  <a:pt x="6589" y="239"/>
                  <a:pt x="6590" y="233"/>
                  <a:pt x="6592" y="229"/>
                </a:cubicBezTo>
                <a:cubicBezTo>
                  <a:pt x="6594" y="225"/>
                  <a:pt x="6596" y="222"/>
                  <a:pt x="6599" y="220"/>
                </a:cubicBezTo>
                <a:cubicBezTo>
                  <a:pt x="6601" y="218"/>
                  <a:pt x="6605" y="217"/>
                  <a:pt x="6608" y="217"/>
                </a:cubicBezTo>
                <a:cubicBezTo>
                  <a:pt x="6666" y="217"/>
                  <a:pt x="6666" y="217"/>
                  <a:pt x="6666" y="217"/>
                </a:cubicBezTo>
                <a:cubicBezTo>
                  <a:pt x="6666" y="109"/>
                  <a:pt x="6666" y="109"/>
                  <a:pt x="6666" y="109"/>
                </a:cubicBezTo>
                <a:cubicBezTo>
                  <a:pt x="6666" y="105"/>
                  <a:pt x="6667" y="102"/>
                  <a:pt x="6669" y="99"/>
                </a:cubicBezTo>
                <a:cubicBezTo>
                  <a:pt x="6671" y="96"/>
                  <a:pt x="6675" y="93"/>
                  <a:pt x="6680" y="91"/>
                </a:cubicBezTo>
                <a:cubicBezTo>
                  <a:pt x="6685" y="89"/>
                  <a:pt x="6692" y="88"/>
                  <a:pt x="6701" y="87"/>
                </a:cubicBezTo>
                <a:cubicBezTo>
                  <a:pt x="6710" y="86"/>
                  <a:pt x="6721" y="86"/>
                  <a:pt x="6735" y="86"/>
                </a:cubicBezTo>
                <a:cubicBezTo>
                  <a:pt x="6748" y="86"/>
                  <a:pt x="6759" y="86"/>
                  <a:pt x="6768" y="87"/>
                </a:cubicBezTo>
                <a:cubicBezTo>
                  <a:pt x="6777" y="88"/>
                  <a:pt x="6784" y="89"/>
                  <a:pt x="6789" y="91"/>
                </a:cubicBezTo>
                <a:cubicBezTo>
                  <a:pt x="6794" y="93"/>
                  <a:pt x="6798" y="96"/>
                  <a:pt x="6800" y="99"/>
                </a:cubicBezTo>
                <a:cubicBezTo>
                  <a:pt x="6802" y="102"/>
                  <a:pt x="6803" y="105"/>
                  <a:pt x="6803" y="109"/>
                </a:cubicBezTo>
                <a:cubicBezTo>
                  <a:pt x="6803" y="217"/>
                  <a:pt x="6803" y="217"/>
                  <a:pt x="6803" y="217"/>
                </a:cubicBezTo>
                <a:cubicBezTo>
                  <a:pt x="6910" y="217"/>
                  <a:pt x="6910" y="217"/>
                  <a:pt x="6910" y="217"/>
                </a:cubicBezTo>
                <a:cubicBezTo>
                  <a:pt x="6913" y="217"/>
                  <a:pt x="6916" y="218"/>
                  <a:pt x="6919" y="220"/>
                </a:cubicBezTo>
                <a:cubicBezTo>
                  <a:pt x="6922" y="222"/>
                  <a:pt x="6924" y="225"/>
                  <a:pt x="6926" y="229"/>
                </a:cubicBezTo>
                <a:cubicBezTo>
                  <a:pt x="6928" y="233"/>
                  <a:pt x="6929" y="239"/>
                  <a:pt x="6930" y="246"/>
                </a:cubicBezTo>
                <a:cubicBezTo>
                  <a:pt x="6931" y="254"/>
                  <a:pt x="6931" y="263"/>
                  <a:pt x="6931" y="273"/>
                </a:cubicBezTo>
                <a:cubicBezTo>
                  <a:pt x="6931" y="293"/>
                  <a:pt x="6930" y="307"/>
                  <a:pt x="6926" y="316"/>
                </a:cubicBezTo>
                <a:cubicBezTo>
                  <a:pt x="6922" y="325"/>
                  <a:pt x="6917" y="329"/>
                  <a:pt x="6910" y="329"/>
                </a:cubicBezTo>
                <a:cubicBezTo>
                  <a:pt x="6803" y="329"/>
                  <a:pt x="6803" y="329"/>
                  <a:pt x="6803" y="329"/>
                </a:cubicBezTo>
                <a:cubicBezTo>
                  <a:pt x="6803" y="558"/>
                  <a:pt x="6803" y="558"/>
                  <a:pt x="6803" y="558"/>
                </a:cubicBezTo>
                <a:cubicBezTo>
                  <a:pt x="6803" y="585"/>
                  <a:pt x="6808" y="605"/>
                  <a:pt x="6816" y="618"/>
                </a:cubicBezTo>
                <a:cubicBezTo>
                  <a:pt x="6824" y="631"/>
                  <a:pt x="6839" y="638"/>
                  <a:pt x="6861" y="638"/>
                </a:cubicBezTo>
                <a:cubicBezTo>
                  <a:pt x="6868" y="638"/>
                  <a:pt x="6875" y="637"/>
                  <a:pt x="6881" y="636"/>
                </a:cubicBezTo>
                <a:cubicBezTo>
                  <a:pt x="6886" y="635"/>
                  <a:pt x="6892" y="633"/>
                  <a:pt x="6896" y="632"/>
                </a:cubicBezTo>
                <a:cubicBezTo>
                  <a:pt x="6901" y="630"/>
                  <a:pt x="6905" y="629"/>
                  <a:pt x="6908" y="627"/>
                </a:cubicBezTo>
                <a:cubicBezTo>
                  <a:pt x="6911" y="626"/>
                  <a:pt x="6914" y="625"/>
                  <a:pt x="6916" y="625"/>
                </a:cubicBezTo>
                <a:cubicBezTo>
                  <a:pt x="6918" y="625"/>
                  <a:pt x="6920" y="626"/>
                  <a:pt x="6922" y="627"/>
                </a:cubicBezTo>
                <a:cubicBezTo>
                  <a:pt x="6924" y="629"/>
                  <a:pt x="6926" y="631"/>
                  <a:pt x="6927" y="635"/>
                </a:cubicBezTo>
                <a:cubicBezTo>
                  <a:pt x="6928" y="639"/>
                  <a:pt x="6929" y="644"/>
                  <a:pt x="6930" y="650"/>
                </a:cubicBezTo>
                <a:cubicBezTo>
                  <a:pt x="6931" y="657"/>
                  <a:pt x="6931" y="665"/>
                  <a:pt x="6931" y="676"/>
                </a:cubicBezTo>
                <a:close/>
              </a:path>
            </a:pathLst>
          </a:custGeom>
          <a:solidFill>
            <a:srgbClr val="E952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2663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patiënt bij b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5" name="Group 832">
            <a:extLst>
              <a:ext uri="{FF2B5EF4-FFF2-40B4-BE49-F238E27FC236}">
                <a16:creationId xmlns:a16="http://schemas.microsoft.com/office/drawing/2014/main" id="{C731A30A-9D82-4361-B98D-733FF680F15E}"/>
              </a:ext>
            </a:extLst>
          </p:cNvPr>
          <p:cNvGrpSpPr>
            <a:grpSpLocks noSelect="1" noChangeAspect="1"/>
          </p:cNvGrpSpPr>
          <p:nvPr userDrawn="1"/>
        </p:nvGrpSpPr>
        <p:grpSpPr bwMode="gray">
          <a:xfrm>
            <a:off x="419100" y="434975"/>
            <a:ext cx="2114550" cy="827088"/>
            <a:chOff x="264" y="274"/>
            <a:chExt cx="1332" cy="521"/>
          </a:xfrm>
        </p:grpSpPr>
        <p:sp>
          <p:nvSpPr>
            <p:cNvPr id="1837" name="Freeform 833">
              <a:extLst>
                <a:ext uri="{FF2B5EF4-FFF2-40B4-BE49-F238E27FC236}">
                  <a16:creationId xmlns:a16="http://schemas.microsoft.com/office/drawing/2014/main" id="{65D81B6C-D6AD-432A-B914-3C761AF9F877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64" y="601"/>
              <a:ext cx="317" cy="194"/>
            </a:xfrm>
            <a:custGeom>
              <a:avLst/>
              <a:gdLst>
                <a:gd name="T0" fmla="*/ 1487 w 1587"/>
                <a:gd name="T1" fmla="*/ 692 h 972"/>
                <a:gd name="T2" fmla="*/ 1416 w 1587"/>
                <a:gd name="T3" fmla="*/ 695 h 972"/>
                <a:gd name="T4" fmla="*/ 1409 w 1587"/>
                <a:gd name="T5" fmla="*/ 695 h 972"/>
                <a:gd name="T6" fmla="*/ 959 w 1587"/>
                <a:gd name="T7" fmla="*/ 611 h 972"/>
                <a:gd name="T8" fmla="*/ 364 w 1587"/>
                <a:gd name="T9" fmla="*/ 112 h 972"/>
                <a:gd name="T10" fmla="*/ 364 w 1587"/>
                <a:gd name="T11" fmla="*/ 112 h 972"/>
                <a:gd name="T12" fmla="*/ 364 w 1587"/>
                <a:gd name="T13" fmla="*/ 112 h 972"/>
                <a:gd name="T14" fmla="*/ 246 w 1587"/>
                <a:gd name="T15" fmla="*/ 94 h 972"/>
                <a:gd name="T16" fmla="*/ 53 w 1587"/>
                <a:gd name="T17" fmla="*/ 32 h 972"/>
                <a:gd name="T18" fmla="*/ 0 w 1587"/>
                <a:gd name="T19" fmla="*/ 0 h 972"/>
                <a:gd name="T20" fmla="*/ 0 w 1587"/>
                <a:gd name="T21" fmla="*/ 321 h 972"/>
                <a:gd name="T22" fmla="*/ 1129 w 1587"/>
                <a:gd name="T23" fmla="*/ 972 h 972"/>
                <a:gd name="T24" fmla="*/ 1587 w 1587"/>
                <a:gd name="T25" fmla="*/ 708 h 972"/>
                <a:gd name="T26" fmla="*/ 1513 w 1587"/>
                <a:gd name="T27" fmla="*/ 691 h 972"/>
                <a:gd name="T28" fmla="*/ 1487 w 1587"/>
                <a:gd name="T29" fmla="*/ 692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87" h="972">
                  <a:moveTo>
                    <a:pt x="1487" y="692"/>
                  </a:moveTo>
                  <a:cubicBezTo>
                    <a:pt x="1463" y="694"/>
                    <a:pt x="1439" y="695"/>
                    <a:pt x="1416" y="695"/>
                  </a:cubicBezTo>
                  <a:cubicBezTo>
                    <a:pt x="1409" y="695"/>
                    <a:pt x="1409" y="695"/>
                    <a:pt x="1409" y="695"/>
                  </a:cubicBezTo>
                  <a:cubicBezTo>
                    <a:pt x="1250" y="694"/>
                    <a:pt x="1104" y="668"/>
                    <a:pt x="959" y="611"/>
                  </a:cubicBezTo>
                  <a:cubicBezTo>
                    <a:pt x="713" y="514"/>
                    <a:pt x="510" y="343"/>
                    <a:pt x="364" y="112"/>
                  </a:cubicBezTo>
                  <a:cubicBezTo>
                    <a:pt x="364" y="112"/>
                    <a:pt x="364" y="112"/>
                    <a:pt x="364" y="112"/>
                  </a:cubicBezTo>
                  <a:cubicBezTo>
                    <a:pt x="364" y="112"/>
                    <a:pt x="364" y="112"/>
                    <a:pt x="364" y="112"/>
                  </a:cubicBezTo>
                  <a:cubicBezTo>
                    <a:pt x="327" y="107"/>
                    <a:pt x="283" y="103"/>
                    <a:pt x="246" y="94"/>
                  </a:cubicBezTo>
                  <a:cubicBezTo>
                    <a:pt x="181" y="79"/>
                    <a:pt x="114" y="59"/>
                    <a:pt x="53" y="32"/>
                  </a:cubicBezTo>
                  <a:cubicBezTo>
                    <a:pt x="39" y="26"/>
                    <a:pt x="13" y="6"/>
                    <a:pt x="0" y="0"/>
                  </a:cubicBezTo>
                  <a:cubicBezTo>
                    <a:pt x="0" y="321"/>
                    <a:pt x="0" y="321"/>
                    <a:pt x="0" y="321"/>
                  </a:cubicBezTo>
                  <a:cubicBezTo>
                    <a:pt x="1129" y="972"/>
                    <a:pt x="1129" y="972"/>
                    <a:pt x="1129" y="972"/>
                  </a:cubicBezTo>
                  <a:cubicBezTo>
                    <a:pt x="1587" y="708"/>
                    <a:pt x="1587" y="708"/>
                    <a:pt x="1587" y="708"/>
                  </a:cubicBezTo>
                  <a:cubicBezTo>
                    <a:pt x="1572" y="686"/>
                    <a:pt x="1537" y="689"/>
                    <a:pt x="1513" y="691"/>
                  </a:cubicBezTo>
                  <a:cubicBezTo>
                    <a:pt x="1504" y="691"/>
                    <a:pt x="1495" y="692"/>
                    <a:pt x="1487" y="692"/>
                  </a:cubicBezTo>
                  <a:close/>
                </a:path>
              </a:pathLst>
            </a:custGeom>
            <a:solidFill>
              <a:srgbClr val="D9D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38" name="Freeform 834">
              <a:extLst>
                <a:ext uri="{FF2B5EF4-FFF2-40B4-BE49-F238E27FC236}">
                  <a16:creationId xmlns:a16="http://schemas.microsoft.com/office/drawing/2014/main" id="{E1944E5E-6869-4936-A10E-1A553CE68618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530" y="306"/>
              <a:ext cx="185" cy="435"/>
            </a:xfrm>
            <a:custGeom>
              <a:avLst/>
              <a:gdLst>
                <a:gd name="T0" fmla="*/ 76 w 928"/>
                <a:gd name="T1" fmla="*/ 0 h 2175"/>
                <a:gd name="T2" fmla="*/ 63 w 928"/>
                <a:gd name="T3" fmla="*/ 16 h 2175"/>
                <a:gd name="T4" fmla="*/ 95 w 928"/>
                <a:gd name="T5" fmla="*/ 90 h 2175"/>
                <a:gd name="T6" fmla="*/ 130 w 928"/>
                <a:gd name="T7" fmla="*/ 161 h 2175"/>
                <a:gd name="T8" fmla="*/ 145 w 928"/>
                <a:gd name="T9" fmla="*/ 203 h 2175"/>
                <a:gd name="T10" fmla="*/ 197 w 928"/>
                <a:gd name="T11" fmla="*/ 626 h 2175"/>
                <a:gd name="T12" fmla="*/ 0 w 928"/>
                <a:gd name="T13" fmla="*/ 1162 h 2175"/>
                <a:gd name="T14" fmla="*/ 0 w 928"/>
                <a:gd name="T15" fmla="*/ 1162 h 2175"/>
                <a:gd name="T16" fmla="*/ 0 w 928"/>
                <a:gd name="T17" fmla="*/ 1162 h 2175"/>
                <a:gd name="T18" fmla="*/ 207 w 928"/>
                <a:gd name="T19" fmla="*/ 1539 h 2175"/>
                <a:gd name="T20" fmla="*/ 263 w 928"/>
                <a:gd name="T21" fmla="*/ 2115 h 2175"/>
                <a:gd name="T22" fmla="*/ 270 w 928"/>
                <a:gd name="T23" fmla="*/ 2175 h 2175"/>
                <a:gd name="T24" fmla="*/ 404 w 928"/>
                <a:gd name="T25" fmla="*/ 2098 h 2175"/>
                <a:gd name="T26" fmla="*/ 928 w 928"/>
                <a:gd name="T27" fmla="*/ 1796 h 2175"/>
                <a:gd name="T28" fmla="*/ 928 w 928"/>
                <a:gd name="T29" fmla="*/ 492 h 2175"/>
                <a:gd name="T30" fmla="*/ 76 w 928"/>
                <a:gd name="T31" fmla="*/ 0 h 2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8" h="2175">
                  <a:moveTo>
                    <a:pt x="76" y="0"/>
                  </a:moveTo>
                  <a:cubicBezTo>
                    <a:pt x="79" y="5"/>
                    <a:pt x="60" y="11"/>
                    <a:pt x="63" y="16"/>
                  </a:cubicBezTo>
                  <a:cubicBezTo>
                    <a:pt x="75" y="39"/>
                    <a:pt x="84" y="66"/>
                    <a:pt x="95" y="90"/>
                  </a:cubicBezTo>
                  <a:cubicBezTo>
                    <a:pt x="106" y="113"/>
                    <a:pt x="121" y="136"/>
                    <a:pt x="130" y="161"/>
                  </a:cubicBezTo>
                  <a:cubicBezTo>
                    <a:pt x="136" y="174"/>
                    <a:pt x="141" y="189"/>
                    <a:pt x="145" y="203"/>
                  </a:cubicBezTo>
                  <a:cubicBezTo>
                    <a:pt x="193" y="346"/>
                    <a:pt x="208" y="485"/>
                    <a:pt x="197" y="626"/>
                  </a:cubicBezTo>
                  <a:cubicBezTo>
                    <a:pt x="181" y="819"/>
                    <a:pt x="111" y="1005"/>
                    <a:pt x="0" y="1162"/>
                  </a:cubicBezTo>
                  <a:cubicBezTo>
                    <a:pt x="0" y="1162"/>
                    <a:pt x="0" y="1162"/>
                    <a:pt x="0" y="1162"/>
                  </a:cubicBezTo>
                  <a:cubicBezTo>
                    <a:pt x="0" y="1162"/>
                    <a:pt x="0" y="1162"/>
                    <a:pt x="0" y="1162"/>
                  </a:cubicBezTo>
                  <a:cubicBezTo>
                    <a:pt x="85" y="1271"/>
                    <a:pt x="160" y="1400"/>
                    <a:pt x="207" y="1539"/>
                  </a:cubicBezTo>
                  <a:cubicBezTo>
                    <a:pt x="272" y="1733"/>
                    <a:pt x="290" y="1926"/>
                    <a:pt x="263" y="2115"/>
                  </a:cubicBezTo>
                  <a:cubicBezTo>
                    <a:pt x="260" y="2134"/>
                    <a:pt x="274" y="2156"/>
                    <a:pt x="270" y="2175"/>
                  </a:cubicBezTo>
                  <a:cubicBezTo>
                    <a:pt x="404" y="2098"/>
                    <a:pt x="404" y="2098"/>
                    <a:pt x="404" y="2098"/>
                  </a:cubicBezTo>
                  <a:cubicBezTo>
                    <a:pt x="928" y="1796"/>
                    <a:pt x="928" y="1796"/>
                    <a:pt x="928" y="1796"/>
                  </a:cubicBezTo>
                  <a:cubicBezTo>
                    <a:pt x="928" y="492"/>
                    <a:pt x="928" y="492"/>
                    <a:pt x="928" y="492"/>
                  </a:cubicBezTo>
                  <a:lnTo>
                    <a:pt x="76" y="0"/>
                  </a:lnTo>
                  <a:close/>
                </a:path>
              </a:pathLst>
            </a:custGeom>
            <a:solidFill>
              <a:srgbClr val="00AE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39" name="Freeform 835">
              <a:extLst>
                <a:ext uri="{FF2B5EF4-FFF2-40B4-BE49-F238E27FC236}">
                  <a16:creationId xmlns:a16="http://schemas.microsoft.com/office/drawing/2014/main" id="{5FBECA1D-49B9-4371-80E0-A3C50B2AAE11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64" y="274"/>
              <a:ext cx="331" cy="357"/>
            </a:xfrm>
            <a:custGeom>
              <a:avLst/>
              <a:gdLst>
                <a:gd name="T0" fmla="*/ 812 w 1657"/>
                <a:gd name="T1" fmla="*/ 1694 h 1789"/>
                <a:gd name="T2" fmla="*/ 1467 w 1657"/>
                <a:gd name="T3" fmla="*/ 367 h 1789"/>
                <a:gd name="T4" fmla="*/ 1379 w 1657"/>
                <a:gd name="T5" fmla="*/ 161 h 1789"/>
                <a:gd name="T6" fmla="*/ 1129 w 1657"/>
                <a:gd name="T7" fmla="*/ 0 h 1789"/>
                <a:gd name="T8" fmla="*/ 0 w 1657"/>
                <a:gd name="T9" fmla="*/ 652 h 1789"/>
                <a:gd name="T10" fmla="*/ 0 w 1657"/>
                <a:gd name="T11" fmla="*/ 1662 h 1789"/>
                <a:gd name="T12" fmla="*/ 812 w 1657"/>
                <a:gd name="T13" fmla="*/ 1694 h 1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7" h="1789">
                  <a:moveTo>
                    <a:pt x="812" y="1694"/>
                  </a:moveTo>
                  <a:cubicBezTo>
                    <a:pt x="1374" y="1505"/>
                    <a:pt x="1657" y="929"/>
                    <a:pt x="1467" y="367"/>
                  </a:cubicBezTo>
                  <a:cubicBezTo>
                    <a:pt x="1444" y="297"/>
                    <a:pt x="1415" y="223"/>
                    <a:pt x="1379" y="161"/>
                  </a:cubicBezTo>
                  <a:cubicBezTo>
                    <a:pt x="1129" y="0"/>
                    <a:pt x="1129" y="0"/>
                    <a:pt x="1129" y="0"/>
                  </a:cubicBezTo>
                  <a:cubicBezTo>
                    <a:pt x="0" y="652"/>
                    <a:pt x="0" y="652"/>
                    <a:pt x="0" y="652"/>
                  </a:cubicBezTo>
                  <a:cubicBezTo>
                    <a:pt x="0" y="1662"/>
                    <a:pt x="0" y="1662"/>
                    <a:pt x="0" y="1662"/>
                  </a:cubicBezTo>
                  <a:cubicBezTo>
                    <a:pt x="246" y="1785"/>
                    <a:pt x="530" y="1789"/>
                    <a:pt x="812" y="1694"/>
                  </a:cubicBezTo>
                  <a:close/>
                </a:path>
              </a:pathLst>
            </a:custGeom>
            <a:solidFill>
              <a:srgbClr val="E952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40" name="Freeform 836">
              <a:extLst>
                <a:ext uri="{FF2B5EF4-FFF2-40B4-BE49-F238E27FC236}">
                  <a16:creationId xmlns:a16="http://schemas.microsoft.com/office/drawing/2014/main" id="{4DC92723-800E-4A3D-91ED-46CD239677D7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92" y="274"/>
              <a:ext cx="284" cy="355"/>
            </a:xfrm>
            <a:custGeom>
              <a:avLst/>
              <a:gdLst>
                <a:gd name="T0" fmla="*/ 1354 w 1418"/>
                <a:gd name="T1" fmla="*/ 359 h 1775"/>
                <a:gd name="T2" fmla="*/ 1338 w 1418"/>
                <a:gd name="T3" fmla="*/ 317 h 1775"/>
                <a:gd name="T4" fmla="*/ 1308 w 1418"/>
                <a:gd name="T5" fmla="*/ 245 h 1775"/>
                <a:gd name="T6" fmla="*/ 1263 w 1418"/>
                <a:gd name="T7" fmla="*/ 160 h 1775"/>
                <a:gd name="T8" fmla="*/ 986 w 1418"/>
                <a:gd name="T9" fmla="*/ 0 h 1775"/>
                <a:gd name="T10" fmla="*/ 154 w 1418"/>
                <a:gd name="T11" fmla="*/ 480 h 1775"/>
                <a:gd name="T12" fmla="*/ 17 w 1418"/>
                <a:gd name="T13" fmla="*/ 872 h 1775"/>
                <a:gd name="T14" fmla="*/ 19 w 1418"/>
                <a:gd name="T15" fmla="*/ 872 h 1775"/>
                <a:gd name="T16" fmla="*/ 0 w 1418"/>
                <a:gd name="T17" fmla="*/ 1081 h 1775"/>
                <a:gd name="T18" fmla="*/ 0 w 1418"/>
                <a:gd name="T19" fmla="*/ 1090 h 1775"/>
                <a:gd name="T20" fmla="*/ 7 w 1418"/>
                <a:gd name="T21" fmla="*/ 1208 h 1775"/>
                <a:gd name="T22" fmla="*/ 48 w 1418"/>
                <a:gd name="T23" fmla="*/ 1426 h 1775"/>
                <a:gd name="T24" fmla="*/ 67 w 1418"/>
                <a:gd name="T25" fmla="*/ 1491 h 1775"/>
                <a:gd name="T26" fmla="*/ 198 w 1418"/>
                <a:gd name="T27" fmla="*/ 1766 h 1775"/>
                <a:gd name="T28" fmla="*/ 336 w 1418"/>
                <a:gd name="T29" fmla="*/ 1775 h 1775"/>
                <a:gd name="T30" fmla="*/ 679 w 1418"/>
                <a:gd name="T31" fmla="*/ 1719 h 1775"/>
                <a:gd name="T32" fmla="*/ 1212 w 1418"/>
                <a:gd name="T33" fmla="*/ 1323 h 1775"/>
                <a:gd name="T34" fmla="*/ 1200 w 1418"/>
                <a:gd name="T35" fmla="*/ 1309 h 1775"/>
                <a:gd name="T36" fmla="*/ 1212 w 1418"/>
                <a:gd name="T37" fmla="*/ 1323 h 1775"/>
                <a:gd name="T38" fmla="*/ 1406 w 1418"/>
                <a:gd name="T39" fmla="*/ 788 h 1775"/>
                <a:gd name="T40" fmla="*/ 1354 w 1418"/>
                <a:gd name="T41" fmla="*/ 359 h 1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18" h="1775">
                  <a:moveTo>
                    <a:pt x="1354" y="359"/>
                  </a:moveTo>
                  <a:cubicBezTo>
                    <a:pt x="1349" y="344"/>
                    <a:pt x="1344" y="331"/>
                    <a:pt x="1338" y="317"/>
                  </a:cubicBezTo>
                  <a:cubicBezTo>
                    <a:pt x="1329" y="292"/>
                    <a:pt x="1319" y="269"/>
                    <a:pt x="1308" y="245"/>
                  </a:cubicBezTo>
                  <a:cubicBezTo>
                    <a:pt x="1294" y="216"/>
                    <a:pt x="1279" y="187"/>
                    <a:pt x="1263" y="160"/>
                  </a:cubicBezTo>
                  <a:cubicBezTo>
                    <a:pt x="986" y="0"/>
                    <a:pt x="986" y="0"/>
                    <a:pt x="986" y="0"/>
                  </a:cubicBezTo>
                  <a:cubicBezTo>
                    <a:pt x="154" y="480"/>
                    <a:pt x="154" y="480"/>
                    <a:pt x="154" y="480"/>
                  </a:cubicBezTo>
                  <a:cubicBezTo>
                    <a:pt x="92" y="594"/>
                    <a:pt x="42" y="743"/>
                    <a:pt x="17" y="872"/>
                  </a:cubicBezTo>
                  <a:cubicBezTo>
                    <a:pt x="18" y="872"/>
                    <a:pt x="18" y="872"/>
                    <a:pt x="19" y="872"/>
                  </a:cubicBezTo>
                  <a:cubicBezTo>
                    <a:pt x="7" y="940"/>
                    <a:pt x="0" y="1010"/>
                    <a:pt x="0" y="1081"/>
                  </a:cubicBezTo>
                  <a:cubicBezTo>
                    <a:pt x="0" y="1090"/>
                    <a:pt x="0" y="1090"/>
                    <a:pt x="0" y="1090"/>
                  </a:cubicBezTo>
                  <a:cubicBezTo>
                    <a:pt x="0" y="1129"/>
                    <a:pt x="3" y="1168"/>
                    <a:pt x="7" y="1208"/>
                  </a:cubicBezTo>
                  <a:cubicBezTo>
                    <a:pt x="14" y="1281"/>
                    <a:pt x="28" y="1354"/>
                    <a:pt x="48" y="1426"/>
                  </a:cubicBezTo>
                  <a:cubicBezTo>
                    <a:pt x="54" y="1448"/>
                    <a:pt x="60" y="1469"/>
                    <a:pt x="67" y="1491"/>
                  </a:cubicBezTo>
                  <a:cubicBezTo>
                    <a:pt x="100" y="1590"/>
                    <a:pt x="145" y="1682"/>
                    <a:pt x="198" y="1766"/>
                  </a:cubicBezTo>
                  <a:cubicBezTo>
                    <a:pt x="244" y="1772"/>
                    <a:pt x="290" y="1775"/>
                    <a:pt x="336" y="1775"/>
                  </a:cubicBezTo>
                  <a:cubicBezTo>
                    <a:pt x="450" y="1775"/>
                    <a:pt x="566" y="1757"/>
                    <a:pt x="679" y="1719"/>
                  </a:cubicBezTo>
                  <a:cubicBezTo>
                    <a:pt x="903" y="1643"/>
                    <a:pt x="1085" y="1502"/>
                    <a:pt x="1212" y="1323"/>
                  </a:cubicBezTo>
                  <a:cubicBezTo>
                    <a:pt x="1208" y="1318"/>
                    <a:pt x="1204" y="1314"/>
                    <a:pt x="1200" y="1309"/>
                  </a:cubicBezTo>
                  <a:cubicBezTo>
                    <a:pt x="1204" y="1314"/>
                    <a:pt x="1208" y="1318"/>
                    <a:pt x="1212" y="1323"/>
                  </a:cubicBezTo>
                  <a:cubicBezTo>
                    <a:pt x="1323" y="1167"/>
                    <a:pt x="1390" y="982"/>
                    <a:pt x="1406" y="788"/>
                  </a:cubicBezTo>
                  <a:cubicBezTo>
                    <a:pt x="1418" y="647"/>
                    <a:pt x="1402" y="501"/>
                    <a:pt x="1354" y="359"/>
                  </a:cubicBezTo>
                  <a:close/>
                </a:path>
              </a:pathLst>
            </a:custGeom>
            <a:solidFill>
              <a:srgbClr val="5647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41" name="Freeform 837">
              <a:extLst>
                <a:ext uri="{FF2B5EF4-FFF2-40B4-BE49-F238E27FC236}">
                  <a16:creationId xmlns:a16="http://schemas.microsoft.com/office/drawing/2014/main" id="{3BC2CEF9-795B-4CDE-BB1D-9B7968DEB954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64" y="443"/>
              <a:ext cx="68" cy="184"/>
            </a:xfrm>
            <a:custGeom>
              <a:avLst/>
              <a:gdLst>
                <a:gd name="T0" fmla="*/ 40 w 341"/>
                <a:gd name="T1" fmla="*/ 833 h 919"/>
                <a:gd name="T2" fmla="*/ 0 w 341"/>
                <a:gd name="T3" fmla="*/ 815 h 919"/>
                <a:gd name="T4" fmla="*/ 0 w 341"/>
                <a:gd name="T5" fmla="*/ 36 h 919"/>
                <a:gd name="T6" fmla="*/ 166 w 341"/>
                <a:gd name="T7" fmla="*/ 0 h 919"/>
                <a:gd name="T8" fmla="*/ 143 w 341"/>
                <a:gd name="T9" fmla="*/ 234 h 919"/>
                <a:gd name="T10" fmla="*/ 143 w 341"/>
                <a:gd name="T11" fmla="*/ 243 h 919"/>
                <a:gd name="T12" fmla="*/ 150 w 341"/>
                <a:gd name="T13" fmla="*/ 361 h 919"/>
                <a:gd name="T14" fmla="*/ 191 w 341"/>
                <a:gd name="T15" fmla="*/ 579 h 919"/>
                <a:gd name="T16" fmla="*/ 210 w 341"/>
                <a:gd name="T17" fmla="*/ 644 h 919"/>
                <a:gd name="T18" fmla="*/ 341 w 341"/>
                <a:gd name="T19" fmla="*/ 919 h 919"/>
                <a:gd name="T20" fmla="*/ 231 w 341"/>
                <a:gd name="T21" fmla="*/ 898 h 919"/>
                <a:gd name="T22" fmla="*/ 40 w 341"/>
                <a:gd name="T23" fmla="*/ 833 h 919"/>
                <a:gd name="T24" fmla="*/ 0 w 341"/>
                <a:gd name="T25" fmla="*/ 815 h 919"/>
                <a:gd name="T26" fmla="*/ 0 w 341"/>
                <a:gd name="T27" fmla="*/ 815 h 919"/>
                <a:gd name="T28" fmla="*/ 40 w 341"/>
                <a:gd name="T29" fmla="*/ 833 h 919"/>
                <a:gd name="T30" fmla="*/ 0 w 341"/>
                <a:gd name="T31" fmla="*/ 815 h 919"/>
                <a:gd name="T32" fmla="*/ 341 w 341"/>
                <a:gd name="T33" fmla="*/ 919 h 919"/>
                <a:gd name="T34" fmla="*/ 341 w 341"/>
                <a:gd name="T35" fmla="*/ 919 h 919"/>
                <a:gd name="T36" fmla="*/ 231 w 341"/>
                <a:gd name="T37" fmla="*/ 898 h 919"/>
                <a:gd name="T38" fmla="*/ 341 w 341"/>
                <a:gd name="T39" fmla="*/ 919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1" h="919">
                  <a:moveTo>
                    <a:pt x="40" y="833"/>
                  </a:moveTo>
                  <a:cubicBezTo>
                    <a:pt x="26" y="827"/>
                    <a:pt x="13" y="821"/>
                    <a:pt x="0" y="815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55" y="20"/>
                    <a:pt x="110" y="8"/>
                    <a:pt x="166" y="0"/>
                  </a:cubicBezTo>
                  <a:cubicBezTo>
                    <a:pt x="151" y="76"/>
                    <a:pt x="143" y="155"/>
                    <a:pt x="143" y="234"/>
                  </a:cubicBezTo>
                  <a:cubicBezTo>
                    <a:pt x="143" y="243"/>
                    <a:pt x="143" y="243"/>
                    <a:pt x="143" y="243"/>
                  </a:cubicBezTo>
                  <a:cubicBezTo>
                    <a:pt x="143" y="282"/>
                    <a:pt x="146" y="321"/>
                    <a:pt x="150" y="361"/>
                  </a:cubicBezTo>
                  <a:cubicBezTo>
                    <a:pt x="157" y="434"/>
                    <a:pt x="171" y="507"/>
                    <a:pt x="191" y="579"/>
                  </a:cubicBezTo>
                  <a:cubicBezTo>
                    <a:pt x="197" y="601"/>
                    <a:pt x="203" y="622"/>
                    <a:pt x="210" y="644"/>
                  </a:cubicBezTo>
                  <a:cubicBezTo>
                    <a:pt x="243" y="743"/>
                    <a:pt x="288" y="835"/>
                    <a:pt x="341" y="919"/>
                  </a:cubicBezTo>
                  <a:cubicBezTo>
                    <a:pt x="304" y="914"/>
                    <a:pt x="267" y="907"/>
                    <a:pt x="231" y="898"/>
                  </a:cubicBezTo>
                  <a:cubicBezTo>
                    <a:pt x="165" y="882"/>
                    <a:pt x="101" y="860"/>
                    <a:pt x="40" y="833"/>
                  </a:cubicBezTo>
                  <a:close/>
                  <a:moveTo>
                    <a:pt x="0" y="815"/>
                  </a:moveTo>
                  <a:cubicBezTo>
                    <a:pt x="0" y="815"/>
                    <a:pt x="0" y="815"/>
                    <a:pt x="0" y="815"/>
                  </a:cubicBezTo>
                  <a:cubicBezTo>
                    <a:pt x="13" y="821"/>
                    <a:pt x="26" y="827"/>
                    <a:pt x="40" y="833"/>
                  </a:cubicBezTo>
                  <a:cubicBezTo>
                    <a:pt x="26" y="827"/>
                    <a:pt x="13" y="821"/>
                    <a:pt x="0" y="815"/>
                  </a:cubicBezTo>
                  <a:close/>
                  <a:moveTo>
                    <a:pt x="341" y="919"/>
                  </a:moveTo>
                  <a:cubicBezTo>
                    <a:pt x="341" y="919"/>
                    <a:pt x="341" y="919"/>
                    <a:pt x="341" y="919"/>
                  </a:cubicBezTo>
                  <a:cubicBezTo>
                    <a:pt x="304" y="914"/>
                    <a:pt x="267" y="907"/>
                    <a:pt x="231" y="898"/>
                  </a:cubicBezTo>
                  <a:cubicBezTo>
                    <a:pt x="267" y="907"/>
                    <a:pt x="304" y="914"/>
                    <a:pt x="341" y="919"/>
                  </a:cubicBezTo>
                  <a:close/>
                </a:path>
              </a:pathLst>
            </a:custGeom>
            <a:solidFill>
              <a:srgbClr val="C84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42" name="Freeform 838">
              <a:extLst>
                <a:ext uri="{FF2B5EF4-FFF2-40B4-BE49-F238E27FC236}">
                  <a16:creationId xmlns:a16="http://schemas.microsoft.com/office/drawing/2014/main" id="{E4917279-6B9E-4E41-BD8F-8A5B32E18B04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332" y="538"/>
              <a:ext cx="256" cy="207"/>
            </a:xfrm>
            <a:custGeom>
              <a:avLst/>
              <a:gdLst>
                <a:gd name="T0" fmla="*/ 1281 w 1281"/>
                <a:gd name="T1" fmla="*/ 776 h 1032"/>
                <a:gd name="T2" fmla="*/ 1259 w 1281"/>
                <a:gd name="T3" fmla="*/ 1012 h 1032"/>
                <a:gd name="T4" fmla="*/ 1246 w 1281"/>
                <a:gd name="T5" fmla="*/ 1020 h 1032"/>
                <a:gd name="T6" fmla="*/ 1172 w 1281"/>
                <a:gd name="T7" fmla="*/ 1028 h 1032"/>
                <a:gd name="T8" fmla="*/ 1146 w 1281"/>
                <a:gd name="T9" fmla="*/ 1029 h 1032"/>
                <a:gd name="T10" fmla="*/ 1075 w 1281"/>
                <a:gd name="T11" fmla="*/ 1032 h 1032"/>
                <a:gd name="T12" fmla="*/ 1068 w 1281"/>
                <a:gd name="T13" fmla="*/ 1032 h 1032"/>
                <a:gd name="T14" fmla="*/ 608 w 1281"/>
                <a:gd name="T15" fmla="*/ 944 h 1032"/>
                <a:gd name="T16" fmla="*/ 0 w 1281"/>
                <a:gd name="T17" fmla="*/ 443 h 1032"/>
                <a:gd name="T18" fmla="*/ 138 w 1281"/>
                <a:gd name="T19" fmla="*/ 452 h 1032"/>
                <a:gd name="T20" fmla="*/ 481 w 1281"/>
                <a:gd name="T21" fmla="*/ 396 h 1032"/>
                <a:gd name="T22" fmla="*/ 1014 w 1281"/>
                <a:gd name="T23" fmla="*/ 0 h 1032"/>
                <a:gd name="T24" fmla="*/ 1214 w 1281"/>
                <a:gd name="T25" fmla="*/ 374 h 1032"/>
                <a:gd name="T26" fmla="*/ 1281 w 1281"/>
                <a:gd name="T27" fmla="*/ 775 h 1032"/>
                <a:gd name="T28" fmla="*/ 1281 w 1281"/>
                <a:gd name="T29" fmla="*/ 776 h 1032"/>
                <a:gd name="T30" fmla="*/ 1075 w 1281"/>
                <a:gd name="T31" fmla="*/ 1032 h 1032"/>
                <a:gd name="T32" fmla="*/ 1146 w 1281"/>
                <a:gd name="T33" fmla="*/ 1029 h 1032"/>
                <a:gd name="T34" fmla="*/ 1075 w 1281"/>
                <a:gd name="T35" fmla="*/ 1032 h 1032"/>
                <a:gd name="T36" fmla="*/ 1068 w 1281"/>
                <a:gd name="T37" fmla="*/ 1032 h 1032"/>
                <a:gd name="T38" fmla="*/ 608 w 1281"/>
                <a:gd name="T39" fmla="*/ 944 h 1032"/>
                <a:gd name="T40" fmla="*/ 1068 w 1281"/>
                <a:gd name="T41" fmla="*/ 1032 h 1032"/>
                <a:gd name="T42" fmla="*/ 1075 w 1281"/>
                <a:gd name="T43" fmla="*/ 1032 h 1032"/>
                <a:gd name="T44" fmla="*/ 1246 w 1281"/>
                <a:gd name="T45" fmla="*/ 1020 h 1032"/>
                <a:gd name="T46" fmla="*/ 1246 w 1281"/>
                <a:gd name="T47" fmla="*/ 1020 h 1032"/>
                <a:gd name="T48" fmla="*/ 1172 w 1281"/>
                <a:gd name="T49" fmla="*/ 1028 h 1032"/>
                <a:gd name="T50" fmla="*/ 1246 w 1281"/>
                <a:gd name="T51" fmla="*/ 1020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81" h="1032">
                  <a:moveTo>
                    <a:pt x="1281" y="776"/>
                  </a:moveTo>
                  <a:cubicBezTo>
                    <a:pt x="1281" y="856"/>
                    <a:pt x="1274" y="935"/>
                    <a:pt x="1259" y="1012"/>
                  </a:cubicBezTo>
                  <a:cubicBezTo>
                    <a:pt x="1246" y="1020"/>
                    <a:pt x="1246" y="1020"/>
                    <a:pt x="1246" y="1020"/>
                  </a:cubicBezTo>
                  <a:cubicBezTo>
                    <a:pt x="1221" y="1023"/>
                    <a:pt x="1196" y="1026"/>
                    <a:pt x="1172" y="1028"/>
                  </a:cubicBezTo>
                  <a:cubicBezTo>
                    <a:pt x="1163" y="1028"/>
                    <a:pt x="1154" y="1029"/>
                    <a:pt x="1146" y="1029"/>
                  </a:cubicBezTo>
                  <a:cubicBezTo>
                    <a:pt x="1122" y="1031"/>
                    <a:pt x="1098" y="1032"/>
                    <a:pt x="1075" y="1032"/>
                  </a:cubicBezTo>
                  <a:cubicBezTo>
                    <a:pt x="1068" y="1032"/>
                    <a:pt x="1068" y="1032"/>
                    <a:pt x="1068" y="1032"/>
                  </a:cubicBezTo>
                  <a:cubicBezTo>
                    <a:pt x="909" y="1032"/>
                    <a:pt x="753" y="1001"/>
                    <a:pt x="608" y="944"/>
                  </a:cubicBezTo>
                  <a:cubicBezTo>
                    <a:pt x="361" y="847"/>
                    <a:pt x="146" y="674"/>
                    <a:pt x="0" y="443"/>
                  </a:cubicBezTo>
                  <a:cubicBezTo>
                    <a:pt x="46" y="449"/>
                    <a:pt x="92" y="452"/>
                    <a:pt x="138" y="452"/>
                  </a:cubicBezTo>
                  <a:cubicBezTo>
                    <a:pt x="252" y="452"/>
                    <a:pt x="368" y="434"/>
                    <a:pt x="481" y="396"/>
                  </a:cubicBezTo>
                  <a:cubicBezTo>
                    <a:pt x="705" y="320"/>
                    <a:pt x="887" y="179"/>
                    <a:pt x="1014" y="0"/>
                  </a:cubicBezTo>
                  <a:cubicBezTo>
                    <a:pt x="1099" y="110"/>
                    <a:pt x="1167" y="235"/>
                    <a:pt x="1214" y="374"/>
                  </a:cubicBezTo>
                  <a:cubicBezTo>
                    <a:pt x="1259" y="507"/>
                    <a:pt x="1281" y="642"/>
                    <a:pt x="1281" y="775"/>
                  </a:cubicBezTo>
                  <a:lnTo>
                    <a:pt x="1281" y="776"/>
                  </a:lnTo>
                  <a:close/>
                  <a:moveTo>
                    <a:pt x="1075" y="1032"/>
                  </a:moveTo>
                  <a:cubicBezTo>
                    <a:pt x="1098" y="1032"/>
                    <a:pt x="1122" y="1031"/>
                    <a:pt x="1146" y="1029"/>
                  </a:cubicBezTo>
                  <a:cubicBezTo>
                    <a:pt x="1122" y="1031"/>
                    <a:pt x="1098" y="1032"/>
                    <a:pt x="1075" y="1032"/>
                  </a:cubicBezTo>
                  <a:cubicBezTo>
                    <a:pt x="1068" y="1032"/>
                    <a:pt x="1068" y="1032"/>
                    <a:pt x="1068" y="1032"/>
                  </a:cubicBezTo>
                  <a:cubicBezTo>
                    <a:pt x="909" y="1032"/>
                    <a:pt x="753" y="1001"/>
                    <a:pt x="608" y="944"/>
                  </a:cubicBezTo>
                  <a:cubicBezTo>
                    <a:pt x="753" y="1001"/>
                    <a:pt x="909" y="1032"/>
                    <a:pt x="1068" y="1032"/>
                  </a:cubicBezTo>
                  <a:lnTo>
                    <a:pt x="1075" y="1032"/>
                  </a:lnTo>
                  <a:close/>
                  <a:moveTo>
                    <a:pt x="1246" y="1020"/>
                  </a:moveTo>
                  <a:cubicBezTo>
                    <a:pt x="1246" y="1020"/>
                    <a:pt x="1246" y="1020"/>
                    <a:pt x="1246" y="1020"/>
                  </a:cubicBezTo>
                  <a:cubicBezTo>
                    <a:pt x="1221" y="1023"/>
                    <a:pt x="1196" y="1026"/>
                    <a:pt x="1172" y="1028"/>
                  </a:cubicBezTo>
                  <a:cubicBezTo>
                    <a:pt x="1196" y="1026"/>
                    <a:pt x="1221" y="1023"/>
                    <a:pt x="1246" y="1020"/>
                  </a:cubicBezTo>
                  <a:close/>
                </a:path>
              </a:pathLst>
            </a:custGeom>
            <a:solidFill>
              <a:srgbClr val="009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43" name="Freeform 839">
              <a:extLst>
                <a:ext uri="{FF2B5EF4-FFF2-40B4-BE49-F238E27FC236}">
                  <a16:creationId xmlns:a16="http://schemas.microsoft.com/office/drawing/2014/main" id="{523B0A90-C122-4C60-8BE8-23109F03DEF4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92" y="440"/>
              <a:ext cx="243" cy="189"/>
            </a:xfrm>
            <a:custGeom>
              <a:avLst/>
              <a:gdLst>
                <a:gd name="T0" fmla="*/ 1212 w 1212"/>
                <a:gd name="T1" fmla="*/ 490 h 942"/>
                <a:gd name="T2" fmla="*/ 679 w 1212"/>
                <a:gd name="T3" fmla="*/ 886 h 942"/>
                <a:gd name="T4" fmla="*/ 336 w 1212"/>
                <a:gd name="T5" fmla="*/ 942 h 942"/>
                <a:gd name="T6" fmla="*/ 198 w 1212"/>
                <a:gd name="T7" fmla="*/ 933 h 942"/>
                <a:gd name="T8" fmla="*/ 67 w 1212"/>
                <a:gd name="T9" fmla="*/ 658 h 942"/>
                <a:gd name="T10" fmla="*/ 48 w 1212"/>
                <a:gd name="T11" fmla="*/ 593 h 942"/>
                <a:gd name="T12" fmla="*/ 7 w 1212"/>
                <a:gd name="T13" fmla="*/ 375 h 942"/>
                <a:gd name="T14" fmla="*/ 0 w 1212"/>
                <a:gd name="T15" fmla="*/ 257 h 942"/>
                <a:gd name="T16" fmla="*/ 0 w 1212"/>
                <a:gd name="T17" fmla="*/ 248 h 942"/>
                <a:gd name="T18" fmla="*/ 23 w 1212"/>
                <a:gd name="T19" fmla="*/ 14 h 942"/>
                <a:gd name="T20" fmla="*/ 206 w 1212"/>
                <a:gd name="T21" fmla="*/ 0 h 942"/>
                <a:gd name="T22" fmla="*/ 214 w 1212"/>
                <a:gd name="T23" fmla="*/ 0 h 942"/>
                <a:gd name="T24" fmla="*/ 1212 w 1212"/>
                <a:gd name="T25" fmla="*/ 490 h 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2" h="942">
                  <a:moveTo>
                    <a:pt x="1212" y="490"/>
                  </a:moveTo>
                  <a:cubicBezTo>
                    <a:pt x="1085" y="669"/>
                    <a:pt x="903" y="810"/>
                    <a:pt x="679" y="886"/>
                  </a:cubicBezTo>
                  <a:cubicBezTo>
                    <a:pt x="566" y="924"/>
                    <a:pt x="450" y="942"/>
                    <a:pt x="336" y="942"/>
                  </a:cubicBezTo>
                  <a:cubicBezTo>
                    <a:pt x="290" y="942"/>
                    <a:pt x="244" y="939"/>
                    <a:pt x="198" y="933"/>
                  </a:cubicBezTo>
                  <a:cubicBezTo>
                    <a:pt x="145" y="849"/>
                    <a:pt x="100" y="757"/>
                    <a:pt x="67" y="658"/>
                  </a:cubicBezTo>
                  <a:cubicBezTo>
                    <a:pt x="60" y="636"/>
                    <a:pt x="54" y="615"/>
                    <a:pt x="48" y="593"/>
                  </a:cubicBezTo>
                  <a:cubicBezTo>
                    <a:pt x="28" y="521"/>
                    <a:pt x="14" y="448"/>
                    <a:pt x="7" y="375"/>
                  </a:cubicBezTo>
                  <a:cubicBezTo>
                    <a:pt x="3" y="335"/>
                    <a:pt x="0" y="296"/>
                    <a:pt x="0" y="257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169"/>
                    <a:pt x="8" y="90"/>
                    <a:pt x="23" y="14"/>
                  </a:cubicBezTo>
                  <a:cubicBezTo>
                    <a:pt x="84" y="5"/>
                    <a:pt x="145" y="0"/>
                    <a:pt x="206" y="0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603" y="1"/>
                    <a:pt x="973" y="183"/>
                    <a:pt x="1212" y="490"/>
                  </a:cubicBezTo>
                  <a:close/>
                </a:path>
              </a:pathLst>
            </a:custGeom>
            <a:solidFill>
              <a:srgbClr val="4B3F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44" name="Freeform 840">
              <a:extLst>
                <a:ext uri="{FF2B5EF4-FFF2-40B4-BE49-F238E27FC236}">
                  <a16:creationId xmlns:a16="http://schemas.microsoft.com/office/drawing/2014/main" id="{4FA26726-7DF3-4D2F-A3A9-3E0FE886B6A9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820" y="332"/>
              <a:ext cx="776" cy="430"/>
            </a:xfrm>
            <a:custGeom>
              <a:avLst/>
              <a:gdLst>
                <a:gd name="T0" fmla="*/ 108 w 3880"/>
                <a:gd name="T1" fmla="*/ 253 h 2151"/>
                <a:gd name="T2" fmla="*/ 735 w 3880"/>
                <a:gd name="T3" fmla="*/ 366 h 2151"/>
                <a:gd name="T4" fmla="*/ 411 w 3880"/>
                <a:gd name="T5" fmla="*/ 367 h 2151"/>
                <a:gd name="T6" fmla="*/ 1092 w 3880"/>
                <a:gd name="T7" fmla="*/ 250 h 2151"/>
                <a:gd name="T8" fmla="*/ 1092 w 3880"/>
                <a:gd name="T9" fmla="*/ 473 h 2151"/>
                <a:gd name="T10" fmla="*/ 860 w 3880"/>
                <a:gd name="T11" fmla="*/ 366 h 2151"/>
                <a:gd name="T12" fmla="*/ 1501 w 3880"/>
                <a:gd name="T13" fmla="*/ 439 h 2151"/>
                <a:gd name="T14" fmla="*/ 1289 w 3880"/>
                <a:gd name="T15" fmla="*/ 337 h 2151"/>
                <a:gd name="T16" fmla="*/ 1801 w 3880"/>
                <a:gd name="T17" fmla="*/ 194 h 2151"/>
                <a:gd name="T18" fmla="*/ 2096 w 3880"/>
                <a:gd name="T19" fmla="*/ 326 h 2151"/>
                <a:gd name="T20" fmla="*/ 2151 w 3880"/>
                <a:gd name="T21" fmla="*/ 474 h 2151"/>
                <a:gd name="T22" fmla="*/ 2075 w 3880"/>
                <a:gd name="T23" fmla="*/ 326 h 2151"/>
                <a:gd name="T24" fmla="*/ 2096 w 3880"/>
                <a:gd name="T25" fmla="*/ 373 h 2151"/>
                <a:gd name="T26" fmla="*/ 2335 w 3880"/>
                <a:gd name="T27" fmla="*/ 248 h 2151"/>
                <a:gd name="T28" fmla="*/ 2208 w 3880"/>
                <a:gd name="T29" fmla="*/ 202 h 2151"/>
                <a:gd name="T30" fmla="*/ 2504 w 3880"/>
                <a:gd name="T31" fmla="*/ 202 h 2151"/>
                <a:gd name="T32" fmla="*/ 2815 w 3880"/>
                <a:gd name="T33" fmla="*/ 539 h 2151"/>
                <a:gd name="T34" fmla="*/ 2920 w 3880"/>
                <a:gd name="T35" fmla="*/ 439 h 2151"/>
                <a:gd name="T36" fmla="*/ 147 w 3880"/>
                <a:gd name="T37" fmla="*/ 880 h 2151"/>
                <a:gd name="T38" fmla="*/ 600 w 3880"/>
                <a:gd name="T39" fmla="*/ 1261 h 2151"/>
                <a:gd name="T40" fmla="*/ 38 w 3880"/>
                <a:gd name="T41" fmla="*/ 1261 h 2151"/>
                <a:gd name="T42" fmla="*/ 1011 w 3880"/>
                <a:gd name="T43" fmla="*/ 1202 h 2151"/>
                <a:gd name="T44" fmla="*/ 857 w 3880"/>
                <a:gd name="T45" fmla="*/ 987 h 2151"/>
                <a:gd name="T46" fmla="*/ 1343 w 3880"/>
                <a:gd name="T47" fmla="*/ 956 h 2151"/>
                <a:gd name="T48" fmla="*/ 1246 w 3880"/>
                <a:gd name="T49" fmla="*/ 1269 h 2151"/>
                <a:gd name="T50" fmla="*/ 1587 w 3880"/>
                <a:gd name="T51" fmla="*/ 873 h 2151"/>
                <a:gd name="T52" fmla="*/ 1535 w 3880"/>
                <a:gd name="T53" fmla="*/ 920 h 2151"/>
                <a:gd name="T54" fmla="*/ 1830 w 3880"/>
                <a:gd name="T55" fmla="*/ 1269 h 2151"/>
                <a:gd name="T56" fmla="*/ 1704 w 3880"/>
                <a:gd name="T57" fmla="*/ 1026 h 2151"/>
                <a:gd name="T58" fmla="*/ 2342 w 3880"/>
                <a:gd name="T59" fmla="*/ 1224 h 2151"/>
                <a:gd name="T60" fmla="*/ 2708 w 3880"/>
                <a:gd name="T61" fmla="*/ 1261 h 2151"/>
                <a:gd name="T62" fmla="*/ 2380 w 3880"/>
                <a:gd name="T63" fmla="*/ 1261 h 2151"/>
                <a:gd name="T64" fmla="*/ 283 w 3880"/>
                <a:gd name="T65" fmla="*/ 1615 h 2151"/>
                <a:gd name="T66" fmla="*/ 0 w 3880"/>
                <a:gd name="T67" fmla="*/ 1941 h 2151"/>
                <a:gd name="T68" fmla="*/ 543 w 3880"/>
                <a:gd name="T69" fmla="*/ 1955 h 2151"/>
                <a:gd name="T70" fmla="*/ 640 w 3880"/>
                <a:gd name="T71" fmla="*/ 1641 h 2151"/>
                <a:gd name="T72" fmla="*/ 1209 w 3880"/>
                <a:gd name="T73" fmla="*/ 1820 h 2151"/>
                <a:gd name="T74" fmla="*/ 860 w 3880"/>
                <a:gd name="T75" fmla="*/ 1820 h 2151"/>
                <a:gd name="T76" fmla="*/ 1452 w 3880"/>
                <a:gd name="T77" fmla="*/ 1734 h 2151"/>
                <a:gd name="T78" fmla="*/ 1504 w 3880"/>
                <a:gd name="T79" fmla="*/ 1881 h 2151"/>
                <a:gd name="T80" fmla="*/ 1727 w 3880"/>
                <a:gd name="T81" fmla="*/ 1542 h 2151"/>
                <a:gd name="T82" fmla="*/ 2106 w 3880"/>
                <a:gd name="T83" fmla="*/ 1818 h 2151"/>
                <a:gd name="T84" fmla="*/ 2009 w 3880"/>
                <a:gd name="T85" fmla="*/ 1774 h 2151"/>
                <a:gd name="T86" fmla="*/ 1983 w 3880"/>
                <a:gd name="T87" fmla="*/ 1842 h 2151"/>
                <a:gd name="T88" fmla="*/ 2278 w 3880"/>
                <a:gd name="T89" fmla="*/ 1460 h 2151"/>
                <a:gd name="T90" fmla="*/ 2408 w 3880"/>
                <a:gd name="T91" fmla="*/ 1481 h 2151"/>
                <a:gd name="T92" fmla="*/ 2669 w 3880"/>
                <a:gd name="T93" fmla="*/ 1721 h 2151"/>
                <a:gd name="T94" fmla="*/ 2580 w 3880"/>
                <a:gd name="T95" fmla="*/ 1882 h 2151"/>
                <a:gd name="T96" fmla="*/ 2897 w 3880"/>
                <a:gd name="T97" fmla="*/ 1650 h 2151"/>
                <a:gd name="T98" fmla="*/ 3095 w 3880"/>
                <a:gd name="T99" fmla="*/ 1901 h 2151"/>
                <a:gd name="T100" fmla="*/ 3002 w 3880"/>
                <a:gd name="T101" fmla="*/ 1549 h 2151"/>
                <a:gd name="T102" fmla="*/ 3327 w 3880"/>
                <a:gd name="T103" fmla="*/ 2000 h 2151"/>
                <a:gd name="T104" fmla="*/ 3382 w 3880"/>
                <a:gd name="T105" fmla="*/ 1782 h 2151"/>
                <a:gd name="T106" fmla="*/ 3657 w 3880"/>
                <a:gd name="T107" fmla="*/ 1991 h 2151"/>
                <a:gd name="T108" fmla="*/ 3754 w 3880"/>
                <a:gd name="T109" fmla="*/ 1641 h 2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80" h="2151">
                  <a:moveTo>
                    <a:pt x="108" y="531"/>
                  </a:moveTo>
                  <a:cubicBezTo>
                    <a:pt x="49" y="531"/>
                    <a:pt x="49" y="531"/>
                    <a:pt x="49" y="531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357" y="34"/>
                    <a:pt x="357" y="34"/>
                    <a:pt x="357" y="34"/>
                  </a:cubicBezTo>
                  <a:cubicBezTo>
                    <a:pt x="357" y="88"/>
                    <a:pt x="357" y="88"/>
                    <a:pt x="357" y="88"/>
                  </a:cubicBezTo>
                  <a:cubicBezTo>
                    <a:pt x="108" y="88"/>
                    <a:pt x="108" y="88"/>
                    <a:pt x="108" y="88"/>
                  </a:cubicBezTo>
                  <a:cubicBezTo>
                    <a:pt x="108" y="253"/>
                    <a:pt x="108" y="253"/>
                    <a:pt x="108" y="253"/>
                  </a:cubicBezTo>
                  <a:cubicBezTo>
                    <a:pt x="340" y="253"/>
                    <a:pt x="340" y="253"/>
                    <a:pt x="340" y="253"/>
                  </a:cubicBezTo>
                  <a:cubicBezTo>
                    <a:pt x="340" y="308"/>
                    <a:pt x="340" y="308"/>
                    <a:pt x="340" y="308"/>
                  </a:cubicBezTo>
                  <a:cubicBezTo>
                    <a:pt x="108" y="308"/>
                    <a:pt x="108" y="308"/>
                    <a:pt x="108" y="308"/>
                  </a:cubicBezTo>
                  <a:lnTo>
                    <a:pt x="108" y="531"/>
                  </a:lnTo>
                  <a:close/>
                  <a:moveTo>
                    <a:pt x="411" y="367"/>
                  </a:moveTo>
                  <a:cubicBezTo>
                    <a:pt x="411" y="265"/>
                    <a:pt x="482" y="194"/>
                    <a:pt x="579" y="194"/>
                  </a:cubicBezTo>
                  <a:cubicBezTo>
                    <a:pt x="672" y="194"/>
                    <a:pt x="735" y="257"/>
                    <a:pt x="735" y="366"/>
                  </a:cubicBezTo>
                  <a:cubicBezTo>
                    <a:pt x="735" y="383"/>
                    <a:pt x="735" y="383"/>
                    <a:pt x="735" y="383"/>
                  </a:cubicBezTo>
                  <a:cubicBezTo>
                    <a:pt x="470" y="383"/>
                    <a:pt x="470" y="383"/>
                    <a:pt x="470" y="383"/>
                  </a:cubicBezTo>
                  <a:cubicBezTo>
                    <a:pt x="474" y="440"/>
                    <a:pt x="517" y="489"/>
                    <a:pt x="577" y="489"/>
                  </a:cubicBezTo>
                  <a:cubicBezTo>
                    <a:pt x="624" y="489"/>
                    <a:pt x="656" y="472"/>
                    <a:pt x="682" y="439"/>
                  </a:cubicBezTo>
                  <a:cubicBezTo>
                    <a:pt x="723" y="471"/>
                    <a:pt x="723" y="471"/>
                    <a:pt x="723" y="471"/>
                  </a:cubicBezTo>
                  <a:cubicBezTo>
                    <a:pt x="685" y="521"/>
                    <a:pt x="638" y="539"/>
                    <a:pt x="577" y="539"/>
                  </a:cubicBezTo>
                  <a:cubicBezTo>
                    <a:pt x="474" y="539"/>
                    <a:pt x="411" y="462"/>
                    <a:pt x="411" y="367"/>
                  </a:cubicBezTo>
                  <a:close/>
                  <a:moveTo>
                    <a:pt x="470" y="337"/>
                  </a:moveTo>
                  <a:cubicBezTo>
                    <a:pt x="676" y="337"/>
                    <a:pt x="676" y="337"/>
                    <a:pt x="676" y="337"/>
                  </a:cubicBezTo>
                  <a:cubicBezTo>
                    <a:pt x="674" y="282"/>
                    <a:pt x="637" y="244"/>
                    <a:pt x="577" y="244"/>
                  </a:cubicBezTo>
                  <a:cubicBezTo>
                    <a:pt x="517" y="244"/>
                    <a:pt x="477" y="282"/>
                    <a:pt x="470" y="337"/>
                  </a:cubicBezTo>
                  <a:close/>
                  <a:moveTo>
                    <a:pt x="801" y="366"/>
                  </a:moveTo>
                  <a:cubicBezTo>
                    <a:pt x="801" y="267"/>
                    <a:pt x="871" y="194"/>
                    <a:pt x="974" y="194"/>
                  </a:cubicBezTo>
                  <a:cubicBezTo>
                    <a:pt x="1022" y="194"/>
                    <a:pt x="1062" y="215"/>
                    <a:pt x="1092" y="250"/>
                  </a:cubicBezTo>
                  <a:cubicBezTo>
                    <a:pt x="1093" y="250"/>
                    <a:pt x="1093" y="250"/>
                    <a:pt x="1093" y="250"/>
                  </a:cubicBezTo>
                  <a:cubicBezTo>
                    <a:pt x="1093" y="0"/>
                    <a:pt x="1093" y="0"/>
                    <a:pt x="1093" y="0"/>
                  </a:cubicBezTo>
                  <a:cubicBezTo>
                    <a:pt x="1148" y="0"/>
                    <a:pt x="1148" y="0"/>
                    <a:pt x="1148" y="0"/>
                  </a:cubicBezTo>
                  <a:cubicBezTo>
                    <a:pt x="1148" y="531"/>
                    <a:pt x="1148" y="531"/>
                    <a:pt x="1148" y="531"/>
                  </a:cubicBezTo>
                  <a:cubicBezTo>
                    <a:pt x="1093" y="531"/>
                    <a:pt x="1093" y="531"/>
                    <a:pt x="1093" y="531"/>
                  </a:cubicBezTo>
                  <a:cubicBezTo>
                    <a:pt x="1093" y="473"/>
                    <a:pt x="1093" y="473"/>
                    <a:pt x="1093" y="473"/>
                  </a:cubicBezTo>
                  <a:cubicBezTo>
                    <a:pt x="1092" y="473"/>
                    <a:pt x="1092" y="473"/>
                    <a:pt x="1092" y="473"/>
                  </a:cubicBezTo>
                  <a:cubicBezTo>
                    <a:pt x="1072" y="510"/>
                    <a:pt x="1025" y="539"/>
                    <a:pt x="966" y="539"/>
                  </a:cubicBezTo>
                  <a:cubicBezTo>
                    <a:pt x="874" y="539"/>
                    <a:pt x="801" y="465"/>
                    <a:pt x="801" y="366"/>
                  </a:cubicBezTo>
                  <a:close/>
                  <a:moveTo>
                    <a:pt x="860" y="366"/>
                  </a:moveTo>
                  <a:cubicBezTo>
                    <a:pt x="860" y="435"/>
                    <a:pt x="906" y="489"/>
                    <a:pt x="977" y="489"/>
                  </a:cubicBezTo>
                  <a:cubicBezTo>
                    <a:pt x="1048" y="489"/>
                    <a:pt x="1093" y="435"/>
                    <a:pt x="1093" y="366"/>
                  </a:cubicBezTo>
                  <a:cubicBezTo>
                    <a:pt x="1093" y="298"/>
                    <a:pt x="1048" y="244"/>
                    <a:pt x="977" y="244"/>
                  </a:cubicBezTo>
                  <a:cubicBezTo>
                    <a:pt x="906" y="244"/>
                    <a:pt x="860" y="298"/>
                    <a:pt x="860" y="366"/>
                  </a:cubicBezTo>
                  <a:close/>
                  <a:moveTo>
                    <a:pt x="1230" y="367"/>
                  </a:moveTo>
                  <a:cubicBezTo>
                    <a:pt x="1230" y="265"/>
                    <a:pt x="1302" y="194"/>
                    <a:pt x="1399" y="194"/>
                  </a:cubicBezTo>
                  <a:cubicBezTo>
                    <a:pt x="1492" y="194"/>
                    <a:pt x="1555" y="257"/>
                    <a:pt x="1555" y="366"/>
                  </a:cubicBezTo>
                  <a:cubicBezTo>
                    <a:pt x="1555" y="383"/>
                    <a:pt x="1555" y="383"/>
                    <a:pt x="1555" y="383"/>
                  </a:cubicBezTo>
                  <a:cubicBezTo>
                    <a:pt x="1289" y="383"/>
                    <a:pt x="1289" y="383"/>
                    <a:pt x="1289" y="383"/>
                  </a:cubicBezTo>
                  <a:cubicBezTo>
                    <a:pt x="1294" y="440"/>
                    <a:pt x="1337" y="489"/>
                    <a:pt x="1397" y="489"/>
                  </a:cubicBezTo>
                  <a:cubicBezTo>
                    <a:pt x="1444" y="489"/>
                    <a:pt x="1476" y="472"/>
                    <a:pt x="1501" y="439"/>
                  </a:cubicBezTo>
                  <a:cubicBezTo>
                    <a:pt x="1543" y="471"/>
                    <a:pt x="1543" y="471"/>
                    <a:pt x="1543" y="471"/>
                  </a:cubicBezTo>
                  <a:cubicBezTo>
                    <a:pt x="1504" y="521"/>
                    <a:pt x="1458" y="539"/>
                    <a:pt x="1397" y="539"/>
                  </a:cubicBezTo>
                  <a:cubicBezTo>
                    <a:pt x="1294" y="539"/>
                    <a:pt x="1230" y="462"/>
                    <a:pt x="1230" y="367"/>
                  </a:cubicBezTo>
                  <a:close/>
                  <a:moveTo>
                    <a:pt x="1289" y="337"/>
                  </a:moveTo>
                  <a:cubicBezTo>
                    <a:pt x="1496" y="337"/>
                    <a:pt x="1496" y="337"/>
                    <a:pt x="1496" y="337"/>
                  </a:cubicBezTo>
                  <a:cubicBezTo>
                    <a:pt x="1494" y="282"/>
                    <a:pt x="1457" y="244"/>
                    <a:pt x="1397" y="244"/>
                  </a:cubicBezTo>
                  <a:cubicBezTo>
                    <a:pt x="1336" y="244"/>
                    <a:pt x="1296" y="282"/>
                    <a:pt x="1289" y="337"/>
                  </a:cubicBezTo>
                  <a:close/>
                  <a:moveTo>
                    <a:pt x="1640" y="531"/>
                  </a:moveTo>
                  <a:cubicBezTo>
                    <a:pt x="1695" y="531"/>
                    <a:pt x="1695" y="531"/>
                    <a:pt x="1695" y="531"/>
                  </a:cubicBezTo>
                  <a:cubicBezTo>
                    <a:pt x="1695" y="371"/>
                    <a:pt x="1695" y="371"/>
                    <a:pt x="1695" y="371"/>
                  </a:cubicBezTo>
                  <a:cubicBezTo>
                    <a:pt x="1695" y="296"/>
                    <a:pt x="1724" y="249"/>
                    <a:pt x="1791" y="249"/>
                  </a:cubicBezTo>
                  <a:cubicBezTo>
                    <a:pt x="1801" y="249"/>
                    <a:pt x="1811" y="250"/>
                    <a:pt x="1820" y="253"/>
                  </a:cubicBezTo>
                  <a:cubicBezTo>
                    <a:pt x="1824" y="197"/>
                    <a:pt x="1824" y="197"/>
                    <a:pt x="1824" y="197"/>
                  </a:cubicBezTo>
                  <a:cubicBezTo>
                    <a:pt x="1816" y="194"/>
                    <a:pt x="1809" y="194"/>
                    <a:pt x="1801" y="194"/>
                  </a:cubicBezTo>
                  <a:cubicBezTo>
                    <a:pt x="1747" y="194"/>
                    <a:pt x="1707" y="224"/>
                    <a:pt x="1692" y="256"/>
                  </a:cubicBezTo>
                  <a:cubicBezTo>
                    <a:pt x="1690" y="256"/>
                    <a:pt x="1690" y="256"/>
                    <a:pt x="1690" y="256"/>
                  </a:cubicBezTo>
                  <a:cubicBezTo>
                    <a:pt x="1690" y="238"/>
                    <a:pt x="1689" y="220"/>
                    <a:pt x="1689" y="202"/>
                  </a:cubicBezTo>
                  <a:cubicBezTo>
                    <a:pt x="1637" y="202"/>
                    <a:pt x="1637" y="202"/>
                    <a:pt x="1637" y="202"/>
                  </a:cubicBezTo>
                  <a:cubicBezTo>
                    <a:pt x="1637" y="224"/>
                    <a:pt x="1640" y="250"/>
                    <a:pt x="1640" y="280"/>
                  </a:cubicBezTo>
                  <a:lnTo>
                    <a:pt x="1640" y="531"/>
                  </a:lnTo>
                  <a:close/>
                  <a:moveTo>
                    <a:pt x="2096" y="326"/>
                  </a:moveTo>
                  <a:cubicBezTo>
                    <a:pt x="2096" y="317"/>
                    <a:pt x="2096" y="317"/>
                    <a:pt x="2096" y="317"/>
                  </a:cubicBezTo>
                  <a:cubicBezTo>
                    <a:pt x="2096" y="269"/>
                    <a:pt x="2066" y="244"/>
                    <a:pt x="2015" y="244"/>
                  </a:cubicBezTo>
                  <a:cubicBezTo>
                    <a:pt x="1980" y="244"/>
                    <a:pt x="1943" y="256"/>
                    <a:pt x="1917" y="280"/>
                  </a:cubicBezTo>
                  <a:cubicBezTo>
                    <a:pt x="1883" y="244"/>
                    <a:pt x="1883" y="244"/>
                    <a:pt x="1883" y="244"/>
                  </a:cubicBezTo>
                  <a:cubicBezTo>
                    <a:pt x="1917" y="210"/>
                    <a:pt x="1966" y="194"/>
                    <a:pt x="2014" y="194"/>
                  </a:cubicBezTo>
                  <a:cubicBezTo>
                    <a:pt x="2111" y="194"/>
                    <a:pt x="2151" y="240"/>
                    <a:pt x="2151" y="333"/>
                  </a:cubicBezTo>
                  <a:cubicBezTo>
                    <a:pt x="2151" y="474"/>
                    <a:pt x="2151" y="474"/>
                    <a:pt x="2151" y="474"/>
                  </a:cubicBezTo>
                  <a:cubicBezTo>
                    <a:pt x="2151" y="493"/>
                    <a:pt x="2153" y="514"/>
                    <a:pt x="2156" y="531"/>
                  </a:cubicBezTo>
                  <a:cubicBezTo>
                    <a:pt x="2103" y="531"/>
                    <a:pt x="2103" y="531"/>
                    <a:pt x="2103" y="531"/>
                  </a:cubicBezTo>
                  <a:cubicBezTo>
                    <a:pt x="2100" y="516"/>
                    <a:pt x="2100" y="496"/>
                    <a:pt x="2100" y="482"/>
                  </a:cubicBezTo>
                  <a:cubicBezTo>
                    <a:pt x="2099" y="482"/>
                    <a:pt x="2099" y="482"/>
                    <a:pt x="2099" y="482"/>
                  </a:cubicBezTo>
                  <a:cubicBezTo>
                    <a:pt x="2077" y="515"/>
                    <a:pt x="2040" y="539"/>
                    <a:pt x="1990" y="539"/>
                  </a:cubicBezTo>
                  <a:cubicBezTo>
                    <a:pt x="1924" y="539"/>
                    <a:pt x="1868" y="506"/>
                    <a:pt x="1868" y="442"/>
                  </a:cubicBezTo>
                  <a:cubicBezTo>
                    <a:pt x="1868" y="333"/>
                    <a:pt x="1995" y="326"/>
                    <a:pt x="2075" y="326"/>
                  </a:cubicBezTo>
                  <a:lnTo>
                    <a:pt x="2096" y="326"/>
                  </a:lnTo>
                  <a:close/>
                  <a:moveTo>
                    <a:pt x="2096" y="373"/>
                  </a:moveTo>
                  <a:cubicBezTo>
                    <a:pt x="2042" y="373"/>
                    <a:pt x="2042" y="373"/>
                    <a:pt x="2042" y="373"/>
                  </a:cubicBezTo>
                  <a:cubicBezTo>
                    <a:pt x="1972" y="373"/>
                    <a:pt x="1927" y="392"/>
                    <a:pt x="1927" y="436"/>
                  </a:cubicBezTo>
                  <a:cubicBezTo>
                    <a:pt x="1927" y="478"/>
                    <a:pt x="1958" y="493"/>
                    <a:pt x="2000" y="493"/>
                  </a:cubicBezTo>
                  <a:cubicBezTo>
                    <a:pt x="2063" y="493"/>
                    <a:pt x="2095" y="447"/>
                    <a:pt x="2096" y="394"/>
                  </a:cubicBezTo>
                  <a:lnTo>
                    <a:pt x="2096" y="373"/>
                  </a:lnTo>
                  <a:close/>
                  <a:moveTo>
                    <a:pt x="2280" y="429"/>
                  </a:moveTo>
                  <a:cubicBezTo>
                    <a:pt x="2280" y="497"/>
                    <a:pt x="2292" y="539"/>
                    <a:pt x="2370" y="539"/>
                  </a:cubicBezTo>
                  <a:cubicBezTo>
                    <a:pt x="2391" y="539"/>
                    <a:pt x="2415" y="536"/>
                    <a:pt x="2434" y="527"/>
                  </a:cubicBezTo>
                  <a:cubicBezTo>
                    <a:pt x="2432" y="477"/>
                    <a:pt x="2432" y="477"/>
                    <a:pt x="2432" y="477"/>
                  </a:cubicBezTo>
                  <a:cubicBezTo>
                    <a:pt x="2418" y="485"/>
                    <a:pt x="2400" y="489"/>
                    <a:pt x="2384" y="489"/>
                  </a:cubicBezTo>
                  <a:cubicBezTo>
                    <a:pt x="2335" y="489"/>
                    <a:pt x="2335" y="455"/>
                    <a:pt x="2335" y="413"/>
                  </a:cubicBezTo>
                  <a:cubicBezTo>
                    <a:pt x="2335" y="248"/>
                    <a:pt x="2335" y="248"/>
                    <a:pt x="2335" y="248"/>
                  </a:cubicBezTo>
                  <a:cubicBezTo>
                    <a:pt x="2432" y="248"/>
                    <a:pt x="2432" y="248"/>
                    <a:pt x="2432" y="248"/>
                  </a:cubicBezTo>
                  <a:cubicBezTo>
                    <a:pt x="2432" y="202"/>
                    <a:pt x="2432" y="202"/>
                    <a:pt x="2432" y="202"/>
                  </a:cubicBezTo>
                  <a:cubicBezTo>
                    <a:pt x="2335" y="202"/>
                    <a:pt x="2335" y="202"/>
                    <a:pt x="2335" y="202"/>
                  </a:cubicBezTo>
                  <a:cubicBezTo>
                    <a:pt x="2335" y="109"/>
                    <a:pt x="2335" y="109"/>
                    <a:pt x="2335" y="109"/>
                  </a:cubicBezTo>
                  <a:cubicBezTo>
                    <a:pt x="2280" y="109"/>
                    <a:pt x="2280" y="109"/>
                    <a:pt x="2280" y="109"/>
                  </a:cubicBezTo>
                  <a:cubicBezTo>
                    <a:pt x="2280" y="202"/>
                    <a:pt x="2280" y="202"/>
                    <a:pt x="2280" y="202"/>
                  </a:cubicBezTo>
                  <a:cubicBezTo>
                    <a:pt x="2208" y="202"/>
                    <a:pt x="2208" y="202"/>
                    <a:pt x="2208" y="202"/>
                  </a:cubicBezTo>
                  <a:cubicBezTo>
                    <a:pt x="2208" y="248"/>
                    <a:pt x="2208" y="248"/>
                    <a:pt x="2208" y="248"/>
                  </a:cubicBezTo>
                  <a:cubicBezTo>
                    <a:pt x="2280" y="248"/>
                    <a:pt x="2280" y="248"/>
                    <a:pt x="2280" y="248"/>
                  </a:cubicBezTo>
                  <a:lnTo>
                    <a:pt x="2280" y="429"/>
                  </a:lnTo>
                  <a:close/>
                  <a:moveTo>
                    <a:pt x="2504" y="531"/>
                  </a:moveTo>
                  <a:cubicBezTo>
                    <a:pt x="2559" y="531"/>
                    <a:pt x="2559" y="531"/>
                    <a:pt x="2559" y="531"/>
                  </a:cubicBezTo>
                  <a:cubicBezTo>
                    <a:pt x="2559" y="202"/>
                    <a:pt x="2559" y="202"/>
                    <a:pt x="2559" y="202"/>
                  </a:cubicBezTo>
                  <a:cubicBezTo>
                    <a:pt x="2504" y="202"/>
                    <a:pt x="2504" y="202"/>
                    <a:pt x="2504" y="202"/>
                  </a:cubicBezTo>
                  <a:lnTo>
                    <a:pt x="2504" y="531"/>
                  </a:lnTo>
                  <a:close/>
                  <a:moveTo>
                    <a:pt x="2531" y="114"/>
                  </a:moveTo>
                  <a:cubicBezTo>
                    <a:pt x="2554" y="114"/>
                    <a:pt x="2571" y="97"/>
                    <a:pt x="2571" y="74"/>
                  </a:cubicBezTo>
                  <a:cubicBezTo>
                    <a:pt x="2571" y="52"/>
                    <a:pt x="2554" y="34"/>
                    <a:pt x="2531" y="34"/>
                  </a:cubicBezTo>
                  <a:cubicBezTo>
                    <a:pt x="2509" y="34"/>
                    <a:pt x="2491" y="52"/>
                    <a:pt x="2491" y="74"/>
                  </a:cubicBezTo>
                  <a:cubicBezTo>
                    <a:pt x="2491" y="97"/>
                    <a:pt x="2508" y="114"/>
                    <a:pt x="2531" y="114"/>
                  </a:cubicBezTo>
                  <a:close/>
                  <a:moveTo>
                    <a:pt x="2815" y="539"/>
                  </a:moveTo>
                  <a:cubicBezTo>
                    <a:pt x="2712" y="539"/>
                    <a:pt x="2649" y="462"/>
                    <a:pt x="2649" y="367"/>
                  </a:cubicBezTo>
                  <a:cubicBezTo>
                    <a:pt x="2649" y="265"/>
                    <a:pt x="2720" y="194"/>
                    <a:pt x="2817" y="194"/>
                  </a:cubicBezTo>
                  <a:cubicBezTo>
                    <a:pt x="2910" y="194"/>
                    <a:pt x="2973" y="257"/>
                    <a:pt x="2973" y="366"/>
                  </a:cubicBezTo>
                  <a:cubicBezTo>
                    <a:pt x="2973" y="383"/>
                    <a:pt x="2973" y="383"/>
                    <a:pt x="2973" y="383"/>
                  </a:cubicBezTo>
                  <a:cubicBezTo>
                    <a:pt x="2708" y="383"/>
                    <a:pt x="2708" y="383"/>
                    <a:pt x="2708" y="383"/>
                  </a:cubicBezTo>
                  <a:cubicBezTo>
                    <a:pt x="2712" y="440"/>
                    <a:pt x="2755" y="489"/>
                    <a:pt x="2815" y="489"/>
                  </a:cubicBezTo>
                  <a:cubicBezTo>
                    <a:pt x="2862" y="489"/>
                    <a:pt x="2894" y="472"/>
                    <a:pt x="2920" y="439"/>
                  </a:cubicBezTo>
                  <a:cubicBezTo>
                    <a:pt x="2961" y="471"/>
                    <a:pt x="2961" y="471"/>
                    <a:pt x="2961" y="471"/>
                  </a:cubicBezTo>
                  <a:cubicBezTo>
                    <a:pt x="2923" y="521"/>
                    <a:pt x="2876" y="539"/>
                    <a:pt x="2815" y="539"/>
                  </a:cubicBezTo>
                  <a:close/>
                  <a:moveTo>
                    <a:pt x="2708" y="337"/>
                  </a:moveTo>
                  <a:cubicBezTo>
                    <a:pt x="2914" y="337"/>
                    <a:pt x="2914" y="337"/>
                    <a:pt x="2914" y="337"/>
                  </a:cubicBezTo>
                  <a:cubicBezTo>
                    <a:pt x="2912" y="282"/>
                    <a:pt x="2875" y="244"/>
                    <a:pt x="2815" y="244"/>
                  </a:cubicBezTo>
                  <a:cubicBezTo>
                    <a:pt x="2755" y="244"/>
                    <a:pt x="2715" y="282"/>
                    <a:pt x="2708" y="337"/>
                  </a:cubicBezTo>
                  <a:close/>
                  <a:moveTo>
                    <a:pt x="147" y="880"/>
                  </a:moveTo>
                  <a:cubicBezTo>
                    <a:pt x="149" y="880"/>
                    <a:pt x="149" y="880"/>
                    <a:pt x="149" y="880"/>
                  </a:cubicBezTo>
                  <a:cubicBezTo>
                    <a:pt x="274" y="1261"/>
                    <a:pt x="274" y="1261"/>
                    <a:pt x="274" y="1261"/>
                  </a:cubicBezTo>
                  <a:cubicBezTo>
                    <a:pt x="358" y="1261"/>
                    <a:pt x="358" y="1261"/>
                    <a:pt x="358" y="1261"/>
                  </a:cubicBezTo>
                  <a:cubicBezTo>
                    <a:pt x="489" y="880"/>
                    <a:pt x="489" y="880"/>
                    <a:pt x="489" y="880"/>
                  </a:cubicBezTo>
                  <a:cubicBezTo>
                    <a:pt x="490" y="880"/>
                    <a:pt x="490" y="880"/>
                    <a:pt x="490" y="880"/>
                  </a:cubicBezTo>
                  <a:cubicBezTo>
                    <a:pt x="490" y="1261"/>
                    <a:pt x="490" y="1261"/>
                    <a:pt x="490" y="1261"/>
                  </a:cubicBezTo>
                  <a:cubicBezTo>
                    <a:pt x="600" y="1261"/>
                    <a:pt x="600" y="1261"/>
                    <a:pt x="600" y="1261"/>
                  </a:cubicBezTo>
                  <a:cubicBezTo>
                    <a:pt x="600" y="764"/>
                    <a:pt x="600" y="764"/>
                    <a:pt x="600" y="764"/>
                  </a:cubicBezTo>
                  <a:cubicBezTo>
                    <a:pt x="434" y="764"/>
                    <a:pt x="434" y="764"/>
                    <a:pt x="434" y="764"/>
                  </a:cubicBezTo>
                  <a:cubicBezTo>
                    <a:pt x="319" y="1088"/>
                    <a:pt x="319" y="1088"/>
                    <a:pt x="319" y="1088"/>
                  </a:cubicBezTo>
                  <a:cubicBezTo>
                    <a:pt x="318" y="1088"/>
                    <a:pt x="318" y="1088"/>
                    <a:pt x="318" y="1088"/>
                  </a:cubicBezTo>
                  <a:cubicBezTo>
                    <a:pt x="203" y="764"/>
                    <a:pt x="203" y="764"/>
                    <a:pt x="203" y="764"/>
                  </a:cubicBezTo>
                  <a:cubicBezTo>
                    <a:pt x="38" y="764"/>
                    <a:pt x="38" y="764"/>
                    <a:pt x="38" y="764"/>
                  </a:cubicBezTo>
                  <a:cubicBezTo>
                    <a:pt x="38" y="1261"/>
                    <a:pt x="38" y="1261"/>
                    <a:pt x="38" y="1261"/>
                  </a:cubicBezTo>
                  <a:cubicBezTo>
                    <a:pt x="147" y="1261"/>
                    <a:pt x="147" y="1261"/>
                    <a:pt x="147" y="1261"/>
                  </a:cubicBezTo>
                  <a:lnTo>
                    <a:pt x="147" y="880"/>
                  </a:lnTo>
                  <a:close/>
                  <a:moveTo>
                    <a:pt x="1027" y="1123"/>
                  </a:moveTo>
                  <a:cubicBezTo>
                    <a:pt x="782" y="1123"/>
                    <a:pt x="782" y="1123"/>
                    <a:pt x="782" y="1123"/>
                  </a:cubicBezTo>
                  <a:cubicBezTo>
                    <a:pt x="791" y="1163"/>
                    <a:pt x="821" y="1189"/>
                    <a:pt x="862" y="1189"/>
                  </a:cubicBezTo>
                  <a:cubicBezTo>
                    <a:pt x="896" y="1189"/>
                    <a:pt x="919" y="1172"/>
                    <a:pt x="937" y="1148"/>
                  </a:cubicBezTo>
                  <a:cubicBezTo>
                    <a:pt x="1011" y="1202"/>
                    <a:pt x="1011" y="1202"/>
                    <a:pt x="1011" y="1202"/>
                  </a:cubicBezTo>
                  <a:cubicBezTo>
                    <a:pt x="977" y="1245"/>
                    <a:pt x="921" y="1269"/>
                    <a:pt x="867" y="1269"/>
                  </a:cubicBezTo>
                  <a:cubicBezTo>
                    <a:pt x="761" y="1269"/>
                    <a:pt x="677" y="1199"/>
                    <a:pt x="677" y="1090"/>
                  </a:cubicBezTo>
                  <a:cubicBezTo>
                    <a:pt x="677" y="981"/>
                    <a:pt x="761" y="911"/>
                    <a:pt x="867" y="911"/>
                  </a:cubicBezTo>
                  <a:cubicBezTo>
                    <a:pt x="965" y="911"/>
                    <a:pt x="1027" y="981"/>
                    <a:pt x="1027" y="1090"/>
                  </a:cubicBezTo>
                  <a:lnTo>
                    <a:pt x="1027" y="1123"/>
                  </a:lnTo>
                  <a:close/>
                  <a:moveTo>
                    <a:pt x="921" y="1052"/>
                  </a:moveTo>
                  <a:cubicBezTo>
                    <a:pt x="922" y="1017"/>
                    <a:pt x="895" y="987"/>
                    <a:pt x="857" y="987"/>
                  </a:cubicBezTo>
                  <a:cubicBezTo>
                    <a:pt x="810" y="987"/>
                    <a:pt x="785" y="1019"/>
                    <a:pt x="782" y="1052"/>
                  </a:cubicBezTo>
                  <a:lnTo>
                    <a:pt x="921" y="1052"/>
                  </a:lnTo>
                  <a:close/>
                  <a:moveTo>
                    <a:pt x="1246" y="1269"/>
                  </a:moveTo>
                  <a:cubicBezTo>
                    <a:pt x="1145" y="1269"/>
                    <a:pt x="1078" y="1196"/>
                    <a:pt x="1078" y="1093"/>
                  </a:cubicBezTo>
                  <a:cubicBezTo>
                    <a:pt x="1078" y="998"/>
                    <a:pt x="1137" y="911"/>
                    <a:pt x="1234" y="911"/>
                  </a:cubicBezTo>
                  <a:cubicBezTo>
                    <a:pt x="1277" y="911"/>
                    <a:pt x="1318" y="923"/>
                    <a:pt x="1342" y="956"/>
                  </a:cubicBezTo>
                  <a:cubicBezTo>
                    <a:pt x="1343" y="956"/>
                    <a:pt x="1343" y="956"/>
                    <a:pt x="1343" y="956"/>
                  </a:cubicBezTo>
                  <a:cubicBezTo>
                    <a:pt x="1343" y="730"/>
                    <a:pt x="1343" y="730"/>
                    <a:pt x="1343" y="730"/>
                  </a:cubicBezTo>
                  <a:cubicBezTo>
                    <a:pt x="1449" y="730"/>
                    <a:pt x="1449" y="730"/>
                    <a:pt x="1449" y="730"/>
                  </a:cubicBezTo>
                  <a:cubicBezTo>
                    <a:pt x="1449" y="1261"/>
                    <a:pt x="1449" y="1261"/>
                    <a:pt x="1449" y="1261"/>
                  </a:cubicBezTo>
                  <a:cubicBezTo>
                    <a:pt x="1352" y="1261"/>
                    <a:pt x="1352" y="1261"/>
                    <a:pt x="1352" y="1261"/>
                  </a:cubicBezTo>
                  <a:cubicBezTo>
                    <a:pt x="1352" y="1216"/>
                    <a:pt x="1352" y="1216"/>
                    <a:pt x="1352" y="1216"/>
                  </a:cubicBezTo>
                  <a:cubicBezTo>
                    <a:pt x="1350" y="1216"/>
                    <a:pt x="1350" y="1216"/>
                    <a:pt x="1350" y="1216"/>
                  </a:cubicBezTo>
                  <a:cubicBezTo>
                    <a:pt x="1334" y="1241"/>
                    <a:pt x="1294" y="1269"/>
                    <a:pt x="1246" y="1269"/>
                  </a:cubicBezTo>
                  <a:close/>
                  <a:moveTo>
                    <a:pt x="1352" y="1090"/>
                  </a:moveTo>
                  <a:cubicBezTo>
                    <a:pt x="1352" y="1039"/>
                    <a:pt x="1320" y="1004"/>
                    <a:pt x="1268" y="1004"/>
                  </a:cubicBezTo>
                  <a:cubicBezTo>
                    <a:pt x="1215" y="1004"/>
                    <a:pt x="1183" y="1039"/>
                    <a:pt x="1183" y="1090"/>
                  </a:cubicBezTo>
                  <a:cubicBezTo>
                    <a:pt x="1183" y="1142"/>
                    <a:pt x="1215" y="1177"/>
                    <a:pt x="1268" y="1177"/>
                  </a:cubicBezTo>
                  <a:cubicBezTo>
                    <a:pt x="1320" y="1177"/>
                    <a:pt x="1352" y="1142"/>
                    <a:pt x="1352" y="1090"/>
                  </a:cubicBezTo>
                  <a:close/>
                  <a:moveTo>
                    <a:pt x="1526" y="812"/>
                  </a:moveTo>
                  <a:cubicBezTo>
                    <a:pt x="1526" y="846"/>
                    <a:pt x="1554" y="873"/>
                    <a:pt x="1587" y="873"/>
                  </a:cubicBezTo>
                  <a:cubicBezTo>
                    <a:pt x="1621" y="873"/>
                    <a:pt x="1648" y="846"/>
                    <a:pt x="1648" y="812"/>
                  </a:cubicBezTo>
                  <a:cubicBezTo>
                    <a:pt x="1648" y="778"/>
                    <a:pt x="1621" y="751"/>
                    <a:pt x="1587" y="751"/>
                  </a:cubicBezTo>
                  <a:cubicBezTo>
                    <a:pt x="1554" y="751"/>
                    <a:pt x="1526" y="778"/>
                    <a:pt x="1526" y="812"/>
                  </a:cubicBezTo>
                  <a:close/>
                  <a:moveTo>
                    <a:pt x="1535" y="1261"/>
                  </a:moveTo>
                  <a:cubicBezTo>
                    <a:pt x="1640" y="1261"/>
                    <a:pt x="1640" y="1261"/>
                    <a:pt x="1640" y="1261"/>
                  </a:cubicBezTo>
                  <a:cubicBezTo>
                    <a:pt x="1640" y="920"/>
                    <a:pt x="1640" y="920"/>
                    <a:pt x="1640" y="920"/>
                  </a:cubicBezTo>
                  <a:cubicBezTo>
                    <a:pt x="1535" y="920"/>
                    <a:pt x="1535" y="920"/>
                    <a:pt x="1535" y="920"/>
                  </a:cubicBezTo>
                  <a:lnTo>
                    <a:pt x="1535" y="1261"/>
                  </a:lnTo>
                  <a:close/>
                  <a:moveTo>
                    <a:pt x="1704" y="1026"/>
                  </a:moveTo>
                  <a:cubicBezTo>
                    <a:pt x="1704" y="1156"/>
                    <a:pt x="1882" y="1110"/>
                    <a:pt x="1882" y="1165"/>
                  </a:cubicBezTo>
                  <a:cubicBezTo>
                    <a:pt x="1882" y="1183"/>
                    <a:pt x="1858" y="1189"/>
                    <a:pt x="1834" y="1189"/>
                  </a:cubicBezTo>
                  <a:cubicBezTo>
                    <a:pt x="1802" y="1189"/>
                    <a:pt x="1779" y="1176"/>
                    <a:pt x="1759" y="1152"/>
                  </a:cubicBezTo>
                  <a:cubicBezTo>
                    <a:pt x="1695" y="1223"/>
                    <a:pt x="1695" y="1223"/>
                    <a:pt x="1695" y="1223"/>
                  </a:cubicBezTo>
                  <a:cubicBezTo>
                    <a:pt x="1729" y="1258"/>
                    <a:pt x="1782" y="1269"/>
                    <a:pt x="1830" y="1269"/>
                  </a:cubicBezTo>
                  <a:cubicBezTo>
                    <a:pt x="1903" y="1269"/>
                    <a:pt x="1987" y="1244"/>
                    <a:pt x="1987" y="1157"/>
                  </a:cubicBezTo>
                  <a:cubicBezTo>
                    <a:pt x="1987" y="1027"/>
                    <a:pt x="1809" y="1070"/>
                    <a:pt x="1809" y="1019"/>
                  </a:cubicBezTo>
                  <a:cubicBezTo>
                    <a:pt x="1809" y="999"/>
                    <a:pt x="1830" y="991"/>
                    <a:pt x="1848" y="991"/>
                  </a:cubicBezTo>
                  <a:cubicBezTo>
                    <a:pt x="1873" y="991"/>
                    <a:pt x="1894" y="1001"/>
                    <a:pt x="1909" y="1020"/>
                  </a:cubicBezTo>
                  <a:cubicBezTo>
                    <a:pt x="1974" y="956"/>
                    <a:pt x="1974" y="956"/>
                    <a:pt x="1974" y="956"/>
                  </a:cubicBezTo>
                  <a:cubicBezTo>
                    <a:pt x="1942" y="922"/>
                    <a:pt x="1892" y="911"/>
                    <a:pt x="1847" y="911"/>
                  </a:cubicBezTo>
                  <a:cubicBezTo>
                    <a:pt x="1776" y="911"/>
                    <a:pt x="1704" y="946"/>
                    <a:pt x="1704" y="1026"/>
                  </a:cubicBezTo>
                  <a:close/>
                  <a:moveTo>
                    <a:pt x="2220" y="1004"/>
                  </a:moveTo>
                  <a:cubicBezTo>
                    <a:pt x="2242" y="1004"/>
                    <a:pt x="2262" y="1015"/>
                    <a:pt x="2272" y="1030"/>
                  </a:cubicBezTo>
                  <a:cubicBezTo>
                    <a:pt x="2342" y="957"/>
                    <a:pt x="2342" y="957"/>
                    <a:pt x="2342" y="957"/>
                  </a:cubicBezTo>
                  <a:cubicBezTo>
                    <a:pt x="2309" y="923"/>
                    <a:pt x="2260" y="911"/>
                    <a:pt x="2220" y="911"/>
                  </a:cubicBezTo>
                  <a:cubicBezTo>
                    <a:pt x="2115" y="911"/>
                    <a:pt x="2030" y="981"/>
                    <a:pt x="2030" y="1090"/>
                  </a:cubicBezTo>
                  <a:cubicBezTo>
                    <a:pt x="2030" y="1199"/>
                    <a:pt x="2115" y="1269"/>
                    <a:pt x="2220" y="1269"/>
                  </a:cubicBezTo>
                  <a:cubicBezTo>
                    <a:pt x="2260" y="1269"/>
                    <a:pt x="2309" y="1258"/>
                    <a:pt x="2342" y="1224"/>
                  </a:cubicBezTo>
                  <a:cubicBezTo>
                    <a:pt x="2272" y="1151"/>
                    <a:pt x="2272" y="1151"/>
                    <a:pt x="2272" y="1151"/>
                  </a:cubicBezTo>
                  <a:cubicBezTo>
                    <a:pt x="2260" y="1165"/>
                    <a:pt x="2243" y="1177"/>
                    <a:pt x="2220" y="1177"/>
                  </a:cubicBezTo>
                  <a:cubicBezTo>
                    <a:pt x="2167" y="1177"/>
                    <a:pt x="2136" y="1142"/>
                    <a:pt x="2136" y="1090"/>
                  </a:cubicBezTo>
                  <a:cubicBezTo>
                    <a:pt x="2136" y="1039"/>
                    <a:pt x="2167" y="1004"/>
                    <a:pt x="2220" y="1004"/>
                  </a:cubicBezTo>
                  <a:close/>
                  <a:moveTo>
                    <a:pt x="2603" y="1094"/>
                  </a:moveTo>
                  <a:cubicBezTo>
                    <a:pt x="2603" y="1261"/>
                    <a:pt x="2603" y="1261"/>
                    <a:pt x="2603" y="1261"/>
                  </a:cubicBezTo>
                  <a:cubicBezTo>
                    <a:pt x="2708" y="1261"/>
                    <a:pt x="2708" y="1261"/>
                    <a:pt x="2708" y="1261"/>
                  </a:cubicBezTo>
                  <a:cubicBezTo>
                    <a:pt x="2708" y="1073"/>
                    <a:pt x="2708" y="1073"/>
                    <a:pt x="2708" y="1073"/>
                  </a:cubicBezTo>
                  <a:cubicBezTo>
                    <a:pt x="2708" y="981"/>
                    <a:pt x="2689" y="911"/>
                    <a:pt x="2582" y="911"/>
                  </a:cubicBezTo>
                  <a:cubicBezTo>
                    <a:pt x="2531" y="911"/>
                    <a:pt x="2496" y="939"/>
                    <a:pt x="2486" y="966"/>
                  </a:cubicBezTo>
                  <a:cubicBezTo>
                    <a:pt x="2485" y="966"/>
                    <a:pt x="2485" y="966"/>
                    <a:pt x="2485" y="966"/>
                  </a:cubicBezTo>
                  <a:cubicBezTo>
                    <a:pt x="2485" y="730"/>
                    <a:pt x="2485" y="730"/>
                    <a:pt x="2485" y="730"/>
                  </a:cubicBezTo>
                  <a:cubicBezTo>
                    <a:pt x="2380" y="730"/>
                    <a:pt x="2380" y="730"/>
                    <a:pt x="2380" y="730"/>
                  </a:cubicBezTo>
                  <a:cubicBezTo>
                    <a:pt x="2380" y="1261"/>
                    <a:pt x="2380" y="1261"/>
                    <a:pt x="2380" y="1261"/>
                  </a:cubicBezTo>
                  <a:cubicBezTo>
                    <a:pt x="2485" y="1261"/>
                    <a:pt x="2485" y="1261"/>
                    <a:pt x="2485" y="1261"/>
                  </a:cubicBezTo>
                  <a:cubicBezTo>
                    <a:pt x="2485" y="1091"/>
                    <a:pt x="2485" y="1091"/>
                    <a:pt x="2485" y="1091"/>
                  </a:cubicBezTo>
                  <a:cubicBezTo>
                    <a:pt x="2485" y="1047"/>
                    <a:pt x="2493" y="1004"/>
                    <a:pt x="2548" y="1004"/>
                  </a:cubicBezTo>
                  <a:cubicBezTo>
                    <a:pt x="2602" y="1004"/>
                    <a:pt x="2603" y="1054"/>
                    <a:pt x="2603" y="1094"/>
                  </a:cubicBezTo>
                  <a:close/>
                  <a:moveTo>
                    <a:pt x="130" y="1634"/>
                  </a:moveTo>
                  <a:cubicBezTo>
                    <a:pt x="130" y="1596"/>
                    <a:pt x="173" y="1582"/>
                    <a:pt x="204" y="1582"/>
                  </a:cubicBezTo>
                  <a:cubicBezTo>
                    <a:pt x="231" y="1582"/>
                    <a:pt x="266" y="1593"/>
                    <a:pt x="283" y="1615"/>
                  </a:cubicBezTo>
                  <a:cubicBezTo>
                    <a:pt x="359" y="1533"/>
                    <a:pt x="359" y="1533"/>
                    <a:pt x="359" y="1533"/>
                  </a:cubicBezTo>
                  <a:cubicBezTo>
                    <a:pt x="317" y="1496"/>
                    <a:pt x="262" y="1481"/>
                    <a:pt x="206" y="1481"/>
                  </a:cubicBezTo>
                  <a:cubicBezTo>
                    <a:pt x="109" y="1481"/>
                    <a:pt x="17" y="1537"/>
                    <a:pt x="17" y="1643"/>
                  </a:cubicBezTo>
                  <a:cubicBezTo>
                    <a:pt x="17" y="1809"/>
                    <a:pt x="250" y="1759"/>
                    <a:pt x="250" y="1851"/>
                  </a:cubicBezTo>
                  <a:cubicBezTo>
                    <a:pt x="250" y="1886"/>
                    <a:pt x="210" y="1903"/>
                    <a:pt x="174" y="1903"/>
                  </a:cubicBezTo>
                  <a:cubicBezTo>
                    <a:pt x="137" y="1903"/>
                    <a:pt x="101" y="1885"/>
                    <a:pt x="78" y="1856"/>
                  </a:cubicBezTo>
                  <a:cubicBezTo>
                    <a:pt x="0" y="1941"/>
                    <a:pt x="0" y="1941"/>
                    <a:pt x="0" y="1941"/>
                  </a:cubicBezTo>
                  <a:cubicBezTo>
                    <a:pt x="47" y="1985"/>
                    <a:pt x="104" y="2004"/>
                    <a:pt x="168" y="2004"/>
                  </a:cubicBezTo>
                  <a:cubicBezTo>
                    <a:pt x="270" y="2004"/>
                    <a:pt x="359" y="1951"/>
                    <a:pt x="359" y="1840"/>
                  </a:cubicBezTo>
                  <a:cubicBezTo>
                    <a:pt x="359" y="1666"/>
                    <a:pt x="130" y="1724"/>
                    <a:pt x="130" y="1634"/>
                  </a:cubicBezTo>
                  <a:close/>
                  <a:moveTo>
                    <a:pt x="808" y="1818"/>
                  </a:moveTo>
                  <a:cubicBezTo>
                    <a:pt x="808" y="1912"/>
                    <a:pt x="749" y="2000"/>
                    <a:pt x="652" y="2000"/>
                  </a:cubicBezTo>
                  <a:cubicBezTo>
                    <a:pt x="609" y="2000"/>
                    <a:pt x="568" y="1988"/>
                    <a:pt x="544" y="1955"/>
                  </a:cubicBezTo>
                  <a:cubicBezTo>
                    <a:pt x="543" y="1955"/>
                    <a:pt x="543" y="1955"/>
                    <a:pt x="543" y="1955"/>
                  </a:cubicBezTo>
                  <a:cubicBezTo>
                    <a:pt x="543" y="2151"/>
                    <a:pt x="543" y="2151"/>
                    <a:pt x="543" y="2151"/>
                  </a:cubicBezTo>
                  <a:cubicBezTo>
                    <a:pt x="437" y="2151"/>
                    <a:pt x="437" y="2151"/>
                    <a:pt x="437" y="2151"/>
                  </a:cubicBezTo>
                  <a:cubicBezTo>
                    <a:pt x="437" y="1650"/>
                    <a:pt x="437" y="1650"/>
                    <a:pt x="437" y="1650"/>
                  </a:cubicBezTo>
                  <a:cubicBezTo>
                    <a:pt x="534" y="1650"/>
                    <a:pt x="534" y="1650"/>
                    <a:pt x="534" y="1650"/>
                  </a:cubicBezTo>
                  <a:cubicBezTo>
                    <a:pt x="534" y="1695"/>
                    <a:pt x="534" y="1695"/>
                    <a:pt x="534" y="1695"/>
                  </a:cubicBezTo>
                  <a:cubicBezTo>
                    <a:pt x="536" y="1695"/>
                    <a:pt x="536" y="1695"/>
                    <a:pt x="536" y="1695"/>
                  </a:cubicBezTo>
                  <a:cubicBezTo>
                    <a:pt x="552" y="1670"/>
                    <a:pt x="593" y="1641"/>
                    <a:pt x="640" y="1641"/>
                  </a:cubicBezTo>
                  <a:cubicBezTo>
                    <a:pt x="741" y="1641"/>
                    <a:pt x="808" y="1714"/>
                    <a:pt x="808" y="1818"/>
                  </a:cubicBezTo>
                  <a:close/>
                  <a:moveTo>
                    <a:pt x="703" y="1820"/>
                  </a:moveTo>
                  <a:cubicBezTo>
                    <a:pt x="703" y="1769"/>
                    <a:pt x="671" y="1734"/>
                    <a:pt x="619" y="1734"/>
                  </a:cubicBezTo>
                  <a:cubicBezTo>
                    <a:pt x="566" y="1734"/>
                    <a:pt x="534" y="1769"/>
                    <a:pt x="534" y="1820"/>
                  </a:cubicBezTo>
                  <a:cubicBezTo>
                    <a:pt x="534" y="1872"/>
                    <a:pt x="566" y="1907"/>
                    <a:pt x="619" y="1907"/>
                  </a:cubicBezTo>
                  <a:cubicBezTo>
                    <a:pt x="671" y="1907"/>
                    <a:pt x="703" y="1872"/>
                    <a:pt x="703" y="1820"/>
                  </a:cubicBezTo>
                  <a:close/>
                  <a:moveTo>
                    <a:pt x="1209" y="1820"/>
                  </a:moveTo>
                  <a:cubicBezTo>
                    <a:pt x="1209" y="1853"/>
                    <a:pt x="1209" y="1853"/>
                    <a:pt x="1209" y="1853"/>
                  </a:cubicBezTo>
                  <a:cubicBezTo>
                    <a:pt x="965" y="1853"/>
                    <a:pt x="965" y="1853"/>
                    <a:pt x="965" y="1853"/>
                  </a:cubicBezTo>
                  <a:cubicBezTo>
                    <a:pt x="973" y="1894"/>
                    <a:pt x="1004" y="1920"/>
                    <a:pt x="1044" y="1920"/>
                  </a:cubicBezTo>
                  <a:cubicBezTo>
                    <a:pt x="1079" y="1920"/>
                    <a:pt x="1102" y="1902"/>
                    <a:pt x="1119" y="1878"/>
                  </a:cubicBezTo>
                  <a:cubicBezTo>
                    <a:pt x="1193" y="1932"/>
                    <a:pt x="1193" y="1932"/>
                    <a:pt x="1193" y="1932"/>
                  </a:cubicBezTo>
                  <a:cubicBezTo>
                    <a:pt x="1159" y="1975"/>
                    <a:pt x="1104" y="2000"/>
                    <a:pt x="1049" y="2000"/>
                  </a:cubicBezTo>
                  <a:cubicBezTo>
                    <a:pt x="944" y="2000"/>
                    <a:pt x="860" y="1929"/>
                    <a:pt x="860" y="1820"/>
                  </a:cubicBezTo>
                  <a:cubicBezTo>
                    <a:pt x="860" y="1712"/>
                    <a:pt x="944" y="1641"/>
                    <a:pt x="1049" y="1641"/>
                  </a:cubicBezTo>
                  <a:cubicBezTo>
                    <a:pt x="1148" y="1641"/>
                    <a:pt x="1209" y="1712"/>
                    <a:pt x="1209" y="1820"/>
                  </a:cubicBezTo>
                  <a:close/>
                  <a:moveTo>
                    <a:pt x="1104" y="1782"/>
                  </a:moveTo>
                  <a:cubicBezTo>
                    <a:pt x="1105" y="1747"/>
                    <a:pt x="1077" y="1717"/>
                    <a:pt x="1039" y="1717"/>
                  </a:cubicBezTo>
                  <a:cubicBezTo>
                    <a:pt x="993" y="1717"/>
                    <a:pt x="968" y="1749"/>
                    <a:pt x="965" y="1782"/>
                  </a:cubicBezTo>
                  <a:lnTo>
                    <a:pt x="1104" y="1782"/>
                  </a:lnTo>
                  <a:close/>
                  <a:moveTo>
                    <a:pt x="1452" y="1734"/>
                  </a:moveTo>
                  <a:cubicBezTo>
                    <a:pt x="1474" y="1734"/>
                    <a:pt x="1494" y="1745"/>
                    <a:pt x="1504" y="1760"/>
                  </a:cubicBezTo>
                  <a:cubicBezTo>
                    <a:pt x="1574" y="1687"/>
                    <a:pt x="1574" y="1687"/>
                    <a:pt x="1574" y="1687"/>
                  </a:cubicBezTo>
                  <a:cubicBezTo>
                    <a:pt x="1541" y="1653"/>
                    <a:pt x="1492" y="1641"/>
                    <a:pt x="1452" y="1641"/>
                  </a:cubicBezTo>
                  <a:cubicBezTo>
                    <a:pt x="1347" y="1641"/>
                    <a:pt x="1263" y="1712"/>
                    <a:pt x="1263" y="1820"/>
                  </a:cubicBezTo>
                  <a:cubicBezTo>
                    <a:pt x="1263" y="1929"/>
                    <a:pt x="1347" y="2000"/>
                    <a:pt x="1452" y="2000"/>
                  </a:cubicBezTo>
                  <a:cubicBezTo>
                    <a:pt x="1492" y="2000"/>
                    <a:pt x="1541" y="1988"/>
                    <a:pt x="1574" y="1954"/>
                  </a:cubicBezTo>
                  <a:cubicBezTo>
                    <a:pt x="1504" y="1881"/>
                    <a:pt x="1504" y="1881"/>
                    <a:pt x="1504" y="1881"/>
                  </a:cubicBezTo>
                  <a:cubicBezTo>
                    <a:pt x="1492" y="1895"/>
                    <a:pt x="1476" y="1907"/>
                    <a:pt x="1452" y="1907"/>
                  </a:cubicBezTo>
                  <a:cubicBezTo>
                    <a:pt x="1400" y="1907"/>
                    <a:pt x="1368" y="1872"/>
                    <a:pt x="1368" y="1820"/>
                  </a:cubicBezTo>
                  <a:cubicBezTo>
                    <a:pt x="1368" y="1769"/>
                    <a:pt x="1400" y="1734"/>
                    <a:pt x="1452" y="1734"/>
                  </a:cubicBezTo>
                  <a:close/>
                  <a:moveTo>
                    <a:pt x="1666" y="1481"/>
                  </a:moveTo>
                  <a:cubicBezTo>
                    <a:pt x="1632" y="1481"/>
                    <a:pt x="1605" y="1509"/>
                    <a:pt x="1605" y="1542"/>
                  </a:cubicBezTo>
                  <a:cubicBezTo>
                    <a:pt x="1605" y="1576"/>
                    <a:pt x="1632" y="1603"/>
                    <a:pt x="1666" y="1603"/>
                  </a:cubicBezTo>
                  <a:cubicBezTo>
                    <a:pt x="1700" y="1603"/>
                    <a:pt x="1727" y="1576"/>
                    <a:pt x="1727" y="1542"/>
                  </a:cubicBezTo>
                  <a:cubicBezTo>
                    <a:pt x="1727" y="1509"/>
                    <a:pt x="1700" y="1481"/>
                    <a:pt x="1666" y="1481"/>
                  </a:cubicBezTo>
                  <a:close/>
                  <a:moveTo>
                    <a:pt x="1613" y="1991"/>
                  </a:moveTo>
                  <a:cubicBezTo>
                    <a:pt x="1719" y="1991"/>
                    <a:pt x="1719" y="1991"/>
                    <a:pt x="1719" y="1991"/>
                  </a:cubicBezTo>
                  <a:cubicBezTo>
                    <a:pt x="1719" y="1650"/>
                    <a:pt x="1719" y="1650"/>
                    <a:pt x="1719" y="1650"/>
                  </a:cubicBezTo>
                  <a:cubicBezTo>
                    <a:pt x="1613" y="1650"/>
                    <a:pt x="1613" y="1650"/>
                    <a:pt x="1613" y="1650"/>
                  </a:cubicBezTo>
                  <a:lnTo>
                    <a:pt x="1613" y="1991"/>
                  </a:lnTo>
                  <a:close/>
                  <a:moveTo>
                    <a:pt x="2106" y="1818"/>
                  </a:moveTo>
                  <a:cubicBezTo>
                    <a:pt x="2106" y="1991"/>
                    <a:pt x="2106" y="1991"/>
                    <a:pt x="2106" y="1991"/>
                  </a:cubicBezTo>
                  <a:cubicBezTo>
                    <a:pt x="2009" y="1991"/>
                    <a:pt x="2009" y="1991"/>
                    <a:pt x="2009" y="1991"/>
                  </a:cubicBezTo>
                  <a:cubicBezTo>
                    <a:pt x="2009" y="1948"/>
                    <a:pt x="2009" y="1948"/>
                    <a:pt x="2009" y="1948"/>
                  </a:cubicBezTo>
                  <a:cubicBezTo>
                    <a:pt x="2007" y="1948"/>
                    <a:pt x="2007" y="1948"/>
                    <a:pt x="2007" y="1948"/>
                  </a:cubicBezTo>
                  <a:cubicBezTo>
                    <a:pt x="1984" y="1985"/>
                    <a:pt x="1942" y="2000"/>
                    <a:pt x="1899" y="2000"/>
                  </a:cubicBezTo>
                  <a:cubicBezTo>
                    <a:pt x="1835" y="2000"/>
                    <a:pt x="1778" y="1963"/>
                    <a:pt x="1778" y="1894"/>
                  </a:cubicBezTo>
                  <a:cubicBezTo>
                    <a:pt x="1778" y="1776"/>
                    <a:pt x="1921" y="1774"/>
                    <a:pt x="2009" y="1774"/>
                  </a:cubicBezTo>
                  <a:cubicBezTo>
                    <a:pt x="2009" y="1737"/>
                    <a:pt x="1978" y="1713"/>
                    <a:pt x="1941" y="1713"/>
                  </a:cubicBezTo>
                  <a:cubicBezTo>
                    <a:pt x="1907" y="1713"/>
                    <a:pt x="1878" y="1728"/>
                    <a:pt x="1856" y="1754"/>
                  </a:cubicBezTo>
                  <a:cubicBezTo>
                    <a:pt x="1799" y="1696"/>
                    <a:pt x="1799" y="1696"/>
                    <a:pt x="1799" y="1696"/>
                  </a:cubicBezTo>
                  <a:cubicBezTo>
                    <a:pt x="1838" y="1660"/>
                    <a:pt x="1894" y="1641"/>
                    <a:pt x="1950" y="1641"/>
                  </a:cubicBezTo>
                  <a:cubicBezTo>
                    <a:pt x="2073" y="1641"/>
                    <a:pt x="2106" y="1704"/>
                    <a:pt x="2106" y="1818"/>
                  </a:cubicBezTo>
                  <a:close/>
                  <a:moveTo>
                    <a:pt x="2009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50" y="1842"/>
                    <a:pt x="1879" y="1844"/>
                    <a:pt x="1879" y="1891"/>
                  </a:cubicBezTo>
                  <a:cubicBezTo>
                    <a:pt x="1879" y="1916"/>
                    <a:pt x="1905" y="1928"/>
                    <a:pt x="1929" y="1928"/>
                  </a:cubicBezTo>
                  <a:cubicBezTo>
                    <a:pt x="1970" y="1928"/>
                    <a:pt x="2009" y="1906"/>
                    <a:pt x="2009" y="1864"/>
                  </a:cubicBezTo>
                  <a:lnTo>
                    <a:pt x="2009" y="1842"/>
                  </a:lnTo>
                  <a:close/>
                  <a:moveTo>
                    <a:pt x="2173" y="1991"/>
                  </a:moveTo>
                  <a:cubicBezTo>
                    <a:pt x="2278" y="1991"/>
                    <a:pt x="2278" y="1991"/>
                    <a:pt x="2278" y="1991"/>
                  </a:cubicBezTo>
                  <a:cubicBezTo>
                    <a:pt x="2278" y="1460"/>
                    <a:pt x="2278" y="1460"/>
                    <a:pt x="2278" y="1460"/>
                  </a:cubicBezTo>
                  <a:cubicBezTo>
                    <a:pt x="2173" y="1460"/>
                    <a:pt x="2173" y="1460"/>
                    <a:pt x="2173" y="1460"/>
                  </a:cubicBezTo>
                  <a:lnTo>
                    <a:pt x="2173" y="1991"/>
                  </a:lnTo>
                  <a:close/>
                  <a:moveTo>
                    <a:pt x="2408" y="1481"/>
                  </a:moveTo>
                  <a:cubicBezTo>
                    <a:pt x="2375" y="1481"/>
                    <a:pt x="2347" y="1509"/>
                    <a:pt x="2347" y="1542"/>
                  </a:cubicBezTo>
                  <a:cubicBezTo>
                    <a:pt x="2347" y="1576"/>
                    <a:pt x="2375" y="1603"/>
                    <a:pt x="2408" y="1603"/>
                  </a:cubicBezTo>
                  <a:cubicBezTo>
                    <a:pt x="2442" y="1603"/>
                    <a:pt x="2469" y="1576"/>
                    <a:pt x="2469" y="1542"/>
                  </a:cubicBezTo>
                  <a:cubicBezTo>
                    <a:pt x="2469" y="1509"/>
                    <a:pt x="2442" y="1481"/>
                    <a:pt x="2408" y="1481"/>
                  </a:cubicBezTo>
                  <a:close/>
                  <a:moveTo>
                    <a:pt x="2356" y="1991"/>
                  </a:moveTo>
                  <a:cubicBezTo>
                    <a:pt x="2461" y="1991"/>
                    <a:pt x="2461" y="1991"/>
                    <a:pt x="2461" y="1991"/>
                  </a:cubicBezTo>
                  <a:cubicBezTo>
                    <a:pt x="2461" y="1650"/>
                    <a:pt x="2461" y="1650"/>
                    <a:pt x="2461" y="1650"/>
                  </a:cubicBezTo>
                  <a:cubicBezTo>
                    <a:pt x="2356" y="1650"/>
                    <a:pt x="2356" y="1650"/>
                    <a:pt x="2356" y="1650"/>
                  </a:cubicBezTo>
                  <a:lnTo>
                    <a:pt x="2356" y="1991"/>
                  </a:lnTo>
                  <a:close/>
                  <a:moveTo>
                    <a:pt x="2630" y="1750"/>
                  </a:moveTo>
                  <a:cubicBezTo>
                    <a:pt x="2630" y="1729"/>
                    <a:pt x="2651" y="1721"/>
                    <a:pt x="2669" y="1721"/>
                  </a:cubicBezTo>
                  <a:cubicBezTo>
                    <a:pt x="2694" y="1721"/>
                    <a:pt x="2715" y="1731"/>
                    <a:pt x="2730" y="1750"/>
                  </a:cubicBezTo>
                  <a:cubicBezTo>
                    <a:pt x="2795" y="1686"/>
                    <a:pt x="2795" y="1686"/>
                    <a:pt x="2795" y="1686"/>
                  </a:cubicBezTo>
                  <a:cubicBezTo>
                    <a:pt x="2763" y="1653"/>
                    <a:pt x="2713" y="1641"/>
                    <a:pt x="2668" y="1641"/>
                  </a:cubicBezTo>
                  <a:cubicBezTo>
                    <a:pt x="2597" y="1641"/>
                    <a:pt x="2525" y="1676"/>
                    <a:pt x="2525" y="1757"/>
                  </a:cubicBezTo>
                  <a:cubicBezTo>
                    <a:pt x="2525" y="1887"/>
                    <a:pt x="2703" y="1840"/>
                    <a:pt x="2703" y="1895"/>
                  </a:cubicBezTo>
                  <a:cubicBezTo>
                    <a:pt x="2703" y="1913"/>
                    <a:pt x="2679" y="1920"/>
                    <a:pt x="2655" y="1920"/>
                  </a:cubicBezTo>
                  <a:cubicBezTo>
                    <a:pt x="2623" y="1920"/>
                    <a:pt x="2600" y="1906"/>
                    <a:pt x="2580" y="1882"/>
                  </a:cubicBezTo>
                  <a:cubicBezTo>
                    <a:pt x="2517" y="1953"/>
                    <a:pt x="2517" y="1953"/>
                    <a:pt x="2517" y="1953"/>
                  </a:cubicBezTo>
                  <a:cubicBezTo>
                    <a:pt x="2550" y="1988"/>
                    <a:pt x="2603" y="2000"/>
                    <a:pt x="2651" y="2000"/>
                  </a:cubicBezTo>
                  <a:cubicBezTo>
                    <a:pt x="2724" y="2000"/>
                    <a:pt x="2808" y="1974"/>
                    <a:pt x="2808" y="1887"/>
                  </a:cubicBezTo>
                  <a:cubicBezTo>
                    <a:pt x="2808" y="1757"/>
                    <a:pt x="2630" y="1800"/>
                    <a:pt x="2630" y="1750"/>
                  </a:cubicBezTo>
                  <a:close/>
                  <a:moveTo>
                    <a:pt x="3002" y="1549"/>
                  </a:moveTo>
                  <a:cubicBezTo>
                    <a:pt x="2897" y="1549"/>
                    <a:pt x="2897" y="1549"/>
                    <a:pt x="2897" y="1549"/>
                  </a:cubicBezTo>
                  <a:cubicBezTo>
                    <a:pt x="2897" y="1650"/>
                    <a:pt x="2897" y="1650"/>
                    <a:pt x="2897" y="1650"/>
                  </a:cubicBezTo>
                  <a:cubicBezTo>
                    <a:pt x="2829" y="1650"/>
                    <a:pt x="2829" y="1650"/>
                    <a:pt x="2829" y="1650"/>
                  </a:cubicBezTo>
                  <a:cubicBezTo>
                    <a:pt x="2829" y="1734"/>
                    <a:pt x="2829" y="1734"/>
                    <a:pt x="2829" y="1734"/>
                  </a:cubicBezTo>
                  <a:cubicBezTo>
                    <a:pt x="2897" y="1734"/>
                    <a:pt x="2897" y="1734"/>
                    <a:pt x="2897" y="1734"/>
                  </a:cubicBezTo>
                  <a:cubicBezTo>
                    <a:pt x="2897" y="1896"/>
                    <a:pt x="2897" y="1896"/>
                    <a:pt x="2897" y="1896"/>
                  </a:cubicBezTo>
                  <a:cubicBezTo>
                    <a:pt x="2897" y="1971"/>
                    <a:pt x="2951" y="2000"/>
                    <a:pt x="3021" y="2000"/>
                  </a:cubicBezTo>
                  <a:cubicBezTo>
                    <a:pt x="3046" y="2000"/>
                    <a:pt x="3072" y="1997"/>
                    <a:pt x="3095" y="1989"/>
                  </a:cubicBezTo>
                  <a:cubicBezTo>
                    <a:pt x="3095" y="1901"/>
                    <a:pt x="3095" y="1901"/>
                    <a:pt x="3095" y="1901"/>
                  </a:cubicBezTo>
                  <a:cubicBezTo>
                    <a:pt x="3086" y="1910"/>
                    <a:pt x="3063" y="1911"/>
                    <a:pt x="3052" y="1911"/>
                  </a:cubicBezTo>
                  <a:cubicBezTo>
                    <a:pt x="3006" y="1911"/>
                    <a:pt x="3002" y="1884"/>
                    <a:pt x="3002" y="1848"/>
                  </a:cubicBezTo>
                  <a:cubicBezTo>
                    <a:pt x="3002" y="1734"/>
                    <a:pt x="3002" y="1734"/>
                    <a:pt x="3002" y="1734"/>
                  </a:cubicBezTo>
                  <a:cubicBezTo>
                    <a:pt x="3095" y="1734"/>
                    <a:pt x="3095" y="1734"/>
                    <a:pt x="3095" y="1734"/>
                  </a:cubicBezTo>
                  <a:cubicBezTo>
                    <a:pt x="3095" y="1650"/>
                    <a:pt x="3095" y="1650"/>
                    <a:pt x="3095" y="1650"/>
                  </a:cubicBezTo>
                  <a:cubicBezTo>
                    <a:pt x="3002" y="1650"/>
                    <a:pt x="3002" y="1650"/>
                    <a:pt x="3002" y="1650"/>
                  </a:cubicBezTo>
                  <a:lnTo>
                    <a:pt x="3002" y="1549"/>
                  </a:lnTo>
                  <a:close/>
                  <a:moveTo>
                    <a:pt x="3487" y="1820"/>
                  </a:moveTo>
                  <a:cubicBezTo>
                    <a:pt x="3487" y="1853"/>
                    <a:pt x="3487" y="1853"/>
                    <a:pt x="3487" y="1853"/>
                  </a:cubicBezTo>
                  <a:cubicBezTo>
                    <a:pt x="3243" y="1853"/>
                    <a:pt x="3243" y="1853"/>
                    <a:pt x="3243" y="1853"/>
                  </a:cubicBezTo>
                  <a:cubicBezTo>
                    <a:pt x="3251" y="1894"/>
                    <a:pt x="3282" y="1920"/>
                    <a:pt x="3322" y="1920"/>
                  </a:cubicBezTo>
                  <a:cubicBezTo>
                    <a:pt x="3357" y="1920"/>
                    <a:pt x="3380" y="1902"/>
                    <a:pt x="3397" y="1878"/>
                  </a:cubicBezTo>
                  <a:cubicBezTo>
                    <a:pt x="3471" y="1932"/>
                    <a:pt x="3471" y="1932"/>
                    <a:pt x="3471" y="1932"/>
                  </a:cubicBezTo>
                  <a:cubicBezTo>
                    <a:pt x="3437" y="1975"/>
                    <a:pt x="3382" y="2000"/>
                    <a:pt x="3327" y="2000"/>
                  </a:cubicBezTo>
                  <a:cubicBezTo>
                    <a:pt x="3222" y="2000"/>
                    <a:pt x="3138" y="1929"/>
                    <a:pt x="3138" y="1820"/>
                  </a:cubicBezTo>
                  <a:cubicBezTo>
                    <a:pt x="3138" y="1712"/>
                    <a:pt x="3222" y="1641"/>
                    <a:pt x="3327" y="1641"/>
                  </a:cubicBezTo>
                  <a:cubicBezTo>
                    <a:pt x="3426" y="1641"/>
                    <a:pt x="3487" y="1712"/>
                    <a:pt x="3487" y="1820"/>
                  </a:cubicBezTo>
                  <a:close/>
                  <a:moveTo>
                    <a:pt x="3382" y="1782"/>
                  </a:moveTo>
                  <a:cubicBezTo>
                    <a:pt x="3383" y="1747"/>
                    <a:pt x="3355" y="1717"/>
                    <a:pt x="3317" y="1717"/>
                  </a:cubicBezTo>
                  <a:cubicBezTo>
                    <a:pt x="3271" y="1717"/>
                    <a:pt x="3246" y="1749"/>
                    <a:pt x="3243" y="1782"/>
                  </a:cubicBezTo>
                  <a:lnTo>
                    <a:pt x="3382" y="1782"/>
                  </a:lnTo>
                  <a:close/>
                  <a:moveTo>
                    <a:pt x="3754" y="1641"/>
                  </a:moveTo>
                  <a:cubicBezTo>
                    <a:pt x="3702" y="1641"/>
                    <a:pt x="3668" y="1669"/>
                    <a:pt x="3654" y="1696"/>
                  </a:cubicBezTo>
                  <a:cubicBezTo>
                    <a:pt x="3652" y="1696"/>
                    <a:pt x="3652" y="1696"/>
                    <a:pt x="3652" y="1696"/>
                  </a:cubicBezTo>
                  <a:cubicBezTo>
                    <a:pt x="3652" y="1650"/>
                    <a:pt x="3652" y="1650"/>
                    <a:pt x="3652" y="1650"/>
                  </a:cubicBezTo>
                  <a:cubicBezTo>
                    <a:pt x="3551" y="1650"/>
                    <a:pt x="3551" y="1650"/>
                    <a:pt x="3551" y="1650"/>
                  </a:cubicBezTo>
                  <a:cubicBezTo>
                    <a:pt x="3551" y="1991"/>
                    <a:pt x="3551" y="1991"/>
                    <a:pt x="3551" y="1991"/>
                  </a:cubicBezTo>
                  <a:cubicBezTo>
                    <a:pt x="3657" y="1991"/>
                    <a:pt x="3657" y="1991"/>
                    <a:pt x="3657" y="1991"/>
                  </a:cubicBezTo>
                  <a:cubicBezTo>
                    <a:pt x="3657" y="1821"/>
                    <a:pt x="3657" y="1821"/>
                    <a:pt x="3657" y="1821"/>
                  </a:cubicBezTo>
                  <a:cubicBezTo>
                    <a:pt x="3657" y="1777"/>
                    <a:pt x="3665" y="1734"/>
                    <a:pt x="3720" y="1734"/>
                  </a:cubicBezTo>
                  <a:cubicBezTo>
                    <a:pt x="3774" y="1734"/>
                    <a:pt x="3775" y="1785"/>
                    <a:pt x="3775" y="1824"/>
                  </a:cubicBezTo>
                  <a:cubicBezTo>
                    <a:pt x="3775" y="1991"/>
                    <a:pt x="3775" y="1991"/>
                    <a:pt x="3775" y="1991"/>
                  </a:cubicBezTo>
                  <a:cubicBezTo>
                    <a:pt x="3880" y="1991"/>
                    <a:pt x="3880" y="1991"/>
                    <a:pt x="3880" y="1991"/>
                  </a:cubicBezTo>
                  <a:cubicBezTo>
                    <a:pt x="3880" y="1803"/>
                    <a:pt x="3880" y="1803"/>
                    <a:pt x="3880" y="1803"/>
                  </a:cubicBezTo>
                  <a:cubicBezTo>
                    <a:pt x="3880" y="1712"/>
                    <a:pt x="3860" y="1641"/>
                    <a:pt x="3754" y="1641"/>
                  </a:cubicBezTo>
                  <a:close/>
                </a:path>
              </a:pathLst>
            </a:custGeom>
            <a:solidFill>
              <a:srgbClr val="0027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9" name="Text Placeholder Gradient (PHJU)">
            <a:extLst>
              <a:ext uri="{FF2B5EF4-FFF2-40B4-BE49-F238E27FC236}">
                <a16:creationId xmlns:a16="http://schemas.microsoft.com/office/drawing/2014/main" id="{3A0369B1-2AE7-402B-8EE5-7047A0A99856}"/>
              </a:ext>
            </a:extLst>
          </p:cNvPr>
          <p:cNvSpPr>
            <a:spLocks noGrp="1" noSelect="1"/>
          </p:cNvSpPr>
          <p:nvPr>
            <p:ph type="body" sz="quarter" idx="16" hasCustomPrompt="1"/>
            <p:custDataLst>
              <p:custData r:id="rId1"/>
            </p:custDataLst>
          </p:nvPr>
        </p:nvSpPr>
        <p:spPr bwMode="gray">
          <a:xfrm>
            <a:off x="8739562" y="0"/>
            <a:ext cx="3452668" cy="4928318"/>
          </a:xfrm>
          <a:gradFill flip="none" rotWithShape="1">
            <a:gsLst>
              <a:gs pos="14000">
                <a:srgbClr val="FFFFFF">
                  <a:alpha val="50000"/>
                </a:srgbClr>
              </a:gs>
              <a:gs pos="28000">
                <a:srgbClr val="FFFFFF">
                  <a:alpha val="75000"/>
                </a:srgbClr>
              </a:gs>
              <a:gs pos="2000">
                <a:srgbClr val="FFFFFF">
                  <a:alpha val="2000"/>
                </a:srgbClr>
              </a:gs>
              <a:gs pos="0">
                <a:srgbClr val="FFFFFF">
                  <a:alpha val="1000"/>
                </a:srgbClr>
              </a:gs>
              <a:gs pos="72000">
                <a:srgbClr val="FFFFFF"/>
              </a:gs>
              <a:gs pos="40000">
                <a:srgbClr val="FFFFFF">
                  <a:alpha val="90000"/>
                </a:srgbClr>
              </a:gs>
              <a:gs pos="54000">
                <a:srgbClr val="FFFFFF"/>
              </a:gs>
            </a:gsLst>
            <a:lin ang="0" scaled="1"/>
            <a:tileRect/>
          </a:gra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marL="0" lvl="0" indent="0" algn="l" defTabSz="1088937" rtl="0" eaLnBrk="1" latinLnBrk="0" hangingPunct="1">
              <a:spcBef>
                <a:spcPts val="0"/>
              </a:spcBef>
              <a:buFontTx/>
              <a:buNone/>
            </a:pPr>
            <a:r>
              <a:rPr lang="en-GB" dirty="0"/>
              <a:t> </a:t>
            </a:r>
          </a:p>
        </p:txBody>
      </p:sp>
      <p:sp>
        <p:nvSpPr>
          <p:cNvPr id="1847" name="Text Placeholder 1846 (PHJU)">
            <a:extLst>
              <a:ext uri="{FF2B5EF4-FFF2-40B4-BE49-F238E27FC236}">
                <a16:creationId xmlns:a16="http://schemas.microsoft.com/office/drawing/2014/main" id="{6261FB7D-5C61-4BEC-BA95-3BD641221814}"/>
              </a:ext>
            </a:extLst>
          </p:cNvPr>
          <p:cNvSpPr>
            <a:spLocks noGrp="1" noSelect="1"/>
          </p:cNvSpPr>
          <p:nvPr>
            <p:ph type="body" sz="quarter" idx="15" hasCustomPrompt="1"/>
            <p:custDataLst>
              <p:custData r:id="rId2"/>
            </p:custDataLst>
          </p:nvPr>
        </p:nvSpPr>
        <p:spPr bwMode="gray">
          <a:xfrm>
            <a:off x="7621083" y="-6480"/>
            <a:ext cx="4586400" cy="3366000"/>
          </a:xfrm>
          <a:blipFill dpi="0" rotWithShape="1">
            <a:blip r:embed="rId4"/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marL="0" lvl="0" indent="0" algn="l" defTabSz="1088937" rtl="0" eaLnBrk="1" latinLnBrk="0" hangingPunct="1">
              <a:spcBef>
                <a:spcPts val="0"/>
              </a:spcBef>
              <a:buFontTx/>
              <a:buNone/>
            </a:pPr>
            <a:r>
              <a:rPr lang="en-GB" dirty="0"/>
              <a:t> </a:t>
            </a:r>
          </a:p>
        </p:txBody>
      </p:sp>
      <p:pic>
        <p:nvPicPr>
          <p:cNvPr id="16" name="Tijdelijke aanduiding voor afbeelding 2">
            <a:extLst>
              <a:ext uri="{FF2B5EF4-FFF2-40B4-BE49-F238E27FC236}">
                <a16:creationId xmlns:a16="http://schemas.microsoft.com/office/drawing/2014/main" id="{F3344946-A94C-4205-A9D9-5B82EC885107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5"/>
          <a:srcRect t="406" b="406"/>
          <a:stretch>
            <a:fillRect/>
          </a:stretch>
        </p:blipFill>
        <p:spPr bwMode="gray">
          <a:xfrm>
            <a:off x="-3" y="1621461"/>
            <a:ext cx="12191999" cy="3160491"/>
          </a:xfrm>
          <a:prstGeom prst="rect">
            <a:avLst/>
          </a:prstGeom>
        </p:spPr>
      </p:pic>
      <p:sp>
        <p:nvSpPr>
          <p:cNvPr id="17" name="Titel 1"/>
          <p:cNvSpPr>
            <a:spLocks noGrp="1" noSelect="1"/>
          </p:cNvSpPr>
          <p:nvPr>
            <p:ph type="ctrTitle" hasCustomPrompt="1"/>
          </p:nvPr>
        </p:nvSpPr>
        <p:spPr bwMode="gray">
          <a:xfrm>
            <a:off x="434484" y="5085184"/>
            <a:ext cx="11304000" cy="682626"/>
          </a:xfrm>
        </p:spPr>
        <p:txBody>
          <a:bodyPr anchor="t" anchorCtr="0"/>
          <a:lstStyle>
            <a:lvl1pPr algn="l">
              <a:defRPr sz="4400"/>
            </a:lvl1pPr>
          </a:lstStyle>
          <a:p>
            <a:r>
              <a:rPr lang="en-GB" noProof="1"/>
              <a:t>[Titel]</a:t>
            </a:r>
          </a:p>
        </p:txBody>
      </p:sp>
      <p:sp>
        <p:nvSpPr>
          <p:cNvPr id="18" name="Ondertitel 2"/>
          <p:cNvSpPr>
            <a:spLocks noGrp="1" noSelect="1"/>
          </p:cNvSpPr>
          <p:nvPr>
            <p:ph type="subTitle" idx="1" hasCustomPrompt="1"/>
          </p:nvPr>
        </p:nvSpPr>
        <p:spPr bwMode="gray">
          <a:xfrm>
            <a:off x="434484" y="5646784"/>
            <a:ext cx="11304000" cy="6120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1"/>
              <a:t>[Subtitel/Naam]</a:t>
            </a:r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9752E498-790C-4AFD-9524-04A7E660E3D2}"/>
              </a:ext>
            </a:extLst>
          </p:cNvPr>
          <p:cNvSpPr>
            <a:spLocks noSelect="1"/>
          </p:cNvSpPr>
          <p:nvPr userDrawn="1"/>
        </p:nvSpPr>
        <p:spPr bwMode="auto">
          <a:xfrm>
            <a:off x="452438" y="6273316"/>
            <a:ext cx="2200275" cy="239713"/>
          </a:xfrm>
          <a:custGeom>
            <a:avLst/>
            <a:gdLst>
              <a:gd name="T0" fmla="*/ 141 w 6931"/>
              <a:gd name="T1" fmla="*/ 732 h 755"/>
              <a:gd name="T2" fmla="*/ 38 w 6931"/>
              <a:gd name="T3" fmla="*/ 33 h 755"/>
              <a:gd name="T4" fmla="*/ 432 w 6931"/>
              <a:gd name="T5" fmla="*/ 31 h 755"/>
              <a:gd name="T6" fmla="*/ 1035 w 6931"/>
              <a:gd name="T7" fmla="*/ 466 h 755"/>
              <a:gd name="T8" fmla="*/ 994 w 6931"/>
              <a:gd name="T9" fmla="*/ 618 h 755"/>
              <a:gd name="T10" fmla="*/ 884 w 6931"/>
              <a:gd name="T11" fmla="*/ 750 h 755"/>
              <a:gd name="T12" fmla="*/ 981 w 6931"/>
              <a:gd name="T13" fmla="*/ 273 h 755"/>
              <a:gd name="T14" fmla="*/ 901 w 6931"/>
              <a:gd name="T15" fmla="*/ 426 h 755"/>
              <a:gd name="T16" fmla="*/ 1471 w 6931"/>
              <a:gd name="T17" fmla="*/ 390 h 755"/>
              <a:gd name="T18" fmla="*/ 1184 w 6931"/>
              <a:gd name="T19" fmla="*/ 744 h 755"/>
              <a:gd name="T20" fmla="*/ 1263 w 6931"/>
              <a:gd name="T21" fmla="*/ 226 h 755"/>
              <a:gd name="T22" fmla="*/ 2212 w 6931"/>
              <a:gd name="T23" fmla="*/ 733 h 755"/>
              <a:gd name="T24" fmla="*/ 2032 w 6931"/>
              <a:gd name="T25" fmla="*/ 332 h 755"/>
              <a:gd name="T26" fmla="*/ 1752 w 6931"/>
              <a:gd name="T27" fmla="*/ 733 h 755"/>
              <a:gd name="T28" fmla="*/ 1867 w 6931"/>
              <a:gd name="T29" fmla="*/ 292 h 755"/>
              <a:gd name="T30" fmla="*/ 2356 w 6931"/>
              <a:gd name="T31" fmla="*/ 129 h 755"/>
              <a:gd name="T32" fmla="*/ 2386 w 6931"/>
              <a:gd name="T33" fmla="*/ 744 h 755"/>
              <a:gd name="T34" fmla="*/ 2485 w 6931"/>
              <a:gd name="T35" fmla="*/ 227 h 755"/>
              <a:gd name="T36" fmla="*/ 2609 w 6931"/>
              <a:gd name="T37" fmla="*/ 715 h 755"/>
              <a:gd name="T38" fmla="*/ 2788 w 6931"/>
              <a:gd name="T39" fmla="*/ 651 h 755"/>
              <a:gd name="T40" fmla="*/ 2599 w 6931"/>
              <a:gd name="T41" fmla="*/ 363 h 755"/>
              <a:gd name="T42" fmla="*/ 2940 w 6931"/>
              <a:gd name="T43" fmla="*/ 269 h 755"/>
              <a:gd name="T44" fmla="*/ 2746 w 6931"/>
              <a:gd name="T45" fmla="*/ 317 h 755"/>
              <a:gd name="T46" fmla="*/ 3220 w 6931"/>
              <a:gd name="T47" fmla="*/ 71 h 755"/>
              <a:gd name="T48" fmla="*/ 3195 w 6931"/>
              <a:gd name="T49" fmla="*/ 740 h 755"/>
              <a:gd name="T50" fmla="*/ 3141 w 6931"/>
              <a:gd name="T51" fmla="*/ 214 h 755"/>
              <a:gd name="T52" fmla="*/ 3711 w 6931"/>
              <a:gd name="T53" fmla="*/ 744 h 755"/>
              <a:gd name="T54" fmla="*/ 3485 w 6931"/>
              <a:gd name="T55" fmla="*/ 724 h 755"/>
              <a:gd name="T56" fmla="*/ 3360 w 6931"/>
              <a:gd name="T57" fmla="*/ 220 h 755"/>
              <a:gd name="T58" fmla="*/ 3773 w 6931"/>
              <a:gd name="T59" fmla="*/ 266 h 755"/>
              <a:gd name="T60" fmla="*/ 3951 w 6931"/>
              <a:gd name="T61" fmla="*/ 728 h 755"/>
              <a:gd name="T62" fmla="*/ 4078 w 6931"/>
              <a:gd name="T63" fmla="*/ 655 h 755"/>
              <a:gd name="T64" fmla="*/ 3932 w 6931"/>
              <a:gd name="T65" fmla="*/ 422 h 755"/>
              <a:gd name="T66" fmla="*/ 4261 w 6931"/>
              <a:gd name="T67" fmla="*/ 255 h 755"/>
              <a:gd name="T68" fmla="*/ 4091 w 6931"/>
              <a:gd name="T69" fmla="*/ 306 h 755"/>
              <a:gd name="T70" fmla="*/ 4291 w 6931"/>
              <a:gd name="T71" fmla="*/ 586 h 755"/>
              <a:gd name="T72" fmla="*/ 4406 w 6931"/>
              <a:gd name="T73" fmla="*/ 579 h 755"/>
              <a:gd name="T74" fmla="*/ 4409 w 6931"/>
              <a:gd name="T75" fmla="*/ 99 h 755"/>
              <a:gd name="T76" fmla="*/ 4665 w 6931"/>
              <a:gd name="T77" fmla="*/ 229 h 755"/>
              <a:gd name="T78" fmla="*/ 4647 w 6931"/>
              <a:gd name="T79" fmla="*/ 627 h 755"/>
              <a:gd name="T80" fmla="*/ 4784 w 6931"/>
              <a:gd name="T81" fmla="*/ 16 h 755"/>
              <a:gd name="T82" fmla="*/ 4781 w 6931"/>
              <a:gd name="T83" fmla="*/ 733 h 755"/>
              <a:gd name="T84" fmla="*/ 4915 w 6931"/>
              <a:gd name="T85" fmla="*/ 724 h 755"/>
              <a:gd name="T86" fmla="*/ 5076 w 6931"/>
              <a:gd name="T87" fmla="*/ 579 h 755"/>
              <a:gd name="T88" fmla="*/ 5079 w 6931"/>
              <a:gd name="T89" fmla="*/ 99 h 755"/>
              <a:gd name="T90" fmla="*/ 5336 w 6931"/>
              <a:gd name="T91" fmla="*/ 229 h 755"/>
              <a:gd name="T92" fmla="*/ 5317 w 6931"/>
              <a:gd name="T93" fmla="*/ 627 h 755"/>
              <a:gd name="T94" fmla="*/ 5815 w 6931"/>
              <a:gd name="T95" fmla="*/ 744 h 755"/>
              <a:gd name="T96" fmla="*/ 5438 w 6931"/>
              <a:gd name="T97" fmla="*/ 236 h 755"/>
              <a:gd name="T98" fmla="*/ 5595 w 6931"/>
              <a:gd name="T99" fmla="*/ 605 h 755"/>
              <a:gd name="T100" fmla="*/ 5889 w 6931"/>
              <a:gd name="T101" fmla="*/ 220 h 755"/>
              <a:gd name="T102" fmla="*/ 6389 w 6931"/>
              <a:gd name="T103" fmla="*/ 733 h 755"/>
              <a:gd name="T104" fmla="*/ 6053 w 6931"/>
              <a:gd name="T105" fmla="*/ 220 h 755"/>
              <a:gd name="T106" fmla="*/ 6258 w 6931"/>
              <a:gd name="T107" fmla="*/ 635 h 755"/>
              <a:gd name="T108" fmla="*/ 6504 w 6931"/>
              <a:gd name="T109" fmla="*/ 236 h 755"/>
              <a:gd name="T110" fmla="*/ 6675 w 6931"/>
              <a:gd name="T111" fmla="*/ 656 h 755"/>
              <a:gd name="T112" fmla="*/ 6666 w 6931"/>
              <a:gd name="T113" fmla="*/ 109 h 755"/>
              <a:gd name="T114" fmla="*/ 6919 w 6931"/>
              <a:gd name="T115" fmla="*/ 220 h 755"/>
              <a:gd name="T116" fmla="*/ 6896 w 6931"/>
              <a:gd name="T117" fmla="*/ 632 h 7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931" h="755">
                <a:moveTo>
                  <a:pt x="517" y="721"/>
                </a:moveTo>
                <a:cubicBezTo>
                  <a:pt x="517" y="725"/>
                  <a:pt x="516" y="729"/>
                  <a:pt x="514" y="732"/>
                </a:cubicBezTo>
                <a:cubicBezTo>
                  <a:pt x="512" y="735"/>
                  <a:pt x="508" y="737"/>
                  <a:pt x="502" y="739"/>
                </a:cubicBezTo>
                <a:cubicBezTo>
                  <a:pt x="497" y="741"/>
                  <a:pt x="489" y="743"/>
                  <a:pt x="479" y="744"/>
                </a:cubicBezTo>
                <a:cubicBezTo>
                  <a:pt x="469" y="745"/>
                  <a:pt x="457" y="746"/>
                  <a:pt x="442" y="746"/>
                </a:cubicBezTo>
                <a:cubicBezTo>
                  <a:pt x="418" y="746"/>
                  <a:pt x="401" y="745"/>
                  <a:pt x="391" y="743"/>
                </a:cubicBezTo>
                <a:cubicBezTo>
                  <a:pt x="380" y="741"/>
                  <a:pt x="373" y="738"/>
                  <a:pt x="368" y="735"/>
                </a:cubicBezTo>
                <a:cubicBezTo>
                  <a:pt x="364" y="731"/>
                  <a:pt x="360" y="727"/>
                  <a:pt x="358" y="722"/>
                </a:cubicBezTo>
                <a:cubicBezTo>
                  <a:pt x="144" y="386"/>
                  <a:pt x="144" y="386"/>
                  <a:pt x="144" y="386"/>
                </a:cubicBezTo>
                <a:cubicBezTo>
                  <a:pt x="144" y="722"/>
                  <a:pt x="144" y="722"/>
                  <a:pt x="144" y="722"/>
                </a:cubicBezTo>
                <a:cubicBezTo>
                  <a:pt x="144" y="726"/>
                  <a:pt x="143" y="729"/>
                  <a:pt x="141" y="732"/>
                </a:cubicBezTo>
                <a:cubicBezTo>
                  <a:pt x="138" y="735"/>
                  <a:pt x="135" y="737"/>
                  <a:pt x="129" y="739"/>
                </a:cubicBezTo>
                <a:cubicBezTo>
                  <a:pt x="124" y="741"/>
                  <a:pt x="116" y="743"/>
                  <a:pt x="107" y="744"/>
                </a:cubicBezTo>
                <a:cubicBezTo>
                  <a:pt x="98" y="745"/>
                  <a:pt x="86" y="746"/>
                  <a:pt x="72" y="746"/>
                </a:cubicBezTo>
                <a:cubicBezTo>
                  <a:pt x="58" y="746"/>
                  <a:pt x="47" y="745"/>
                  <a:pt x="38" y="744"/>
                </a:cubicBezTo>
                <a:cubicBezTo>
                  <a:pt x="28" y="743"/>
                  <a:pt x="21" y="741"/>
                  <a:pt x="15" y="739"/>
                </a:cubicBezTo>
                <a:cubicBezTo>
                  <a:pt x="10" y="737"/>
                  <a:pt x="6" y="735"/>
                  <a:pt x="4" y="732"/>
                </a:cubicBezTo>
                <a:cubicBezTo>
                  <a:pt x="1" y="729"/>
                  <a:pt x="0" y="726"/>
                  <a:pt x="0" y="722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51"/>
                  <a:pt x="1" y="47"/>
                  <a:pt x="4" y="45"/>
                </a:cubicBezTo>
                <a:cubicBezTo>
                  <a:pt x="6" y="42"/>
                  <a:pt x="10" y="39"/>
                  <a:pt x="15" y="37"/>
                </a:cubicBezTo>
                <a:cubicBezTo>
                  <a:pt x="21" y="36"/>
                  <a:pt x="28" y="34"/>
                  <a:pt x="38" y="33"/>
                </a:cubicBezTo>
                <a:cubicBezTo>
                  <a:pt x="47" y="32"/>
                  <a:pt x="58" y="31"/>
                  <a:pt x="72" y="31"/>
                </a:cubicBezTo>
                <a:cubicBezTo>
                  <a:pt x="86" y="31"/>
                  <a:pt x="98" y="32"/>
                  <a:pt x="107" y="33"/>
                </a:cubicBezTo>
                <a:cubicBezTo>
                  <a:pt x="116" y="34"/>
                  <a:pt x="124" y="36"/>
                  <a:pt x="129" y="37"/>
                </a:cubicBezTo>
                <a:cubicBezTo>
                  <a:pt x="135" y="39"/>
                  <a:pt x="138" y="42"/>
                  <a:pt x="141" y="45"/>
                </a:cubicBezTo>
                <a:cubicBezTo>
                  <a:pt x="143" y="47"/>
                  <a:pt x="144" y="51"/>
                  <a:pt x="144" y="55"/>
                </a:cubicBezTo>
                <a:cubicBezTo>
                  <a:pt x="144" y="356"/>
                  <a:pt x="144" y="356"/>
                  <a:pt x="144" y="356"/>
                </a:cubicBezTo>
                <a:cubicBezTo>
                  <a:pt x="351" y="55"/>
                  <a:pt x="351" y="55"/>
                  <a:pt x="351" y="55"/>
                </a:cubicBezTo>
                <a:cubicBezTo>
                  <a:pt x="354" y="51"/>
                  <a:pt x="357" y="47"/>
                  <a:pt x="360" y="44"/>
                </a:cubicBezTo>
                <a:cubicBezTo>
                  <a:pt x="364" y="41"/>
                  <a:pt x="369" y="38"/>
                  <a:pt x="375" y="36"/>
                </a:cubicBezTo>
                <a:cubicBezTo>
                  <a:pt x="380" y="34"/>
                  <a:pt x="388" y="33"/>
                  <a:pt x="397" y="32"/>
                </a:cubicBezTo>
                <a:cubicBezTo>
                  <a:pt x="406" y="32"/>
                  <a:pt x="418" y="31"/>
                  <a:pt x="432" y="31"/>
                </a:cubicBezTo>
                <a:cubicBezTo>
                  <a:pt x="447" y="31"/>
                  <a:pt x="459" y="32"/>
                  <a:pt x="468" y="33"/>
                </a:cubicBezTo>
                <a:cubicBezTo>
                  <a:pt x="478" y="34"/>
                  <a:pt x="485" y="36"/>
                  <a:pt x="491" y="38"/>
                </a:cubicBezTo>
                <a:cubicBezTo>
                  <a:pt x="497" y="40"/>
                  <a:pt x="500" y="42"/>
                  <a:pt x="503" y="45"/>
                </a:cubicBezTo>
                <a:cubicBezTo>
                  <a:pt x="505" y="48"/>
                  <a:pt x="506" y="51"/>
                  <a:pt x="506" y="55"/>
                </a:cubicBezTo>
                <a:cubicBezTo>
                  <a:pt x="506" y="61"/>
                  <a:pt x="504" y="67"/>
                  <a:pt x="501" y="74"/>
                </a:cubicBezTo>
                <a:cubicBezTo>
                  <a:pt x="498" y="81"/>
                  <a:pt x="492" y="91"/>
                  <a:pt x="482" y="105"/>
                </a:cubicBezTo>
                <a:cubicBezTo>
                  <a:pt x="288" y="360"/>
                  <a:pt x="288" y="360"/>
                  <a:pt x="288" y="360"/>
                </a:cubicBezTo>
                <a:cubicBezTo>
                  <a:pt x="500" y="679"/>
                  <a:pt x="500" y="679"/>
                  <a:pt x="500" y="679"/>
                </a:cubicBezTo>
                <a:cubicBezTo>
                  <a:pt x="508" y="694"/>
                  <a:pt x="513" y="704"/>
                  <a:pt x="514" y="709"/>
                </a:cubicBezTo>
                <a:cubicBezTo>
                  <a:pt x="516" y="714"/>
                  <a:pt x="517" y="718"/>
                  <a:pt x="517" y="721"/>
                </a:cubicBezTo>
                <a:close/>
                <a:moveTo>
                  <a:pt x="1035" y="466"/>
                </a:moveTo>
                <a:cubicBezTo>
                  <a:pt x="1035" y="482"/>
                  <a:pt x="1031" y="495"/>
                  <a:pt x="1024" y="503"/>
                </a:cubicBezTo>
                <a:cubicBezTo>
                  <a:pt x="1016" y="511"/>
                  <a:pt x="1006" y="515"/>
                  <a:pt x="993" y="515"/>
                </a:cubicBezTo>
                <a:cubicBezTo>
                  <a:pt x="696" y="515"/>
                  <a:pt x="696" y="515"/>
                  <a:pt x="696" y="515"/>
                </a:cubicBezTo>
                <a:cubicBezTo>
                  <a:pt x="696" y="536"/>
                  <a:pt x="698" y="554"/>
                  <a:pt x="703" y="571"/>
                </a:cubicBezTo>
                <a:cubicBezTo>
                  <a:pt x="708" y="588"/>
                  <a:pt x="716" y="603"/>
                  <a:pt x="727" y="615"/>
                </a:cubicBezTo>
                <a:cubicBezTo>
                  <a:pt x="737" y="626"/>
                  <a:pt x="751" y="636"/>
                  <a:pt x="768" y="642"/>
                </a:cubicBezTo>
                <a:cubicBezTo>
                  <a:pt x="785" y="648"/>
                  <a:pt x="805" y="651"/>
                  <a:pt x="829" y="651"/>
                </a:cubicBezTo>
                <a:cubicBezTo>
                  <a:pt x="853" y="651"/>
                  <a:pt x="874" y="649"/>
                  <a:pt x="893" y="646"/>
                </a:cubicBezTo>
                <a:cubicBezTo>
                  <a:pt x="911" y="642"/>
                  <a:pt x="927" y="639"/>
                  <a:pt x="940" y="634"/>
                </a:cubicBezTo>
                <a:cubicBezTo>
                  <a:pt x="953" y="630"/>
                  <a:pt x="964" y="626"/>
                  <a:pt x="973" y="623"/>
                </a:cubicBezTo>
                <a:cubicBezTo>
                  <a:pt x="982" y="619"/>
                  <a:pt x="989" y="618"/>
                  <a:pt x="994" y="618"/>
                </a:cubicBezTo>
                <a:cubicBezTo>
                  <a:pt x="998" y="618"/>
                  <a:pt x="1000" y="618"/>
                  <a:pt x="1002" y="620"/>
                </a:cubicBezTo>
                <a:cubicBezTo>
                  <a:pt x="1005" y="621"/>
                  <a:pt x="1006" y="623"/>
                  <a:pt x="1008" y="626"/>
                </a:cubicBezTo>
                <a:cubicBezTo>
                  <a:pt x="1009" y="630"/>
                  <a:pt x="1010" y="634"/>
                  <a:pt x="1011" y="640"/>
                </a:cubicBezTo>
                <a:cubicBezTo>
                  <a:pt x="1012" y="646"/>
                  <a:pt x="1012" y="654"/>
                  <a:pt x="1012" y="663"/>
                </a:cubicBezTo>
                <a:cubicBezTo>
                  <a:pt x="1012" y="671"/>
                  <a:pt x="1012" y="678"/>
                  <a:pt x="1011" y="684"/>
                </a:cubicBezTo>
                <a:cubicBezTo>
                  <a:pt x="1011" y="689"/>
                  <a:pt x="1010" y="694"/>
                  <a:pt x="1010" y="698"/>
                </a:cubicBezTo>
                <a:cubicBezTo>
                  <a:pt x="1009" y="702"/>
                  <a:pt x="1008" y="705"/>
                  <a:pt x="1006" y="708"/>
                </a:cubicBezTo>
                <a:cubicBezTo>
                  <a:pt x="1005" y="711"/>
                  <a:pt x="1003" y="714"/>
                  <a:pt x="1001" y="716"/>
                </a:cubicBezTo>
                <a:cubicBezTo>
                  <a:pt x="998" y="719"/>
                  <a:pt x="992" y="722"/>
                  <a:pt x="981" y="726"/>
                </a:cubicBezTo>
                <a:cubicBezTo>
                  <a:pt x="971" y="731"/>
                  <a:pt x="957" y="735"/>
                  <a:pt x="941" y="739"/>
                </a:cubicBezTo>
                <a:cubicBezTo>
                  <a:pt x="924" y="744"/>
                  <a:pt x="905" y="747"/>
                  <a:pt x="884" y="750"/>
                </a:cubicBezTo>
                <a:cubicBezTo>
                  <a:pt x="863" y="753"/>
                  <a:pt x="841" y="755"/>
                  <a:pt x="817" y="755"/>
                </a:cubicBezTo>
                <a:cubicBezTo>
                  <a:pt x="773" y="755"/>
                  <a:pt x="735" y="749"/>
                  <a:pt x="703" y="739"/>
                </a:cubicBezTo>
                <a:cubicBezTo>
                  <a:pt x="670" y="728"/>
                  <a:pt x="643" y="711"/>
                  <a:pt x="621" y="689"/>
                </a:cubicBezTo>
                <a:cubicBezTo>
                  <a:pt x="599" y="667"/>
                  <a:pt x="583" y="638"/>
                  <a:pt x="572" y="605"/>
                </a:cubicBezTo>
                <a:cubicBezTo>
                  <a:pt x="561" y="571"/>
                  <a:pt x="556" y="531"/>
                  <a:pt x="556" y="485"/>
                </a:cubicBezTo>
                <a:cubicBezTo>
                  <a:pt x="556" y="442"/>
                  <a:pt x="561" y="403"/>
                  <a:pt x="573" y="368"/>
                </a:cubicBezTo>
                <a:cubicBezTo>
                  <a:pt x="584" y="333"/>
                  <a:pt x="600" y="304"/>
                  <a:pt x="622" y="279"/>
                </a:cubicBezTo>
                <a:cubicBezTo>
                  <a:pt x="643" y="255"/>
                  <a:pt x="670" y="237"/>
                  <a:pt x="700" y="224"/>
                </a:cubicBezTo>
                <a:cubicBezTo>
                  <a:pt x="731" y="211"/>
                  <a:pt x="766" y="205"/>
                  <a:pt x="805" y="205"/>
                </a:cubicBezTo>
                <a:cubicBezTo>
                  <a:pt x="845" y="205"/>
                  <a:pt x="880" y="211"/>
                  <a:pt x="909" y="223"/>
                </a:cubicBezTo>
                <a:cubicBezTo>
                  <a:pt x="938" y="235"/>
                  <a:pt x="962" y="252"/>
                  <a:pt x="981" y="273"/>
                </a:cubicBezTo>
                <a:cubicBezTo>
                  <a:pt x="999" y="294"/>
                  <a:pt x="1013" y="319"/>
                  <a:pt x="1022" y="349"/>
                </a:cubicBezTo>
                <a:cubicBezTo>
                  <a:pt x="1030" y="378"/>
                  <a:pt x="1035" y="409"/>
                  <a:pt x="1035" y="444"/>
                </a:cubicBezTo>
                <a:lnTo>
                  <a:pt x="1035" y="466"/>
                </a:lnTo>
                <a:close/>
                <a:moveTo>
                  <a:pt x="901" y="426"/>
                </a:moveTo>
                <a:cubicBezTo>
                  <a:pt x="902" y="388"/>
                  <a:pt x="895" y="357"/>
                  <a:pt x="878" y="335"/>
                </a:cubicBezTo>
                <a:cubicBezTo>
                  <a:pt x="861" y="313"/>
                  <a:pt x="836" y="302"/>
                  <a:pt x="801" y="302"/>
                </a:cubicBezTo>
                <a:cubicBezTo>
                  <a:pt x="784" y="302"/>
                  <a:pt x="769" y="305"/>
                  <a:pt x="756" y="312"/>
                </a:cubicBezTo>
                <a:cubicBezTo>
                  <a:pt x="743" y="319"/>
                  <a:pt x="732" y="327"/>
                  <a:pt x="723" y="338"/>
                </a:cubicBezTo>
                <a:cubicBezTo>
                  <a:pt x="715" y="350"/>
                  <a:pt x="708" y="363"/>
                  <a:pt x="704" y="378"/>
                </a:cubicBezTo>
                <a:cubicBezTo>
                  <a:pt x="699" y="393"/>
                  <a:pt x="696" y="409"/>
                  <a:pt x="696" y="426"/>
                </a:cubicBezTo>
                <a:lnTo>
                  <a:pt x="901" y="426"/>
                </a:lnTo>
                <a:close/>
                <a:moveTo>
                  <a:pt x="1614" y="724"/>
                </a:moveTo>
                <a:cubicBezTo>
                  <a:pt x="1614" y="727"/>
                  <a:pt x="1613" y="731"/>
                  <a:pt x="1611" y="733"/>
                </a:cubicBezTo>
                <a:cubicBezTo>
                  <a:pt x="1608" y="736"/>
                  <a:pt x="1605" y="738"/>
                  <a:pt x="1600" y="740"/>
                </a:cubicBezTo>
                <a:cubicBezTo>
                  <a:pt x="1595" y="742"/>
                  <a:pt x="1588" y="743"/>
                  <a:pt x="1579" y="744"/>
                </a:cubicBezTo>
                <a:cubicBezTo>
                  <a:pt x="1570" y="745"/>
                  <a:pt x="1559" y="746"/>
                  <a:pt x="1546" y="746"/>
                </a:cubicBezTo>
                <a:cubicBezTo>
                  <a:pt x="1532" y="746"/>
                  <a:pt x="1521" y="745"/>
                  <a:pt x="1512" y="744"/>
                </a:cubicBezTo>
                <a:cubicBezTo>
                  <a:pt x="1503" y="743"/>
                  <a:pt x="1496" y="742"/>
                  <a:pt x="1491" y="740"/>
                </a:cubicBezTo>
                <a:cubicBezTo>
                  <a:pt x="1486" y="738"/>
                  <a:pt x="1482" y="736"/>
                  <a:pt x="1480" y="733"/>
                </a:cubicBezTo>
                <a:cubicBezTo>
                  <a:pt x="1478" y="731"/>
                  <a:pt x="1477" y="727"/>
                  <a:pt x="1477" y="724"/>
                </a:cubicBezTo>
                <a:cubicBezTo>
                  <a:pt x="1477" y="445"/>
                  <a:pt x="1477" y="445"/>
                  <a:pt x="1477" y="445"/>
                </a:cubicBezTo>
                <a:cubicBezTo>
                  <a:pt x="1477" y="422"/>
                  <a:pt x="1475" y="403"/>
                  <a:pt x="1471" y="390"/>
                </a:cubicBezTo>
                <a:cubicBezTo>
                  <a:pt x="1468" y="376"/>
                  <a:pt x="1463" y="365"/>
                  <a:pt x="1456" y="355"/>
                </a:cubicBezTo>
                <a:cubicBezTo>
                  <a:pt x="1450" y="345"/>
                  <a:pt x="1441" y="338"/>
                  <a:pt x="1431" y="332"/>
                </a:cubicBezTo>
                <a:cubicBezTo>
                  <a:pt x="1421" y="327"/>
                  <a:pt x="1408" y="325"/>
                  <a:pt x="1395" y="325"/>
                </a:cubicBezTo>
                <a:cubicBezTo>
                  <a:pt x="1377" y="325"/>
                  <a:pt x="1359" y="331"/>
                  <a:pt x="1342" y="344"/>
                </a:cubicBezTo>
                <a:cubicBezTo>
                  <a:pt x="1324" y="356"/>
                  <a:pt x="1305" y="375"/>
                  <a:pt x="1286" y="399"/>
                </a:cubicBezTo>
                <a:cubicBezTo>
                  <a:pt x="1286" y="724"/>
                  <a:pt x="1286" y="724"/>
                  <a:pt x="1286" y="724"/>
                </a:cubicBezTo>
                <a:cubicBezTo>
                  <a:pt x="1286" y="727"/>
                  <a:pt x="1285" y="731"/>
                  <a:pt x="1282" y="733"/>
                </a:cubicBezTo>
                <a:cubicBezTo>
                  <a:pt x="1280" y="736"/>
                  <a:pt x="1277" y="738"/>
                  <a:pt x="1271" y="740"/>
                </a:cubicBezTo>
                <a:cubicBezTo>
                  <a:pt x="1266" y="742"/>
                  <a:pt x="1259" y="743"/>
                  <a:pt x="1250" y="744"/>
                </a:cubicBezTo>
                <a:cubicBezTo>
                  <a:pt x="1241" y="745"/>
                  <a:pt x="1230" y="746"/>
                  <a:pt x="1217" y="746"/>
                </a:cubicBezTo>
                <a:cubicBezTo>
                  <a:pt x="1203" y="746"/>
                  <a:pt x="1192" y="745"/>
                  <a:pt x="1184" y="744"/>
                </a:cubicBezTo>
                <a:cubicBezTo>
                  <a:pt x="1175" y="743"/>
                  <a:pt x="1168" y="742"/>
                  <a:pt x="1162" y="740"/>
                </a:cubicBezTo>
                <a:cubicBezTo>
                  <a:pt x="1157" y="738"/>
                  <a:pt x="1153" y="736"/>
                  <a:pt x="1151" y="733"/>
                </a:cubicBezTo>
                <a:cubicBezTo>
                  <a:pt x="1149" y="731"/>
                  <a:pt x="1148" y="727"/>
                  <a:pt x="1148" y="724"/>
                </a:cubicBezTo>
                <a:cubicBezTo>
                  <a:pt x="1148" y="236"/>
                  <a:pt x="1148" y="236"/>
                  <a:pt x="1148" y="236"/>
                </a:cubicBezTo>
                <a:cubicBezTo>
                  <a:pt x="1148" y="232"/>
                  <a:pt x="1149" y="229"/>
                  <a:pt x="1151" y="226"/>
                </a:cubicBezTo>
                <a:cubicBezTo>
                  <a:pt x="1153" y="224"/>
                  <a:pt x="1156" y="221"/>
                  <a:pt x="1161" y="220"/>
                </a:cubicBezTo>
                <a:cubicBezTo>
                  <a:pt x="1165" y="218"/>
                  <a:pt x="1171" y="216"/>
                  <a:pt x="1179" y="215"/>
                </a:cubicBezTo>
                <a:cubicBezTo>
                  <a:pt x="1186" y="215"/>
                  <a:pt x="1196" y="214"/>
                  <a:pt x="1207" y="214"/>
                </a:cubicBezTo>
                <a:cubicBezTo>
                  <a:pt x="1219" y="214"/>
                  <a:pt x="1228" y="215"/>
                  <a:pt x="1236" y="215"/>
                </a:cubicBezTo>
                <a:cubicBezTo>
                  <a:pt x="1244" y="216"/>
                  <a:pt x="1250" y="218"/>
                  <a:pt x="1254" y="220"/>
                </a:cubicBezTo>
                <a:cubicBezTo>
                  <a:pt x="1258" y="221"/>
                  <a:pt x="1261" y="224"/>
                  <a:pt x="1263" y="226"/>
                </a:cubicBezTo>
                <a:cubicBezTo>
                  <a:pt x="1265" y="229"/>
                  <a:pt x="1266" y="232"/>
                  <a:pt x="1266" y="236"/>
                </a:cubicBezTo>
                <a:cubicBezTo>
                  <a:pt x="1266" y="292"/>
                  <a:pt x="1266" y="292"/>
                  <a:pt x="1266" y="292"/>
                </a:cubicBezTo>
                <a:cubicBezTo>
                  <a:pt x="1293" y="263"/>
                  <a:pt x="1320" y="241"/>
                  <a:pt x="1348" y="227"/>
                </a:cubicBezTo>
                <a:cubicBezTo>
                  <a:pt x="1376" y="212"/>
                  <a:pt x="1405" y="205"/>
                  <a:pt x="1435" y="205"/>
                </a:cubicBezTo>
                <a:cubicBezTo>
                  <a:pt x="1468" y="205"/>
                  <a:pt x="1496" y="210"/>
                  <a:pt x="1519" y="221"/>
                </a:cubicBezTo>
                <a:cubicBezTo>
                  <a:pt x="1542" y="232"/>
                  <a:pt x="1560" y="247"/>
                  <a:pt x="1574" y="266"/>
                </a:cubicBezTo>
                <a:cubicBezTo>
                  <a:pt x="1588" y="285"/>
                  <a:pt x="1598" y="306"/>
                  <a:pt x="1605" y="332"/>
                </a:cubicBezTo>
                <a:cubicBezTo>
                  <a:pt x="1611" y="357"/>
                  <a:pt x="1614" y="387"/>
                  <a:pt x="1614" y="422"/>
                </a:cubicBezTo>
                <a:lnTo>
                  <a:pt x="1614" y="724"/>
                </a:lnTo>
                <a:close/>
                <a:moveTo>
                  <a:pt x="2215" y="724"/>
                </a:moveTo>
                <a:cubicBezTo>
                  <a:pt x="2215" y="727"/>
                  <a:pt x="2214" y="731"/>
                  <a:pt x="2212" y="733"/>
                </a:cubicBezTo>
                <a:cubicBezTo>
                  <a:pt x="2209" y="736"/>
                  <a:pt x="2206" y="738"/>
                  <a:pt x="2201" y="740"/>
                </a:cubicBezTo>
                <a:cubicBezTo>
                  <a:pt x="2196" y="742"/>
                  <a:pt x="2189" y="743"/>
                  <a:pt x="2180" y="744"/>
                </a:cubicBezTo>
                <a:cubicBezTo>
                  <a:pt x="2171" y="745"/>
                  <a:pt x="2160" y="746"/>
                  <a:pt x="2147" y="746"/>
                </a:cubicBezTo>
                <a:cubicBezTo>
                  <a:pt x="2133" y="746"/>
                  <a:pt x="2122" y="745"/>
                  <a:pt x="2113" y="744"/>
                </a:cubicBezTo>
                <a:cubicBezTo>
                  <a:pt x="2104" y="743"/>
                  <a:pt x="2097" y="742"/>
                  <a:pt x="2092" y="740"/>
                </a:cubicBezTo>
                <a:cubicBezTo>
                  <a:pt x="2087" y="738"/>
                  <a:pt x="2083" y="736"/>
                  <a:pt x="2081" y="733"/>
                </a:cubicBezTo>
                <a:cubicBezTo>
                  <a:pt x="2079" y="731"/>
                  <a:pt x="2078" y="727"/>
                  <a:pt x="2078" y="724"/>
                </a:cubicBezTo>
                <a:cubicBezTo>
                  <a:pt x="2078" y="445"/>
                  <a:pt x="2078" y="445"/>
                  <a:pt x="2078" y="445"/>
                </a:cubicBezTo>
                <a:cubicBezTo>
                  <a:pt x="2078" y="422"/>
                  <a:pt x="2076" y="403"/>
                  <a:pt x="2072" y="390"/>
                </a:cubicBezTo>
                <a:cubicBezTo>
                  <a:pt x="2069" y="376"/>
                  <a:pt x="2064" y="365"/>
                  <a:pt x="2057" y="355"/>
                </a:cubicBezTo>
                <a:cubicBezTo>
                  <a:pt x="2051" y="345"/>
                  <a:pt x="2042" y="338"/>
                  <a:pt x="2032" y="332"/>
                </a:cubicBezTo>
                <a:cubicBezTo>
                  <a:pt x="2022" y="327"/>
                  <a:pt x="2009" y="325"/>
                  <a:pt x="1996" y="325"/>
                </a:cubicBezTo>
                <a:cubicBezTo>
                  <a:pt x="1978" y="325"/>
                  <a:pt x="1960" y="331"/>
                  <a:pt x="1943" y="344"/>
                </a:cubicBezTo>
                <a:cubicBezTo>
                  <a:pt x="1925" y="356"/>
                  <a:pt x="1906" y="375"/>
                  <a:pt x="1887" y="399"/>
                </a:cubicBezTo>
                <a:cubicBezTo>
                  <a:pt x="1887" y="724"/>
                  <a:pt x="1887" y="724"/>
                  <a:pt x="1887" y="724"/>
                </a:cubicBezTo>
                <a:cubicBezTo>
                  <a:pt x="1887" y="727"/>
                  <a:pt x="1886" y="731"/>
                  <a:pt x="1884" y="733"/>
                </a:cubicBezTo>
                <a:cubicBezTo>
                  <a:pt x="1881" y="736"/>
                  <a:pt x="1878" y="738"/>
                  <a:pt x="1872" y="740"/>
                </a:cubicBezTo>
                <a:cubicBezTo>
                  <a:pt x="1867" y="742"/>
                  <a:pt x="1860" y="743"/>
                  <a:pt x="1851" y="744"/>
                </a:cubicBezTo>
                <a:cubicBezTo>
                  <a:pt x="1842" y="745"/>
                  <a:pt x="1831" y="746"/>
                  <a:pt x="1818" y="746"/>
                </a:cubicBezTo>
                <a:cubicBezTo>
                  <a:pt x="1804" y="746"/>
                  <a:pt x="1793" y="745"/>
                  <a:pt x="1785" y="744"/>
                </a:cubicBezTo>
                <a:cubicBezTo>
                  <a:pt x="1776" y="743"/>
                  <a:pt x="1769" y="742"/>
                  <a:pt x="1763" y="740"/>
                </a:cubicBezTo>
                <a:cubicBezTo>
                  <a:pt x="1758" y="738"/>
                  <a:pt x="1754" y="736"/>
                  <a:pt x="1752" y="733"/>
                </a:cubicBezTo>
                <a:cubicBezTo>
                  <a:pt x="1750" y="731"/>
                  <a:pt x="1749" y="727"/>
                  <a:pt x="1749" y="724"/>
                </a:cubicBezTo>
                <a:cubicBezTo>
                  <a:pt x="1749" y="236"/>
                  <a:pt x="1749" y="236"/>
                  <a:pt x="1749" y="236"/>
                </a:cubicBezTo>
                <a:cubicBezTo>
                  <a:pt x="1749" y="232"/>
                  <a:pt x="1750" y="229"/>
                  <a:pt x="1752" y="226"/>
                </a:cubicBezTo>
                <a:cubicBezTo>
                  <a:pt x="1754" y="224"/>
                  <a:pt x="1757" y="221"/>
                  <a:pt x="1762" y="220"/>
                </a:cubicBezTo>
                <a:cubicBezTo>
                  <a:pt x="1766" y="218"/>
                  <a:pt x="1772" y="216"/>
                  <a:pt x="1780" y="215"/>
                </a:cubicBezTo>
                <a:cubicBezTo>
                  <a:pt x="1787" y="215"/>
                  <a:pt x="1797" y="214"/>
                  <a:pt x="1808" y="214"/>
                </a:cubicBezTo>
                <a:cubicBezTo>
                  <a:pt x="1820" y="214"/>
                  <a:pt x="1829" y="215"/>
                  <a:pt x="1837" y="215"/>
                </a:cubicBezTo>
                <a:cubicBezTo>
                  <a:pt x="1845" y="216"/>
                  <a:pt x="1851" y="218"/>
                  <a:pt x="1855" y="220"/>
                </a:cubicBezTo>
                <a:cubicBezTo>
                  <a:pt x="1859" y="221"/>
                  <a:pt x="1862" y="224"/>
                  <a:pt x="1864" y="226"/>
                </a:cubicBezTo>
                <a:cubicBezTo>
                  <a:pt x="1866" y="229"/>
                  <a:pt x="1867" y="232"/>
                  <a:pt x="1867" y="236"/>
                </a:cubicBezTo>
                <a:cubicBezTo>
                  <a:pt x="1867" y="292"/>
                  <a:pt x="1867" y="292"/>
                  <a:pt x="1867" y="292"/>
                </a:cubicBezTo>
                <a:cubicBezTo>
                  <a:pt x="1894" y="263"/>
                  <a:pt x="1921" y="241"/>
                  <a:pt x="1949" y="227"/>
                </a:cubicBezTo>
                <a:cubicBezTo>
                  <a:pt x="1977" y="212"/>
                  <a:pt x="2006" y="205"/>
                  <a:pt x="2036" y="205"/>
                </a:cubicBezTo>
                <a:cubicBezTo>
                  <a:pt x="2069" y="205"/>
                  <a:pt x="2097" y="210"/>
                  <a:pt x="2120" y="221"/>
                </a:cubicBezTo>
                <a:cubicBezTo>
                  <a:pt x="2143" y="232"/>
                  <a:pt x="2161" y="247"/>
                  <a:pt x="2175" y="266"/>
                </a:cubicBezTo>
                <a:cubicBezTo>
                  <a:pt x="2189" y="285"/>
                  <a:pt x="2199" y="306"/>
                  <a:pt x="2206" y="332"/>
                </a:cubicBezTo>
                <a:cubicBezTo>
                  <a:pt x="2212" y="357"/>
                  <a:pt x="2215" y="387"/>
                  <a:pt x="2215" y="422"/>
                </a:cubicBezTo>
                <a:lnTo>
                  <a:pt x="2215" y="724"/>
                </a:lnTo>
                <a:close/>
                <a:moveTo>
                  <a:pt x="2498" y="71"/>
                </a:moveTo>
                <a:cubicBezTo>
                  <a:pt x="2498" y="98"/>
                  <a:pt x="2493" y="118"/>
                  <a:pt x="2481" y="128"/>
                </a:cubicBezTo>
                <a:cubicBezTo>
                  <a:pt x="2470" y="139"/>
                  <a:pt x="2449" y="144"/>
                  <a:pt x="2418" y="144"/>
                </a:cubicBezTo>
                <a:cubicBezTo>
                  <a:pt x="2387" y="144"/>
                  <a:pt x="2366" y="139"/>
                  <a:pt x="2356" y="129"/>
                </a:cubicBezTo>
                <a:cubicBezTo>
                  <a:pt x="2345" y="119"/>
                  <a:pt x="2340" y="100"/>
                  <a:pt x="2340" y="74"/>
                </a:cubicBezTo>
                <a:cubicBezTo>
                  <a:pt x="2340" y="46"/>
                  <a:pt x="2345" y="27"/>
                  <a:pt x="2356" y="16"/>
                </a:cubicBezTo>
                <a:cubicBezTo>
                  <a:pt x="2367" y="5"/>
                  <a:pt x="2388" y="0"/>
                  <a:pt x="2419" y="0"/>
                </a:cubicBezTo>
                <a:cubicBezTo>
                  <a:pt x="2450" y="0"/>
                  <a:pt x="2471" y="5"/>
                  <a:pt x="2482" y="15"/>
                </a:cubicBezTo>
                <a:cubicBezTo>
                  <a:pt x="2493" y="26"/>
                  <a:pt x="2498" y="44"/>
                  <a:pt x="2498" y="71"/>
                </a:cubicBezTo>
                <a:close/>
                <a:moveTo>
                  <a:pt x="2488" y="724"/>
                </a:moveTo>
                <a:cubicBezTo>
                  <a:pt x="2488" y="727"/>
                  <a:pt x="2487" y="731"/>
                  <a:pt x="2485" y="733"/>
                </a:cubicBezTo>
                <a:cubicBezTo>
                  <a:pt x="2482" y="736"/>
                  <a:pt x="2479" y="738"/>
                  <a:pt x="2473" y="740"/>
                </a:cubicBezTo>
                <a:cubicBezTo>
                  <a:pt x="2468" y="742"/>
                  <a:pt x="2461" y="743"/>
                  <a:pt x="2452" y="744"/>
                </a:cubicBezTo>
                <a:cubicBezTo>
                  <a:pt x="2444" y="745"/>
                  <a:pt x="2432" y="746"/>
                  <a:pt x="2419" y="746"/>
                </a:cubicBezTo>
                <a:cubicBezTo>
                  <a:pt x="2405" y="746"/>
                  <a:pt x="2394" y="745"/>
                  <a:pt x="2386" y="744"/>
                </a:cubicBezTo>
                <a:cubicBezTo>
                  <a:pt x="2377" y="743"/>
                  <a:pt x="2370" y="742"/>
                  <a:pt x="2364" y="740"/>
                </a:cubicBezTo>
                <a:cubicBezTo>
                  <a:pt x="2359" y="738"/>
                  <a:pt x="2355" y="736"/>
                  <a:pt x="2353" y="733"/>
                </a:cubicBezTo>
                <a:cubicBezTo>
                  <a:pt x="2351" y="731"/>
                  <a:pt x="2350" y="727"/>
                  <a:pt x="2350" y="724"/>
                </a:cubicBezTo>
                <a:cubicBezTo>
                  <a:pt x="2350" y="237"/>
                  <a:pt x="2350" y="237"/>
                  <a:pt x="2350" y="237"/>
                </a:cubicBezTo>
                <a:cubicBezTo>
                  <a:pt x="2350" y="233"/>
                  <a:pt x="2351" y="230"/>
                  <a:pt x="2353" y="227"/>
                </a:cubicBezTo>
                <a:cubicBezTo>
                  <a:pt x="2355" y="225"/>
                  <a:pt x="2359" y="222"/>
                  <a:pt x="2364" y="220"/>
                </a:cubicBezTo>
                <a:cubicBezTo>
                  <a:pt x="2370" y="218"/>
                  <a:pt x="2377" y="217"/>
                  <a:pt x="2386" y="216"/>
                </a:cubicBezTo>
                <a:cubicBezTo>
                  <a:pt x="2394" y="215"/>
                  <a:pt x="2405" y="214"/>
                  <a:pt x="2419" y="214"/>
                </a:cubicBezTo>
                <a:cubicBezTo>
                  <a:pt x="2432" y="214"/>
                  <a:pt x="2444" y="215"/>
                  <a:pt x="2452" y="216"/>
                </a:cubicBezTo>
                <a:cubicBezTo>
                  <a:pt x="2461" y="217"/>
                  <a:pt x="2468" y="218"/>
                  <a:pt x="2473" y="220"/>
                </a:cubicBezTo>
                <a:cubicBezTo>
                  <a:pt x="2479" y="222"/>
                  <a:pt x="2482" y="225"/>
                  <a:pt x="2485" y="227"/>
                </a:cubicBezTo>
                <a:cubicBezTo>
                  <a:pt x="2487" y="230"/>
                  <a:pt x="2488" y="233"/>
                  <a:pt x="2488" y="237"/>
                </a:cubicBezTo>
                <a:lnTo>
                  <a:pt x="2488" y="724"/>
                </a:lnTo>
                <a:close/>
                <a:moveTo>
                  <a:pt x="2969" y="586"/>
                </a:moveTo>
                <a:cubicBezTo>
                  <a:pt x="2969" y="614"/>
                  <a:pt x="2963" y="638"/>
                  <a:pt x="2953" y="659"/>
                </a:cubicBezTo>
                <a:cubicBezTo>
                  <a:pt x="2943" y="680"/>
                  <a:pt x="2928" y="698"/>
                  <a:pt x="2909" y="712"/>
                </a:cubicBezTo>
                <a:cubicBezTo>
                  <a:pt x="2890" y="726"/>
                  <a:pt x="2868" y="737"/>
                  <a:pt x="2842" y="744"/>
                </a:cubicBezTo>
                <a:cubicBezTo>
                  <a:pt x="2816" y="751"/>
                  <a:pt x="2788" y="755"/>
                  <a:pt x="2757" y="755"/>
                </a:cubicBezTo>
                <a:cubicBezTo>
                  <a:pt x="2739" y="755"/>
                  <a:pt x="2722" y="754"/>
                  <a:pt x="2705" y="751"/>
                </a:cubicBezTo>
                <a:cubicBezTo>
                  <a:pt x="2689" y="748"/>
                  <a:pt x="2674" y="745"/>
                  <a:pt x="2661" y="740"/>
                </a:cubicBezTo>
                <a:cubicBezTo>
                  <a:pt x="2647" y="736"/>
                  <a:pt x="2637" y="732"/>
                  <a:pt x="2628" y="728"/>
                </a:cubicBezTo>
                <a:cubicBezTo>
                  <a:pt x="2619" y="723"/>
                  <a:pt x="2613" y="719"/>
                  <a:pt x="2609" y="715"/>
                </a:cubicBezTo>
                <a:cubicBezTo>
                  <a:pt x="2605" y="711"/>
                  <a:pt x="2602" y="705"/>
                  <a:pt x="2599" y="697"/>
                </a:cubicBezTo>
                <a:cubicBezTo>
                  <a:pt x="2597" y="689"/>
                  <a:pt x="2596" y="677"/>
                  <a:pt x="2596" y="661"/>
                </a:cubicBezTo>
                <a:cubicBezTo>
                  <a:pt x="2596" y="650"/>
                  <a:pt x="2596" y="642"/>
                  <a:pt x="2597" y="635"/>
                </a:cubicBezTo>
                <a:cubicBezTo>
                  <a:pt x="2598" y="629"/>
                  <a:pt x="2599" y="624"/>
                  <a:pt x="2600" y="620"/>
                </a:cubicBezTo>
                <a:cubicBezTo>
                  <a:pt x="2602" y="616"/>
                  <a:pt x="2604" y="614"/>
                  <a:pt x="2606" y="612"/>
                </a:cubicBezTo>
                <a:cubicBezTo>
                  <a:pt x="2608" y="611"/>
                  <a:pt x="2611" y="611"/>
                  <a:pt x="2614" y="611"/>
                </a:cubicBezTo>
                <a:cubicBezTo>
                  <a:pt x="2618" y="611"/>
                  <a:pt x="2624" y="613"/>
                  <a:pt x="2632" y="617"/>
                </a:cubicBezTo>
                <a:cubicBezTo>
                  <a:pt x="2640" y="622"/>
                  <a:pt x="2649" y="627"/>
                  <a:pt x="2661" y="632"/>
                </a:cubicBezTo>
                <a:cubicBezTo>
                  <a:pt x="2673" y="638"/>
                  <a:pt x="2686" y="643"/>
                  <a:pt x="2702" y="648"/>
                </a:cubicBezTo>
                <a:cubicBezTo>
                  <a:pt x="2717" y="652"/>
                  <a:pt x="2735" y="655"/>
                  <a:pt x="2755" y="655"/>
                </a:cubicBezTo>
                <a:cubicBezTo>
                  <a:pt x="2767" y="655"/>
                  <a:pt x="2778" y="654"/>
                  <a:pt x="2788" y="651"/>
                </a:cubicBezTo>
                <a:cubicBezTo>
                  <a:pt x="2797" y="648"/>
                  <a:pt x="2806" y="645"/>
                  <a:pt x="2813" y="640"/>
                </a:cubicBezTo>
                <a:cubicBezTo>
                  <a:pt x="2820" y="635"/>
                  <a:pt x="2825" y="629"/>
                  <a:pt x="2829" y="622"/>
                </a:cubicBezTo>
                <a:cubicBezTo>
                  <a:pt x="2833" y="615"/>
                  <a:pt x="2835" y="606"/>
                  <a:pt x="2835" y="597"/>
                </a:cubicBezTo>
                <a:cubicBezTo>
                  <a:pt x="2835" y="586"/>
                  <a:pt x="2831" y="577"/>
                  <a:pt x="2824" y="569"/>
                </a:cubicBezTo>
                <a:cubicBezTo>
                  <a:pt x="2818" y="561"/>
                  <a:pt x="2809" y="554"/>
                  <a:pt x="2798" y="548"/>
                </a:cubicBezTo>
                <a:cubicBezTo>
                  <a:pt x="2786" y="542"/>
                  <a:pt x="2774" y="537"/>
                  <a:pt x="2760" y="532"/>
                </a:cubicBezTo>
                <a:cubicBezTo>
                  <a:pt x="2746" y="527"/>
                  <a:pt x="2731" y="521"/>
                  <a:pt x="2717" y="515"/>
                </a:cubicBezTo>
                <a:cubicBezTo>
                  <a:pt x="2702" y="509"/>
                  <a:pt x="2687" y="502"/>
                  <a:pt x="2673" y="494"/>
                </a:cubicBezTo>
                <a:cubicBezTo>
                  <a:pt x="2659" y="486"/>
                  <a:pt x="2647" y="476"/>
                  <a:pt x="2636" y="464"/>
                </a:cubicBezTo>
                <a:cubicBezTo>
                  <a:pt x="2625" y="452"/>
                  <a:pt x="2616" y="438"/>
                  <a:pt x="2609" y="422"/>
                </a:cubicBezTo>
                <a:cubicBezTo>
                  <a:pt x="2602" y="405"/>
                  <a:pt x="2599" y="386"/>
                  <a:pt x="2599" y="363"/>
                </a:cubicBezTo>
                <a:cubicBezTo>
                  <a:pt x="2599" y="339"/>
                  <a:pt x="2603" y="318"/>
                  <a:pt x="2612" y="299"/>
                </a:cubicBezTo>
                <a:cubicBezTo>
                  <a:pt x="2622" y="279"/>
                  <a:pt x="2635" y="262"/>
                  <a:pt x="2652" y="249"/>
                </a:cubicBezTo>
                <a:cubicBezTo>
                  <a:pt x="2669" y="235"/>
                  <a:pt x="2690" y="224"/>
                  <a:pt x="2714" y="216"/>
                </a:cubicBezTo>
                <a:cubicBezTo>
                  <a:pt x="2739" y="209"/>
                  <a:pt x="2767" y="205"/>
                  <a:pt x="2797" y="205"/>
                </a:cubicBezTo>
                <a:cubicBezTo>
                  <a:pt x="2813" y="205"/>
                  <a:pt x="2827" y="206"/>
                  <a:pt x="2842" y="208"/>
                </a:cubicBezTo>
                <a:cubicBezTo>
                  <a:pt x="2856" y="210"/>
                  <a:pt x="2869" y="213"/>
                  <a:pt x="2881" y="216"/>
                </a:cubicBezTo>
                <a:cubicBezTo>
                  <a:pt x="2893" y="220"/>
                  <a:pt x="2903" y="223"/>
                  <a:pt x="2911" y="227"/>
                </a:cubicBezTo>
                <a:cubicBezTo>
                  <a:pt x="2919" y="231"/>
                  <a:pt x="2924" y="234"/>
                  <a:pt x="2928" y="237"/>
                </a:cubicBezTo>
                <a:cubicBezTo>
                  <a:pt x="2931" y="239"/>
                  <a:pt x="2934" y="242"/>
                  <a:pt x="2935" y="245"/>
                </a:cubicBezTo>
                <a:cubicBezTo>
                  <a:pt x="2937" y="248"/>
                  <a:pt x="2938" y="251"/>
                  <a:pt x="2938" y="255"/>
                </a:cubicBezTo>
                <a:cubicBezTo>
                  <a:pt x="2939" y="259"/>
                  <a:pt x="2940" y="263"/>
                  <a:pt x="2940" y="269"/>
                </a:cubicBezTo>
                <a:cubicBezTo>
                  <a:pt x="2941" y="275"/>
                  <a:pt x="2941" y="282"/>
                  <a:pt x="2941" y="290"/>
                </a:cubicBezTo>
                <a:cubicBezTo>
                  <a:pt x="2941" y="300"/>
                  <a:pt x="2941" y="308"/>
                  <a:pt x="2940" y="314"/>
                </a:cubicBezTo>
                <a:cubicBezTo>
                  <a:pt x="2940" y="320"/>
                  <a:pt x="2939" y="325"/>
                  <a:pt x="2938" y="329"/>
                </a:cubicBezTo>
                <a:cubicBezTo>
                  <a:pt x="2936" y="333"/>
                  <a:pt x="2935" y="335"/>
                  <a:pt x="2932" y="336"/>
                </a:cubicBezTo>
                <a:cubicBezTo>
                  <a:pt x="2930" y="338"/>
                  <a:pt x="2928" y="338"/>
                  <a:pt x="2925" y="338"/>
                </a:cubicBezTo>
                <a:cubicBezTo>
                  <a:pt x="2921" y="338"/>
                  <a:pt x="2916" y="336"/>
                  <a:pt x="2909" y="332"/>
                </a:cubicBezTo>
                <a:cubicBezTo>
                  <a:pt x="2903" y="329"/>
                  <a:pt x="2894" y="325"/>
                  <a:pt x="2883" y="320"/>
                </a:cubicBezTo>
                <a:cubicBezTo>
                  <a:pt x="2873" y="316"/>
                  <a:pt x="2861" y="312"/>
                  <a:pt x="2847" y="308"/>
                </a:cubicBezTo>
                <a:cubicBezTo>
                  <a:pt x="2834" y="304"/>
                  <a:pt x="2818" y="302"/>
                  <a:pt x="2801" y="302"/>
                </a:cubicBezTo>
                <a:cubicBezTo>
                  <a:pt x="2788" y="302"/>
                  <a:pt x="2777" y="303"/>
                  <a:pt x="2768" y="306"/>
                </a:cubicBezTo>
                <a:cubicBezTo>
                  <a:pt x="2759" y="308"/>
                  <a:pt x="2752" y="312"/>
                  <a:pt x="2746" y="317"/>
                </a:cubicBezTo>
                <a:cubicBezTo>
                  <a:pt x="2740" y="322"/>
                  <a:pt x="2736" y="327"/>
                  <a:pt x="2733" y="334"/>
                </a:cubicBezTo>
                <a:cubicBezTo>
                  <a:pt x="2730" y="340"/>
                  <a:pt x="2728" y="347"/>
                  <a:pt x="2728" y="354"/>
                </a:cubicBezTo>
                <a:cubicBezTo>
                  <a:pt x="2728" y="365"/>
                  <a:pt x="2732" y="375"/>
                  <a:pt x="2739" y="382"/>
                </a:cubicBezTo>
                <a:cubicBezTo>
                  <a:pt x="2746" y="390"/>
                  <a:pt x="2755" y="397"/>
                  <a:pt x="2766" y="403"/>
                </a:cubicBezTo>
                <a:cubicBezTo>
                  <a:pt x="2777" y="409"/>
                  <a:pt x="2790" y="414"/>
                  <a:pt x="2805" y="419"/>
                </a:cubicBezTo>
                <a:cubicBezTo>
                  <a:pt x="2819" y="424"/>
                  <a:pt x="2834" y="430"/>
                  <a:pt x="2848" y="436"/>
                </a:cubicBezTo>
                <a:cubicBezTo>
                  <a:pt x="2863" y="442"/>
                  <a:pt x="2878" y="449"/>
                  <a:pt x="2892" y="457"/>
                </a:cubicBezTo>
                <a:cubicBezTo>
                  <a:pt x="2907" y="465"/>
                  <a:pt x="2919" y="475"/>
                  <a:pt x="2931" y="486"/>
                </a:cubicBezTo>
                <a:cubicBezTo>
                  <a:pt x="2942" y="498"/>
                  <a:pt x="2951" y="512"/>
                  <a:pt x="2958" y="528"/>
                </a:cubicBezTo>
                <a:cubicBezTo>
                  <a:pt x="2965" y="544"/>
                  <a:pt x="2969" y="564"/>
                  <a:pt x="2969" y="586"/>
                </a:cubicBezTo>
                <a:close/>
                <a:moveTo>
                  <a:pt x="3220" y="71"/>
                </a:moveTo>
                <a:cubicBezTo>
                  <a:pt x="3220" y="98"/>
                  <a:pt x="3214" y="118"/>
                  <a:pt x="3203" y="128"/>
                </a:cubicBezTo>
                <a:cubicBezTo>
                  <a:pt x="3192" y="139"/>
                  <a:pt x="3171" y="144"/>
                  <a:pt x="3140" y="144"/>
                </a:cubicBezTo>
                <a:cubicBezTo>
                  <a:pt x="3109" y="144"/>
                  <a:pt x="3088" y="139"/>
                  <a:pt x="3078" y="129"/>
                </a:cubicBezTo>
                <a:cubicBezTo>
                  <a:pt x="3067" y="119"/>
                  <a:pt x="3061" y="100"/>
                  <a:pt x="3061" y="74"/>
                </a:cubicBezTo>
                <a:cubicBezTo>
                  <a:pt x="3061" y="46"/>
                  <a:pt x="3067" y="27"/>
                  <a:pt x="3078" y="16"/>
                </a:cubicBezTo>
                <a:cubicBezTo>
                  <a:pt x="3089" y="5"/>
                  <a:pt x="3110" y="0"/>
                  <a:pt x="3141" y="0"/>
                </a:cubicBezTo>
                <a:cubicBezTo>
                  <a:pt x="3172" y="0"/>
                  <a:pt x="3193" y="5"/>
                  <a:pt x="3204" y="15"/>
                </a:cubicBezTo>
                <a:cubicBezTo>
                  <a:pt x="3215" y="26"/>
                  <a:pt x="3220" y="44"/>
                  <a:pt x="3220" y="71"/>
                </a:cubicBezTo>
                <a:close/>
                <a:moveTo>
                  <a:pt x="3210" y="724"/>
                </a:moveTo>
                <a:cubicBezTo>
                  <a:pt x="3210" y="727"/>
                  <a:pt x="3209" y="731"/>
                  <a:pt x="3206" y="733"/>
                </a:cubicBezTo>
                <a:cubicBezTo>
                  <a:pt x="3204" y="736"/>
                  <a:pt x="3200" y="738"/>
                  <a:pt x="3195" y="740"/>
                </a:cubicBezTo>
                <a:cubicBezTo>
                  <a:pt x="3190" y="742"/>
                  <a:pt x="3183" y="743"/>
                  <a:pt x="3174" y="744"/>
                </a:cubicBezTo>
                <a:cubicBezTo>
                  <a:pt x="3165" y="745"/>
                  <a:pt x="3154" y="746"/>
                  <a:pt x="3141" y="746"/>
                </a:cubicBezTo>
                <a:cubicBezTo>
                  <a:pt x="3127" y="746"/>
                  <a:pt x="3116" y="745"/>
                  <a:pt x="3107" y="744"/>
                </a:cubicBezTo>
                <a:cubicBezTo>
                  <a:pt x="3099" y="743"/>
                  <a:pt x="3092" y="742"/>
                  <a:pt x="3086" y="740"/>
                </a:cubicBezTo>
                <a:cubicBezTo>
                  <a:pt x="3081" y="738"/>
                  <a:pt x="3077" y="736"/>
                  <a:pt x="3075" y="733"/>
                </a:cubicBezTo>
                <a:cubicBezTo>
                  <a:pt x="3073" y="731"/>
                  <a:pt x="3072" y="727"/>
                  <a:pt x="3072" y="724"/>
                </a:cubicBezTo>
                <a:cubicBezTo>
                  <a:pt x="3072" y="237"/>
                  <a:pt x="3072" y="237"/>
                  <a:pt x="3072" y="237"/>
                </a:cubicBezTo>
                <a:cubicBezTo>
                  <a:pt x="3072" y="233"/>
                  <a:pt x="3073" y="230"/>
                  <a:pt x="3075" y="227"/>
                </a:cubicBezTo>
                <a:cubicBezTo>
                  <a:pt x="3077" y="225"/>
                  <a:pt x="3081" y="222"/>
                  <a:pt x="3086" y="220"/>
                </a:cubicBezTo>
                <a:cubicBezTo>
                  <a:pt x="3092" y="218"/>
                  <a:pt x="3099" y="217"/>
                  <a:pt x="3107" y="216"/>
                </a:cubicBezTo>
                <a:cubicBezTo>
                  <a:pt x="3116" y="215"/>
                  <a:pt x="3127" y="214"/>
                  <a:pt x="3141" y="214"/>
                </a:cubicBezTo>
                <a:cubicBezTo>
                  <a:pt x="3154" y="214"/>
                  <a:pt x="3165" y="215"/>
                  <a:pt x="3174" y="216"/>
                </a:cubicBezTo>
                <a:cubicBezTo>
                  <a:pt x="3183" y="217"/>
                  <a:pt x="3190" y="218"/>
                  <a:pt x="3195" y="220"/>
                </a:cubicBezTo>
                <a:cubicBezTo>
                  <a:pt x="3200" y="222"/>
                  <a:pt x="3204" y="225"/>
                  <a:pt x="3206" y="227"/>
                </a:cubicBezTo>
                <a:cubicBezTo>
                  <a:pt x="3209" y="230"/>
                  <a:pt x="3210" y="233"/>
                  <a:pt x="3210" y="237"/>
                </a:cubicBezTo>
                <a:lnTo>
                  <a:pt x="3210" y="724"/>
                </a:lnTo>
                <a:close/>
                <a:moveTo>
                  <a:pt x="3813" y="724"/>
                </a:moveTo>
                <a:cubicBezTo>
                  <a:pt x="3813" y="727"/>
                  <a:pt x="3812" y="731"/>
                  <a:pt x="3810" y="733"/>
                </a:cubicBezTo>
                <a:cubicBezTo>
                  <a:pt x="3807" y="736"/>
                  <a:pt x="3804" y="738"/>
                  <a:pt x="3799" y="740"/>
                </a:cubicBezTo>
                <a:cubicBezTo>
                  <a:pt x="3794" y="742"/>
                  <a:pt x="3787" y="743"/>
                  <a:pt x="3778" y="744"/>
                </a:cubicBezTo>
                <a:cubicBezTo>
                  <a:pt x="3769" y="745"/>
                  <a:pt x="3758" y="746"/>
                  <a:pt x="3745" y="746"/>
                </a:cubicBezTo>
                <a:cubicBezTo>
                  <a:pt x="3731" y="746"/>
                  <a:pt x="3720" y="745"/>
                  <a:pt x="3711" y="744"/>
                </a:cubicBezTo>
                <a:cubicBezTo>
                  <a:pt x="3702" y="743"/>
                  <a:pt x="3695" y="742"/>
                  <a:pt x="3690" y="740"/>
                </a:cubicBezTo>
                <a:cubicBezTo>
                  <a:pt x="3685" y="738"/>
                  <a:pt x="3681" y="736"/>
                  <a:pt x="3679" y="733"/>
                </a:cubicBezTo>
                <a:cubicBezTo>
                  <a:pt x="3677" y="731"/>
                  <a:pt x="3676" y="727"/>
                  <a:pt x="3676" y="724"/>
                </a:cubicBezTo>
                <a:cubicBezTo>
                  <a:pt x="3676" y="445"/>
                  <a:pt x="3676" y="445"/>
                  <a:pt x="3676" y="445"/>
                </a:cubicBezTo>
                <a:cubicBezTo>
                  <a:pt x="3676" y="422"/>
                  <a:pt x="3674" y="403"/>
                  <a:pt x="3670" y="390"/>
                </a:cubicBezTo>
                <a:cubicBezTo>
                  <a:pt x="3667" y="376"/>
                  <a:pt x="3662" y="365"/>
                  <a:pt x="3655" y="355"/>
                </a:cubicBezTo>
                <a:cubicBezTo>
                  <a:pt x="3649" y="345"/>
                  <a:pt x="3640" y="338"/>
                  <a:pt x="3630" y="332"/>
                </a:cubicBezTo>
                <a:cubicBezTo>
                  <a:pt x="3620" y="327"/>
                  <a:pt x="3607" y="325"/>
                  <a:pt x="3594" y="325"/>
                </a:cubicBezTo>
                <a:cubicBezTo>
                  <a:pt x="3576" y="325"/>
                  <a:pt x="3558" y="331"/>
                  <a:pt x="3541" y="344"/>
                </a:cubicBezTo>
                <a:cubicBezTo>
                  <a:pt x="3523" y="356"/>
                  <a:pt x="3504" y="375"/>
                  <a:pt x="3485" y="399"/>
                </a:cubicBezTo>
                <a:cubicBezTo>
                  <a:pt x="3485" y="724"/>
                  <a:pt x="3485" y="724"/>
                  <a:pt x="3485" y="724"/>
                </a:cubicBezTo>
                <a:cubicBezTo>
                  <a:pt x="3485" y="727"/>
                  <a:pt x="3484" y="731"/>
                  <a:pt x="3481" y="733"/>
                </a:cubicBezTo>
                <a:cubicBezTo>
                  <a:pt x="3479" y="736"/>
                  <a:pt x="3476" y="738"/>
                  <a:pt x="3470" y="740"/>
                </a:cubicBezTo>
                <a:cubicBezTo>
                  <a:pt x="3465" y="742"/>
                  <a:pt x="3458" y="743"/>
                  <a:pt x="3449" y="744"/>
                </a:cubicBezTo>
                <a:cubicBezTo>
                  <a:pt x="3440" y="745"/>
                  <a:pt x="3429" y="746"/>
                  <a:pt x="3416" y="746"/>
                </a:cubicBezTo>
                <a:cubicBezTo>
                  <a:pt x="3402" y="746"/>
                  <a:pt x="3391" y="745"/>
                  <a:pt x="3382" y="744"/>
                </a:cubicBezTo>
                <a:cubicBezTo>
                  <a:pt x="3374" y="743"/>
                  <a:pt x="3367" y="742"/>
                  <a:pt x="3361" y="740"/>
                </a:cubicBezTo>
                <a:cubicBezTo>
                  <a:pt x="3356" y="738"/>
                  <a:pt x="3352" y="736"/>
                  <a:pt x="3350" y="733"/>
                </a:cubicBezTo>
                <a:cubicBezTo>
                  <a:pt x="3348" y="731"/>
                  <a:pt x="3347" y="727"/>
                  <a:pt x="3347" y="724"/>
                </a:cubicBezTo>
                <a:cubicBezTo>
                  <a:pt x="3347" y="236"/>
                  <a:pt x="3347" y="236"/>
                  <a:pt x="3347" y="236"/>
                </a:cubicBezTo>
                <a:cubicBezTo>
                  <a:pt x="3347" y="232"/>
                  <a:pt x="3348" y="229"/>
                  <a:pt x="3350" y="226"/>
                </a:cubicBezTo>
                <a:cubicBezTo>
                  <a:pt x="3351" y="224"/>
                  <a:pt x="3355" y="221"/>
                  <a:pt x="3360" y="220"/>
                </a:cubicBezTo>
                <a:cubicBezTo>
                  <a:pt x="3364" y="218"/>
                  <a:pt x="3370" y="216"/>
                  <a:pt x="3378" y="215"/>
                </a:cubicBezTo>
                <a:cubicBezTo>
                  <a:pt x="3385" y="215"/>
                  <a:pt x="3395" y="214"/>
                  <a:pt x="3406" y="214"/>
                </a:cubicBezTo>
                <a:cubicBezTo>
                  <a:pt x="3418" y="214"/>
                  <a:pt x="3427" y="215"/>
                  <a:pt x="3435" y="215"/>
                </a:cubicBezTo>
                <a:cubicBezTo>
                  <a:pt x="3443" y="216"/>
                  <a:pt x="3449" y="218"/>
                  <a:pt x="3453" y="220"/>
                </a:cubicBezTo>
                <a:cubicBezTo>
                  <a:pt x="3457" y="221"/>
                  <a:pt x="3460" y="224"/>
                  <a:pt x="3462" y="226"/>
                </a:cubicBezTo>
                <a:cubicBezTo>
                  <a:pt x="3464" y="229"/>
                  <a:pt x="3465" y="232"/>
                  <a:pt x="3465" y="236"/>
                </a:cubicBezTo>
                <a:cubicBezTo>
                  <a:pt x="3465" y="292"/>
                  <a:pt x="3465" y="292"/>
                  <a:pt x="3465" y="292"/>
                </a:cubicBezTo>
                <a:cubicBezTo>
                  <a:pt x="3491" y="263"/>
                  <a:pt x="3519" y="241"/>
                  <a:pt x="3547" y="227"/>
                </a:cubicBezTo>
                <a:cubicBezTo>
                  <a:pt x="3575" y="212"/>
                  <a:pt x="3604" y="205"/>
                  <a:pt x="3634" y="205"/>
                </a:cubicBezTo>
                <a:cubicBezTo>
                  <a:pt x="3667" y="205"/>
                  <a:pt x="3695" y="210"/>
                  <a:pt x="3718" y="221"/>
                </a:cubicBezTo>
                <a:cubicBezTo>
                  <a:pt x="3741" y="232"/>
                  <a:pt x="3759" y="247"/>
                  <a:pt x="3773" y="266"/>
                </a:cubicBezTo>
                <a:cubicBezTo>
                  <a:pt x="3787" y="285"/>
                  <a:pt x="3797" y="306"/>
                  <a:pt x="3804" y="332"/>
                </a:cubicBezTo>
                <a:cubicBezTo>
                  <a:pt x="3810" y="357"/>
                  <a:pt x="3813" y="387"/>
                  <a:pt x="3813" y="422"/>
                </a:cubicBezTo>
                <a:lnTo>
                  <a:pt x="3813" y="724"/>
                </a:lnTo>
                <a:close/>
                <a:moveTo>
                  <a:pt x="4291" y="586"/>
                </a:moveTo>
                <a:cubicBezTo>
                  <a:pt x="4291" y="614"/>
                  <a:pt x="4286" y="638"/>
                  <a:pt x="4276" y="659"/>
                </a:cubicBezTo>
                <a:cubicBezTo>
                  <a:pt x="4265" y="680"/>
                  <a:pt x="4251" y="698"/>
                  <a:pt x="4232" y="712"/>
                </a:cubicBezTo>
                <a:cubicBezTo>
                  <a:pt x="4213" y="726"/>
                  <a:pt x="4190" y="737"/>
                  <a:pt x="4165" y="744"/>
                </a:cubicBezTo>
                <a:cubicBezTo>
                  <a:pt x="4139" y="751"/>
                  <a:pt x="4111" y="755"/>
                  <a:pt x="4080" y="755"/>
                </a:cubicBezTo>
                <a:cubicBezTo>
                  <a:pt x="4062" y="755"/>
                  <a:pt x="4045" y="754"/>
                  <a:pt x="4028" y="751"/>
                </a:cubicBezTo>
                <a:cubicBezTo>
                  <a:pt x="4011" y="748"/>
                  <a:pt x="3997" y="745"/>
                  <a:pt x="3984" y="740"/>
                </a:cubicBezTo>
                <a:cubicBezTo>
                  <a:pt x="3970" y="736"/>
                  <a:pt x="3959" y="732"/>
                  <a:pt x="3951" y="728"/>
                </a:cubicBezTo>
                <a:cubicBezTo>
                  <a:pt x="3942" y="723"/>
                  <a:pt x="3936" y="719"/>
                  <a:pt x="3932" y="715"/>
                </a:cubicBezTo>
                <a:cubicBezTo>
                  <a:pt x="3928" y="711"/>
                  <a:pt x="3924" y="705"/>
                  <a:pt x="3922" y="697"/>
                </a:cubicBezTo>
                <a:cubicBezTo>
                  <a:pt x="3920" y="689"/>
                  <a:pt x="3919" y="677"/>
                  <a:pt x="3919" y="661"/>
                </a:cubicBezTo>
                <a:cubicBezTo>
                  <a:pt x="3919" y="650"/>
                  <a:pt x="3919" y="642"/>
                  <a:pt x="3920" y="635"/>
                </a:cubicBezTo>
                <a:cubicBezTo>
                  <a:pt x="3921" y="629"/>
                  <a:pt x="3922" y="624"/>
                  <a:pt x="3923" y="620"/>
                </a:cubicBezTo>
                <a:cubicBezTo>
                  <a:pt x="3925" y="616"/>
                  <a:pt x="3927" y="614"/>
                  <a:pt x="3929" y="612"/>
                </a:cubicBezTo>
                <a:cubicBezTo>
                  <a:pt x="3931" y="611"/>
                  <a:pt x="3934" y="611"/>
                  <a:pt x="3937" y="611"/>
                </a:cubicBezTo>
                <a:cubicBezTo>
                  <a:pt x="3941" y="611"/>
                  <a:pt x="3947" y="613"/>
                  <a:pt x="3955" y="617"/>
                </a:cubicBezTo>
                <a:cubicBezTo>
                  <a:pt x="3963" y="622"/>
                  <a:pt x="3972" y="627"/>
                  <a:pt x="3984" y="632"/>
                </a:cubicBezTo>
                <a:cubicBezTo>
                  <a:pt x="3996" y="638"/>
                  <a:pt x="4009" y="643"/>
                  <a:pt x="4025" y="648"/>
                </a:cubicBezTo>
                <a:cubicBezTo>
                  <a:pt x="4040" y="652"/>
                  <a:pt x="4058" y="655"/>
                  <a:pt x="4078" y="655"/>
                </a:cubicBezTo>
                <a:cubicBezTo>
                  <a:pt x="4090" y="655"/>
                  <a:pt x="4101" y="654"/>
                  <a:pt x="4111" y="651"/>
                </a:cubicBezTo>
                <a:cubicBezTo>
                  <a:pt x="4120" y="648"/>
                  <a:pt x="4129" y="645"/>
                  <a:pt x="4136" y="640"/>
                </a:cubicBezTo>
                <a:cubicBezTo>
                  <a:pt x="4143" y="635"/>
                  <a:pt x="4148" y="629"/>
                  <a:pt x="4152" y="622"/>
                </a:cubicBezTo>
                <a:cubicBezTo>
                  <a:pt x="4156" y="615"/>
                  <a:pt x="4157" y="606"/>
                  <a:pt x="4157" y="597"/>
                </a:cubicBezTo>
                <a:cubicBezTo>
                  <a:pt x="4157" y="586"/>
                  <a:pt x="4154" y="577"/>
                  <a:pt x="4147" y="569"/>
                </a:cubicBezTo>
                <a:cubicBezTo>
                  <a:pt x="4141" y="561"/>
                  <a:pt x="4132" y="554"/>
                  <a:pt x="4120" y="548"/>
                </a:cubicBezTo>
                <a:cubicBezTo>
                  <a:pt x="4109" y="542"/>
                  <a:pt x="4097" y="537"/>
                  <a:pt x="4083" y="532"/>
                </a:cubicBezTo>
                <a:cubicBezTo>
                  <a:pt x="4069" y="527"/>
                  <a:pt x="4054" y="521"/>
                  <a:pt x="4040" y="515"/>
                </a:cubicBezTo>
                <a:cubicBezTo>
                  <a:pt x="4025" y="509"/>
                  <a:pt x="4010" y="502"/>
                  <a:pt x="3996" y="494"/>
                </a:cubicBezTo>
                <a:cubicBezTo>
                  <a:pt x="3982" y="486"/>
                  <a:pt x="3970" y="476"/>
                  <a:pt x="3959" y="464"/>
                </a:cubicBezTo>
                <a:cubicBezTo>
                  <a:pt x="3947" y="452"/>
                  <a:pt x="3939" y="438"/>
                  <a:pt x="3932" y="422"/>
                </a:cubicBezTo>
                <a:cubicBezTo>
                  <a:pt x="3925" y="405"/>
                  <a:pt x="3922" y="386"/>
                  <a:pt x="3922" y="363"/>
                </a:cubicBezTo>
                <a:cubicBezTo>
                  <a:pt x="3922" y="339"/>
                  <a:pt x="3926" y="318"/>
                  <a:pt x="3935" y="299"/>
                </a:cubicBezTo>
                <a:cubicBezTo>
                  <a:pt x="3944" y="279"/>
                  <a:pt x="3958" y="262"/>
                  <a:pt x="3975" y="249"/>
                </a:cubicBezTo>
                <a:cubicBezTo>
                  <a:pt x="3992" y="235"/>
                  <a:pt x="4013" y="224"/>
                  <a:pt x="4037" y="216"/>
                </a:cubicBezTo>
                <a:cubicBezTo>
                  <a:pt x="4062" y="209"/>
                  <a:pt x="4090" y="205"/>
                  <a:pt x="4120" y="205"/>
                </a:cubicBezTo>
                <a:cubicBezTo>
                  <a:pt x="4136" y="205"/>
                  <a:pt x="4150" y="206"/>
                  <a:pt x="4165" y="208"/>
                </a:cubicBezTo>
                <a:cubicBezTo>
                  <a:pt x="4179" y="210"/>
                  <a:pt x="4192" y="213"/>
                  <a:pt x="4204" y="216"/>
                </a:cubicBezTo>
                <a:cubicBezTo>
                  <a:pt x="4216" y="220"/>
                  <a:pt x="4225" y="223"/>
                  <a:pt x="4233" y="227"/>
                </a:cubicBezTo>
                <a:cubicBezTo>
                  <a:pt x="4241" y="231"/>
                  <a:pt x="4247" y="234"/>
                  <a:pt x="4251" y="237"/>
                </a:cubicBezTo>
                <a:cubicBezTo>
                  <a:pt x="4254" y="239"/>
                  <a:pt x="4257" y="242"/>
                  <a:pt x="4258" y="245"/>
                </a:cubicBezTo>
                <a:cubicBezTo>
                  <a:pt x="4259" y="248"/>
                  <a:pt x="4261" y="251"/>
                  <a:pt x="4261" y="255"/>
                </a:cubicBezTo>
                <a:cubicBezTo>
                  <a:pt x="4262" y="259"/>
                  <a:pt x="4263" y="263"/>
                  <a:pt x="4263" y="269"/>
                </a:cubicBezTo>
                <a:cubicBezTo>
                  <a:pt x="4264" y="275"/>
                  <a:pt x="4264" y="282"/>
                  <a:pt x="4264" y="290"/>
                </a:cubicBezTo>
                <a:cubicBezTo>
                  <a:pt x="4264" y="300"/>
                  <a:pt x="4264" y="308"/>
                  <a:pt x="4263" y="314"/>
                </a:cubicBezTo>
                <a:cubicBezTo>
                  <a:pt x="4263" y="320"/>
                  <a:pt x="4262" y="325"/>
                  <a:pt x="4260" y="329"/>
                </a:cubicBezTo>
                <a:cubicBezTo>
                  <a:pt x="4259" y="333"/>
                  <a:pt x="4257" y="335"/>
                  <a:pt x="4255" y="336"/>
                </a:cubicBezTo>
                <a:cubicBezTo>
                  <a:pt x="4253" y="338"/>
                  <a:pt x="4251" y="338"/>
                  <a:pt x="4248" y="338"/>
                </a:cubicBezTo>
                <a:cubicBezTo>
                  <a:pt x="4244" y="338"/>
                  <a:pt x="4239" y="336"/>
                  <a:pt x="4232" y="332"/>
                </a:cubicBezTo>
                <a:cubicBezTo>
                  <a:pt x="4225" y="329"/>
                  <a:pt x="4217" y="325"/>
                  <a:pt x="4206" y="320"/>
                </a:cubicBezTo>
                <a:cubicBezTo>
                  <a:pt x="4196" y="316"/>
                  <a:pt x="4184" y="312"/>
                  <a:pt x="4170" y="308"/>
                </a:cubicBezTo>
                <a:cubicBezTo>
                  <a:pt x="4157" y="304"/>
                  <a:pt x="4141" y="302"/>
                  <a:pt x="4124" y="302"/>
                </a:cubicBezTo>
                <a:cubicBezTo>
                  <a:pt x="4111" y="302"/>
                  <a:pt x="4100" y="303"/>
                  <a:pt x="4091" y="306"/>
                </a:cubicBezTo>
                <a:cubicBezTo>
                  <a:pt x="4082" y="308"/>
                  <a:pt x="4075" y="312"/>
                  <a:pt x="4069" y="317"/>
                </a:cubicBezTo>
                <a:cubicBezTo>
                  <a:pt x="4063" y="322"/>
                  <a:pt x="4059" y="327"/>
                  <a:pt x="4056" y="334"/>
                </a:cubicBezTo>
                <a:cubicBezTo>
                  <a:pt x="4053" y="340"/>
                  <a:pt x="4051" y="347"/>
                  <a:pt x="4051" y="354"/>
                </a:cubicBezTo>
                <a:cubicBezTo>
                  <a:pt x="4051" y="365"/>
                  <a:pt x="4055" y="375"/>
                  <a:pt x="4062" y="382"/>
                </a:cubicBezTo>
                <a:cubicBezTo>
                  <a:pt x="4069" y="390"/>
                  <a:pt x="4078" y="397"/>
                  <a:pt x="4089" y="403"/>
                </a:cubicBezTo>
                <a:cubicBezTo>
                  <a:pt x="4100" y="409"/>
                  <a:pt x="4113" y="414"/>
                  <a:pt x="4128" y="419"/>
                </a:cubicBezTo>
                <a:cubicBezTo>
                  <a:pt x="4142" y="424"/>
                  <a:pt x="4157" y="430"/>
                  <a:pt x="4171" y="436"/>
                </a:cubicBezTo>
                <a:cubicBezTo>
                  <a:pt x="4186" y="442"/>
                  <a:pt x="4201" y="449"/>
                  <a:pt x="4215" y="457"/>
                </a:cubicBezTo>
                <a:cubicBezTo>
                  <a:pt x="4230" y="465"/>
                  <a:pt x="4242" y="475"/>
                  <a:pt x="4254" y="486"/>
                </a:cubicBezTo>
                <a:cubicBezTo>
                  <a:pt x="4265" y="498"/>
                  <a:pt x="4274" y="512"/>
                  <a:pt x="4281" y="528"/>
                </a:cubicBezTo>
                <a:cubicBezTo>
                  <a:pt x="4288" y="544"/>
                  <a:pt x="4291" y="564"/>
                  <a:pt x="4291" y="586"/>
                </a:cubicBezTo>
                <a:close/>
                <a:moveTo>
                  <a:pt x="4671" y="676"/>
                </a:moveTo>
                <a:cubicBezTo>
                  <a:pt x="4671" y="692"/>
                  <a:pt x="4670" y="704"/>
                  <a:pt x="4668" y="713"/>
                </a:cubicBezTo>
                <a:cubicBezTo>
                  <a:pt x="4666" y="721"/>
                  <a:pt x="4663" y="727"/>
                  <a:pt x="4660" y="731"/>
                </a:cubicBezTo>
                <a:cubicBezTo>
                  <a:pt x="4657" y="734"/>
                  <a:pt x="4652" y="737"/>
                  <a:pt x="4645" y="740"/>
                </a:cubicBezTo>
                <a:cubicBezTo>
                  <a:pt x="4639" y="743"/>
                  <a:pt x="4632" y="745"/>
                  <a:pt x="4623" y="747"/>
                </a:cubicBezTo>
                <a:cubicBezTo>
                  <a:pt x="4615" y="749"/>
                  <a:pt x="4605" y="751"/>
                  <a:pt x="4595" y="752"/>
                </a:cubicBezTo>
                <a:cubicBezTo>
                  <a:pt x="4585" y="753"/>
                  <a:pt x="4575" y="753"/>
                  <a:pt x="4565" y="753"/>
                </a:cubicBezTo>
                <a:cubicBezTo>
                  <a:pt x="4537" y="753"/>
                  <a:pt x="4514" y="750"/>
                  <a:pt x="4494" y="743"/>
                </a:cubicBezTo>
                <a:cubicBezTo>
                  <a:pt x="4474" y="736"/>
                  <a:pt x="4457" y="725"/>
                  <a:pt x="4444" y="711"/>
                </a:cubicBezTo>
                <a:cubicBezTo>
                  <a:pt x="4431" y="696"/>
                  <a:pt x="4421" y="678"/>
                  <a:pt x="4415" y="656"/>
                </a:cubicBezTo>
                <a:cubicBezTo>
                  <a:pt x="4409" y="635"/>
                  <a:pt x="4406" y="609"/>
                  <a:pt x="4406" y="579"/>
                </a:cubicBezTo>
                <a:cubicBezTo>
                  <a:pt x="4406" y="329"/>
                  <a:pt x="4406" y="329"/>
                  <a:pt x="4406" y="329"/>
                </a:cubicBezTo>
                <a:cubicBezTo>
                  <a:pt x="4347" y="329"/>
                  <a:pt x="4347" y="329"/>
                  <a:pt x="4347" y="329"/>
                </a:cubicBezTo>
                <a:cubicBezTo>
                  <a:pt x="4340" y="329"/>
                  <a:pt x="4335" y="325"/>
                  <a:pt x="4331" y="316"/>
                </a:cubicBezTo>
                <a:cubicBezTo>
                  <a:pt x="4328" y="307"/>
                  <a:pt x="4326" y="293"/>
                  <a:pt x="4326" y="273"/>
                </a:cubicBezTo>
                <a:cubicBezTo>
                  <a:pt x="4326" y="263"/>
                  <a:pt x="4326" y="254"/>
                  <a:pt x="4327" y="246"/>
                </a:cubicBezTo>
                <a:cubicBezTo>
                  <a:pt x="4328" y="239"/>
                  <a:pt x="4329" y="233"/>
                  <a:pt x="4331" y="229"/>
                </a:cubicBezTo>
                <a:cubicBezTo>
                  <a:pt x="4333" y="225"/>
                  <a:pt x="4335" y="222"/>
                  <a:pt x="4338" y="220"/>
                </a:cubicBezTo>
                <a:cubicBezTo>
                  <a:pt x="4341" y="218"/>
                  <a:pt x="4344" y="217"/>
                  <a:pt x="4348" y="217"/>
                </a:cubicBezTo>
                <a:cubicBezTo>
                  <a:pt x="4406" y="217"/>
                  <a:pt x="4406" y="217"/>
                  <a:pt x="4406" y="217"/>
                </a:cubicBezTo>
                <a:cubicBezTo>
                  <a:pt x="4406" y="109"/>
                  <a:pt x="4406" y="109"/>
                  <a:pt x="4406" y="109"/>
                </a:cubicBezTo>
                <a:cubicBezTo>
                  <a:pt x="4406" y="105"/>
                  <a:pt x="4407" y="102"/>
                  <a:pt x="4409" y="99"/>
                </a:cubicBezTo>
                <a:cubicBezTo>
                  <a:pt x="4411" y="96"/>
                  <a:pt x="4414" y="93"/>
                  <a:pt x="4420" y="91"/>
                </a:cubicBezTo>
                <a:cubicBezTo>
                  <a:pt x="4425" y="89"/>
                  <a:pt x="4432" y="88"/>
                  <a:pt x="4441" y="87"/>
                </a:cubicBezTo>
                <a:cubicBezTo>
                  <a:pt x="4450" y="86"/>
                  <a:pt x="4461" y="86"/>
                  <a:pt x="4474" y="86"/>
                </a:cubicBezTo>
                <a:cubicBezTo>
                  <a:pt x="4488" y="86"/>
                  <a:pt x="4499" y="86"/>
                  <a:pt x="4508" y="87"/>
                </a:cubicBezTo>
                <a:cubicBezTo>
                  <a:pt x="4517" y="88"/>
                  <a:pt x="4524" y="89"/>
                  <a:pt x="4529" y="91"/>
                </a:cubicBezTo>
                <a:cubicBezTo>
                  <a:pt x="4534" y="93"/>
                  <a:pt x="4537" y="96"/>
                  <a:pt x="4540" y="99"/>
                </a:cubicBezTo>
                <a:cubicBezTo>
                  <a:pt x="4542" y="102"/>
                  <a:pt x="4543" y="105"/>
                  <a:pt x="4543" y="109"/>
                </a:cubicBezTo>
                <a:cubicBezTo>
                  <a:pt x="4543" y="217"/>
                  <a:pt x="4543" y="217"/>
                  <a:pt x="4543" y="217"/>
                </a:cubicBezTo>
                <a:cubicBezTo>
                  <a:pt x="4649" y="217"/>
                  <a:pt x="4649" y="217"/>
                  <a:pt x="4649" y="217"/>
                </a:cubicBezTo>
                <a:cubicBezTo>
                  <a:pt x="4653" y="217"/>
                  <a:pt x="4656" y="218"/>
                  <a:pt x="4659" y="220"/>
                </a:cubicBezTo>
                <a:cubicBezTo>
                  <a:pt x="4661" y="222"/>
                  <a:pt x="4664" y="225"/>
                  <a:pt x="4665" y="229"/>
                </a:cubicBezTo>
                <a:cubicBezTo>
                  <a:pt x="4667" y="233"/>
                  <a:pt x="4669" y="239"/>
                  <a:pt x="4670" y="246"/>
                </a:cubicBezTo>
                <a:cubicBezTo>
                  <a:pt x="4670" y="254"/>
                  <a:pt x="4671" y="263"/>
                  <a:pt x="4671" y="273"/>
                </a:cubicBezTo>
                <a:cubicBezTo>
                  <a:pt x="4671" y="293"/>
                  <a:pt x="4669" y="307"/>
                  <a:pt x="4665" y="316"/>
                </a:cubicBezTo>
                <a:cubicBezTo>
                  <a:pt x="4662" y="325"/>
                  <a:pt x="4657" y="329"/>
                  <a:pt x="4650" y="329"/>
                </a:cubicBezTo>
                <a:cubicBezTo>
                  <a:pt x="4543" y="329"/>
                  <a:pt x="4543" y="329"/>
                  <a:pt x="4543" y="329"/>
                </a:cubicBezTo>
                <a:cubicBezTo>
                  <a:pt x="4543" y="558"/>
                  <a:pt x="4543" y="558"/>
                  <a:pt x="4543" y="558"/>
                </a:cubicBezTo>
                <a:cubicBezTo>
                  <a:pt x="4543" y="585"/>
                  <a:pt x="4547" y="605"/>
                  <a:pt x="4556" y="618"/>
                </a:cubicBezTo>
                <a:cubicBezTo>
                  <a:pt x="4564" y="631"/>
                  <a:pt x="4579" y="638"/>
                  <a:pt x="4600" y="638"/>
                </a:cubicBezTo>
                <a:cubicBezTo>
                  <a:pt x="4608" y="638"/>
                  <a:pt x="4614" y="637"/>
                  <a:pt x="4620" y="636"/>
                </a:cubicBezTo>
                <a:cubicBezTo>
                  <a:pt x="4626" y="635"/>
                  <a:pt x="4631" y="633"/>
                  <a:pt x="4636" y="632"/>
                </a:cubicBezTo>
                <a:cubicBezTo>
                  <a:pt x="4640" y="630"/>
                  <a:pt x="4644" y="629"/>
                  <a:pt x="4647" y="627"/>
                </a:cubicBezTo>
                <a:cubicBezTo>
                  <a:pt x="4650" y="626"/>
                  <a:pt x="4653" y="625"/>
                  <a:pt x="4656" y="625"/>
                </a:cubicBezTo>
                <a:cubicBezTo>
                  <a:pt x="4658" y="625"/>
                  <a:pt x="4660" y="626"/>
                  <a:pt x="4662" y="627"/>
                </a:cubicBezTo>
                <a:cubicBezTo>
                  <a:pt x="4664" y="629"/>
                  <a:pt x="4665" y="631"/>
                  <a:pt x="4667" y="635"/>
                </a:cubicBezTo>
                <a:cubicBezTo>
                  <a:pt x="4668" y="639"/>
                  <a:pt x="4669" y="644"/>
                  <a:pt x="4670" y="650"/>
                </a:cubicBezTo>
                <a:cubicBezTo>
                  <a:pt x="4670" y="657"/>
                  <a:pt x="4671" y="665"/>
                  <a:pt x="4671" y="676"/>
                </a:cubicBezTo>
                <a:close/>
                <a:moveTo>
                  <a:pt x="4925" y="71"/>
                </a:moveTo>
                <a:cubicBezTo>
                  <a:pt x="4925" y="98"/>
                  <a:pt x="4920" y="118"/>
                  <a:pt x="4909" y="128"/>
                </a:cubicBezTo>
                <a:cubicBezTo>
                  <a:pt x="4897" y="139"/>
                  <a:pt x="4876" y="144"/>
                  <a:pt x="4846" y="144"/>
                </a:cubicBezTo>
                <a:cubicBezTo>
                  <a:pt x="4815" y="144"/>
                  <a:pt x="4794" y="139"/>
                  <a:pt x="4783" y="129"/>
                </a:cubicBezTo>
                <a:cubicBezTo>
                  <a:pt x="4772" y="119"/>
                  <a:pt x="4767" y="100"/>
                  <a:pt x="4767" y="74"/>
                </a:cubicBezTo>
                <a:cubicBezTo>
                  <a:pt x="4767" y="46"/>
                  <a:pt x="4772" y="27"/>
                  <a:pt x="4784" y="16"/>
                </a:cubicBezTo>
                <a:cubicBezTo>
                  <a:pt x="4795" y="5"/>
                  <a:pt x="4816" y="0"/>
                  <a:pt x="4847" y="0"/>
                </a:cubicBezTo>
                <a:cubicBezTo>
                  <a:pt x="4877" y="0"/>
                  <a:pt x="4898" y="5"/>
                  <a:pt x="4909" y="15"/>
                </a:cubicBezTo>
                <a:cubicBezTo>
                  <a:pt x="4920" y="26"/>
                  <a:pt x="4925" y="44"/>
                  <a:pt x="4925" y="71"/>
                </a:cubicBezTo>
                <a:close/>
                <a:moveTo>
                  <a:pt x="4915" y="724"/>
                </a:moveTo>
                <a:cubicBezTo>
                  <a:pt x="4915" y="727"/>
                  <a:pt x="4914" y="731"/>
                  <a:pt x="4912" y="733"/>
                </a:cubicBezTo>
                <a:cubicBezTo>
                  <a:pt x="4910" y="736"/>
                  <a:pt x="4906" y="738"/>
                  <a:pt x="4901" y="740"/>
                </a:cubicBezTo>
                <a:cubicBezTo>
                  <a:pt x="4895" y="742"/>
                  <a:pt x="4888" y="743"/>
                  <a:pt x="4880" y="744"/>
                </a:cubicBezTo>
                <a:cubicBezTo>
                  <a:pt x="4871" y="745"/>
                  <a:pt x="4860" y="746"/>
                  <a:pt x="4846" y="746"/>
                </a:cubicBezTo>
                <a:cubicBezTo>
                  <a:pt x="4833" y="746"/>
                  <a:pt x="4822" y="745"/>
                  <a:pt x="4813" y="744"/>
                </a:cubicBezTo>
                <a:cubicBezTo>
                  <a:pt x="4804" y="743"/>
                  <a:pt x="4797" y="742"/>
                  <a:pt x="4792" y="740"/>
                </a:cubicBezTo>
                <a:cubicBezTo>
                  <a:pt x="4786" y="738"/>
                  <a:pt x="4783" y="736"/>
                  <a:pt x="4781" y="733"/>
                </a:cubicBezTo>
                <a:cubicBezTo>
                  <a:pt x="4778" y="731"/>
                  <a:pt x="4777" y="727"/>
                  <a:pt x="4777" y="724"/>
                </a:cubicBezTo>
                <a:cubicBezTo>
                  <a:pt x="4777" y="237"/>
                  <a:pt x="4777" y="237"/>
                  <a:pt x="4777" y="237"/>
                </a:cubicBezTo>
                <a:cubicBezTo>
                  <a:pt x="4777" y="233"/>
                  <a:pt x="4778" y="230"/>
                  <a:pt x="4781" y="227"/>
                </a:cubicBezTo>
                <a:cubicBezTo>
                  <a:pt x="4783" y="225"/>
                  <a:pt x="4786" y="222"/>
                  <a:pt x="4792" y="220"/>
                </a:cubicBezTo>
                <a:cubicBezTo>
                  <a:pt x="4797" y="218"/>
                  <a:pt x="4804" y="217"/>
                  <a:pt x="4813" y="216"/>
                </a:cubicBezTo>
                <a:cubicBezTo>
                  <a:pt x="4822" y="215"/>
                  <a:pt x="4833" y="214"/>
                  <a:pt x="4846" y="214"/>
                </a:cubicBezTo>
                <a:cubicBezTo>
                  <a:pt x="4860" y="214"/>
                  <a:pt x="4871" y="215"/>
                  <a:pt x="4880" y="216"/>
                </a:cubicBezTo>
                <a:cubicBezTo>
                  <a:pt x="4888" y="217"/>
                  <a:pt x="4895" y="218"/>
                  <a:pt x="4901" y="220"/>
                </a:cubicBezTo>
                <a:cubicBezTo>
                  <a:pt x="4906" y="222"/>
                  <a:pt x="4910" y="225"/>
                  <a:pt x="4912" y="227"/>
                </a:cubicBezTo>
                <a:cubicBezTo>
                  <a:pt x="4914" y="230"/>
                  <a:pt x="4915" y="233"/>
                  <a:pt x="4915" y="237"/>
                </a:cubicBezTo>
                <a:lnTo>
                  <a:pt x="4915" y="724"/>
                </a:lnTo>
                <a:close/>
                <a:moveTo>
                  <a:pt x="5341" y="676"/>
                </a:moveTo>
                <a:cubicBezTo>
                  <a:pt x="5341" y="692"/>
                  <a:pt x="5340" y="704"/>
                  <a:pt x="5338" y="713"/>
                </a:cubicBezTo>
                <a:cubicBezTo>
                  <a:pt x="5336" y="721"/>
                  <a:pt x="5333" y="727"/>
                  <a:pt x="5330" y="731"/>
                </a:cubicBezTo>
                <a:cubicBezTo>
                  <a:pt x="5327" y="734"/>
                  <a:pt x="5322" y="737"/>
                  <a:pt x="5316" y="740"/>
                </a:cubicBezTo>
                <a:cubicBezTo>
                  <a:pt x="5309" y="743"/>
                  <a:pt x="5302" y="745"/>
                  <a:pt x="5293" y="747"/>
                </a:cubicBezTo>
                <a:cubicBezTo>
                  <a:pt x="5285" y="749"/>
                  <a:pt x="5275" y="751"/>
                  <a:pt x="5265" y="752"/>
                </a:cubicBezTo>
                <a:cubicBezTo>
                  <a:pt x="5255" y="753"/>
                  <a:pt x="5245" y="753"/>
                  <a:pt x="5235" y="753"/>
                </a:cubicBezTo>
                <a:cubicBezTo>
                  <a:pt x="5208" y="753"/>
                  <a:pt x="5184" y="750"/>
                  <a:pt x="5164" y="743"/>
                </a:cubicBezTo>
                <a:cubicBezTo>
                  <a:pt x="5144" y="736"/>
                  <a:pt x="5127" y="725"/>
                  <a:pt x="5114" y="711"/>
                </a:cubicBezTo>
                <a:cubicBezTo>
                  <a:pt x="5101" y="696"/>
                  <a:pt x="5091" y="678"/>
                  <a:pt x="5085" y="656"/>
                </a:cubicBezTo>
                <a:cubicBezTo>
                  <a:pt x="5079" y="635"/>
                  <a:pt x="5076" y="609"/>
                  <a:pt x="5076" y="579"/>
                </a:cubicBezTo>
                <a:cubicBezTo>
                  <a:pt x="5076" y="329"/>
                  <a:pt x="5076" y="329"/>
                  <a:pt x="5076" y="329"/>
                </a:cubicBezTo>
                <a:cubicBezTo>
                  <a:pt x="5017" y="329"/>
                  <a:pt x="5017" y="329"/>
                  <a:pt x="5017" y="329"/>
                </a:cubicBezTo>
                <a:cubicBezTo>
                  <a:pt x="5010" y="329"/>
                  <a:pt x="5005" y="325"/>
                  <a:pt x="5001" y="316"/>
                </a:cubicBezTo>
                <a:cubicBezTo>
                  <a:pt x="4998" y="307"/>
                  <a:pt x="4996" y="293"/>
                  <a:pt x="4996" y="273"/>
                </a:cubicBezTo>
                <a:cubicBezTo>
                  <a:pt x="4996" y="263"/>
                  <a:pt x="4996" y="254"/>
                  <a:pt x="4997" y="246"/>
                </a:cubicBezTo>
                <a:cubicBezTo>
                  <a:pt x="4998" y="239"/>
                  <a:pt x="5000" y="233"/>
                  <a:pt x="5001" y="229"/>
                </a:cubicBezTo>
                <a:cubicBezTo>
                  <a:pt x="5003" y="225"/>
                  <a:pt x="5006" y="222"/>
                  <a:pt x="5008" y="220"/>
                </a:cubicBezTo>
                <a:cubicBezTo>
                  <a:pt x="5011" y="218"/>
                  <a:pt x="5014" y="217"/>
                  <a:pt x="5018" y="217"/>
                </a:cubicBezTo>
                <a:cubicBezTo>
                  <a:pt x="5076" y="217"/>
                  <a:pt x="5076" y="217"/>
                  <a:pt x="5076" y="217"/>
                </a:cubicBezTo>
                <a:cubicBezTo>
                  <a:pt x="5076" y="109"/>
                  <a:pt x="5076" y="109"/>
                  <a:pt x="5076" y="109"/>
                </a:cubicBezTo>
                <a:cubicBezTo>
                  <a:pt x="5076" y="105"/>
                  <a:pt x="5077" y="102"/>
                  <a:pt x="5079" y="99"/>
                </a:cubicBezTo>
                <a:cubicBezTo>
                  <a:pt x="5081" y="96"/>
                  <a:pt x="5085" y="93"/>
                  <a:pt x="5090" y="91"/>
                </a:cubicBezTo>
                <a:cubicBezTo>
                  <a:pt x="5095" y="89"/>
                  <a:pt x="5102" y="88"/>
                  <a:pt x="5111" y="87"/>
                </a:cubicBezTo>
                <a:cubicBezTo>
                  <a:pt x="5120" y="86"/>
                  <a:pt x="5131" y="86"/>
                  <a:pt x="5144" y="86"/>
                </a:cubicBezTo>
                <a:cubicBezTo>
                  <a:pt x="5158" y="86"/>
                  <a:pt x="5169" y="86"/>
                  <a:pt x="5178" y="87"/>
                </a:cubicBezTo>
                <a:cubicBezTo>
                  <a:pt x="5187" y="88"/>
                  <a:pt x="5194" y="89"/>
                  <a:pt x="5199" y="91"/>
                </a:cubicBezTo>
                <a:cubicBezTo>
                  <a:pt x="5204" y="93"/>
                  <a:pt x="5208" y="96"/>
                  <a:pt x="5210" y="99"/>
                </a:cubicBezTo>
                <a:cubicBezTo>
                  <a:pt x="5212" y="102"/>
                  <a:pt x="5213" y="105"/>
                  <a:pt x="5213" y="109"/>
                </a:cubicBezTo>
                <a:cubicBezTo>
                  <a:pt x="5213" y="217"/>
                  <a:pt x="5213" y="217"/>
                  <a:pt x="5213" y="217"/>
                </a:cubicBezTo>
                <a:cubicBezTo>
                  <a:pt x="5319" y="217"/>
                  <a:pt x="5319" y="217"/>
                  <a:pt x="5319" y="217"/>
                </a:cubicBezTo>
                <a:cubicBezTo>
                  <a:pt x="5323" y="217"/>
                  <a:pt x="5326" y="218"/>
                  <a:pt x="5329" y="220"/>
                </a:cubicBezTo>
                <a:cubicBezTo>
                  <a:pt x="5332" y="222"/>
                  <a:pt x="5334" y="225"/>
                  <a:pt x="5336" y="229"/>
                </a:cubicBezTo>
                <a:cubicBezTo>
                  <a:pt x="5337" y="233"/>
                  <a:pt x="5339" y="239"/>
                  <a:pt x="5340" y="246"/>
                </a:cubicBezTo>
                <a:cubicBezTo>
                  <a:pt x="5341" y="254"/>
                  <a:pt x="5341" y="263"/>
                  <a:pt x="5341" y="273"/>
                </a:cubicBezTo>
                <a:cubicBezTo>
                  <a:pt x="5341" y="293"/>
                  <a:pt x="5339" y="307"/>
                  <a:pt x="5336" y="316"/>
                </a:cubicBezTo>
                <a:cubicBezTo>
                  <a:pt x="5332" y="325"/>
                  <a:pt x="5327" y="329"/>
                  <a:pt x="5320" y="329"/>
                </a:cubicBezTo>
                <a:cubicBezTo>
                  <a:pt x="5213" y="329"/>
                  <a:pt x="5213" y="329"/>
                  <a:pt x="5213" y="329"/>
                </a:cubicBezTo>
                <a:cubicBezTo>
                  <a:pt x="5213" y="558"/>
                  <a:pt x="5213" y="558"/>
                  <a:pt x="5213" y="558"/>
                </a:cubicBezTo>
                <a:cubicBezTo>
                  <a:pt x="5213" y="585"/>
                  <a:pt x="5217" y="605"/>
                  <a:pt x="5226" y="618"/>
                </a:cubicBezTo>
                <a:cubicBezTo>
                  <a:pt x="5234" y="631"/>
                  <a:pt x="5249" y="638"/>
                  <a:pt x="5271" y="638"/>
                </a:cubicBezTo>
                <a:cubicBezTo>
                  <a:pt x="5278" y="638"/>
                  <a:pt x="5284" y="637"/>
                  <a:pt x="5290" y="636"/>
                </a:cubicBezTo>
                <a:cubicBezTo>
                  <a:pt x="5296" y="635"/>
                  <a:pt x="5301" y="633"/>
                  <a:pt x="5306" y="632"/>
                </a:cubicBezTo>
                <a:cubicBezTo>
                  <a:pt x="5310" y="630"/>
                  <a:pt x="5314" y="629"/>
                  <a:pt x="5317" y="627"/>
                </a:cubicBezTo>
                <a:cubicBezTo>
                  <a:pt x="5320" y="626"/>
                  <a:pt x="5323" y="625"/>
                  <a:pt x="5326" y="625"/>
                </a:cubicBezTo>
                <a:cubicBezTo>
                  <a:pt x="5328" y="625"/>
                  <a:pt x="5330" y="626"/>
                  <a:pt x="5332" y="627"/>
                </a:cubicBezTo>
                <a:cubicBezTo>
                  <a:pt x="5334" y="629"/>
                  <a:pt x="5336" y="631"/>
                  <a:pt x="5337" y="635"/>
                </a:cubicBezTo>
                <a:cubicBezTo>
                  <a:pt x="5338" y="639"/>
                  <a:pt x="5339" y="644"/>
                  <a:pt x="5340" y="650"/>
                </a:cubicBezTo>
                <a:cubicBezTo>
                  <a:pt x="5341" y="657"/>
                  <a:pt x="5341" y="665"/>
                  <a:pt x="5341" y="676"/>
                </a:cubicBezTo>
                <a:close/>
                <a:moveTo>
                  <a:pt x="5903" y="724"/>
                </a:moveTo>
                <a:cubicBezTo>
                  <a:pt x="5903" y="727"/>
                  <a:pt x="5902" y="731"/>
                  <a:pt x="5901" y="733"/>
                </a:cubicBezTo>
                <a:cubicBezTo>
                  <a:pt x="5899" y="736"/>
                  <a:pt x="5896" y="738"/>
                  <a:pt x="5891" y="740"/>
                </a:cubicBezTo>
                <a:cubicBezTo>
                  <a:pt x="5886" y="742"/>
                  <a:pt x="5880" y="743"/>
                  <a:pt x="5873" y="744"/>
                </a:cubicBezTo>
                <a:cubicBezTo>
                  <a:pt x="5865" y="745"/>
                  <a:pt x="5856" y="746"/>
                  <a:pt x="5845" y="746"/>
                </a:cubicBezTo>
                <a:cubicBezTo>
                  <a:pt x="5833" y="746"/>
                  <a:pt x="5823" y="745"/>
                  <a:pt x="5815" y="744"/>
                </a:cubicBezTo>
                <a:cubicBezTo>
                  <a:pt x="5808" y="743"/>
                  <a:pt x="5802" y="742"/>
                  <a:pt x="5798" y="740"/>
                </a:cubicBezTo>
                <a:cubicBezTo>
                  <a:pt x="5793" y="738"/>
                  <a:pt x="5790" y="736"/>
                  <a:pt x="5788" y="733"/>
                </a:cubicBezTo>
                <a:cubicBezTo>
                  <a:pt x="5787" y="731"/>
                  <a:pt x="5786" y="727"/>
                  <a:pt x="5786" y="724"/>
                </a:cubicBezTo>
                <a:cubicBezTo>
                  <a:pt x="5786" y="667"/>
                  <a:pt x="5786" y="667"/>
                  <a:pt x="5786" y="667"/>
                </a:cubicBezTo>
                <a:cubicBezTo>
                  <a:pt x="5759" y="697"/>
                  <a:pt x="5731" y="718"/>
                  <a:pt x="5703" y="733"/>
                </a:cubicBezTo>
                <a:cubicBezTo>
                  <a:pt x="5675" y="748"/>
                  <a:pt x="5647" y="755"/>
                  <a:pt x="5617" y="755"/>
                </a:cubicBezTo>
                <a:cubicBezTo>
                  <a:pt x="5583" y="755"/>
                  <a:pt x="5555" y="749"/>
                  <a:pt x="5532" y="739"/>
                </a:cubicBezTo>
                <a:cubicBezTo>
                  <a:pt x="5509" y="728"/>
                  <a:pt x="5491" y="713"/>
                  <a:pt x="5477" y="694"/>
                </a:cubicBezTo>
                <a:cubicBezTo>
                  <a:pt x="5463" y="675"/>
                  <a:pt x="5453" y="653"/>
                  <a:pt x="5447" y="628"/>
                </a:cubicBezTo>
                <a:cubicBezTo>
                  <a:pt x="5441" y="603"/>
                  <a:pt x="5438" y="572"/>
                  <a:pt x="5438" y="535"/>
                </a:cubicBezTo>
                <a:cubicBezTo>
                  <a:pt x="5438" y="236"/>
                  <a:pt x="5438" y="236"/>
                  <a:pt x="5438" y="236"/>
                </a:cubicBezTo>
                <a:cubicBezTo>
                  <a:pt x="5438" y="232"/>
                  <a:pt x="5439" y="229"/>
                  <a:pt x="5441" y="226"/>
                </a:cubicBezTo>
                <a:cubicBezTo>
                  <a:pt x="5443" y="224"/>
                  <a:pt x="5447" y="221"/>
                  <a:pt x="5452" y="220"/>
                </a:cubicBezTo>
                <a:cubicBezTo>
                  <a:pt x="5457" y="218"/>
                  <a:pt x="5464" y="216"/>
                  <a:pt x="5473" y="215"/>
                </a:cubicBezTo>
                <a:cubicBezTo>
                  <a:pt x="5482" y="215"/>
                  <a:pt x="5493" y="214"/>
                  <a:pt x="5506" y="214"/>
                </a:cubicBezTo>
                <a:cubicBezTo>
                  <a:pt x="5520" y="214"/>
                  <a:pt x="5531" y="215"/>
                  <a:pt x="5540" y="215"/>
                </a:cubicBezTo>
                <a:cubicBezTo>
                  <a:pt x="5548" y="216"/>
                  <a:pt x="5555" y="218"/>
                  <a:pt x="5561" y="220"/>
                </a:cubicBezTo>
                <a:cubicBezTo>
                  <a:pt x="5566" y="221"/>
                  <a:pt x="5570" y="224"/>
                  <a:pt x="5572" y="226"/>
                </a:cubicBezTo>
                <a:cubicBezTo>
                  <a:pt x="5574" y="229"/>
                  <a:pt x="5575" y="232"/>
                  <a:pt x="5575" y="236"/>
                </a:cubicBezTo>
                <a:cubicBezTo>
                  <a:pt x="5575" y="512"/>
                  <a:pt x="5575" y="512"/>
                  <a:pt x="5575" y="512"/>
                </a:cubicBezTo>
                <a:cubicBezTo>
                  <a:pt x="5575" y="537"/>
                  <a:pt x="5577" y="557"/>
                  <a:pt x="5580" y="570"/>
                </a:cubicBezTo>
                <a:cubicBezTo>
                  <a:pt x="5583" y="584"/>
                  <a:pt x="5588" y="595"/>
                  <a:pt x="5595" y="605"/>
                </a:cubicBezTo>
                <a:cubicBezTo>
                  <a:pt x="5602" y="614"/>
                  <a:pt x="5610" y="622"/>
                  <a:pt x="5621" y="627"/>
                </a:cubicBezTo>
                <a:cubicBezTo>
                  <a:pt x="5631" y="632"/>
                  <a:pt x="5643" y="635"/>
                  <a:pt x="5657" y="635"/>
                </a:cubicBezTo>
                <a:cubicBezTo>
                  <a:pt x="5675" y="635"/>
                  <a:pt x="5692" y="629"/>
                  <a:pt x="5710" y="616"/>
                </a:cubicBezTo>
                <a:cubicBezTo>
                  <a:pt x="5728" y="603"/>
                  <a:pt x="5746" y="585"/>
                  <a:pt x="5767" y="560"/>
                </a:cubicBezTo>
                <a:cubicBezTo>
                  <a:pt x="5767" y="236"/>
                  <a:pt x="5767" y="236"/>
                  <a:pt x="5767" y="236"/>
                </a:cubicBezTo>
                <a:cubicBezTo>
                  <a:pt x="5767" y="232"/>
                  <a:pt x="5768" y="229"/>
                  <a:pt x="5770" y="226"/>
                </a:cubicBezTo>
                <a:cubicBezTo>
                  <a:pt x="5772" y="224"/>
                  <a:pt x="5775" y="221"/>
                  <a:pt x="5780" y="220"/>
                </a:cubicBezTo>
                <a:cubicBezTo>
                  <a:pt x="5786" y="218"/>
                  <a:pt x="5793" y="216"/>
                  <a:pt x="5802" y="215"/>
                </a:cubicBezTo>
                <a:cubicBezTo>
                  <a:pt x="5810" y="215"/>
                  <a:pt x="5821" y="214"/>
                  <a:pt x="5835" y="214"/>
                </a:cubicBezTo>
                <a:cubicBezTo>
                  <a:pt x="5848" y="214"/>
                  <a:pt x="5860" y="215"/>
                  <a:pt x="5868" y="215"/>
                </a:cubicBezTo>
                <a:cubicBezTo>
                  <a:pt x="5877" y="216"/>
                  <a:pt x="5884" y="218"/>
                  <a:pt x="5889" y="220"/>
                </a:cubicBezTo>
                <a:cubicBezTo>
                  <a:pt x="5894" y="221"/>
                  <a:pt x="5898" y="224"/>
                  <a:pt x="5900" y="226"/>
                </a:cubicBezTo>
                <a:cubicBezTo>
                  <a:pt x="5902" y="229"/>
                  <a:pt x="5903" y="232"/>
                  <a:pt x="5903" y="236"/>
                </a:cubicBezTo>
                <a:lnTo>
                  <a:pt x="5903" y="724"/>
                </a:lnTo>
                <a:close/>
                <a:moveTo>
                  <a:pt x="6504" y="724"/>
                </a:moveTo>
                <a:cubicBezTo>
                  <a:pt x="6504" y="727"/>
                  <a:pt x="6503" y="731"/>
                  <a:pt x="6502" y="733"/>
                </a:cubicBezTo>
                <a:cubicBezTo>
                  <a:pt x="6500" y="736"/>
                  <a:pt x="6497" y="738"/>
                  <a:pt x="6492" y="740"/>
                </a:cubicBezTo>
                <a:cubicBezTo>
                  <a:pt x="6487" y="742"/>
                  <a:pt x="6481" y="743"/>
                  <a:pt x="6474" y="744"/>
                </a:cubicBezTo>
                <a:cubicBezTo>
                  <a:pt x="6466" y="745"/>
                  <a:pt x="6457" y="746"/>
                  <a:pt x="6446" y="746"/>
                </a:cubicBezTo>
                <a:cubicBezTo>
                  <a:pt x="6434" y="746"/>
                  <a:pt x="6424" y="745"/>
                  <a:pt x="6417" y="744"/>
                </a:cubicBezTo>
                <a:cubicBezTo>
                  <a:pt x="6409" y="743"/>
                  <a:pt x="6403" y="742"/>
                  <a:pt x="6399" y="740"/>
                </a:cubicBezTo>
                <a:cubicBezTo>
                  <a:pt x="6394" y="738"/>
                  <a:pt x="6391" y="736"/>
                  <a:pt x="6389" y="733"/>
                </a:cubicBezTo>
                <a:cubicBezTo>
                  <a:pt x="6388" y="731"/>
                  <a:pt x="6387" y="727"/>
                  <a:pt x="6387" y="724"/>
                </a:cubicBezTo>
                <a:cubicBezTo>
                  <a:pt x="6387" y="667"/>
                  <a:pt x="6387" y="667"/>
                  <a:pt x="6387" y="667"/>
                </a:cubicBezTo>
                <a:cubicBezTo>
                  <a:pt x="6360" y="697"/>
                  <a:pt x="6332" y="718"/>
                  <a:pt x="6304" y="733"/>
                </a:cubicBezTo>
                <a:cubicBezTo>
                  <a:pt x="6277" y="748"/>
                  <a:pt x="6248" y="755"/>
                  <a:pt x="6218" y="755"/>
                </a:cubicBezTo>
                <a:cubicBezTo>
                  <a:pt x="6184" y="755"/>
                  <a:pt x="6156" y="749"/>
                  <a:pt x="6133" y="739"/>
                </a:cubicBezTo>
                <a:cubicBezTo>
                  <a:pt x="6110" y="728"/>
                  <a:pt x="6092" y="713"/>
                  <a:pt x="6078" y="694"/>
                </a:cubicBezTo>
                <a:cubicBezTo>
                  <a:pt x="6064" y="675"/>
                  <a:pt x="6054" y="653"/>
                  <a:pt x="6048" y="628"/>
                </a:cubicBezTo>
                <a:cubicBezTo>
                  <a:pt x="6042" y="603"/>
                  <a:pt x="6039" y="572"/>
                  <a:pt x="6039" y="535"/>
                </a:cubicBezTo>
                <a:cubicBezTo>
                  <a:pt x="6039" y="236"/>
                  <a:pt x="6039" y="236"/>
                  <a:pt x="6039" y="236"/>
                </a:cubicBezTo>
                <a:cubicBezTo>
                  <a:pt x="6039" y="232"/>
                  <a:pt x="6040" y="229"/>
                  <a:pt x="6042" y="226"/>
                </a:cubicBezTo>
                <a:cubicBezTo>
                  <a:pt x="6044" y="224"/>
                  <a:pt x="6048" y="221"/>
                  <a:pt x="6053" y="220"/>
                </a:cubicBezTo>
                <a:cubicBezTo>
                  <a:pt x="6058" y="218"/>
                  <a:pt x="6065" y="216"/>
                  <a:pt x="6074" y="215"/>
                </a:cubicBezTo>
                <a:cubicBezTo>
                  <a:pt x="6083" y="215"/>
                  <a:pt x="6094" y="214"/>
                  <a:pt x="6107" y="214"/>
                </a:cubicBezTo>
                <a:cubicBezTo>
                  <a:pt x="6121" y="214"/>
                  <a:pt x="6132" y="215"/>
                  <a:pt x="6141" y="215"/>
                </a:cubicBezTo>
                <a:cubicBezTo>
                  <a:pt x="6149" y="216"/>
                  <a:pt x="6156" y="218"/>
                  <a:pt x="6162" y="220"/>
                </a:cubicBezTo>
                <a:cubicBezTo>
                  <a:pt x="6167" y="221"/>
                  <a:pt x="6171" y="224"/>
                  <a:pt x="6173" y="226"/>
                </a:cubicBezTo>
                <a:cubicBezTo>
                  <a:pt x="6175" y="229"/>
                  <a:pt x="6176" y="232"/>
                  <a:pt x="6176" y="236"/>
                </a:cubicBezTo>
                <a:cubicBezTo>
                  <a:pt x="6176" y="512"/>
                  <a:pt x="6176" y="512"/>
                  <a:pt x="6176" y="512"/>
                </a:cubicBezTo>
                <a:cubicBezTo>
                  <a:pt x="6176" y="537"/>
                  <a:pt x="6178" y="557"/>
                  <a:pt x="6181" y="570"/>
                </a:cubicBezTo>
                <a:cubicBezTo>
                  <a:pt x="6184" y="584"/>
                  <a:pt x="6189" y="595"/>
                  <a:pt x="6196" y="605"/>
                </a:cubicBezTo>
                <a:cubicBezTo>
                  <a:pt x="6203" y="614"/>
                  <a:pt x="6211" y="622"/>
                  <a:pt x="6222" y="627"/>
                </a:cubicBezTo>
                <a:cubicBezTo>
                  <a:pt x="6232" y="632"/>
                  <a:pt x="6244" y="635"/>
                  <a:pt x="6258" y="635"/>
                </a:cubicBezTo>
                <a:cubicBezTo>
                  <a:pt x="6276" y="635"/>
                  <a:pt x="6293" y="629"/>
                  <a:pt x="6311" y="616"/>
                </a:cubicBezTo>
                <a:cubicBezTo>
                  <a:pt x="6329" y="603"/>
                  <a:pt x="6348" y="585"/>
                  <a:pt x="6368" y="560"/>
                </a:cubicBezTo>
                <a:cubicBezTo>
                  <a:pt x="6368" y="236"/>
                  <a:pt x="6368" y="236"/>
                  <a:pt x="6368" y="236"/>
                </a:cubicBezTo>
                <a:cubicBezTo>
                  <a:pt x="6368" y="232"/>
                  <a:pt x="6369" y="229"/>
                  <a:pt x="6371" y="226"/>
                </a:cubicBezTo>
                <a:cubicBezTo>
                  <a:pt x="6373" y="224"/>
                  <a:pt x="6376" y="221"/>
                  <a:pt x="6382" y="220"/>
                </a:cubicBezTo>
                <a:cubicBezTo>
                  <a:pt x="6387" y="218"/>
                  <a:pt x="6394" y="216"/>
                  <a:pt x="6403" y="215"/>
                </a:cubicBezTo>
                <a:cubicBezTo>
                  <a:pt x="6411" y="215"/>
                  <a:pt x="6422" y="214"/>
                  <a:pt x="6436" y="214"/>
                </a:cubicBezTo>
                <a:cubicBezTo>
                  <a:pt x="6449" y="214"/>
                  <a:pt x="6461" y="215"/>
                  <a:pt x="6469" y="215"/>
                </a:cubicBezTo>
                <a:cubicBezTo>
                  <a:pt x="6478" y="216"/>
                  <a:pt x="6485" y="218"/>
                  <a:pt x="6490" y="220"/>
                </a:cubicBezTo>
                <a:cubicBezTo>
                  <a:pt x="6495" y="221"/>
                  <a:pt x="6499" y="224"/>
                  <a:pt x="6501" y="226"/>
                </a:cubicBezTo>
                <a:cubicBezTo>
                  <a:pt x="6503" y="229"/>
                  <a:pt x="6504" y="232"/>
                  <a:pt x="6504" y="236"/>
                </a:cubicBezTo>
                <a:lnTo>
                  <a:pt x="6504" y="724"/>
                </a:lnTo>
                <a:close/>
                <a:moveTo>
                  <a:pt x="6931" y="676"/>
                </a:moveTo>
                <a:cubicBezTo>
                  <a:pt x="6931" y="692"/>
                  <a:pt x="6930" y="704"/>
                  <a:pt x="6928" y="713"/>
                </a:cubicBezTo>
                <a:cubicBezTo>
                  <a:pt x="6926" y="721"/>
                  <a:pt x="6924" y="727"/>
                  <a:pt x="6920" y="731"/>
                </a:cubicBezTo>
                <a:cubicBezTo>
                  <a:pt x="6917" y="734"/>
                  <a:pt x="6912" y="737"/>
                  <a:pt x="6906" y="740"/>
                </a:cubicBezTo>
                <a:cubicBezTo>
                  <a:pt x="6900" y="743"/>
                  <a:pt x="6892" y="745"/>
                  <a:pt x="6884" y="747"/>
                </a:cubicBezTo>
                <a:cubicBezTo>
                  <a:pt x="6875" y="749"/>
                  <a:pt x="6866" y="751"/>
                  <a:pt x="6856" y="752"/>
                </a:cubicBezTo>
                <a:cubicBezTo>
                  <a:pt x="6846" y="753"/>
                  <a:pt x="6835" y="753"/>
                  <a:pt x="6825" y="753"/>
                </a:cubicBezTo>
                <a:cubicBezTo>
                  <a:pt x="6798" y="753"/>
                  <a:pt x="6774" y="750"/>
                  <a:pt x="6754" y="743"/>
                </a:cubicBezTo>
                <a:cubicBezTo>
                  <a:pt x="6734" y="736"/>
                  <a:pt x="6718" y="725"/>
                  <a:pt x="6704" y="711"/>
                </a:cubicBezTo>
                <a:cubicBezTo>
                  <a:pt x="6691" y="696"/>
                  <a:pt x="6682" y="678"/>
                  <a:pt x="6675" y="656"/>
                </a:cubicBezTo>
                <a:cubicBezTo>
                  <a:pt x="6669" y="635"/>
                  <a:pt x="6666" y="609"/>
                  <a:pt x="6666" y="579"/>
                </a:cubicBezTo>
                <a:cubicBezTo>
                  <a:pt x="6666" y="329"/>
                  <a:pt x="6666" y="329"/>
                  <a:pt x="6666" y="329"/>
                </a:cubicBezTo>
                <a:cubicBezTo>
                  <a:pt x="6608" y="329"/>
                  <a:pt x="6608" y="329"/>
                  <a:pt x="6608" y="329"/>
                </a:cubicBezTo>
                <a:cubicBezTo>
                  <a:pt x="6601" y="329"/>
                  <a:pt x="6595" y="325"/>
                  <a:pt x="6592" y="316"/>
                </a:cubicBezTo>
                <a:cubicBezTo>
                  <a:pt x="6588" y="307"/>
                  <a:pt x="6586" y="293"/>
                  <a:pt x="6586" y="273"/>
                </a:cubicBezTo>
                <a:cubicBezTo>
                  <a:pt x="6586" y="263"/>
                  <a:pt x="6587" y="254"/>
                  <a:pt x="6588" y="246"/>
                </a:cubicBezTo>
                <a:cubicBezTo>
                  <a:pt x="6589" y="239"/>
                  <a:pt x="6590" y="233"/>
                  <a:pt x="6592" y="229"/>
                </a:cubicBezTo>
                <a:cubicBezTo>
                  <a:pt x="6594" y="225"/>
                  <a:pt x="6596" y="222"/>
                  <a:pt x="6599" y="220"/>
                </a:cubicBezTo>
                <a:cubicBezTo>
                  <a:pt x="6601" y="218"/>
                  <a:pt x="6605" y="217"/>
                  <a:pt x="6608" y="217"/>
                </a:cubicBezTo>
                <a:cubicBezTo>
                  <a:pt x="6666" y="217"/>
                  <a:pt x="6666" y="217"/>
                  <a:pt x="6666" y="217"/>
                </a:cubicBezTo>
                <a:cubicBezTo>
                  <a:pt x="6666" y="109"/>
                  <a:pt x="6666" y="109"/>
                  <a:pt x="6666" y="109"/>
                </a:cubicBezTo>
                <a:cubicBezTo>
                  <a:pt x="6666" y="105"/>
                  <a:pt x="6667" y="102"/>
                  <a:pt x="6669" y="99"/>
                </a:cubicBezTo>
                <a:cubicBezTo>
                  <a:pt x="6671" y="96"/>
                  <a:pt x="6675" y="93"/>
                  <a:pt x="6680" y="91"/>
                </a:cubicBezTo>
                <a:cubicBezTo>
                  <a:pt x="6685" y="89"/>
                  <a:pt x="6692" y="88"/>
                  <a:pt x="6701" y="87"/>
                </a:cubicBezTo>
                <a:cubicBezTo>
                  <a:pt x="6710" y="86"/>
                  <a:pt x="6721" y="86"/>
                  <a:pt x="6735" y="86"/>
                </a:cubicBezTo>
                <a:cubicBezTo>
                  <a:pt x="6748" y="86"/>
                  <a:pt x="6759" y="86"/>
                  <a:pt x="6768" y="87"/>
                </a:cubicBezTo>
                <a:cubicBezTo>
                  <a:pt x="6777" y="88"/>
                  <a:pt x="6784" y="89"/>
                  <a:pt x="6789" y="91"/>
                </a:cubicBezTo>
                <a:cubicBezTo>
                  <a:pt x="6794" y="93"/>
                  <a:pt x="6798" y="96"/>
                  <a:pt x="6800" y="99"/>
                </a:cubicBezTo>
                <a:cubicBezTo>
                  <a:pt x="6802" y="102"/>
                  <a:pt x="6803" y="105"/>
                  <a:pt x="6803" y="109"/>
                </a:cubicBezTo>
                <a:cubicBezTo>
                  <a:pt x="6803" y="217"/>
                  <a:pt x="6803" y="217"/>
                  <a:pt x="6803" y="217"/>
                </a:cubicBezTo>
                <a:cubicBezTo>
                  <a:pt x="6910" y="217"/>
                  <a:pt x="6910" y="217"/>
                  <a:pt x="6910" y="217"/>
                </a:cubicBezTo>
                <a:cubicBezTo>
                  <a:pt x="6913" y="217"/>
                  <a:pt x="6916" y="218"/>
                  <a:pt x="6919" y="220"/>
                </a:cubicBezTo>
                <a:cubicBezTo>
                  <a:pt x="6922" y="222"/>
                  <a:pt x="6924" y="225"/>
                  <a:pt x="6926" y="229"/>
                </a:cubicBezTo>
                <a:cubicBezTo>
                  <a:pt x="6928" y="233"/>
                  <a:pt x="6929" y="239"/>
                  <a:pt x="6930" y="246"/>
                </a:cubicBezTo>
                <a:cubicBezTo>
                  <a:pt x="6931" y="254"/>
                  <a:pt x="6931" y="263"/>
                  <a:pt x="6931" y="273"/>
                </a:cubicBezTo>
                <a:cubicBezTo>
                  <a:pt x="6931" y="293"/>
                  <a:pt x="6930" y="307"/>
                  <a:pt x="6926" y="316"/>
                </a:cubicBezTo>
                <a:cubicBezTo>
                  <a:pt x="6922" y="325"/>
                  <a:pt x="6917" y="329"/>
                  <a:pt x="6910" y="329"/>
                </a:cubicBezTo>
                <a:cubicBezTo>
                  <a:pt x="6803" y="329"/>
                  <a:pt x="6803" y="329"/>
                  <a:pt x="6803" y="329"/>
                </a:cubicBezTo>
                <a:cubicBezTo>
                  <a:pt x="6803" y="558"/>
                  <a:pt x="6803" y="558"/>
                  <a:pt x="6803" y="558"/>
                </a:cubicBezTo>
                <a:cubicBezTo>
                  <a:pt x="6803" y="585"/>
                  <a:pt x="6808" y="605"/>
                  <a:pt x="6816" y="618"/>
                </a:cubicBezTo>
                <a:cubicBezTo>
                  <a:pt x="6824" y="631"/>
                  <a:pt x="6839" y="638"/>
                  <a:pt x="6861" y="638"/>
                </a:cubicBezTo>
                <a:cubicBezTo>
                  <a:pt x="6868" y="638"/>
                  <a:pt x="6875" y="637"/>
                  <a:pt x="6881" y="636"/>
                </a:cubicBezTo>
                <a:cubicBezTo>
                  <a:pt x="6886" y="635"/>
                  <a:pt x="6892" y="633"/>
                  <a:pt x="6896" y="632"/>
                </a:cubicBezTo>
                <a:cubicBezTo>
                  <a:pt x="6901" y="630"/>
                  <a:pt x="6905" y="629"/>
                  <a:pt x="6908" y="627"/>
                </a:cubicBezTo>
                <a:cubicBezTo>
                  <a:pt x="6911" y="626"/>
                  <a:pt x="6914" y="625"/>
                  <a:pt x="6916" y="625"/>
                </a:cubicBezTo>
                <a:cubicBezTo>
                  <a:pt x="6918" y="625"/>
                  <a:pt x="6920" y="626"/>
                  <a:pt x="6922" y="627"/>
                </a:cubicBezTo>
                <a:cubicBezTo>
                  <a:pt x="6924" y="629"/>
                  <a:pt x="6926" y="631"/>
                  <a:pt x="6927" y="635"/>
                </a:cubicBezTo>
                <a:cubicBezTo>
                  <a:pt x="6928" y="639"/>
                  <a:pt x="6929" y="644"/>
                  <a:pt x="6930" y="650"/>
                </a:cubicBezTo>
                <a:cubicBezTo>
                  <a:pt x="6931" y="657"/>
                  <a:pt x="6931" y="665"/>
                  <a:pt x="6931" y="676"/>
                </a:cubicBezTo>
                <a:close/>
              </a:path>
            </a:pathLst>
          </a:custGeom>
          <a:solidFill>
            <a:srgbClr val="E952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7003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ziekenhuisga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5" name="Group 832">
            <a:extLst>
              <a:ext uri="{FF2B5EF4-FFF2-40B4-BE49-F238E27FC236}">
                <a16:creationId xmlns:a16="http://schemas.microsoft.com/office/drawing/2014/main" id="{C731A30A-9D82-4361-B98D-733FF680F15E}"/>
              </a:ext>
            </a:extLst>
          </p:cNvPr>
          <p:cNvGrpSpPr>
            <a:grpSpLocks noSelect="1" noChangeAspect="1"/>
          </p:cNvGrpSpPr>
          <p:nvPr userDrawn="1"/>
        </p:nvGrpSpPr>
        <p:grpSpPr bwMode="gray">
          <a:xfrm>
            <a:off x="419100" y="434975"/>
            <a:ext cx="2114550" cy="827088"/>
            <a:chOff x="264" y="274"/>
            <a:chExt cx="1332" cy="521"/>
          </a:xfrm>
        </p:grpSpPr>
        <p:sp>
          <p:nvSpPr>
            <p:cNvPr id="1837" name="Freeform 833">
              <a:extLst>
                <a:ext uri="{FF2B5EF4-FFF2-40B4-BE49-F238E27FC236}">
                  <a16:creationId xmlns:a16="http://schemas.microsoft.com/office/drawing/2014/main" id="{65D81B6C-D6AD-432A-B914-3C761AF9F877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64" y="601"/>
              <a:ext cx="317" cy="194"/>
            </a:xfrm>
            <a:custGeom>
              <a:avLst/>
              <a:gdLst>
                <a:gd name="T0" fmla="*/ 1487 w 1587"/>
                <a:gd name="T1" fmla="*/ 692 h 972"/>
                <a:gd name="T2" fmla="*/ 1416 w 1587"/>
                <a:gd name="T3" fmla="*/ 695 h 972"/>
                <a:gd name="T4" fmla="*/ 1409 w 1587"/>
                <a:gd name="T5" fmla="*/ 695 h 972"/>
                <a:gd name="T6" fmla="*/ 959 w 1587"/>
                <a:gd name="T7" fmla="*/ 611 h 972"/>
                <a:gd name="T8" fmla="*/ 364 w 1587"/>
                <a:gd name="T9" fmla="*/ 112 h 972"/>
                <a:gd name="T10" fmla="*/ 364 w 1587"/>
                <a:gd name="T11" fmla="*/ 112 h 972"/>
                <a:gd name="T12" fmla="*/ 364 w 1587"/>
                <a:gd name="T13" fmla="*/ 112 h 972"/>
                <a:gd name="T14" fmla="*/ 246 w 1587"/>
                <a:gd name="T15" fmla="*/ 94 h 972"/>
                <a:gd name="T16" fmla="*/ 53 w 1587"/>
                <a:gd name="T17" fmla="*/ 32 h 972"/>
                <a:gd name="T18" fmla="*/ 0 w 1587"/>
                <a:gd name="T19" fmla="*/ 0 h 972"/>
                <a:gd name="T20" fmla="*/ 0 w 1587"/>
                <a:gd name="T21" fmla="*/ 321 h 972"/>
                <a:gd name="T22" fmla="*/ 1129 w 1587"/>
                <a:gd name="T23" fmla="*/ 972 h 972"/>
                <a:gd name="T24" fmla="*/ 1587 w 1587"/>
                <a:gd name="T25" fmla="*/ 708 h 972"/>
                <a:gd name="T26" fmla="*/ 1513 w 1587"/>
                <a:gd name="T27" fmla="*/ 691 h 972"/>
                <a:gd name="T28" fmla="*/ 1487 w 1587"/>
                <a:gd name="T29" fmla="*/ 692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87" h="972">
                  <a:moveTo>
                    <a:pt x="1487" y="692"/>
                  </a:moveTo>
                  <a:cubicBezTo>
                    <a:pt x="1463" y="694"/>
                    <a:pt x="1439" y="695"/>
                    <a:pt x="1416" y="695"/>
                  </a:cubicBezTo>
                  <a:cubicBezTo>
                    <a:pt x="1409" y="695"/>
                    <a:pt x="1409" y="695"/>
                    <a:pt x="1409" y="695"/>
                  </a:cubicBezTo>
                  <a:cubicBezTo>
                    <a:pt x="1250" y="694"/>
                    <a:pt x="1104" y="668"/>
                    <a:pt x="959" y="611"/>
                  </a:cubicBezTo>
                  <a:cubicBezTo>
                    <a:pt x="713" y="514"/>
                    <a:pt x="510" y="343"/>
                    <a:pt x="364" y="112"/>
                  </a:cubicBezTo>
                  <a:cubicBezTo>
                    <a:pt x="364" y="112"/>
                    <a:pt x="364" y="112"/>
                    <a:pt x="364" y="112"/>
                  </a:cubicBezTo>
                  <a:cubicBezTo>
                    <a:pt x="364" y="112"/>
                    <a:pt x="364" y="112"/>
                    <a:pt x="364" y="112"/>
                  </a:cubicBezTo>
                  <a:cubicBezTo>
                    <a:pt x="327" y="107"/>
                    <a:pt x="283" y="103"/>
                    <a:pt x="246" y="94"/>
                  </a:cubicBezTo>
                  <a:cubicBezTo>
                    <a:pt x="181" y="79"/>
                    <a:pt x="114" y="59"/>
                    <a:pt x="53" y="32"/>
                  </a:cubicBezTo>
                  <a:cubicBezTo>
                    <a:pt x="39" y="26"/>
                    <a:pt x="13" y="6"/>
                    <a:pt x="0" y="0"/>
                  </a:cubicBezTo>
                  <a:cubicBezTo>
                    <a:pt x="0" y="321"/>
                    <a:pt x="0" y="321"/>
                    <a:pt x="0" y="321"/>
                  </a:cubicBezTo>
                  <a:cubicBezTo>
                    <a:pt x="1129" y="972"/>
                    <a:pt x="1129" y="972"/>
                    <a:pt x="1129" y="972"/>
                  </a:cubicBezTo>
                  <a:cubicBezTo>
                    <a:pt x="1587" y="708"/>
                    <a:pt x="1587" y="708"/>
                    <a:pt x="1587" y="708"/>
                  </a:cubicBezTo>
                  <a:cubicBezTo>
                    <a:pt x="1572" y="686"/>
                    <a:pt x="1537" y="689"/>
                    <a:pt x="1513" y="691"/>
                  </a:cubicBezTo>
                  <a:cubicBezTo>
                    <a:pt x="1504" y="691"/>
                    <a:pt x="1495" y="692"/>
                    <a:pt x="1487" y="692"/>
                  </a:cubicBezTo>
                  <a:close/>
                </a:path>
              </a:pathLst>
            </a:custGeom>
            <a:solidFill>
              <a:srgbClr val="D9D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38" name="Freeform 834">
              <a:extLst>
                <a:ext uri="{FF2B5EF4-FFF2-40B4-BE49-F238E27FC236}">
                  <a16:creationId xmlns:a16="http://schemas.microsoft.com/office/drawing/2014/main" id="{E1944E5E-6869-4936-A10E-1A553CE68618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530" y="306"/>
              <a:ext cx="185" cy="435"/>
            </a:xfrm>
            <a:custGeom>
              <a:avLst/>
              <a:gdLst>
                <a:gd name="T0" fmla="*/ 76 w 928"/>
                <a:gd name="T1" fmla="*/ 0 h 2175"/>
                <a:gd name="T2" fmla="*/ 63 w 928"/>
                <a:gd name="T3" fmla="*/ 16 h 2175"/>
                <a:gd name="T4" fmla="*/ 95 w 928"/>
                <a:gd name="T5" fmla="*/ 90 h 2175"/>
                <a:gd name="T6" fmla="*/ 130 w 928"/>
                <a:gd name="T7" fmla="*/ 161 h 2175"/>
                <a:gd name="T8" fmla="*/ 145 w 928"/>
                <a:gd name="T9" fmla="*/ 203 h 2175"/>
                <a:gd name="T10" fmla="*/ 197 w 928"/>
                <a:gd name="T11" fmla="*/ 626 h 2175"/>
                <a:gd name="T12" fmla="*/ 0 w 928"/>
                <a:gd name="T13" fmla="*/ 1162 h 2175"/>
                <a:gd name="T14" fmla="*/ 0 w 928"/>
                <a:gd name="T15" fmla="*/ 1162 h 2175"/>
                <a:gd name="T16" fmla="*/ 0 w 928"/>
                <a:gd name="T17" fmla="*/ 1162 h 2175"/>
                <a:gd name="T18" fmla="*/ 207 w 928"/>
                <a:gd name="T19" fmla="*/ 1539 h 2175"/>
                <a:gd name="T20" fmla="*/ 263 w 928"/>
                <a:gd name="T21" fmla="*/ 2115 h 2175"/>
                <a:gd name="T22" fmla="*/ 270 w 928"/>
                <a:gd name="T23" fmla="*/ 2175 h 2175"/>
                <a:gd name="T24" fmla="*/ 404 w 928"/>
                <a:gd name="T25" fmla="*/ 2098 h 2175"/>
                <a:gd name="T26" fmla="*/ 928 w 928"/>
                <a:gd name="T27" fmla="*/ 1796 h 2175"/>
                <a:gd name="T28" fmla="*/ 928 w 928"/>
                <a:gd name="T29" fmla="*/ 492 h 2175"/>
                <a:gd name="T30" fmla="*/ 76 w 928"/>
                <a:gd name="T31" fmla="*/ 0 h 2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8" h="2175">
                  <a:moveTo>
                    <a:pt x="76" y="0"/>
                  </a:moveTo>
                  <a:cubicBezTo>
                    <a:pt x="79" y="5"/>
                    <a:pt x="60" y="11"/>
                    <a:pt x="63" y="16"/>
                  </a:cubicBezTo>
                  <a:cubicBezTo>
                    <a:pt x="75" y="39"/>
                    <a:pt x="84" y="66"/>
                    <a:pt x="95" y="90"/>
                  </a:cubicBezTo>
                  <a:cubicBezTo>
                    <a:pt x="106" y="113"/>
                    <a:pt x="121" y="136"/>
                    <a:pt x="130" y="161"/>
                  </a:cubicBezTo>
                  <a:cubicBezTo>
                    <a:pt x="136" y="174"/>
                    <a:pt x="141" y="189"/>
                    <a:pt x="145" y="203"/>
                  </a:cubicBezTo>
                  <a:cubicBezTo>
                    <a:pt x="193" y="346"/>
                    <a:pt x="208" y="485"/>
                    <a:pt x="197" y="626"/>
                  </a:cubicBezTo>
                  <a:cubicBezTo>
                    <a:pt x="181" y="819"/>
                    <a:pt x="111" y="1005"/>
                    <a:pt x="0" y="1162"/>
                  </a:cubicBezTo>
                  <a:cubicBezTo>
                    <a:pt x="0" y="1162"/>
                    <a:pt x="0" y="1162"/>
                    <a:pt x="0" y="1162"/>
                  </a:cubicBezTo>
                  <a:cubicBezTo>
                    <a:pt x="0" y="1162"/>
                    <a:pt x="0" y="1162"/>
                    <a:pt x="0" y="1162"/>
                  </a:cubicBezTo>
                  <a:cubicBezTo>
                    <a:pt x="85" y="1271"/>
                    <a:pt x="160" y="1400"/>
                    <a:pt x="207" y="1539"/>
                  </a:cubicBezTo>
                  <a:cubicBezTo>
                    <a:pt x="272" y="1733"/>
                    <a:pt x="290" y="1926"/>
                    <a:pt x="263" y="2115"/>
                  </a:cubicBezTo>
                  <a:cubicBezTo>
                    <a:pt x="260" y="2134"/>
                    <a:pt x="274" y="2156"/>
                    <a:pt x="270" y="2175"/>
                  </a:cubicBezTo>
                  <a:cubicBezTo>
                    <a:pt x="404" y="2098"/>
                    <a:pt x="404" y="2098"/>
                    <a:pt x="404" y="2098"/>
                  </a:cubicBezTo>
                  <a:cubicBezTo>
                    <a:pt x="928" y="1796"/>
                    <a:pt x="928" y="1796"/>
                    <a:pt x="928" y="1796"/>
                  </a:cubicBezTo>
                  <a:cubicBezTo>
                    <a:pt x="928" y="492"/>
                    <a:pt x="928" y="492"/>
                    <a:pt x="928" y="492"/>
                  </a:cubicBezTo>
                  <a:lnTo>
                    <a:pt x="76" y="0"/>
                  </a:lnTo>
                  <a:close/>
                </a:path>
              </a:pathLst>
            </a:custGeom>
            <a:solidFill>
              <a:srgbClr val="00AE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39" name="Freeform 835">
              <a:extLst>
                <a:ext uri="{FF2B5EF4-FFF2-40B4-BE49-F238E27FC236}">
                  <a16:creationId xmlns:a16="http://schemas.microsoft.com/office/drawing/2014/main" id="{5FBECA1D-49B9-4371-80E0-A3C50B2AAE11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64" y="274"/>
              <a:ext cx="331" cy="357"/>
            </a:xfrm>
            <a:custGeom>
              <a:avLst/>
              <a:gdLst>
                <a:gd name="T0" fmla="*/ 812 w 1657"/>
                <a:gd name="T1" fmla="*/ 1694 h 1789"/>
                <a:gd name="T2" fmla="*/ 1467 w 1657"/>
                <a:gd name="T3" fmla="*/ 367 h 1789"/>
                <a:gd name="T4" fmla="*/ 1379 w 1657"/>
                <a:gd name="T5" fmla="*/ 161 h 1789"/>
                <a:gd name="T6" fmla="*/ 1129 w 1657"/>
                <a:gd name="T7" fmla="*/ 0 h 1789"/>
                <a:gd name="T8" fmla="*/ 0 w 1657"/>
                <a:gd name="T9" fmla="*/ 652 h 1789"/>
                <a:gd name="T10" fmla="*/ 0 w 1657"/>
                <a:gd name="T11" fmla="*/ 1662 h 1789"/>
                <a:gd name="T12" fmla="*/ 812 w 1657"/>
                <a:gd name="T13" fmla="*/ 1694 h 1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7" h="1789">
                  <a:moveTo>
                    <a:pt x="812" y="1694"/>
                  </a:moveTo>
                  <a:cubicBezTo>
                    <a:pt x="1374" y="1505"/>
                    <a:pt x="1657" y="929"/>
                    <a:pt x="1467" y="367"/>
                  </a:cubicBezTo>
                  <a:cubicBezTo>
                    <a:pt x="1444" y="297"/>
                    <a:pt x="1415" y="223"/>
                    <a:pt x="1379" y="161"/>
                  </a:cubicBezTo>
                  <a:cubicBezTo>
                    <a:pt x="1129" y="0"/>
                    <a:pt x="1129" y="0"/>
                    <a:pt x="1129" y="0"/>
                  </a:cubicBezTo>
                  <a:cubicBezTo>
                    <a:pt x="0" y="652"/>
                    <a:pt x="0" y="652"/>
                    <a:pt x="0" y="652"/>
                  </a:cubicBezTo>
                  <a:cubicBezTo>
                    <a:pt x="0" y="1662"/>
                    <a:pt x="0" y="1662"/>
                    <a:pt x="0" y="1662"/>
                  </a:cubicBezTo>
                  <a:cubicBezTo>
                    <a:pt x="246" y="1785"/>
                    <a:pt x="530" y="1789"/>
                    <a:pt x="812" y="1694"/>
                  </a:cubicBezTo>
                  <a:close/>
                </a:path>
              </a:pathLst>
            </a:custGeom>
            <a:solidFill>
              <a:srgbClr val="E952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40" name="Freeform 836">
              <a:extLst>
                <a:ext uri="{FF2B5EF4-FFF2-40B4-BE49-F238E27FC236}">
                  <a16:creationId xmlns:a16="http://schemas.microsoft.com/office/drawing/2014/main" id="{4DC92723-800E-4A3D-91ED-46CD239677D7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92" y="274"/>
              <a:ext cx="284" cy="355"/>
            </a:xfrm>
            <a:custGeom>
              <a:avLst/>
              <a:gdLst>
                <a:gd name="T0" fmla="*/ 1354 w 1418"/>
                <a:gd name="T1" fmla="*/ 359 h 1775"/>
                <a:gd name="T2" fmla="*/ 1338 w 1418"/>
                <a:gd name="T3" fmla="*/ 317 h 1775"/>
                <a:gd name="T4" fmla="*/ 1308 w 1418"/>
                <a:gd name="T5" fmla="*/ 245 h 1775"/>
                <a:gd name="T6" fmla="*/ 1263 w 1418"/>
                <a:gd name="T7" fmla="*/ 160 h 1775"/>
                <a:gd name="T8" fmla="*/ 986 w 1418"/>
                <a:gd name="T9" fmla="*/ 0 h 1775"/>
                <a:gd name="T10" fmla="*/ 154 w 1418"/>
                <a:gd name="T11" fmla="*/ 480 h 1775"/>
                <a:gd name="T12" fmla="*/ 17 w 1418"/>
                <a:gd name="T13" fmla="*/ 872 h 1775"/>
                <a:gd name="T14" fmla="*/ 19 w 1418"/>
                <a:gd name="T15" fmla="*/ 872 h 1775"/>
                <a:gd name="T16" fmla="*/ 0 w 1418"/>
                <a:gd name="T17" fmla="*/ 1081 h 1775"/>
                <a:gd name="T18" fmla="*/ 0 w 1418"/>
                <a:gd name="T19" fmla="*/ 1090 h 1775"/>
                <a:gd name="T20" fmla="*/ 7 w 1418"/>
                <a:gd name="T21" fmla="*/ 1208 h 1775"/>
                <a:gd name="T22" fmla="*/ 48 w 1418"/>
                <a:gd name="T23" fmla="*/ 1426 h 1775"/>
                <a:gd name="T24" fmla="*/ 67 w 1418"/>
                <a:gd name="T25" fmla="*/ 1491 h 1775"/>
                <a:gd name="T26" fmla="*/ 198 w 1418"/>
                <a:gd name="T27" fmla="*/ 1766 h 1775"/>
                <a:gd name="T28" fmla="*/ 336 w 1418"/>
                <a:gd name="T29" fmla="*/ 1775 h 1775"/>
                <a:gd name="T30" fmla="*/ 679 w 1418"/>
                <a:gd name="T31" fmla="*/ 1719 h 1775"/>
                <a:gd name="T32" fmla="*/ 1212 w 1418"/>
                <a:gd name="T33" fmla="*/ 1323 h 1775"/>
                <a:gd name="T34" fmla="*/ 1200 w 1418"/>
                <a:gd name="T35" fmla="*/ 1309 h 1775"/>
                <a:gd name="T36" fmla="*/ 1212 w 1418"/>
                <a:gd name="T37" fmla="*/ 1323 h 1775"/>
                <a:gd name="T38" fmla="*/ 1406 w 1418"/>
                <a:gd name="T39" fmla="*/ 788 h 1775"/>
                <a:gd name="T40" fmla="*/ 1354 w 1418"/>
                <a:gd name="T41" fmla="*/ 359 h 1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18" h="1775">
                  <a:moveTo>
                    <a:pt x="1354" y="359"/>
                  </a:moveTo>
                  <a:cubicBezTo>
                    <a:pt x="1349" y="344"/>
                    <a:pt x="1344" y="331"/>
                    <a:pt x="1338" y="317"/>
                  </a:cubicBezTo>
                  <a:cubicBezTo>
                    <a:pt x="1329" y="292"/>
                    <a:pt x="1319" y="269"/>
                    <a:pt x="1308" y="245"/>
                  </a:cubicBezTo>
                  <a:cubicBezTo>
                    <a:pt x="1294" y="216"/>
                    <a:pt x="1279" y="187"/>
                    <a:pt x="1263" y="160"/>
                  </a:cubicBezTo>
                  <a:cubicBezTo>
                    <a:pt x="986" y="0"/>
                    <a:pt x="986" y="0"/>
                    <a:pt x="986" y="0"/>
                  </a:cubicBezTo>
                  <a:cubicBezTo>
                    <a:pt x="154" y="480"/>
                    <a:pt x="154" y="480"/>
                    <a:pt x="154" y="480"/>
                  </a:cubicBezTo>
                  <a:cubicBezTo>
                    <a:pt x="92" y="594"/>
                    <a:pt x="42" y="743"/>
                    <a:pt x="17" y="872"/>
                  </a:cubicBezTo>
                  <a:cubicBezTo>
                    <a:pt x="18" y="872"/>
                    <a:pt x="18" y="872"/>
                    <a:pt x="19" y="872"/>
                  </a:cubicBezTo>
                  <a:cubicBezTo>
                    <a:pt x="7" y="940"/>
                    <a:pt x="0" y="1010"/>
                    <a:pt x="0" y="1081"/>
                  </a:cubicBezTo>
                  <a:cubicBezTo>
                    <a:pt x="0" y="1090"/>
                    <a:pt x="0" y="1090"/>
                    <a:pt x="0" y="1090"/>
                  </a:cubicBezTo>
                  <a:cubicBezTo>
                    <a:pt x="0" y="1129"/>
                    <a:pt x="3" y="1168"/>
                    <a:pt x="7" y="1208"/>
                  </a:cubicBezTo>
                  <a:cubicBezTo>
                    <a:pt x="14" y="1281"/>
                    <a:pt x="28" y="1354"/>
                    <a:pt x="48" y="1426"/>
                  </a:cubicBezTo>
                  <a:cubicBezTo>
                    <a:pt x="54" y="1448"/>
                    <a:pt x="60" y="1469"/>
                    <a:pt x="67" y="1491"/>
                  </a:cubicBezTo>
                  <a:cubicBezTo>
                    <a:pt x="100" y="1590"/>
                    <a:pt x="145" y="1682"/>
                    <a:pt x="198" y="1766"/>
                  </a:cubicBezTo>
                  <a:cubicBezTo>
                    <a:pt x="244" y="1772"/>
                    <a:pt x="290" y="1775"/>
                    <a:pt x="336" y="1775"/>
                  </a:cubicBezTo>
                  <a:cubicBezTo>
                    <a:pt x="450" y="1775"/>
                    <a:pt x="566" y="1757"/>
                    <a:pt x="679" y="1719"/>
                  </a:cubicBezTo>
                  <a:cubicBezTo>
                    <a:pt x="903" y="1643"/>
                    <a:pt x="1085" y="1502"/>
                    <a:pt x="1212" y="1323"/>
                  </a:cubicBezTo>
                  <a:cubicBezTo>
                    <a:pt x="1208" y="1318"/>
                    <a:pt x="1204" y="1314"/>
                    <a:pt x="1200" y="1309"/>
                  </a:cubicBezTo>
                  <a:cubicBezTo>
                    <a:pt x="1204" y="1314"/>
                    <a:pt x="1208" y="1318"/>
                    <a:pt x="1212" y="1323"/>
                  </a:cubicBezTo>
                  <a:cubicBezTo>
                    <a:pt x="1323" y="1167"/>
                    <a:pt x="1390" y="982"/>
                    <a:pt x="1406" y="788"/>
                  </a:cubicBezTo>
                  <a:cubicBezTo>
                    <a:pt x="1418" y="647"/>
                    <a:pt x="1402" y="501"/>
                    <a:pt x="1354" y="359"/>
                  </a:cubicBezTo>
                  <a:close/>
                </a:path>
              </a:pathLst>
            </a:custGeom>
            <a:solidFill>
              <a:srgbClr val="5647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41" name="Freeform 837">
              <a:extLst>
                <a:ext uri="{FF2B5EF4-FFF2-40B4-BE49-F238E27FC236}">
                  <a16:creationId xmlns:a16="http://schemas.microsoft.com/office/drawing/2014/main" id="{3BC2CEF9-795B-4CDE-BB1D-9B7968DEB954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64" y="443"/>
              <a:ext cx="68" cy="184"/>
            </a:xfrm>
            <a:custGeom>
              <a:avLst/>
              <a:gdLst>
                <a:gd name="T0" fmla="*/ 40 w 341"/>
                <a:gd name="T1" fmla="*/ 833 h 919"/>
                <a:gd name="T2" fmla="*/ 0 w 341"/>
                <a:gd name="T3" fmla="*/ 815 h 919"/>
                <a:gd name="T4" fmla="*/ 0 w 341"/>
                <a:gd name="T5" fmla="*/ 36 h 919"/>
                <a:gd name="T6" fmla="*/ 166 w 341"/>
                <a:gd name="T7" fmla="*/ 0 h 919"/>
                <a:gd name="T8" fmla="*/ 143 w 341"/>
                <a:gd name="T9" fmla="*/ 234 h 919"/>
                <a:gd name="T10" fmla="*/ 143 w 341"/>
                <a:gd name="T11" fmla="*/ 243 h 919"/>
                <a:gd name="T12" fmla="*/ 150 w 341"/>
                <a:gd name="T13" fmla="*/ 361 h 919"/>
                <a:gd name="T14" fmla="*/ 191 w 341"/>
                <a:gd name="T15" fmla="*/ 579 h 919"/>
                <a:gd name="T16" fmla="*/ 210 w 341"/>
                <a:gd name="T17" fmla="*/ 644 h 919"/>
                <a:gd name="T18" fmla="*/ 341 w 341"/>
                <a:gd name="T19" fmla="*/ 919 h 919"/>
                <a:gd name="T20" fmla="*/ 231 w 341"/>
                <a:gd name="T21" fmla="*/ 898 h 919"/>
                <a:gd name="T22" fmla="*/ 40 w 341"/>
                <a:gd name="T23" fmla="*/ 833 h 919"/>
                <a:gd name="T24" fmla="*/ 0 w 341"/>
                <a:gd name="T25" fmla="*/ 815 h 919"/>
                <a:gd name="T26" fmla="*/ 0 w 341"/>
                <a:gd name="T27" fmla="*/ 815 h 919"/>
                <a:gd name="T28" fmla="*/ 40 w 341"/>
                <a:gd name="T29" fmla="*/ 833 h 919"/>
                <a:gd name="T30" fmla="*/ 0 w 341"/>
                <a:gd name="T31" fmla="*/ 815 h 919"/>
                <a:gd name="T32" fmla="*/ 341 w 341"/>
                <a:gd name="T33" fmla="*/ 919 h 919"/>
                <a:gd name="T34" fmla="*/ 341 w 341"/>
                <a:gd name="T35" fmla="*/ 919 h 919"/>
                <a:gd name="T36" fmla="*/ 231 w 341"/>
                <a:gd name="T37" fmla="*/ 898 h 919"/>
                <a:gd name="T38" fmla="*/ 341 w 341"/>
                <a:gd name="T39" fmla="*/ 919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1" h="919">
                  <a:moveTo>
                    <a:pt x="40" y="833"/>
                  </a:moveTo>
                  <a:cubicBezTo>
                    <a:pt x="26" y="827"/>
                    <a:pt x="13" y="821"/>
                    <a:pt x="0" y="815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55" y="20"/>
                    <a:pt x="110" y="8"/>
                    <a:pt x="166" y="0"/>
                  </a:cubicBezTo>
                  <a:cubicBezTo>
                    <a:pt x="151" y="76"/>
                    <a:pt x="143" y="155"/>
                    <a:pt x="143" y="234"/>
                  </a:cubicBezTo>
                  <a:cubicBezTo>
                    <a:pt x="143" y="243"/>
                    <a:pt x="143" y="243"/>
                    <a:pt x="143" y="243"/>
                  </a:cubicBezTo>
                  <a:cubicBezTo>
                    <a:pt x="143" y="282"/>
                    <a:pt x="146" y="321"/>
                    <a:pt x="150" y="361"/>
                  </a:cubicBezTo>
                  <a:cubicBezTo>
                    <a:pt x="157" y="434"/>
                    <a:pt x="171" y="507"/>
                    <a:pt x="191" y="579"/>
                  </a:cubicBezTo>
                  <a:cubicBezTo>
                    <a:pt x="197" y="601"/>
                    <a:pt x="203" y="622"/>
                    <a:pt x="210" y="644"/>
                  </a:cubicBezTo>
                  <a:cubicBezTo>
                    <a:pt x="243" y="743"/>
                    <a:pt x="288" y="835"/>
                    <a:pt x="341" y="919"/>
                  </a:cubicBezTo>
                  <a:cubicBezTo>
                    <a:pt x="304" y="914"/>
                    <a:pt x="267" y="907"/>
                    <a:pt x="231" y="898"/>
                  </a:cubicBezTo>
                  <a:cubicBezTo>
                    <a:pt x="165" y="882"/>
                    <a:pt x="101" y="860"/>
                    <a:pt x="40" y="833"/>
                  </a:cubicBezTo>
                  <a:close/>
                  <a:moveTo>
                    <a:pt x="0" y="815"/>
                  </a:moveTo>
                  <a:cubicBezTo>
                    <a:pt x="0" y="815"/>
                    <a:pt x="0" y="815"/>
                    <a:pt x="0" y="815"/>
                  </a:cubicBezTo>
                  <a:cubicBezTo>
                    <a:pt x="13" y="821"/>
                    <a:pt x="26" y="827"/>
                    <a:pt x="40" y="833"/>
                  </a:cubicBezTo>
                  <a:cubicBezTo>
                    <a:pt x="26" y="827"/>
                    <a:pt x="13" y="821"/>
                    <a:pt x="0" y="815"/>
                  </a:cubicBezTo>
                  <a:close/>
                  <a:moveTo>
                    <a:pt x="341" y="919"/>
                  </a:moveTo>
                  <a:cubicBezTo>
                    <a:pt x="341" y="919"/>
                    <a:pt x="341" y="919"/>
                    <a:pt x="341" y="919"/>
                  </a:cubicBezTo>
                  <a:cubicBezTo>
                    <a:pt x="304" y="914"/>
                    <a:pt x="267" y="907"/>
                    <a:pt x="231" y="898"/>
                  </a:cubicBezTo>
                  <a:cubicBezTo>
                    <a:pt x="267" y="907"/>
                    <a:pt x="304" y="914"/>
                    <a:pt x="341" y="919"/>
                  </a:cubicBezTo>
                  <a:close/>
                </a:path>
              </a:pathLst>
            </a:custGeom>
            <a:solidFill>
              <a:srgbClr val="C84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42" name="Freeform 838">
              <a:extLst>
                <a:ext uri="{FF2B5EF4-FFF2-40B4-BE49-F238E27FC236}">
                  <a16:creationId xmlns:a16="http://schemas.microsoft.com/office/drawing/2014/main" id="{E4917279-6B9E-4E41-BD8F-8A5B32E18B04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332" y="538"/>
              <a:ext cx="256" cy="207"/>
            </a:xfrm>
            <a:custGeom>
              <a:avLst/>
              <a:gdLst>
                <a:gd name="T0" fmla="*/ 1281 w 1281"/>
                <a:gd name="T1" fmla="*/ 776 h 1032"/>
                <a:gd name="T2" fmla="*/ 1259 w 1281"/>
                <a:gd name="T3" fmla="*/ 1012 h 1032"/>
                <a:gd name="T4" fmla="*/ 1246 w 1281"/>
                <a:gd name="T5" fmla="*/ 1020 h 1032"/>
                <a:gd name="T6" fmla="*/ 1172 w 1281"/>
                <a:gd name="T7" fmla="*/ 1028 h 1032"/>
                <a:gd name="T8" fmla="*/ 1146 w 1281"/>
                <a:gd name="T9" fmla="*/ 1029 h 1032"/>
                <a:gd name="T10" fmla="*/ 1075 w 1281"/>
                <a:gd name="T11" fmla="*/ 1032 h 1032"/>
                <a:gd name="T12" fmla="*/ 1068 w 1281"/>
                <a:gd name="T13" fmla="*/ 1032 h 1032"/>
                <a:gd name="T14" fmla="*/ 608 w 1281"/>
                <a:gd name="T15" fmla="*/ 944 h 1032"/>
                <a:gd name="T16" fmla="*/ 0 w 1281"/>
                <a:gd name="T17" fmla="*/ 443 h 1032"/>
                <a:gd name="T18" fmla="*/ 138 w 1281"/>
                <a:gd name="T19" fmla="*/ 452 h 1032"/>
                <a:gd name="T20" fmla="*/ 481 w 1281"/>
                <a:gd name="T21" fmla="*/ 396 h 1032"/>
                <a:gd name="T22" fmla="*/ 1014 w 1281"/>
                <a:gd name="T23" fmla="*/ 0 h 1032"/>
                <a:gd name="T24" fmla="*/ 1214 w 1281"/>
                <a:gd name="T25" fmla="*/ 374 h 1032"/>
                <a:gd name="T26" fmla="*/ 1281 w 1281"/>
                <a:gd name="T27" fmla="*/ 775 h 1032"/>
                <a:gd name="T28" fmla="*/ 1281 w 1281"/>
                <a:gd name="T29" fmla="*/ 776 h 1032"/>
                <a:gd name="T30" fmla="*/ 1075 w 1281"/>
                <a:gd name="T31" fmla="*/ 1032 h 1032"/>
                <a:gd name="T32" fmla="*/ 1146 w 1281"/>
                <a:gd name="T33" fmla="*/ 1029 h 1032"/>
                <a:gd name="T34" fmla="*/ 1075 w 1281"/>
                <a:gd name="T35" fmla="*/ 1032 h 1032"/>
                <a:gd name="T36" fmla="*/ 1068 w 1281"/>
                <a:gd name="T37" fmla="*/ 1032 h 1032"/>
                <a:gd name="T38" fmla="*/ 608 w 1281"/>
                <a:gd name="T39" fmla="*/ 944 h 1032"/>
                <a:gd name="T40" fmla="*/ 1068 w 1281"/>
                <a:gd name="T41" fmla="*/ 1032 h 1032"/>
                <a:gd name="T42" fmla="*/ 1075 w 1281"/>
                <a:gd name="T43" fmla="*/ 1032 h 1032"/>
                <a:gd name="T44" fmla="*/ 1246 w 1281"/>
                <a:gd name="T45" fmla="*/ 1020 h 1032"/>
                <a:gd name="T46" fmla="*/ 1246 w 1281"/>
                <a:gd name="T47" fmla="*/ 1020 h 1032"/>
                <a:gd name="T48" fmla="*/ 1172 w 1281"/>
                <a:gd name="T49" fmla="*/ 1028 h 1032"/>
                <a:gd name="T50" fmla="*/ 1246 w 1281"/>
                <a:gd name="T51" fmla="*/ 1020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81" h="1032">
                  <a:moveTo>
                    <a:pt x="1281" y="776"/>
                  </a:moveTo>
                  <a:cubicBezTo>
                    <a:pt x="1281" y="856"/>
                    <a:pt x="1274" y="935"/>
                    <a:pt x="1259" y="1012"/>
                  </a:cubicBezTo>
                  <a:cubicBezTo>
                    <a:pt x="1246" y="1020"/>
                    <a:pt x="1246" y="1020"/>
                    <a:pt x="1246" y="1020"/>
                  </a:cubicBezTo>
                  <a:cubicBezTo>
                    <a:pt x="1221" y="1023"/>
                    <a:pt x="1196" y="1026"/>
                    <a:pt x="1172" y="1028"/>
                  </a:cubicBezTo>
                  <a:cubicBezTo>
                    <a:pt x="1163" y="1028"/>
                    <a:pt x="1154" y="1029"/>
                    <a:pt x="1146" y="1029"/>
                  </a:cubicBezTo>
                  <a:cubicBezTo>
                    <a:pt x="1122" y="1031"/>
                    <a:pt x="1098" y="1032"/>
                    <a:pt x="1075" y="1032"/>
                  </a:cubicBezTo>
                  <a:cubicBezTo>
                    <a:pt x="1068" y="1032"/>
                    <a:pt x="1068" y="1032"/>
                    <a:pt x="1068" y="1032"/>
                  </a:cubicBezTo>
                  <a:cubicBezTo>
                    <a:pt x="909" y="1032"/>
                    <a:pt x="753" y="1001"/>
                    <a:pt x="608" y="944"/>
                  </a:cubicBezTo>
                  <a:cubicBezTo>
                    <a:pt x="361" y="847"/>
                    <a:pt x="146" y="674"/>
                    <a:pt x="0" y="443"/>
                  </a:cubicBezTo>
                  <a:cubicBezTo>
                    <a:pt x="46" y="449"/>
                    <a:pt x="92" y="452"/>
                    <a:pt x="138" y="452"/>
                  </a:cubicBezTo>
                  <a:cubicBezTo>
                    <a:pt x="252" y="452"/>
                    <a:pt x="368" y="434"/>
                    <a:pt x="481" y="396"/>
                  </a:cubicBezTo>
                  <a:cubicBezTo>
                    <a:pt x="705" y="320"/>
                    <a:pt x="887" y="179"/>
                    <a:pt x="1014" y="0"/>
                  </a:cubicBezTo>
                  <a:cubicBezTo>
                    <a:pt x="1099" y="110"/>
                    <a:pt x="1167" y="235"/>
                    <a:pt x="1214" y="374"/>
                  </a:cubicBezTo>
                  <a:cubicBezTo>
                    <a:pt x="1259" y="507"/>
                    <a:pt x="1281" y="642"/>
                    <a:pt x="1281" y="775"/>
                  </a:cubicBezTo>
                  <a:lnTo>
                    <a:pt x="1281" y="776"/>
                  </a:lnTo>
                  <a:close/>
                  <a:moveTo>
                    <a:pt x="1075" y="1032"/>
                  </a:moveTo>
                  <a:cubicBezTo>
                    <a:pt x="1098" y="1032"/>
                    <a:pt x="1122" y="1031"/>
                    <a:pt x="1146" y="1029"/>
                  </a:cubicBezTo>
                  <a:cubicBezTo>
                    <a:pt x="1122" y="1031"/>
                    <a:pt x="1098" y="1032"/>
                    <a:pt x="1075" y="1032"/>
                  </a:cubicBezTo>
                  <a:cubicBezTo>
                    <a:pt x="1068" y="1032"/>
                    <a:pt x="1068" y="1032"/>
                    <a:pt x="1068" y="1032"/>
                  </a:cubicBezTo>
                  <a:cubicBezTo>
                    <a:pt x="909" y="1032"/>
                    <a:pt x="753" y="1001"/>
                    <a:pt x="608" y="944"/>
                  </a:cubicBezTo>
                  <a:cubicBezTo>
                    <a:pt x="753" y="1001"/>
                    <a:pt x="909" y="1032"/>
                    <a:pt x="1068" y="1032"/>
                  </a:cubicBezTo>
                  <a:lnTo>
                    <a:pt x="1075" y="1032"/>
                  </a:lnTo>
                  <a:close/>
                  <a:moveTo>
                    <a:pt x="1246" y="1020"/>
                  </a:moveTo>
                  <a:cubicBezTo>
                    <a:pt x="1246" y="1020"/>
                    <a:pt x="1246" y="1020"/>
                    <a:pt x="1246" y="1020"/>
                  </a:cubicBezTo>
                  <a:cubicBezTo>
                    <a:pt x="1221" y="1023"/>
                    <a:pt x="1196" y="1026"/>
                    <a:pt x="1172" y="1028"/>
                  </a:cubicBezTo>
                  <a:cubicBezTo>
                    <a:pt x="1196" y="1026"/>
                    <a:pt x="1221" y="1023"/>
                    <a:pt x="1246" y="1020"/>
                  </a:cubicBezTo>
                  <a:close/>
                </a:path>
              </a:pathLst>
            </a:custGeom>
            <a:solidFill>
              <a:srgbClr val="009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43" name="Freeform 839">
              <a:extLst>
                <a:ext uri="{FF2B5EF4-FFF2-40B4-BE49-F238E27FC236}">
                  <a16:creationId xmlns:a16="http://schemas.microsoft.com/office/drawing/2014/main" id="{523B0A90-C122-4C60-8BE8-23109F03DEF4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92" y="440"/>
              <a:ext cx="243" cy="189"/>
            </a:xfrm>
            <a:custGeom>
              <a:avLst/>
              <a:gdLst>
                <a:gd name="T0" fmla="*/ 1212 w 1212"/>
                <a:gd name="T1" fmla="*/ 490 h 942"/>
                <a:gd name="T2" fmla="*/ 679 w 1212"/>
                <a:gd name="T3" fmla="*/ 886 h 942"/>
                <a:gd name="T4" fmla="*/ 336 w 1212"/>
                <a:gd name="T5" fmla="*/ 942 h 942"/>
                <a:gd name="T6" fmla="*/ 198 w 1212"/>
                <a:gd name="T7" fmla="*/ 933 h 942"/>
                <a:gd name="T8" fmla="*/ 67 w 1212"/>
                <a:gd name="T9" fmla="*/ 658 h 942"/>
                <a:gd name="T10" fmla="*/ 48 w 1212"/>
                <a:gd name="T11" fmla="*/ 593 h 942"/>
                <a:gd name="T12" fmla="*/ 7 w 1212"/>
                <a:gd name="T13" fmla="*/ 375 h 942"/>
                <a:gd name="T14" fmla="*/ 0 w 1212"/>
                <a:gd name="T15" fmla="*/ 257 h 942"/>
                <a:gd name="T16" fmla="*/ 0 w 1212"/>
                <a:gd name="T17" fmla="*/ 248 h 942"/>
                <a:gd name="T18" fmla="*/ 23 w 1212"/>
                <a:gd name="T19" fmla="*/ 14 h 942"/>
                <a:gd name="T20" fmla="*/ 206 w 1212"/>
                <a:gd name="T21" fmla="*/ 0 h 942"/>
                <a:gd name="T22" fmla="*/ 214 w 1212"/>
                <a:gd name="T23" fmla="*/ 0 h 942"/>
                <a:gd name="T24" fmla="*/ 1212 w 1212"/>
                <a:gd name="T25" fmla="*/ 490 h 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2" h="942">
                  <a:moveTo>
                    <a:pt x="1212" y="490"/>
                  </a:moveTo>
                  <a:cubicBezTo>
                    <a:pt x="1085" y="669"/>
                    <a:pt x="903" y="810"/>
                    <a:pt x="679" y="886"/>
                  </a:cubicBezTo>
                  <a:cubicBezTo>
                    <a:pt x="566" y="924"/>
                    <a:pt x="450" y="942"/>
                    <a:pt x="336" y="942"/>
                  </a:cubicBezTo>
                  <a:cubicBezTo>
                    <a:pt x="290" y="942"/>
                    <a:pt x="244" y="939"/>
                    <a:pt x="198" y="933"/>
                  </a:cubicBezTo>
                  <a:cubicBezTo>
                    <a:pt x="145" y="849"/>
                    <a:pt x="100" y="757"/>
                    <a:pt x="67" y="658"/>
                  </a:cubicBezTo>
                  <a:cubicBezTo>
                    <a:pt x="60" y="636"/>
                    <a:pt x="54" y="615"/>
                    <a:pt x="48" y="593"/>
                  </a:cubicBezTo>
                  <a:cubicBezTo>
                    <a:pt x="28" y="521"/>
                    <a:pt x="14" y="448"/>
                    <a:pt x="7" y="375"/>
                  </a:cubicBezTo>
                  <a:cubicBezTo>
                    <a:pt x="3" y="335"/>
                    <a:pt x="0" y="296"/>
                    <a:pt x="0" y="257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169"/>
                    <a:pt x="8" y="90"/>
                    <a:pt x="23" y="14"/>
                  </a:cubicBezTo>
                  <a:cubicBezTo>
                    <a:pt x="84" y="5"/>
                    <a:pt x="145" y="0"/>
                    <a:pt x="206" y="0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603" y="1"/>
                    <a:pt x="973" y="183"/>
                    <a:pt x="1212" y="490"/>
                  </a:cubicBezTo>
                  <a:close/>
                </a:path>
              </a:pathLst>
            </a:custGeom>
            <a:solidFill>
              <a:srgbClr val="4B3F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44" name="Freeform 840">
              <a:extLst>
                <a:ext uri="{FF2B5EF4-FFF2-40B4-BE49-F238E27FC236}">
                  <a16:creationId xmlns:a16="http://schemas.microsoft.com/office/drawing/2014/main" id="{4FA26726-7DF3-4D2F-A3A9-3E0FE886B6A9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820" y="332"/>
              <a:ext cx="776" cy="430"/>
            </a:xfrm>
            <a:custGeom>
              <a:avLst/>
              <a:gdLst>
                <a:gd name="T0" fmla="*/ 108 w 3880"/>
                <a:gd name="T1" fmla="*/ 253 h 2151"/>
                <a:gd name="T2" fmla="*/ 735 w 3880"/>
                <a:gd name="T3" fmla="*/ 366 h 2151"/>
                <a:gd name="T4" fmla="*/ 411 w 3880"/>
                <a:gd name="T5" fmla="*/ 367 h 2151"/>
                <a:gd name="T6" fmla="*/ 1092 w 3880"/>
                <a:gd name="T7" fmla="*/ 250 h 2151"/>
                <a:gd name="T8" fmla="*/ 1092 w 3880"/>
                <a:gd name="T9" fmla="*/ 473 h 2151"/>
                <a:gd name="T10" fmla="*/ 860 w 3880"/>
                <a:gd name="T11" fmla="*/ 366 h 2151"/>
                <a:gd name="T12" fmla="*/ 1501 w 3880"/>
                <a:gd name="T13" fmla="*/ 439 h 2151"/>
                <a:gd name="T14" fmla="*/ 1289 w 3880"/>
                <a:gd name="T15" fmla="*/ 337 h 2151"/>
                <a:gd name="T16" fmla="*/ 1801 w 3880"/>
                <a:gd name="T17" fmla="*/ 194 h 2151"/>
                <a:gd name="T18" fmla="*/ 2096 w 3880"/>
                <a:gd name="T19" fmla="*/ 326 h 2151"/>
                <a:gd name="T20" fmla="*/ 2151 w 3880"/>
                <a:gd name="T21" fmla="*/ 474 h 2151"/>
                <a:gd name="T22" fmla="*/ 2075 w 3880"/>
                <a:gd name="T23" fmla="*/ 326 h 2151"/>
                <a:gd name="T24" fmla="*/ 2096 w 3880"/>
                <a:gd name="T25" fmla="*/ 373 h 2151"/>
                <a:gd name="T26" fmla="*/ 2335 w 3880"/>
                <a:gd name="T27" fmla="*/ 248 h 2151"/>
                <a:gd name="T28" fmla="*/ 2208 w 3880"/>
                <a:gd name="T29" fmla="*/ 202 h 2151"/>
                <a:gd name="T30" fmla="*/ 2504 w 3880"/>
                <a:gd name="T31" fmla="*/ 202 h 2151"/>
                <a:gd name="T32" fmla="*/ 2815 w 3880"/>
                <a:gd name="T33" fmla="*/ 539 h 2151"/>
                <a:gd name="T34" fmla="*/ 2920 w 3880"/>
                <a:gd name="T35" fmla="*/ 439 h 2151"/>
                <a:gd name="T36" fmla="*/ 147 w 3880"/>
                <a:gd name="T37" fmla="*/ 880 h 2151"/>
                <a:gd name="T38" fmla="*/ 600 w 3880"/>
                <a:gd name="T39" fmla="*/ 1261 h 2151"/>
                <a:gd name="T40" fmla="*/ 38 w 3880"/>
                <a:gd name="T41" fmla="*/ 1261 h 2151"/>
                <a:gd name="T42" fmla="*/ 1011 w 3880"/>
                <a:gd name="T43" fmla="*/ 1202 h 2151"/>
                <a:gd name="T44" fmla="*/ 857 w 3880"/>
                <a:gd name="T45" fmla="*/ 987 h 2151"/>
                <a:gd name="T46" fmla="*/ 1343 w 3880"/>
                <a:gd name="T47" fmla="*/ 956 h 2151"/>
                <a:gd name="T48" fmla="*/ 1246 w 3880"/>
                <a:gd name="T49" fmla="*/ 1269 h 2151"/>
                <a:gd name="T50" fmla="*/ 1587 w 3880"/>
                <a:gd name="T51" fmla="*/ 873 h 2151"/>
                <a:gd name="T52" fmla="*/ 1535 w 3880"/>
                <a:gd name="T53" fmla="*/ 920 h 2151"/>
                <a:gd name="T54" fmla="*/ 1830 w 3880"/>
                <a:gd name="T55" fmla="*/ 1269 h 2151"/>
                <a:gd name="T56" fmla="*/ 1704 w 3880"/>
                <a:gd name="T57" fmla="*/ 1026 h 2151"/>
                <a:gd name="T58" fmla="*/ 2342 w 3880"/>
                <a:gd name="T59" fmla="*/ 1224 h 2151"/>
                <a:gd name="T60" fmla="*/ 2708 w 3880"/>
                <a:gd name="T61" fmla="*/ 1261 h 2151"/>
                <a:gd name="T62" fmla="*/ 2380 w 3880"/>
                <a:gd name="T63" fmla="*/ 1261 h 2151"/>
                <a:gd name="T64" fmla="*/ 283 w 3880"/>
                <a:gd name="T65" fmla="*/ 1615 h 2151"/>
                <a:gd name="T66" fmla="*/ 0 w 3880"/>
                <a:gd name="T67" fmla="*/ 1941 h 2151"/>
                <a:gd name="T68" fmla="*/ 543 w 3880"/>
                <a:gd name="T69" fmla="*/ 1955 h 2151"/>
                <a:gd name="T70" fmla="*/ 640 w 3880"/>
                <a:gd name="T71" fmla="*/ 1641 h 2151"/>
                <a:gd name="T72" fmla="*/ 1209 w 3880"/>
                <a:gd name="T73" fmla="*/ 1820 h 2151"/>
                <a:gd name="T74" fmla="*/ 860 w 3880"/>
                <a:gd name="T75" fmla="*/ 1820 h 2151"/>
                <a:gd name="T76" fmla="*/ 1452 w 3880"/>
                <a:gd name="T77" fmla="*/ 1734 h 2151"/>
                <a:gd name="T78" fmla="*/ 1504 w 3880"/>
                <a:gd name="T79" fmla="*/ 1881 h 2151"/>
                <a:gd name="T80" fmla="*/ 1727 w 3880"/>
                <a:gd name="T81" fmla="*/ 1542 h 2151"/>
                <a:gd name="T82" fmla="*/ 2106 w 3880"/>
                <a:gd name="T83" fmla="*/ 1818 h 2151"/>
                <a:gd name="T84" fmla="*/ 2009 w 3880"/>
                <a:gd name="T85" fmla="*/ 1774 h 2151"/>
                <a:gd name="T86" fmla="*/ 1983 w 3880"/>
                <a:gd name="T87" fmla="*/ 1842 h 2151"/>
                <a:gd name="T88" fmla="*/ 2278 w 3880"/>
                <a:gd name="T89" fmla="*/ 1460 h 2151"/>
                <a:gd name="T90" fmla="*/ 2408 w 3880"/>
                <a:gd name="T91" fmla="*/ 1481 h 2151"/>
                <a:gd name="T92" fmla="*/ 2669 w 3880"/>
                <a:gd name="T93" fmla="*/ 1721 h 2151"/>
                <a:gd name="T94" fmla="*/ 2580 w 3880"/>
                <a:gd name="T95" fmla="*/ 1882 h 2151"/>
                <a:gd name="T96" fmla="*/ 2897 w 3880"/>
                <a:gd name="T97" fmla="*/ 1650 h 2151"/>
                <a:gd name="T98" fmla="*/ 3095 w 3880"/>
                <a:gd name="T99" fmla="*/ 1901 h 2151"/>
                <a:gd name="T100" fmla="*/ 3002 w 3880"/>
                <a:gd name="T101" fmla="*/ 1549 h 2151"/>
                <a:gd name="T102" fmla="*/ 3327 w 3880"/>
                <a:gd name="T103" fmla="*/ 2000 h 2151"/>
                <a:gd name="T104" fmla="*/ 3382 w 3880"/>
                <a:gd name="T105" fmla="*/ 1782 h 2151"/>
                <a:gd name="T106" fmla="*/ 3657 w 3880"/>
                <a:gd name="T107" fmla="*/ 1991 h 2151"/>
                <a:gd name="T108" fmla="*/ 3754 w 3880"/>
                <a:gd name="T109" fmla="*/ 1641 h 2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80" h="2151">
                  <a:moveTo>
                    <a:pt x="108" y="531"/>
                  </a:moveTo>
                  <a:cubicBezTo>
                    <a:pt x="49" y="531"/>
                    <a:pt x="49" y="531"/>
                    <a:pt x="49" y="531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357" y="34"/>
                    <a:pt x="357" y="34"/>
                    <a:pt x="357" y="34"/>
                  </a:cubicBezTo>
                  <a:cubicBezTo>
                    <a:pt x="357" y="88"/>
                    <a:pt x="357" y="88"/>
                    <a:pt x="357" y="88"/>
                  </a:cubicBezTo>
                  <a:cubicBezTo>
                    <a:pt x="108" y="88"/>
                    <a:pt x="108" y="88"/>
                    <a:pt x="108" y="88"/>
                  </a:cubicBezTo>
                  <a:cubicBezTo>
                    <a:pt x="108" y="253"/>
                    <a:pt x="108" y="253"/>
                    <a:pt x="108" y="253"/>
                  </a:cubicBezTo>
                  <a:cubicBezTo>
                    <a:pt x="340" y="253"/>
                    <a:pt x="340" y="253"/>
                    <a:pt x="340" y="253"/>
                  </a:cubicBezTo>
                  <a:cubicBezTo>
                    <a:pt x="340" y="308"/>
                    <a:pt x="340" y="308"/>
                    <a:pt x="340" y="308"/>
                  </a:cubicBezTo>
                  <a:cubicBezTo>
                    <a:pt x="108" y="308"/>
                    <a:pt x="108" y="308"/>
                    <a:pt x="108" y="308"/>
                  </a:cubicBezTo>
                  <a:lnTo>
                    <a:pt x="108" y="531"/>
                  </a:lnTo>
                  <a:close/>
                  <a:moveTo>
                    <a:pt x="411" y="367"/>
                  </a:moveTo>
                  <a:cubicBezTo>
                    <a:pt x="411" y="265"/>
                    <a:pt x="482" y="194"/>
                    <a:pt x="579" y="194"/>
                  </a:cubicBezTo>
                  <a:cubicBezTo>
                    <a:pt x="672" y="194"/>
                    <a:pt x="735" y="257"/>
                    <a:pt x="735" y="366"/>
                  </a:cubicBezTo>
                  <a:cubicBezTo>
                    <a:pt x="735" y="383"/>
                    <a:pt x="735" y="383"/>
                    <a:pt x="735" y="383"/>
                  </a:cubicBezTo>
                  <a:cubicBezTo>
                    <a:pt x="470" y="383"/>
                    <a:pt x="470" y="383"/>
                    <a:pt x="470" y="383"/>
                  </a:cubicBezTo>
                  <a:cubicBezTo>
                    <a:pt x="474" y="440"/>
                    <a:pt x="517" y="489"/>
                    <a:pt x="577" y="489"/>
                  </a:cubicBezTo>
                  <a:cubicBezTo>
                    <a:pt x="624" y="489"/>
                    <a:pt x="656" y="472"/>
                    <a:pt x="682" y="439"/>
                  </a:cubicBezTo>
                  <a:cubicBezTo>
                    <a:pt x="723" y="471"/>
                    <a:pt x="723" y="471"/>
                    <a:pt x="723" y="471"/>
                  </a:cubicBezTo>
                  <a:cubicBezTo>
                    <a:pt x="685" y="521"/>
                    <a:pt x="638" y="539"/>
                    <a:pt x="577" y="539"/>
                  </a:cubicBezTo>
                  <a:cubicBezTo>
                    <a:pt x="474" y="539"/>
                    <a:pt x="411" y="462"/>
                    <a:pt x="411" y="367"/>
                  </a:cubicBezTo>
                  <a:close/>
                  <a:moveTo>
                    <a:pt x="470" y="337"/>
                  </a:moveTo>
                  <a:cubicBezTo>
                    <a:pt x="676" y="337"/>
                    <a:pt x="676" y="337"/>
                    <a:pt x="676" y="337"/>
                  </a:cubicBezTo>
                  <a:cubicBezTo>
                    <a:pt x="674" y="282"/>
                    <a:pt x="637" y="244"/>
                    <a:pt x="577" y="244"/>
                  </a:cubicBezTo>
                  <a:cubicBezTo>
                    <a:pt x="517" y="244"/>
                    <a:pt x="477" y="282"/>
                    <a:pt x="470" y="337"/>
                  </a:cubicBezTo>
                  <a:close/>
                  <a:moveTo>
                    <a:pt x="801" y="366"/>
                  </a:moveTo>
                  <a:cubicBezTo>
                    <a:pt x="801" y="267"/>
                    <a:pt x="871" y="194"/>
                    <a:pt x="974" y="194"/>
                  </a:cubicBezTo>
                  <a:cubicBezTo>
                    <a:pt x="1022" y="194"/>
                    <a:pt x="1062" y="215"/>
                    <a:pt x="1092" y="250"/>
                  </a:cubicBezTo>
                  <a:cubicBezTo>
                    <a:pt x="1093" y="250"/>
                    <a:pt x="1093" y="250"/>
                    <a:pt x="1093" y="250"/>
                  </a:cubicBezTo>
                  <a:cubicBezTo>
                    <a:pt x="1093" y="0"/>
                    <a:pt x="1093" y="0"/>
                    <a:pt x="1093" y="0"/>
                  </a:cubicBezTo>
                  <a:cubicBezTo>
                    <a:pt x="1148" y="0"/>
                    <a:pt x="1148" y="0"/>
                    <a:pt x="1148" y="0"/>
                  </a:cubicBezTo>
                  <a:cubicBezTo>
                    <a:pt x="1148" y="531"/>
                    <a:pt x="1148" y="531"/>
                    <a:pt x="1148" y="531"/>
                  </a:cubicBezTo>
                  <a:cubicBezTo>
                    <a:pt x="1093" y="531"/>
                    <a:pt x="1093" y="531"/>
                    <a:pt x="1093" y="531"/>
                  </a:cubicBezTo>
                  <a:cubicBezTo>
                    <a:pt x="1093" y="473"/>
                    <a:pt x="1093" y="473"/>
                    <a:pt x="1093" y="473"/>
                  </a:cubicBezTo>
                  <a:cubicBezTo>
                    <a:pt x="1092" y="473"/>
                    <a:pt x="1092" y="473"/>
                    <a:pt x="1092" y="473"/>
                  </a:cubicBezTo>
                  <a:cubicBezTo>
                    <a:pt x="1072" y="510"/>
                    <a:pt x="1025" y="539"/>
                    <a:pt x="966" y="539"/>
                  </a:cubicBezTo>
                  <a:cubicBezTo>
                    <a:pt x="874" y="539"/>
                    <a:pt x="801" y="465"/>
                    <a:pt x="801" y="366"/>
                  </a:cubicBezTo>
                  <a:close/>
                  <a:moveTo>
                    <a:pt x="860" y="366"/>
                  </a:moveTo>
                  <a:cubicBezTo>
                    <a:pt x="860" y="435"/>
                    <a:pt x="906" y="489"/>
                    <a:pt x="977" y="489"/>
                  </a:cubicBezTo>
                  <a:cubicBezTo>
                    <a:pt x="1048" y="489"/>
                    <a:pt x="1093" y="435"/>
                    <a:pt x="1093" y="366"/>
                  </a:cubicBezTo>
                  <a:cubicBezTo>
                    <a:pt x="1093" y="298"/>
                    <a:pt x="1048" y="244"/>
                    <a:pt x="977" y="244"/>
                  </a:cubicBezTo>
                  <a:cubicBezTo>
                    <a:pt x="906" y="244"/>
                    <a:pt x="860" y="298"/>
                    <a:pt x="860" y="366"/>
                  </a:cubicBezTo>
                  <a:close/>
                  <a:moveTo>
                    <a:pt x="1230" y="367"/>
                  </a:moveTo>
                  <a:cubicBezTo>
                    <a:pt x="1230" y="265"/>
                    <a:pt x="1302" y="194"/>
                    <a:pt x="1399" y="194"/>
                  </a:cubicBezTo>
                  <a:cubicBezTo>
                    <a:pt x="1492" y="194"/>
                    <a:pt x="1555" y="257"/>
                    <a:pt x="1555" y="366"/>
                  </a:cubicBezTo>
                  <a:cubicBezTo>
                    <a:pt x="1555" y="383"/>
                    <a:pt x="1555" y="383"/>
                    <a:pt x="1555" y="383"/>
                  </a:cubicBezTo>
                  <a:cubicBezTo>
                    <a:pt x="1289" y="383"/>
                    <a:pt x="1289" y="383"/>
                    <a:pt x="1289" y="383"/>
                  </a:cubicBezTo>
                  <a:cubicBezTo>
                    <a:pt x="1294" y="440"/>
                    <a:pt x="1337" y="489"/>
                    <a:pt x="1397" y="489"/>
                  </a:cubicBezTo>
                  <a:cubicBezTo>
                    <a:pt x="1444" y="489"/>
                    <a:pt x="1476" y="472"/>
                    <a:pt x="1501" y="439"/>
                  </a:cubicBezTo>
                  <a:cubicBezTo>
                    <a:pt x="1543" y="471"/>
                    <a:pt x="1543" y="471"/>
                    <a:pt x="1543" y="471"/>
                  </a:cubicBezTo>
                  <a:cubicBezTo>
                    <a:pt x="1504" y="521"/>
                    <a:pt x="1458" y="539"/>
                    <a:pt x="1397" y="539"/>
                  </a:cubicBezTo>
                  <a:cubicBezTo>
                    <a:pt x="1294" y="539"/>
                    <a:pt x="1230" y="462"/>
                    <a:pt x="1230" y="367"/>
                  </a:cubicBezTo>
                  <a:close/>
                  <a:moveTo>
                    <a:pt x="1289" y="337"/>
                  </a:moveTo>
                  <a:cubicBezTo>
                    <a:pt x="1496" y="337"/>
                    <a:pt x="1496" y="337"/>
                    <a:pt x="1496" y="337"/>
                  </a:cubicBezTo>
                  <a:cubicBezTo>
                    <a:pt x="1494" y="282"/>
                    <a:pt x="1457" y="244"/>
                    <a:pt x="1397" y="244"/>
                  </a:cubicBezTo>
                  <a:cubicBezTo>
                    <a:pt x="1336" y="244"/>
                    <a:pt x="1296" y="282"/>
                    <a:pt x="1289" y="337"/>
                  </a:cubicBezTo>
                  <a:close/>
                  <a:moveTo>
                    <a:pt x="1640" y="531"/>
                  </a:moveTo>
                  <a:cubicBezTo>
                    <a:pt x="1695" y="531"/>
                    <a:pt x="1695" y="531"/>
                    <a:pt x="1695" y="531"/>
                  </a:cubicBezTo>
                  <a:cubicBezTo>
                    <a:pt x="1695" y="371"/>
                    <a:pt x="1695" y="371"/>
                    <a:pt x="1695" y="371"/>
                  </a:cubicBezTo>
                  <a:cubicBezTo>
                    <a:pt x="1695" y="296"/>
                    <a:pt x="1724" y="249"/>
                    <a:pt x="1791" y="249"/>
                  </a:cubicBezTo>
                  <a:cubicBezTo>
                    <a:pt x="1801" y="249"/>
                    <a:pt x="1811" y="250"/>
                    <a:pt x="1820" y="253"/>
                  </a:cubicBezTo>
                  <a:cubicBezTo>
                    <a:pt x="1824" y="197"/>
                    <a:pt x="1824" y="197"/>
                    <a:pt x="1824" y="197"/>
                  </a:cubicBezTo>
                  <a:cubicBezTo>
                    <a:pt x="1816" y="194"/>
                    <a:pt x="1809" y="194"/>
                    <a:pt x="1801" y="194"/>
                  </a:cubicBezTo>
                  <a:cubicBezTo>
                    <a:pt x="1747" y="194"/>
                    <a:pt x="1707" y="224"/>
                    <a:pt x="1692" y="256"/>
                  </a:cubicBezTo>
                  <a:cubicBezTo>
                    <a:pt x="1690" y="256"/>
                    <a:pt x="1690" y="256"/>
                    <a:pt x="1690" y="256"/>
                  </a:cubicBezTo>
                  <a:cubicBezTo>
                    <a:pt x="1690" y="238"/>
                    <a:pt x="1689" y="220"/>
                    <a:pt x="1689" y="202"/>
                  </a:cubicBezTo>
                  <a:cubicBezTo>
                    <a:pt x="1637" y="202"/>
                    <a:pt x="1637" y="202"/>
                    <a:pt x="1637" y="202"/>
                  </a:cubicBezTo>
                  <a:cubicBezTo>
                    <a:pt x="1637" y="224"/>
                    <a:pt x="1640" y="250"/>
                    <a:pt x="1640" y="280"/>
                  </a:cubicBezTo>
                  <a:lnTo>
                    <a:pt x="1640" y="531"/>
                  </a:lnTo>
                  <a:close/>
                  <a:moveTo>
                    <a:pt x="2096" y="326"/>
                  </a:moveTo>
                  <a:cubicBezTo>
                    <a:pt x="2096" y="317"/>
                    <a:pt x="2096" y="317"/>
                    <a:pt x="2096" y="317"/>
                  </a:cubicBezTo>
                  <a:cubicBezTo>
                    <a:pt x="2096" y="269"/>
                    <a:pt x="2066" y="244"/>
                    <a:pt x="2015" y="244"/>
                  </a:cubicBezTo>
                  <a:cubicBezTo>
                    <a:pt x="1980" y="244"/>
                    <a:pt x="1943" y="256"/>
                    <a:pt x="1917" y="280"/>
                  </a:cubicBezTo>
                  <a:cubicBezTo>
                    <a:pt x="1883" y="244"/>
                    <a:pt x="1883" y="244"/>
                    <a:pt x="1883" y="244"/>
                  </a:cubicBezTo>
                  <a:cubicBezTo>
                    <a:pt x="1917" y="210"/>
                    <a:pt x="1966" y="194"/>
                    <a:pt x="2014" y="194"/>
                  </a:cubicBezTo>
                  <a:cubicBezTo>
                    <a:pt x="2111" y="194"/>
                    <a:pt x="2151" y="240"/>
                    <a:pt x="2151" y="333"/>
                  </a:cubicBezTo>
                  <a:cubicBezTo>
                    <a:pt x="2151" y="474"/>
                    <a:pt x="2151" y="474"/>
                    <a:pt x="2151" y="474"/>
                  </a:cubicBezTo>
                  <a:cubicBezTo>
                    <a:pt x="2151" y="493"/>
                    <a:pt x="2153" y="514"/>
                    <a:pt x="2156" y="531"/>
                  </a:cubicBezTo>
                  <a:cubicBezTo>
                    <a:pt x="2103" y="531"/>
                    <a:pt x="2103" y="531"/>
                    <a:pt x="2103" y="531"/>
                  </a:cubicBezTo>
                  <a:cubicBezTo>
                    <a:pt x="2100" y="516"/>
                    <a:pt x="2100" y="496"/>
                    <a:pt x="2100" y="482"/>
                  </a:cubicBezTo>
                  <a:cubicBezTo>
                    <a:pt x="2099" y="482"/>
                    <a:pt x="2099" y="482"/>
                    <a:pt x="2099" y="482"/>
                  </a:cubicBezTo>
                  <a:cubicBezTo>
                    <a:pt x="2077" y="515"/>
                    <a:pt x="2040" y="539"/>
                    <a:pt x="1990" y="539"/>
                  </a:cubicBezTo>
                  <a:cubicBezTo>
                    <a:pt x="1924" y="539"/>
                    <a:pt x="1868" y="506"/>
                    <a:pt x="1868" y="442"/>
                  </a:cubicBezTo>
                  <a:cubicBezTo>
                    <a:pt x="1868" y="333"/>
                    <a:pt x="1995" y="326"/>
                    <a:pt x="2075" y="326"/>
                  </a:cubicBezTo>
                  <a:lnTo>
                    <a:pt x="2096" y="326"/>
                  </a:lnTo>
                  <a:close/>
                  <a:moveTo>
                    <a:pt x="2096" y="373"/>
                  </a:moveTo>
                  <a:cubicBezTo>
                    <a:pt x="2042" y="373"/>
                    <a:pt x="2042" y="373"/>
                    <a:pt x="2042" y="373"/>
                  </a:cubicBezTo>
                  <a:cubicBezTo>
                    <a:pt x="1972" y="373"/>
                    <a:pt x="1927" y="392"/>
                    <a:pt x="1927" y="436"/>
                  </a:cubicBezTo>
                  <a:cubicBezTo>
                    <a:pt x="1927" y="478"/>
                    <a:pt x="1958" y="493"/>
                    <a:pt x="2000" y="493"/>
                  </a:cubicBezTo>
                  <a:cubicBezTo>
                    <a:pt x="2063" y="493"/>
                    <a:pt x="2095" y="447"/>
                    <a:pt x="2096" y="394"/>
                  </a:cubicBezTo>
                  <a:lnTo>
                    <a:pt x="2096" y="373"/>
                  </a:lnTo>
                  <a:close/>
                  <a:moveTo>
                    <a:pt x="2280" y="429"/>
                  </a:moveTo>
                  <a:cubicBezTo>
                    <a:pt x="2280" y="497"/>
                    <a:pt x="2292" y="539"/>
                    <a:pt x="2370" y="539"/>
                  </a:cubicBezTo>
                  <a:cubicBezTo>
                    <a:pt x="2391" y="539"/>
                    <a:pt x="2415" y="536"/>
                    <a:pt x="2434" y="527"/>
                  </a:cubicBezTo>
                  <a:cubicBezTo>
                    <a:pt x="2432" y="477"/>
                    <a:pt x="2432" y="477"/>
                    <a:pt x="2432" y="477"/>
                  </a:cubicBezTo>
                  <a:cubicBezTo>
                    <a:pt x="2418" y="485"/>
                    <a:pt x="2400" y="489"/>
                    <a:pt x="2384" y="489"/>
                  </a:cubicBezTo>
                  <a:cubicBezTo>
                    <a:pt x="2335" y="489"/>
                    <a:pt x="2335" y="455"/>
                    <a:pt x="2335" y="413"/>
                  </a:cubicBezTo>
                  <a:cubicBezTo>
                    <a:pt x="2335" y="248"/>
                    <a:pt x="2335" y="248"/>
                    <a:pt x="2335" y="248"/>
                  </a:cubicBezTo>
                  <a:cubicBezTo>
                    <a:pt x="2432" y="248"/>
                    <a:pt x="2432" y="248"/>
                    <a:pt x="2432" y="248"/>
                  </a:cubicBezTo>
                  <a:cubicBezTo>
                    <a:pt x="2432" y="202"/>
                    <a:pt x="2432" y="202"/>
                    <a:pt x="2432" y="202"/>
                  </a:cubicBezTo>
                  <a:cubicBezTo>
                    <a:pt x="2335" y="202"/>
                    <a:pt x="2335" y="202"/>
                    <a:pt x="2335" y="202"/>
                  </a:cubicBezTo>
                  <a:cubicBezTo>
                    <a:pt x="2335" y="109"/>
                    <a:pt x="2335" y="109"/>
                    <a:pt x="2335" y="109"/>
                  </a:cubicBezTo>
                  <a:cubicBezTo>
                    <a:pt x="2280" y="109"/>
                    <a:pt x="2280" y="109"/>
                    <a:pt x="2280" y="109"/>
                  </a:cubicBezTo>
                  <a:cubicBezTo>
                    <a:pt x="2280" y="202"/>
                    <a:pt x="2280" y="202"/>
                    <a:pt x="2280" y="202"/>
                  </a:cubicBezTo>
                  <a:cubicBezTo>
                    <a:pt x="2208" y="202"/>
                    <a:pt x="2208" y="202"/>
                    <a:pt x="2208" y="202"/>
                  </a:cubicBezTo>
                  <a:cubicBezTo>
                    <a:pt x="2208" y="248"/>
                    <a:pt x="2208" y="248"/>
                    <a:pt x="2208" y="248"/>
                  </a:cubicBezTo>
                  <a:cubicBezTo>
                    <a:pt x="2280" y="248"/>
                    <a:pt x="2280" y="248"/>
                    <a:pt x="2280" y="248"/>
                  </a:cubicBezTo>
                  <a:lnTo>
                    <a:pt x="2280" y="429"/>
                  </a:lnTo>
                  <a:close/>
                  <a:moveTo>
                    <a:pt x="2504" y="531"/>
                  </a:moveTo>
                  <a:cubicBezTo>
                    <a:pt x="2559" y="531"/>
                    <a:pt x="2559" y="531"/>
                    <a:pt x="2559" y="531"/>
                  </a:cubicBezTo>
                  <a:cubicBezTo>
                    <a:pt x="2559" y="202"/>
                    <a:pt x="2559" y="202"/>
                    <a:pt x="2559" y="202"/>
                  </a:cubicBezTo>
                  <a:cubicBezTo>
                    <a:pt x="2504" y="202"/>
                    <a:pt x="2504" y="202"/>
                    <a:pt x="2504" y="202"/>
                  </a:cubicBezTo>
                  <a:lnTo>
                    <a:pt x="2504" y="531"/>
                  </a:lnTo>
                  <a:close/>
                  <a:moveTo>
                    <a:pt x="2531" y="114"/>
                  </a:moveTo>
                  <a:cubicBezTo>
                    <a:pt x="2554" y="114"/>
                    <a:pt x="2571" y="97"/>
                    <a:pt x="2571" y="74"/>
                  </a:cubicBezTo>
                  <a:cubicBezTo>
                    <a:pt x="2571" y="52"/>
                    <a:pt x="2554" y="34"/>
                    <a:pt x="2531" y="34"/>
                  </a:cubicBezTo>
                  <a:cubicBezTo>
                    <a:pt x="2509" y="34"/>
                    <a:pt x="2491" y="52"/>
                    <a:pt x="2491" y="74"/>
                  </a:cubicBezTo>
                  <a:cubicBezTo>
                    <a:pt x="2491" y="97"/>
                    <a:pt x="2508" y="114"/>
                    <a:pt x="2531" y="114"/>
                  </a:cubicBezTo>
                  <a:close/>
                  <a:moveTo>
                    <a:pt x="2815" y="539"/>
                  </a:moveTo>
                  <a:cubicBezTo>
                    <a:pt x="2712" y="539"/>
                    <a:pt x="2649" y="462"/>
                    <a:pt x="2649" y="367"/>
                  </a:cubicBezTo>
                  <a:cubicBezTo>
                    <a:pt x="2649" y="265"/>
                    <a:pt x="2720" y="194"/>
                    <a:pt x="2817" y="194"/>
                  </a:cubicBezTo>
                  <a:cubicBezTo>
                    <a:pt x="2910" y="194"/>
                    <a:pt x="2973" y="257"/>
                    <a:pt x="2973" y="366"/>
                  </a:cubicBezTo>
                  <a:cubicBezTo>
                    <a:pt x="2973" y="383"/>
                    <a:pt x="2973" y="383"/>
                    <a:pt x="2973" y="383"/>
                  </a:cubicBezTo>
                  <a:cubicBezTo>
                    <a:pt x="2708" y="383"/>
                    <a:pt x="2708" y="383"/>
                    <a:pt x="2708" y="383"/>
                  </a:cubicBezTo>
                  <a:cubicBezTo>
                    <a:pt x="2712" y="440"/>
                    <a:pt x="2755" y="489"/>
                    <a:pt x="2815" y="489"/>
                  </a:cubicBezTo>
                  <a:cubicBezTo>
                    <a:pt x="2862" y="489"/>
                    <a:pt x="2894" y="472"/>
                    <a:pt x="2920" y="439"/>
                  </a:cubicBezTo>
                  <a:cubicBezTo>
                    <a:pt x="2961" y="471"/>
                    <a:pt x="2961" y="471"/>
                    <a:pt x="2961" y="471"/>
                  </a:cubicBezTo>
                  <a:cubicBezTo>
                    <a:pt x="2923" y="521"/>
                    <a:pt x="2876" y="539"/>
                    <a:pt x="2815" y="539"/>
                  </a:cubicBezTo>
                  <a:close/>
                  <a:moveTo>
                    <a:pt x="2708" y="337"/>
                  </a:moveTo>
                  <a:cubicBezTo>
                    <a:pt x="2914" y="337"/>
                    <a:pt x="2914" y="337"/>
                    <a:pt x="2914" y="337"/>
                  </a:cubicBezTo>
                  <a:cubicBezTo>
                    <a:pt x="2912" y="282"/>
                    <a:pt x="2875" y="244"/>
                    <a:pt x="2815" y="244"/>
                  </a:cubicBezTo>
                  <a:cubicBezTo>
                    <a:pt x="2755" y="244"/>
                    <a:pt x="2715" y="282"/>
                    <a:pt x="2708" y="337"/>
                  </a:cubicBezTo>
                  <a:close/>
                  <a:moveTo>
                    <a:pt x="147" y="880"/>
                  </a:moveTo>
                  <a:cubicBezTo>
                    <a:pt x="149" y="880"/>
                    <a:pt x="149" y="880"/>
                    <a:pt x="149" y="880"/>
                  </a:cubicBezTo>
                  <a:cubicBezTo>
                    <a:pt x="274" y="1261"/>
                    <a:pt x="274" y="1261"/>
                    <a:pt x="274" y="1261"/>
                  </a:cubicBezTo>
                  <a:cubicBezTo>
                    <a:pt x="358" y="1261"/>
                    <a:pt x="358" y="1261"/>
                    <a:pt x="358" y="1261"/>
                  </a:cubicBezTo>
                  <a:cubicBezTo>
                    <a:pt x="489" y="880"/>
                    <a:pt x="489" y="880"/>
                    <a:pt x="489" y="880"/>
                  </a:cubicBezTo>
                  <a:cubicBezTo>
                    <a:pt x="490" y="880"/>
                    <a:pt x="490" y="880"/>
                    <a:pt x="490" y="880"/>
                  </a:cubicBezTo>
                  <a:cubicBezTo>
                    <a:pt x="490" y="1261"/>
                    <a:pt x="490" y="1261"/>
                    <a:pt x="490" y="1261"/>
                  </a:cubicBezTo>
                  <a:cubicBezTo>
                    <a:pt x="600" y="1261"/>
                    <a:pt x="600" y="1261"/>
                    <a:pt x="600" y="1261"/>
                  </a:cubicBezTo>
                  <a:cubicBezTo>
                    <a:pt x="600" y="764"/>
                    <a:pt x="600" y="764"/>
                    <a:pt x="600" y="764"/>
                  </a:cubicBezTo>
                  <a:cubicBezTo>
                    <a:pt x="434" y="764"/>
                    <a:pt x="434" y="764"/>
                    <a:pt x="434" y="764"/>
                  </a:cubicBezTo>
                  <a:cubicBezTo>
                    <a:pt x="319" y="1088"/>
                    <a:pt x="319" y="1088"/>
                    <a:pt x="319" y="1088"/>
                  </a:cubicBezTo>
                  <a:cubicBezTo>
                    <a:pt x="318" y="1088"/>
                    <a:pt x="318" y="1088"/>
                    <a:pt x="318" y="1088"/>
                  </a:cubicBezTo>
                  <a:cubicBezTo>
                    <a:pt x="203" y="764"/>
                    <a:pt x="203" y="764"/>
                    <a:pt x="203" y="764"/>
                  </a:cubicBezTo>
                  <a:cubicBezTo>
                    <a:pt x="38" y="764"/>
                    <a:pt x="38" y="764"/>
                    <a:pt x="38" y="764"/>
                  </a:cubicBezTo>
                  <a:cubicBezTo>
                    <a:pt x="38" y="1261"/>
                    <a:pt x="38" y="1261"/>
                    <a:pt x="38" y="1261"/>
                  </a:cubicBezTo>
                  <a:cubicBezTo>
                    <a:pt x="147" y="1261"/>
                    <a:pt x="147" y="1261"/>
                    <a:pt x="147" y="1261"/>
                  </a:cubicBezTo>
                  <a:lnTo>
                    <a:pt x="147" y="880"/>
                  </a:lnTo>
                  <a:close/>
                  <a:moveTo>
                    <a:pt x="1027" y="1123"/>
                  </a:moveTo>
                  <a:cubicBezTo>
                    <a:pt x="782" y="1123"/>
                    <a:pt x="782" y="1123"/>
                    <a:pt x="782" y="1123"/>
                  </a:cubicBezTo>
                  <a:cubicBezTo>
                    <a:pt x="791" y="1163"/>
                    <a:pt x="821" y="1189"/>
                    <a:pt x="862" y="1189"/>
                  </a:cubicBezTo>
                  <a:cubicBezTo>
                    <a:pt x="896" y="1189"/>
                    <a:pt x="919" y="1172"/>
                    <a:pt x="937" y="1148"/>
                  </a:cubicBezTo>
                  <a:cubicBezTo>
                    <a:pt x="1011" y="1202"/>
                    <a:pt x="1011" y="1202"/>
                    <a:pt x="1011" y="1202"/>
                  </a:cubicBezTo>
                  <a:cubicBezTo>
                    <a:pt x="977" y="1245"/>
                    <a:pt x="921" y="1269"/>
                    <a:pt x="867" y="1269"/>
                  </a:cubicBezTo>
                  <a:cubicBezTo>
                    <a:pt x="761" y="1269"/>
                    <a:pt x="677" y="1199"/>
                    <a:pt x="677" y="1090"/>
                  </a:cubicBezTo>
                  <a:cubicBezTo>
                    <a:pt x="677" y="981"/>
                    <a:pt x="761" y="911"/>
                    <a:pt x="867" y="911"/>
                  </a:cubicBezTo>
                  <a:cubicBezTo>
                    <a:pt x="965" y="911"/>
                    <a:pt x="1027" y="981"/>
                    <a:pt x="1027" y="1090"/>
                  </a:cubicBezTo>
                  <a:lnTo>
                    <a:pt x="1027" y="1123"/>
                  </a:lnTo>
                  <a:close/>
                  <a:moveTo>
                    <a:pt x="921" y="1052"/>
                  </a:moveTo>
                  <a:cubicBezTo>
                    <a:pt x="922" y="1017"/>
                    <a:pt x="895" y="987"/>
                    <a:pt x="857" y="987"/>
                  </a:cubicBezTo>
                  <a:cubicBezTo>
                    <a:pt x="810" y="987"/>
                    <a:pt x="785" y="1019"/>
                    <a:pt x="782" y="1052"/>
                  </a:cubicBezTo>
                  <a:lnTo>
                    <a:pt x="921" y="1052"/>
                  </a:lnTo>
                  <a:close/>
                  <a:moveTo>
                    <a:pt x="1246" y="1269"/>
                  </a:moveTo>
                  <a:cubicBezTo>
                    <a:pt x="1145" y="1269"/>
                    <a:pt x="1078" y="1196"/>
                    <a:pt x="1078" y="1093"/>
                  </a:cubicBezTo>
                  <a:cubicBezTo>
                    <a:pt x="1078" y="998"/>
                    <a:pt x="1137" y="911"/>
                    <a:pt x="1234" y="911"/>
                  </a:cubicBezTo>
                  <a:cubicBezTo>
                    <a:pt x="1277" y="911"/>
                    <a:pt x="1318" y="923"/>
                    <a:pt x="1342" y="956"/>
                  </a:cubicBezTo>
                  <a:cubicBezTo>
                    <a:pt x="1343" y="956"/>
                    <a:pt x="1343" y="956"/>
                    <a:pt x="1343" y="956"/>
                  </a:cubicBezTo>
                  <a:cubicBezTo>
                    <a:pt x="1343" y="730"/>
                    <a:pt x="1343" y="730"/>
                    <a:pt x="1343" y="730"/>
                  </a:cubicBezTo>
                  <a:cubicBezTo>
                    <a:pt x="1449" y="730"/>
                    <a:pt x="1449" y="730"/>
                    <a:pt x="1449" y="730"/>
                  </a:cubicBezTo>
                  <a:cubicBezTo>
                    <a:pt x="1449" y="1261"/>
                    <a:pt x="1449" y="1261"/>
                    <a:pt x="1449" y="1261"/>
                  </a:cubicBezTo>
                  <a:cubicBezTo>
                    <a:pt x="1352" y="1261"/>
                    <a:pt x="1352" y="1261"/>
                    <a:pt x="1352" y="1261"/>
                  </a:cubicBezTo>
                  <a:cubicBezTo>
                    <a:pt x="1352" y="1216"/>
                    <a:pt x="1352" y="1216"/>
                    <a:pt x="1352" y="1216"/>
                  </a:cubicBezTo>
                  <a:cubicBezTo>
                    <a:pt x="1350" y="1216"/>
                    <a:pt x="1350" y="1216"/>
                    <a:pt x="1350" y="1216"/>
                  </a:cubicBezTo>
                  <a:cubicBezTo>
                    <a:pt x="1334" y="1241"/>
                    <a:pt x="1294" y="1269"/>
                    <a:pt x="1246" y="1269"/>
                  </a:cubicBezTo>
                  <a:close/>
                  <a:moveTo>
                    <a:pt x="1352" y="1090"/>
                  </a:moveTo>
                  <a:cubicBezTo>
                    <a:pt x="1352" y="1039"/>
                    <a:pt x="1320" y="1004"/>
                    <a:pt x="1268" y="1004"/>
                  </a:cubicBezTo>
                  <a:cubicBezTo>
                    <a:pt x="1215" y="1004"/>
                    <a:pt x="1183" y="1039"/>
                    <a:pt x="1183" y="1090"/>
                  </a:cubicBezTo>
                  <a:cubicBezTo>
                    <a:pt x="1183" y="1142"/>
                    <a:pt x="1215" y="1177"/>
                    <a:pt x="1268" y="1177"/>
                  </a:cubicBezTo>
                  <a:cubicBezTo>
                    <a:pt x="1320" y="1177"/>
                    <a:pt x="1352" y="1142"/>
                    <a:pt x="1352" y="1090"/>
                  </a:cubicBezTo>
                  <a:close/>
                  <a:moveTo>
                    <a:pt x="1526" y="812"/>
                  </a:moveTo>
                  <a:cubicBezTo>
                    <a:pt x="1526" y="846"/>
                    <a:pt x="1554" y="873"/>
                    <a:pt x="1587" y="873"/>
                  </a:cubicBezTo>
                  <a:cubicBezTo>
                    <a:pt x="1621" y="873"/>
                    <a:pt x="1648" y="846"/>
                    <a:pt x="1648" y="812"/>
                  </a:cubicBezTo>
                  <a:cubicBezTo>
                    <a:pt x="1648" y="778"/>
                    <a:pt x="1621" y="751"/>
                    <a:pt x="1587" y="751"/>
                  </a:cubicBezTo>
                  <a:cubicBezTo>
                    <a:pt x="1554" y="751"/>
                    <a:pt x="1526" y="778"/>
                    <a:pt x="1526" y="812"/>
                  </a:cubicBezTo>
                  <a:close/>
                  <a:moveTo>
                    <a:pt x="1535" y="1261"/>
                  </a:moveTo>
                  <a:cubicBezTo>
                    <a:pt x="1640" y="1261"/>
                    <a:pt x="1640" y="1261"/>
                    <a:pt x="1640" y="1261"/>
                  </a:cubicBezTo>
                  <a:cubicBezTo>
                    <a:pt x="1640" y="920"/>
                    <a:pt x="1640" y="920"/>
                    <a:pt x="1640" y="920"/>
                  </a:cubicBezTo>
                  <a:cubicBezTo>
                    <a:pt x="1535" y="920"/>
                    <a:pt x="1535" y="920"/>
                    <a:pt x="1535" y="920"/>
                  </a:cubicBezTo>
                  <a:lnTo>
                    <a:pt x="1535" y="1261"/>
                  </a:lnTo>
                  <a:close/>
                  <a:moveTo>
                    <a:pt x="1704" y="1026"/>
                  </a:moveTo>
                  <a:cubicBezTo>
                    <a:pt x="1704" y="1156"/>
                    <a:pt x="1882" y="1110"/>
                    <a:pt x="1882" y="1165"/>
                  </a:cubicBezTo>
                  <a:cubicBezTo>
                    <a:pt x="1882" y="1183"/>
                    <a:pt x="1858" y="1189"/>
                    <a:pt x="1834" y="1189"/>
                  </a:cubicBezTo>
                  <a:cubicBezTo>
                    <a:pt x="1802" y="1189"/>
                    <a:pt x="1779" y="1176"/>
                    <a:pt x="1759" y="1152"/>
                  </a:cubicBezTo>
                  <a:cubicBezTo>
                    <a:pt x="1695" y="1223"/>
                    <a:pt x="1695" y="1223"/>
                    <a:pt x="1695" y="1223"/>
                  </a:cubicBezTo>
                  <a:cubicBezTo>
                    <a:pt x="1729" y="1258"/>
                    <a:pt x="1782" y="1269"/>
                    <a:pt x="1830" y="1269"/>
                  </a:cubicBezTo>
                  <a:cubicBezTo>
                    <a:pt x="1903" y="1269"/>
                    <a:pt x="1987" y="1244"/>
                    <a:pt x="1987" y="1157"/>
                  </a:cubicBezTo>
                  <a:cubicBezTo>
                    <a:pt x="1987" y="1027"/>
                    <a:pt x="1809" y="1070"/>
                    <a:pt x="1809" y="1019"/>
                  </a:cubicBezTo>
                  <a:cubicBezTo>
                    <a:pt x="1809" y="999"/>
                    <a:pt x="1830" y="991"/>
                    <a:pt x="1848" y="991"/>
                  </a:cubicBezTo>
                  <a:cubicBezTo>
                    <a:pt x="1873" y="991"/>
                    <a:pt x="1894" y="1001"/>
                    <a:pt x="1909" y="1020"/>
                  </a:cubicBezTo>
                  <a:cubicBezTo>
                    <a:pt x="1974" y="956"/>
                    <a:pt x="1974" y="956"/>
                    <a:pt x="1974" y="956"/>
                  </a:cubicBezTo>
                  <a:cubicBezTo>
                    <a:pt x="1942" y="922"/>
                    <a:pt x="1892" y="911"/>
                    <a:pt x="1847" y="911"/>
                  </a:cubicBezTo>
                  <a:cubicBezTo>
                    <a:pt x="1776" y="911"/>
                    <a:pt x="1704" y="946"/>
                    <a:pt x="1704" y="1026"/>
                  </a:cubicBezTo>
                  <a:close/>
                  <a:moveTo>
                    <a:pt x="2220" y="1004"/>
                  </a:moveTo>
                  <a:cubicBezTo>
                    <a:pt x="2242" y="1004"/>
                    <a:pt x="2262" y="1015"/>
                    <a:pt x="2272" y="1030"/>
                  </a:cubicBezTo>
                  <a:cubicBezTo>
                    <a:pt x="2342" y="957"/>
                    <a:pt x="2342" y="957"/>
                    <a:pt x="2342" y="957"/>
                  </a:cubicBezTo>
                  <a:cubicBezTo>
                    <a:pt x="2309" y="923"/>
                    <a:pt x="2260" y="911"/>
                    <a:pt x="2220" y="911"/>
                  </a:cubicBezTo>
                  <a:cubicBezTo>
                    <a:pt x="2115" y="911"/>
                    <a:pt x="2030" y="981"/>
                    <a:pt x="2030" y="1090"/>
                  </a:cubicBezTo>
                  <a:cubicBezTo>
                    <a:pt x="2030" y="1199"/>
                    <a:pt x="2115" y="1269"/>
                    <a:pt x="2220" y="1269"/>
                  </a:cubicBezTo>
                  <a:cubicBezTo>
                    <a:pt x="2260" y="1269"/>
                    <a:pt x="2309" y="1258"/>
                    <a:pt x="2342" y="1224"/>
                  </a:cubicBezTo>
                  <a:cubicBezTo>
                    <a:pt x="2272" y="1151"/>
                    <a:pt x="2272" y="1151"/>
                    <a:pt x="2272" y="1151"/>
                  </a:cubicBezTo>
                  <a:cubicBezTo>
                    <a:pt x="2260" y="1165"/>
                    <a:pt x="2243" y="1177"/>
                    <a:pt x="2220" y="1177"/>
                  </a:cubicBezTo>
                  <a:cubicBezTo>
                    <a:pt x="2167" y="1177"/>
                    <a:pt x="2136" y="1142"/>
                    <a:pt x="2136" y="1090"/>
                  </a:cubicBezTo>
                  <a:cubicBezTo>
                    <a:pt x="2136" y="1039"/>
                    <a:pt x="2167" y="1004"/>
                    <a:pt x="2220" y="1004"/>
                  </a:cubicBezTo>
                  <a:close/>
                  <a:moveTo>
                    <a:pt x="2603" y="1094"/>
                  </a:moveTo>
                  <a:cubicBezTo>
                    <a:pt x="2603" y="1261"/>
                    <a:pt x="2603" y="1261"/>
                    <a:pt x="2603" y="1261"/>
                  </a:cubicBezTo>
                  <a:cubicBezTo>
                    <a:pt x="2708" y="1261"/>
                    <a:pt x="2708" y="1261"/>
                    <a:pt x="2708" y="1261"/>
                  </a:cubicBezTo>
                  <a:cubicBezTo>
                    <a:pt x="2708" y="1073"/>
                    <a:pt x="2708" y="1073"/>
                    <a:pt x="2708" y="1073"/>
                  </a:cubicBezTo>
                  <a:cubicBezTo>
                    <a:pt x="2708" y="981"/>
                    <a:pt x="2689" y="911"/>
                    <a:pt x="2582" y="911"/>
                  </a:cubicBezTo>
                  <a:cubicBezTo>
                    <a:pt x="2531" y="911"/>
                    <a:pt x="2496" y="939"/>
                    <a:pt x="2486" y="966"/>
                  </a:cubicBezTo>
                  <a:cubicBezTo>
                    <a:pt x="2485" y="966"/>
                    <a:pt x="2485" y="966"/>
                    <a:pt x="2485" y="966"/>
                  </a:cubicBezTo>
                  <a:cubicBezTo>
                    <a:pt x="2485" y="730"/>
                    <a:pt x="2485" y="730"/>
                    <a:pt x="2485" y="730"/>
                  </a:cubicBezTo>
                  <a:cubicBezTo>
                    <a:pt x="2380" y="730"/>
                    <a:pt x="2380" y="730"/>
                    <a:pt x="2380" y="730"/>
                  </a:cubicBezTo>
                  <a:cubicBezTo>
                    <a:pt x="2380" y="1261"/>
                    <a:pt x="2380" y="1261"/>
                    <a:pt x="2380" y="1261"/>
                  </a:cubicBezTo>
                  <a:cubicBezTo>
                    <a:pt x="2485" y="1261"/>
                    <a:pt x="2485" y="1261"/>
                    <a:pt x="2485" y="1261"/>
                  </a:cubicBezTo>
                  <a:cubicBezTo>
                    <a:pt x="2485" y="1091"/>
                    <a:pt x="2485" y="1091"/>
                    <a:pt x="2485" y="1091"/>
                  </a:cubicBezTo>
                  <a:cubicBezTo>
                    <a:pt x="2485" y="1047"/>
                    <a:pt x="2493" y="1004"/>
                    <a:pt x="2548" y="1004"/>
                  </a:cubicBezTo>
                  <a:cubicBezTo>
                    <a:pt x="2602" y="1004"/>
                    <a:pt x="2603" y="1054"/>
                    <a:pt x="2603" y="1094"/>
                  </a:cubicBezTo>
                  <a:close/>
                  <a:moveTo>
                    <a:pt x="130" y="1634"/>
                  </a:moveTo>
                  <a:cubicBezTo>
                    <a:pt x="130" y="1596"/>
                    <a:pt x="173" y="1582"/>
                    <a:pt x="204" y="1582"/>
                  </a:cubicBezTo>
                  <a:cubicBezTo>
                    <a:pt x="231" y="1582"/>
                    <a:pt x="266" y="1593"/>
                    <a:pt x="283" y="1615"/>
                  </a:cubicBezTo>
                  <a:cubicBezTo>
                    <a:pt x="359" y="1533"/>
                    <a:pt x="359" y="1533"/>
                    <a:pt x="359" y="1533"/>
                  </a:cubicBezTo>
                  <a:cubicBezTo>
                    <a:pt x="317" y="1496"/>
                    <a:pt x="262" y="1481"/>
                    <a:pt x="206" y="1481"/>
                  </a:cubicBezTo>
                  <a:cubicBezTo>
                    <a:pt x="109" y="1481"/>
                    <a:pt x="17" y="1537"/>
                    <a:pt x="17" y="1643"/>
                  </a:cubicBezTo>
                  <a:cubicBezTo>
                    <a:pt x="17" y="1809"/>
                    <a:pt x="250" y="1759"/>
                    <a:pt x="250" y="1851"/>
                  </a:cubicBezTo>
                  <a:cubicBezTo>
                    <a:pt x="250" y="1886"/>
                    <a:pt x="210" y="1903"/>
                    <a:pt x="174" y="1903"/>
                  </a:cubicBezTo>
                  <a:cubicBezTo>
                    <a:pt x="137" y="1903"/>
                    <a:pt x="101" y="1885"/>
                    <a:pt x="78" y="1856"/>
                  </a:cubicBezTo>
                  <a:cubicBezTo>
                    <a:pt x="0" y="1941"/>
                    <a:pt x="0" y="1941"/>
                    <a:pt x="0" y="1941"/>
                  </a:cubicBezTo>
                  <a:cubicBezTo>
                    <a:pt x="47" y="1985"/>
                    <a:pt x="104" y="2004"/>
                    <a:pt x="168" y="2004"/>
                  </a:cubicBezTo>
                  <a:cubicBezTo>
                    <a:pt x="270" y="2004"/>
                    <a:pt x="359" y="1951"/>
                    <a:pt x="359" y="1840"/>
                  </a:cubicBezTo>
                  <a:cubicBezTo>
                    <a:pt x="359" y="1666"/>
                    <a:pt x="130" y="1724"/>
                    <a:pt x="130" y="1634"/>
                  </a:cubicBezTo>
                  <a:close/>
                  <a:moveTo>
                    <a:pt x="808" y="1818"/>
                  </a:moveTo>
                  <a:cubicBezTo>
                    <a:pt x="808" y="1912"/>
                    <a:pt x="749" y="2000"/>
                    <a:pt x="652" y="2000"/>
                  </a:cubicBezTo>
                  <a:cubicBezTo>
                    <a:pt x="609" y="2000"/>
                    <a:pt x="568" y="1988"/>
                    <a:pt x="544" y="1955"/>
                  </a:cubicBezTo>
                  <a:cubicBezTo>
                    <a:pt x="543" y="1955"/>
                    <a:pt x="543" y="1955"/>
                    <a:pt x="543" y="1955"/>
                  </a:cubicBezTo>
                  <a:cubicBezTo>
                    <a:pt x="543" y="2151"/>
                    <a:pt x="543" y="2151"/>
                    <a:pt x="543" y="2151"/>
                  </a:cubicBezTo>
                  <a:cubicBezTo>
                    <a:pt x="437" y="2151"/>
                    <a:pt x="437" y="2151"/>
                    <a:pt x="437" y="2151"/>
                  </a:cubicBezTo>
                  <a:cubicBezTo>
                    <a:pt x="437" y="1650"/>
                    <a:pt x="437" y="1650"/>
                    <a:pt x="437" y="1650"/>
                  </a:cubicBezTo>
                  <a:cubicBezTo>
                    <a:pt x="534" y="1650"/>
                    <a:pt x="534" y="1650"/>
                    <a:pt x="534" y="1650"/>
                  </a:cubicBezTo>
                  <a:cubicBezTo>
                    <a:pt x="534" y="1695"/>
                    <a:pt x="534" y="1695"/>
                    <a:pt x="534" y="1695"/>
                  </a:cubicBezTo>
                  <a:cubicBezTo>
                    <a:pt x="536" y="1695"/>
                    <a:pt x="536" y="1695"/>
                    <a:pt x="536" y="1695"/>
                  </a:cubicBezTo>
                  <a:cubicBezTo>
                    <a:pt x="552" y="1670"/>
                    <a:pt x="593" y="1641"/>
                    <a:pt x="640" y="1641"/>
                  </a:cubicBezTo>
                  <a:cubicBezTo>
                    <a:pt x="741" y="1641"/>
                    <a:pt x="808" y="1714"/>
                    <a:pt x="808" y="1818"/>
                  </a:cubicBezTo>
                  <a:close/>
                  <a:moveTo>
                    <a:pt x="703" y="1820"/>
                  </a:moveTo>
                  <a:cubicBezTo>
                    <a:pt x="703" y="1769"/>
                    <a:pt x="671" y="1734"/>
                    <a:pt x="619" y="1734"/>
                  </a:cubicBezTo>
                  <a:cubicBezTo>
                    <a:pt x="566" y="1734"/>
                    <a:pt x="534" y="1769"/>
                    <a:pt x="534" y="1820"/>
                  </a:cubicBezTo>
                  <a:cubicBezTo>
                    <a:pt x="534" y="1872"/>
                    <a:pt x="566" y="1907"/>
                    <a:pt x="619" y="1907"/>
                  </a:cubicBezTo>
                  <a:cubicBezTo>
                    <a:pt x="671" y="1907"/>
                    <a:pt x="703" y="1872"/>
                    <a:pt x="703" y="1820"/>
                  </a:cubicBezTo>
                  <a:close/>
                  <a:moveTo>
                    <a:pt x="1209" y="1820"/>
                  </a:moveTo>
                  <a:cubicBezTo>
                    <a:pt x="1209" y="1853"/>
                    <a:pt x="1209" y="1853"/>
                    <a:pt x="1209" y="1853"/>
                  </a:cubicBezTo>
                  <a:cubicBezTo>
                    <a:pt x="965" y="1853"/>
                    <a:pt x="965" y="1853"/>
                    <a:pt x="965" y="1853"/>
                  </a:cubicBezTo>
                  <a:cubicBezTo>
                    <a:pt x="973" y="1894"/>
                    <a:pt x="1004" y="1920"/>
                    <a:pt x="1044" y="1920"/>
                  </a:cubicBezTo>
                  <a:cubicBezTo>
                    <a:pt x="1079" y="1920"/>
                    <a:pt x="1102" y="1902"/>
                    <a:pt x="1119" y="1878"/>
                  </a:cubicBezTo>
                  <a:cubicBezTo>
                    <a:pt x="1193" y="1932"/>
                    <a:pt x="1193" y="1932"/>
                    <a:pt x="1193" y="1932"/>
                  </a:cubicBezTo>
                  <a:cubicBezTo>
                    <a:pt x="1159" y="1975"/>
                    <a:pt x="1104" y="2000"/>
                    <a:pt x="1049" y="2000"/>
                  </a:cubicBezTo>
                  <a:cubicBezTo>
                    <a:pt x="944" y="2000"/>
                    <a:pt x="860" y="1929"/>
                    <a:pt x="860" y="1820"/>
                  </a:cubicBezTo>
                  <a:cubicBezTo>
                    <a:pt x="860" y="1712"/>
                    <a:pt x="944" y="1641"/>
                    <a:pt x="1049" y="1641"/>
                  </a:cubicBezTo>
                  <a:cubicBezTo>
                    <a:pt x="1148" y="1641"/>
                    <a:pt x="1209" y="1712"/>
                    <a:pt x="1209" y="1820"/>
                  </a:cubicBezTo>
                  <a:close/>
                  <a:moveTo>
                    <a:pt x="1104" y="1782"/>
                  </a:moveTo>
                  <a:cubicBezTo>
                    <a:pt x="1105" y="1747"/>
                    <a:pt x="1077" y="1717"/>
                    <a:pt x="1039" y="1717"/>
                  </a:cubicBezTo>
                  <a:cubicBezTo>
                    <a:pt x="993" y="1717"/>
                    <a:pt x="968" y="1749"/>
                    <a:pt x="965" y="1782"/>
                  </a:cubicBezTo>
                  <a:lnTo>
                    <a:pt x="1104" y="1782"/>
                  </a:lnTo>
                  <a:close/>
                  <a:moveTo>
                    <a:pt x="1452" y="1734"/>
                  </a:moveTo>
                  <a:cubicBezTo>
                    <a:pt x="1474" y="1734"/>
                    <a:pt x="1494" y="1745"/>
                    <a:pt x="1504" y="1760"/>
                  </a:cubicBezTo>
                  <a:cubicBezTo>
                    <a:pt x="1574" y="1687"/>
                    <a:pt x="1574" y="1687"/>
                    <a:pt x="1574" y="1687"/>
                  </a:cubicBezTo>
                  <a:cubicBezTo>
                    <a:pt x="1541" y="1653"/>
                    <a:pt x="1492" y="1641"/>
                    <a:pt x="1452" y="1641"/>
                  </a:cubicBezTo>
                  <a:cubicBezTo>
                    <a:pt x="1347" y="1641"/>
                    <a:pt x="1263" y="1712"/>
                    <a:pt x="1263" y="1820"/>
                  </a:cubicBezTo>
                  <a:cubicBezTo>
                    <a:pt x="1263" y="1929"/>
                    <a:pt x="1347" y="2000"/>
                    <a:pt x="1452" y="2000"/>
                  </a:cubicBezTo>
                  <a:cubicBezTo>
                    <a:pt x="1492" y="2000"/>
                    <a:pt x="1541" y="1988"/>
                    <a:pt x="1574" y="1954"/>
                  </a:cubicBezTo>
                  <a:cubicBezTo>
                    <a:pt x="1504" y="1881"/>
                    <a:pt x="1504" y="1881"/>
                    <a:pt x="1504" y="1881"/>
                  </a:cubicBezTo>
                  <a:cubicBezTo>
                    <a:pt x="1492" y="1895"/>
                    <a:pt x="1476" y="1907"/>
                    <a:pt x="1452" y="1907"/>
                  </a:cubicBezTo>
                  <a:cubicBezTo>
                    <a:pt x="1400" y="1907"/>
                    <a:pt x="1368" y="1872"/>
                    <a:pt x="1368" y="1820"/>
                  </a:cubicBezTo>
                  <a:cubicBezTo>
                    <a:pt x="1368" y="1769"/>
                    <a:pt x="1400" y="1734"/>
                    <a:pt x="1452" y="1734"/>
                  </a:cubicBezTo>
                  <a:close/>
                  <a:moveTo>
                    <a:pt x="1666" y="1481"/>
                  </a:moveTo>
                  <a:cubicBezTo>
                    <a:pt x="1632" y="1481"/>
                    <a:pt x="1605" y="1509"/>
                    <a:pt x="1605" y="1542"/>
                  </a:cubicBezTo>
                  <a:cubicBezTo>
                    <a:pt x="1605" y="1576"/>
                    <a:pt x="1632" y="1603"/>
                    <a:pt x="1666" y="1603"/>
                  </a:cubicBezTo>
                  <a:cubicBezTo>
                    <a:pt x="1700" y="1603"/>
                    <a:pt x="1727" y="1576"/>
                    <a:pt x="1727" y="1542"/>
                  </a:cubicBezTo>
                  <a:cubicBezTo>
                    <a:pt x="1727" y="1509"/>
                    <a:pt x="1700" y="1481"/>
                    <a:pt x="1666" y="1481"/>
                  </a:cubicBezTo>
                  <a:close/>
                  <a:moveTo>
                    <a:pt x="1613" y="1991"/>
                  </a:moveTo>
                  <a:cubicBezTo>
                    <a:pt x="1719" y="1991"/>
                    <a:pt x="1719" y="1991"/>
                    <a:pt x="1719" y="1991"/>
                  </a:cubicBezTo>
                  <a:cubicBezTo>
                    <a:pt x="1719" y="1650"/>
                    <a:pt x="1719" y="1650"/>
                    <a:pt x="1719" y="1650"/>
                  </a:cubicBezTo>
                  <a:cubicBezTo>
                    <a:pt x="1613" y="1650"/>
                    <a:pt x="1613" y="1650"/>
                    <a:pt x="1613" y="1650"/>
                  </a:cubicBezTo>
                  <a:lnTo>
                    <a:pt x="1613" y="1991"/>
                  </a:lnTo>
                  <a:close/>
                  <a:moveTo>
                    <a:pt x="2106" y="1818"/>
                  </a:moveTo>
                  <a:cubicBezTo>
                    <a:pt x="2106" y="1991"/>
                    <a:pt x="2106" y="1991"/>
                    <a:pt x="2106" y="1991"/>
                  </a:cubicBezTo>
                  <a:cubicBezTo>
                    <a:pt x="2009" y="1991"/>
                    <a:pt x="2009" y="1991"/>
                    <a:pt x="2009" y="1991"/>
                  </a:cubicBezTo>
                  <a:cubicBezTo>
                    <a:pt x="2009" y="1948"/>
                    <a:pt x="2009" y="1948"/>
                    <a:pt x="2009" y="1948"/>
                  </a:cubicBezTo>
                  <a:cubicBezTo>
                    <a:pt x="2007" y="1948"/>
                    <a:pt x="2007" y="1948"/>
                    <a:pt x="2007" y="1948"/>
                  </a:cubicBezTo>
                  <a:cubicBezTo>
                    <a:pt x="1984" y="1985"/>
                    <a:pt x="1942" y="2000"/>
                    <a:pt x="1899" y="2000"/>
                  </a:cubicBezTo>
                  <a:cubicBezTo>
                    <a:pt x="1835" y="2000"/>
                    <a:pt x="1778" y="1963"/>
                    <a:pt x="1778" y="1894"/>
                  </a:cubicBezTo>
                  <a:cubicBezTo>
                    <a:pt x="1778" y="1776"/>
                    <a:pt x="1921" y="1774"/>
                    <a:pt x="2009" y="1774"/>
                  </a:cubicBezTo>
                  <a:cubicBezTo>
                    <a:pt x="2009" y="1737"/>
                    <a:pt x="1978" y="1713"/>
                    <a:pt x="1941" y="1713"/>
                  </a:cubicBezTo>
                  <a:cubicBezTo>
                    <a:pt x="1907" y="1713"/>
                    <a:pt x="1878" y="1728"/>
                    <a:pt x="1856" y="1754"/>
                  </a:cubicBezTo>
                  <a:cubicBezTo>
                    <a:pt x="1799" y="1696"/>
                    <a:pt x="1799" y="1696"/>
                    <a:pt x="1799" y="1696"/>
                  </a:cubicBezTo>
                  <a:cubicBezTo>
                    <a:pt x="1838" y="1660"/>
                    <a:pt x="1894" y="1641"/>
                    <a:pt x="1950" y="1641"/>
                  </a:cubicBezTo>
                  <a:cubicBezTo>
                    <a:pt x="2073" y="1641"/>
                    <a:pt x="2106" y="1704"/>
                    <a:pt x="2106" y="1818"/>
                  </a:cubicBezTo>
                  <a:close/>
                  <a:moveTo>
                    <a:pt x="2009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50" y="1842"/>
                    <a:pt x="1879" y="1844"/>
                    <a:pt x="1879" y="1891"/>
                  </a:cubicBezTo>
                  <a:cubicBezTo>
                    <a:pt x="1879" y="1916"/>
                    <a:pt x="1905" y="1928"/>
                    <a:pt x="1929" y="1928"/>
                  </a:cubicBezTo>
                  <a:cubicBezTo>
                    <a:pt x="1970" y="1928"/>
                    <a:pt x="2009" y="1906"/>
                    <a:pt x="2009" y="1864"/>
                  </a:cubicBezTo>
                  <a:lnTo>
                    <a:pt x="2009" y="1842"/>
                  </a:lnTo>
                  <a:close/>
                  <a:moveTo>
                    <a:pt x="2173" y="1991"/>
                  </a:moveTo>
                  <a:cubicBezTo>
                    <a:pt x="2278" y="1991"/>
                    <a:pt x="2278" y="1991"/>
                    <a:pt x="2278" y="1991"/>
                  </a:cubicBezTo>
                  <a:cubicBezTo>
                    <a:pt x="2278" y="1460"/>
                    <a:pt x="2278" y="1460"/>
                    <a:pt x="2278" y="1460"/>
                  </a:cubicBezTo>
                  <a:cubicBezTo>
                    <a:pt x="2173" y="1460"/>
                    <a:pt x="2173" y="1460"/>
                    <a:pt x="2173" y="1460"/>
                  </a:cubicBezTo>
                  <a:lnTo>
                    <a:pt x="2173" y="1991"/>
                  </a:lnTo>
                  <a:close/>
                  <a:moveTo>
                    <a:pt x="2408" y="1481"/>
                  </a:moveTo>
                  <a:cubicBezTo>
                    <a:pt x="2375" y="1481"/>
                    <a:pt x="2347" y="1509"/>
                    <a:pt x="2347" y="1542"/>
                  </a:cubicBezTo>
                  <a:cubicBezTo>
                    <a:pt x="2347" y="1576"/>
                    <a:pt x="2375" y="1603"/>
                    <a:pt x="2408" y="1603"/>
                  </a:cubicBezTo>
                  <a:cubicBezTo>
                    <a:pt x="2442" y="1603"/>
                    <a:pt x="2469" y="1576"/>
                    <a:pt x="2469" y="1542"/>
                  </a:cubicBezTo>
                  <a:cubicBezTo>
                    <a:pt x="2469" y="1509"/>
                    <a:pt x="2442" y="1481"/>
                    <a:pt x="2408" y="1481"/>
                  </a:cubicBezTo>
                  <a:close/>
                  <a:moveTo>
                    <a:pt x="2356" y="1991"/>
                  </a:moveTo>
                  <a:cubicBezTo>
                    <a:pt x="2461" y="1991"/>
                    <a:pt x="2461" y="1991"/>
                    <a:pt x="2461" y="1991"/>
                  </a:cubicBezTo>
                  <a:cubicBezTo>
                    <a:pt x="2461" y="1650"/>
                    <a:pt x="2461" y="1650"/>
                    <a:pt x="2461" y="1650"/>
                  </a:cubicBezTo>
                  <a:cubicBezTo>
                    <a:pt x="2356" y="1650"/>
                    <a:pt x="2356" y="1650"/>
                    <a:pt x="2356" y="1650"/>
                  </a:cubicBezTo>
                  <a:lnTo>
                    <a:pt x="2356" y="1991"/>
                  </a:lnTo>
                  <a:close/>
                  <a:moveTo>
                    <a:pt x="2630" y="1750"/>
                  </a:moveTo>
                  <a:cubicBezTo>
                    <a:pt x="2630" y="1729"/>
                    <a:pt x="2651" y="1721"/>
                    <a:pt x="2669" y="1721"/>
                  </a:cubicBezTo>
                  <a:cubicBezTo>
                    <a:pt x="2694" y="1721"/>
                    <a:pt x="2715" y="1731"/>
                    <a:pt x="2730" y="1750"/>
                  </a:cubicBezTo>
                  <a:cubicBezTo>
                    <a:pt x="2795" y="1686"/>
                    <a:pt x="2795" y="1686"/>
                    <a:pt x="2795" y="1686"/>
                  </a:cubicBezTo>
                  <a:cubicBezTo>
                    <a:pt x="2763" y="1653"/>
                    <a:pt x="2713" y="1641"/>
                    <a:pt x="2668" y="1641"/>
                  </a:cubicBezTo>
                  <a:cubicBezTo>
                    <a:pt x="2597" y="1641"/>
                    <a:pt x="2525" y="1676"/>
                    <a:pt x="2525" y="1757"/>
                  </a:cubicBezTo>
                  <a:cubicBezTo>
                    <a:pt x="2525" y="1887"/>
                    <a:pt x="2703" y="1840"/>
                    <a:pt x="2703" y="1895"/>
                  </a:cubicBezTo>
                  <a:cubicBezTo>
                    <a:pt x="2703" y="1913"/>
                    <a:pt x="2679" y="1920"/>
                    <a:pt x="2655" y="1920"/>
                  </a:cubicBezTo>
                  <a:cubicBezTo>
                    <a:pt x="2623" y="1920"/>
                    <a:pt x="2600" y="1906"/>
                    <a:pt x="2580" y="1882"/>
                  </a:cubicBezTo>
                  <a:cubicBezTo>
                    <a:pt x="2517" y="1953"/>
                    <a:pt x="2517" y="1953"/>
                    <a:pt x="2517" y="1953"/>
                  </a:cubicBezTo>
                  <a:cubicBezTo>
                    <a:pt x="2550" y="1988"/>
                    <a:pt x="2603" y="2000"/>
                    <a:pt x="2651" y="2000"/>
                  </a:cubicBezTo>
                  <a:cubicBezTo>
                    <a:pt x="2724" y="2000"/>
                    <a:pt x="2808" y="1974"/>
                    <a:pt x="2808" y="1887"/>
                  </a:cubicBezTo>
                  <a:cubicBezTo>
                    <a:pt x="2808" y="1757"/>
                    <a:pt x="2630" y="1800"/>
                    <a:pt x="2630" y="1750"/>
                  </a:cubicBezTo>
                  <a:close/>
                  <a:moveTo>
                    <a:pt x="3002" y="1549"/>
                  </a:moveTo>
                  <a:cubicBezTo>
                    <a:pt x="2897" y="1549"/>
                    <a:pt x="2897" y="1549"/>
                    <a:pt x="2897" y="1549"/>
                  </a:cubicBezTo>
                  <a:cubicBezTo>
                    <a:pt x="2897" y="1650"/>
                    <a:pt x="2897" y="1650"/>
                    <a:pt x="2897" y="1650"/>
                  </a:cubicBezTo>
                  <a:cubicBezTo>
                    <a:pt x="2829" y="1650"/>
                    <a:pt x="2829" y="1650"/>
                    <a:pt x="2829" y="1650"/>
                  </a:cubicBezTo>
                  <a:cubicBezTo>
                    <a:pt x="2829" y="1734"/>
                    <a:pt x="2829" y="1734"/>
                    <a:pt x="2829" y="1734"/>
                  </a:cubicBezTo>
                  <a:cubicBezTo>
                    <a:pt x="2897" y="1734"/>
                    <a:pt x="2897" y="1734"/>
                    <a:pt x="2897" y="1734"/>
                  </a:cubicBezTo>
                  <a:cubicBezTo>
                    <a:pt x="2897" y="1896"/>
                    <a:pt x="2897" y="1896"/>
                    <a:pt x="2897" y="1896"/>
                  </a:cubicBezTo>
                  <a:cubicBezTo>
                    <a:pt x="2897" y="1971"/>
                    <a:pt x="2951" y="2000"/>
                    <a:pt x="3021" y="2000"/>
                  </a:cubicBezTo>
                  <a:cubicBezTo>
                    <a:pt x="3046" y="2000"/>
                    <a:pt x="3072" y="1997"/>
                    <a:pt x="3095" y="1989"/>
                  </a:cubicBezTo>
                  <a:cubicBezTo>
                    <a:pt x="3095" y="1901"/>
                    <a:pt x="3095" y="1901"/>
                    <a:pt x="3095" y="1901"/>
                  </a:cubicBezTo>
                  <a:cubicBezTo>
                    <a:pt x="3086" y="1910"/>
                    <a:pt x="3063" y="1911"/>
                    <a:pt x="3052" y="1911"/>
                  </a:cubicBezTo>
                  <a:cubicBezTo>
                    <a:pt x="3006" y="1911"/>
                    <a:pt x="3002" y="1884"/>
                    <a:pt x="3002" y="1848"/>
                  </a:cubicBezTo>
                  <a:cubicBezTo>
                    <a:pt x="3002" y="1734"/>
                    <a:pt x="3002" y="1734"/>
                    <a:pt x="3002" y="1734"/>
                  </a:cubicBezTo>
                  <a:cubicBezTo>
                    <a:pt x="3095" y="1734"/>
                    <a:pt x="3095" y="1734"/>
                    <a:pt x="3095" y="1734"/>
                  </a:cubicBezTo>
                  <a:cubicBezTo>
                    <a:pt x="3095" y="1650"/>
                    <a:pt x="3095" y="1650"/>
                    <a:pt x="3095" y="1650"/>
                  </a:cubicBezTo>
                  <a:cubicBezTo>
                    <a:pt x="3002" y="1650"/>
                    <a:pt x="3002" y="1650"/>
                    <a:pt x="3002" y="1650"/>
                  </a:cubicBezTo>
                  <a:lnTo>
                    <a:pt x="3002" y="1549"/>
                  </a:lnTo>
                  <a:close/>
                  <a:moveTo>
                    <a:pt x="3487" y="1820"/>
                  </a:moveTo>
                  <a:cubicBezTo>
                    <a:pt x="3487" y="1853"/>
                    <a:pt x="3487" y="1853"/>
                    <a:pt x="3487" y="1853"/>
                  </a:cubicBezTo>
                  <a:cubicBezTo>
                    <a:pt x="3243" y="1853"/>
                    <a:pt x="3243" y="1853"/>
                    <a:pt x="3243" y="1853"/>
                  </a:cubicBezTo>
                  <a:cubicBezTo>
                    <a:pt x="3251" y="1894"/>
                    <a:pt x="3282" y="1920"/>
                    <a:pt x="3322" y="1920"/>
                  </a:cubicBezTo>
                  <a:cubicBezTo>
                    <a:pt x="3357" y="1920"/>
                    <a:pt x="3380" y="1902"/>
                    <a:pt x="3397" y="1878"/>
                  </a:cubicBezTo>
                  <a:cubicBezTo>
                    <a:pt x="3471" y="1932"/>
                    <a:pt x="3471" y="1932"/>
                    <a:pt x="3471" y="1932"/>
                  </a:cubicBezTo>
                  <a:cubicBezTo>
                    <a:pt x="3437" y="1975"/>
                    <a:pt x="3382" y="2000"/>
                    <a:pt x="3327" y="2000"/>
                  </a:cubicBezTo>
                  <a:cubicBezTo>
                    <a:pt x="3222" y="2000"/>
                    <a:pt x="3138" y="1929"/>
                    <a:pt x="3138" y="1820"/>
                  </a:cubicBezTo>
                  <a:cubicBezTo>
                    <a:pt x="3138" y="1712"/>
                    <a:pt x="3222" y="1641"/>
                    <a:pt x="3327" y="1641"/>
                  </a:cubicBezTo>
                  <a:cubicBezTo>
                    <a:pt x="3426" y="1641"/>
                    <a:pt x="3487" y="1712"/>
                    <a:pt x="3487" y="1820"/>
                  </a:cubicBezTo>
                  <a:close/>
                  <a:moveTo>
                    <a:pt x="3382" y="1782"/>
                  </a:moveTo>
                  <a:cubicBezTo>
                    <a:pt x="3383" y="1747"/>
                    <a:pt x="3355" y="1717"/>
                    <a:pt x="3317" y="1717"/>
                  </a:cubicBezTo>
                  <a:cubicBezTo>
                    <a:pt x="3271" y="1717"/>
                    <a:pt x="3246" y="1749"/>
                    <a:pt x="3243" y="1782"/>
                  </a:cubicBezTo>
                  <a:lnTo>
                    <a:pt x="3382" y="1782"/>
                  </a:lnTo>
                  <a:close/>
                  <a:moveTo>
                    <a:pt x="3754" y="1641"/>
                  </a:moveTo>
                  <a:cubicBezTo>
                    <a:pt x="3702" y="1641"/>
                    <a:pt x="3668" y="1669"/>
                    <a:pt x="3654" y="1696"/>
                  </a:cubicBezTo>
                  <a:cubicBezTo>
                    <a:pt x="3652" y="1696"/>
                    <a:pt x="3652" y="1696"/>
                    <a:pt x="3652" y="1696"/>
                  </a:cubicBezTo>
                  <a:cubicBezTo>
                    <a:pt x="3652" y="1650"/>
                    <a:pt x="3652" y="1650"/>
                    <a:pt x="3652" y="1650"/>
                  </a:cubicBezTo>
                  <a:cubicBezTo>
                    <a:pt x="3551" y="1650"/>
                    <a:pt x="3551" y="1650"/>
                    <a:pt x="3551" y="1650"/>
                  </a:cubicBezTo>
                  <a:cubicBezTo>
                    <a:pt x="3551" y="1991"/>
                    <a:pt x="3551" y="1991"/>
                    <a:pt x="3551" y="1991"/>
                  </a:cubicBezTo>
                  <a:cubicBezTo>
                    <a:pt x="3657" y="1991"/>
                    <a:pt x="3657" y="1991"/>
                    <a:pt x="3657" y="1991"/>
                  </a:cubicBezTo>
                  <a:cubicBezTo>
                    <a:pt x="3657" y="1821"/>
                    <a:pt x="3657" y="1821"/>
                    <a:pt x="3657" y="1821"/>
                  </a:cubicBezTo>
                  <a:cubicBezTo>
                    <a:pt x="3657" y="1777"/>
                    <a:pt x="3665" y="1734"/>
                    <a:pt x="3720" y="1734"/>
                  </a:cubicBezTo>
                  <a:cubicBezTo>
                    <a:pt x="3774" y="1734"/>
                    <a:pt x="3775" y="1785"/>
                    <a:pt x="3775" y="1824"/>
                  </a:cubicBezTo>
                  <a:cubicBezTo>
                    <a:pt x="3775" y="1991"/>
                    <a:pt x="3775" y="1991"/>
                    <a:pt x="3775" y="1991"/>
                  </a:cubicBezTo>
                  <a:cubicBezTo>
                    <a:pt x="3880" y="1991"/>
                    <a:pt x="3880" y="1991"/>
                    <a:pt x="3880" y="1991"/>
                  </a:cubicBezTo>
                  <a:cubicBezTo>
                    <a:pt x="3880" y="1803"/>
                    <a:pt x="3880" y="1803"/>
                    <a:pt x="3880" y="1803"/>
                  </a:cubicBezTo>
                  <a:cubicBezTo>
                    <a:pt x="3880" y="1712"/>
                    <a:pt x="3860" y="1641"/>
                    <a:pt x="3754" y="1641"/>
                  </a:cubicBezTo>
                  <a:close/>
                </a:path>
              </a:pathLst>
            </a:custGeom>
            <a:solidFill>
              <a:srgbClr val="0027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9" name="Text Placeholder Gradient (PHJU)">
            <a:extLst>
              <a:ext uri="{FF2B5EF4-FFF2-40B4-BE49-F238E27FC236}">
                <a16:creationId xmlns:a16="http://schemas.microsoft.com/office/drawing/2014/main" id="{3A0369B1-2AE7-402B-8EE5-7047A0A99856}"/>
              </a:ext>
            </a:extLst>
          </p:cNvPr>
          <p:cNvSpPr>
            <a:spLocks noGrp="1" noSelect="1"/>
          </p:cNvSpPr>
          <p:nvPr>
            <p:ph type="body" sz="quarter" idx="16" hasCustomPrompt="1"/>
            <p:custDataLst>
              <p:custData r:id="rId1"/>
            </p:custDataLst>
          </p:nvPr>
        </p:nvSpPr>
        <p:spPr bwMode="gray">
          <a:xfrm>
            <a:off x="8739562" y="0"/>
            <a:ext cx="3452668" cy="4928318"/>
          </a:xfrm>
          <a:gradFill flip="none" rotWithShape="1">
            <a:gsLst>
              <a:gs pos="14000">
                <a:srgbClr val="FFFFFF">
                  <a:alpha val="50000"/>
                </a:srgbClr>
              </a:gs>
              <a:gs pos="28000">
                <a:srgbClr val="FFFFFF">
                  <a:alpha val="75000"/>
                </a:srgbClr>
              </a:gs>
              <a:gs pos="2000">
                <a:srgbClr val="FFFFFF">
                  <a:alpha val="2000"/>
                </a:srgbClr>
              </a:gs>
              <a:gs pos="0">
                <a:srgbClr val="FFFFFF">
                  <a:alpha val="1000"/>
                </a:srgbClr>
              </a:gs>
              <a:gs pos="72000">
                <a:srgbClr val="FFFFFF"/>
              </a:gs>
              <a:gs pos="40000">
                <a:srgbClr val="FFFFFF">
                  <a:alpha val="90000"/>
                </a:srgbClr>
              </a:gs>
              <a:gs pos="54000">
                <a:srgbClr val="FFFFFF"/>
              </a:gs>
            </a:gsLst>
            <a:lin ang="0" scaled="1"/>
            <a:tileRect/>
          </a:gra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marL="0" lvl="0" indent="0" algn="l" defTabSz="1088937" rtl="0" eaLnBrk="1" latinLnBrk="0" hangingPunct="1">
              <a:spcBef>
                <a:spcPts val="0"/>
              </a:spcBef>
              <a:buFontTx/>
              <a:buNone/>
            </a:pPr>
            <a:r>
              <a:rPr lang="en-GB" dirty="0"/>
              <a:t> </a:t>
            </a:r>
          </a:p>
        </p:txBody>
      </p:sp>
      <p:sp>
        <p:nvSpPr>
          <p:cNvPr id="1847" name="Text Placeholder 1846 (PHJU)">
            <a:extLst>
              <a:ext uri="{FF2B5EF4-FFF2-40B4-BE49-F238E27FC236}">
                <a16:creationId xmlns:a16="http://schemas.microsoft.com/office/drawing/2014/main" id="{6261FB7D-5C61-4BEC-BA95-3BD641221814}"/>
              </a:ext>
            </a:extLst>
          </p:cNvPr>
          <p:cNvSpPr>
            <a:spLocks noGrp="1" noSelect="1"/>
          </p:cNvSpPr>
          <p:nvPr>
            <p:ph type="body" sz="quarter" idx="15" hasCustomPrompt="1"/>
            <p:custDataLst>
              <p:custData r:id="rId2"/>
            </p:custDataLst>
          </p:nvPr>
        </p:nvSpPr>
        <p:spPr bwMode="gray">
          <a:xfrm>
            <a:off x="7621083" y="-6480"/>
            <a:ext cx="4586400" cy="3366000"/>
          </a:xfrm>
          <a:blipFill dpi="0" rotWithShape="1">
            <a:blip r:embed="rId4"/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marL="0" lvl="0" indent="0" algn="l" defTabSz="1088937" rtl="0" eaLnBrk="1" latinLnBrk="0" hangingPunct="1">
              <a:spcBef>
                <a:spcPts val="0"/>
              </a:spcBef>
              <a:buFontTx/>
              <a:buNone/>
            </a:pPr>
            <a:r>
              <a:rPr lang="en-GB" dirty="0"/>
              <a:t> </a:t>
            </a:r>
          </a:p>
        </p:txBody>
      </p:sp>
      <p:pic>
        <p:nvPicPr>
          <p:cNvPr id="17" name="Tijdelijke aanduiding voor afbeelding 2">
            <a:extLst>
              <a:ext uri="{FF2B5EF4-FFF2-40B4-BE49-F238E27FC236}">
                <a16:creationId xmlns:a16="http://schemas.microsoft.com/office/drawing/2014/main" id="{73939B3A-02E7-4581-9FB4-95E0610D44B1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5"/>
          <a:srcRect t="406" b="406"/>
          <a:stretch>
            <a:fillRect/>
          </a:stretch>
        </p:blipFill>
        <p:spPr bwMode="gray">
          <a:xfrm>
            <a:off x="-3" y="1621461"/>
            <a:ext cx="12191999" cy="3160491"/>
          </a:xfrm>
          <a:prstGeom prst="rect">
            <a:avLst/>
          </a:prstGeom>
        </p:spPr>
      </p:pic>
      <p:sp>
        <p:nvSpPr>
          <p:cNvPr id="16" name="Titel 1"/>
          <p:cNvSpPr>
            <a:spLocks noGrp="1" noSelect="1"/>
          </p:cNvSpPr>
          <p:nvPr>
            <p:ph type="ctrTitle" hasCustomPrompt="1"/>
          </p:nvPr>
        </p:nvSpPr>
        <p:spPr bwMode="gray">
          <a:xfrm>
            <a:off x="434484" y="5085184"/>
            <a:ext cx="11304000" cy="682626"/>
          </a:xfrm>
        </p:spPr>
        <p:txBody>
          <a:bodyPr anchor="t" anchorCtr="0"/>
          <a:lstStyle>
            <a:lvl1pPr algn="l">
              <a:defRPr sz="4400"/>
            </a:lvl1pPr>
          </a:lstStyle>
          <a:p>
            <a:r>
              <a:rPr lang="en-GB" noProof="1"/>
              <a:t>[Titel]</a:t>
            </a:r>
          </a:p>
        </p:txBody>
      </p:sp>
      <p:sp>
        <p:nvSpPr>
          <p:cNvPr id="18" name="Ondertitel 2"/>
          <p:cNvSpPr>
            <a:spLocks noGrp="1" noSelect="1"/>
          </p:cNvSpPr>
          <p:nvPr>
            <p:ph type="subTitle" idx="1" hasCustomPrompt="1"/>
          </p:nvPr>
        </p:nvSpPr>
        <p:spPr bwMode="gray">
          <a:xfrm>
            <a:off x="434484" y="5646784"/>
            <a:ext cx="11304000" cy="6120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1"/>
              <a:t>[Subtitel/Naam]</a:t>
            </a:r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9752E498-790C-4AFD-9524-04A7E660E3D2}"/>
              </a:ext>
            </a:extLst>
          </p:cNvPr>
          <p:cNvSpPr>
            <a:spLocks noSelect="1"/>
          </p:cNvSpPr>
          <p:nvPr userDrawn="1"/>
        </p:nvSpPr>
        <p:spPr bwMode="auto">
          <a:xfrm>
            <a:off x="452438" y="6273316"/>
            <a:ext cx="2200275" cy="239713"/>
          </a:xfrm>
          <a:custGeom>
            <a:avLst/>
            <a:gdLst>
              <a:gd name="T0" fmla="*/ 141 w 6931"/>
              <a:gd name="T1" fmla="*/ 732 h 755"/>
              <a:gd name="T2" fmla="*/ 38 w 6931"/>
              <a:gd name="T3" fmla="*/ 33 h 755"/>
              <a:gd name="T4" fmla="*/ 432 w 6931"/>
              <a:gd name="T5" fmla="*/ 31 h 755"/>
              <a:gd name="T6" fmla="*/ 1035 w 6931"/>
              <a:gd name="T7" fmla="*/ 466 h 755"/>
              <a:gd name="T8" fmla="*/ 994 w 6931"/>
              <a:gd name="T9" fmla="*/ 618 h 755"/>
              <a:gd name="T10" fmla="*/ 884 w 6931"/>
              <a:gd name="T11" fmla="*/ 750 h 755"/>
              <a:gd name="T12" fmla="*/ 981 w 6931"/>
              <a:gd name="T13" fmla="*/ 273 h 755"/>
              <a:gd name="T14" fmla="*/ 901 w 6931"/>
              <a:gd name="T15" fmla="*/ 426 h 755"/>
              <a:gd name="T16" fmla="*/ 1471 w 6931"/>
              <a:gd name="T17" fmla="*/ 390 h 755"/>
              <a:gd name="T18" fmla="*/ 1184 w 6931"/>
              <a:gd name="T19" fmla="*/ 744 h 755"/>
              <a:gd name="T20" fmla="*/ 1263 w 6931"/>
              <a:gd name="T21" fmla="*/ 226 h 755"/>
              <a:gd name="T22" fmla="*/ 2212 w 6931"/>
              <a:gd name="T23" fmla="*/ 733 h 755"/>
              <a:gd name="T24" fmla="*/ 2032 w 6931"/>
              <a:gd name="T25" fmla="*/ 332 h 755"/>
              <a:gd name="T26" fmla="*/ 1752 w 6931"/>
              <a:gd name="T27" fmla="*/ 733 h 755"/>
              <a:gd name="T28" fmla="*/ 1867 w 6931"/>
              <a:gd name="T29" fmla="*/ 292 h 755"/>
              <a:gd name="T30" fmla="*/ 2356 w 6931"/>
              <a:gd name="T31" fmla="*/ 129 h 755"/>
              <a:gd name="T32" fmla="*/ 2386 w 6931"/>
              <a:gd name="T33" fmla="*/ 744 h 755"/>
              <a:gd name="T34" fmla="*/ 2485 w 6931"/>
              <a:gd name="T35" fmla="*/ 227 h 755"/>
              <a:gd name="T36" fmla="*/ 2609 w 6931"/>
              <a:gd name="T37" fmla="*/ 715 h 755"/>
              <a:gd name="T38" fmla="*/ 2788 w 6931"/>
              <a:gd name="T39" fmla="*/ 651 h 755"/>
              <a:gd name="T40" fmla="*/ 2599 w 6931"/>
              <a:gd name="T41" fmla="*/ 363 h 755"/>
              <a:gd name="T42" fmla="*/ 2940 w 6931"/>
              <a:gd name="T43" fmla="*/ 269 h 755"/>
              <a:gd name="T44" fmla="*/ 2746 w 6931"/>
              <a:gd name="T45" fmla="*/ 317 h 755"/>
              <a:gd name="T46" fmla="*/ 3220 w 6931"/>
              <a:gd name="T47" fmla="*/ 71 h 755"/>
              <a:gd name="T48" fmla="*/ 3195 w 6931"/>
              <a:gd name="T49" fmla="*/ 740 h 755"/>
              <a:gd name="T50" fmla="*/ 3141 w 6931"/>
              <a:gd name="T51" fmla="*/ 214 h 755"/>
              <a:gd name="T52" fmla="*/ 3711 w 6931"/>
              <a:gd name="T53" fmla="*/ 744 h 755"/>
              <a:gd name="T54" fmla="*/ 3485 w 6931"/>
              <a:gd name="T55" fmla="*/ 724 h 755"/>
              <a:gd name="T56" fmla="*/ 3360 w 6931"/>
              <a:gd name="T57" fmla="*/ 220 h 755"/>
              <a:gd name="T58" fmla="*/ 3773 w 6931"/>
              <a:gd name="T59" fmla="*/ 266 h 755"/>
              <a:gd name="T60" fmla="*/ 3951 w 6931"/>
              <a:gd name="T61" fmla="*/ 728 h 755"/>
              <a:gd name="T62" fmla="*/ 4078 w 6931"/>
              <a:gd name="T63" fmla="*/ 655 h 755"/>
              <a:gd name="T64" fmla="*/ 3932 w 6931"/>
              <a:gd name="T65" fmla="*/ 422 h 755"/>
              <a:gd name="T66" fmla="*/ 4261 w 6931"/>
              <a:gd name="T67" fmla="*/ 255 h 755"/>
              <a:gd name="T68" fmla="*/ 4091 w 6931"/>
              <a:gd name="T69" fmla="*/ 306 h 755"/>
              <a:gd name="T70" fmla="*/ 4291 w 6931"/>
              <a:gd name="T71" fmla="*/ 586 h 755"/>
              <a:gd name="T72" fmla="*/ 4406 w 6931"/>
              <a:gd name="T73" fmla="*/ 579 h 755"/>
              <a:gd name="T74" fmla="*/ 4409 w 6931"/>
              <a:gd name="T75" fmla="*/ 99 h 755"/>
              <a:gd name="T76" fmla="*/ 4665 w 6931"/>
              <a:gd name="T77" fmla="*/ 229 h 755"/>
              <a:gd name="T78" fmla="*/ 4647 w 6931"/>
              <a:gd name="T79" fmla="*/ 627 h 755"/>
              <a:gd name="T80" fmla="*/ 4784 w 6931"/>
              <a:gd name="T81" fmla="*/ 16 h 755"/>
              <a:gd name="T82" fmla="*/ 4781 w 6931"/>
              <a:gd name="T83" fmla="*/ 733 h 755"/>
              <a:gd name="T84" fmla="*/ 4915 w 6931"/>
              <a:gd name="T85" fmla="*/ 724 h 755"/>
              <a:gd name="T86" fmla="*/ 5076 w 6931"/>
              <a:gd name="T87" fmla="*/ 579 h 755"/>
              <a:gd name="T88" fmla="*/ 5079 w 6931"/>
              <a:gd name="T89" fmla="*/ 99 h 755"/>
              <a:gd name="T90" fmla="*/ 5336 w 6931"/>
              <a:gd name="T91" fmla="*/ 229 h 755"/>
              <a:gd name="T92" fmla="*/ 5317 w 6931"/>
              <a:gd name="T93" fmla="*/ 627 h 755"/>
              <a:gd name="T94" fmla="*/ 5815 w 6931"/>
              <a:gd name="T95" fmla="*/ 744 h 755"/>
              <a:gd name="T96" fmla="*/ 5438 w 6931"/>
              <a:gd name="T97" fmla="*/ 236 h 755"/>
              <a:gd name="T98" fmla="*/ 5595 w 6931"/>
              <a:gd name="T99" fmla="*/ 605 h 755"/>
              <a:gd name="T100" fmla="*/ 5889 w 6931"/>
              <a:gd name="T101" fmla="*/ 220 h 755"/>
              <a:gd name="T102" fmla="*/ 6389 w 6931"/>
              <a:gd name="T103" fmla="*/ 733 h 755"/>
              <a:gd name="T104" fmla="*/ 6053 w 6931"/>
              <a:gd name="T105" fmla="*/ 220 h 755"/>
              <a:gd name="T106" fmla="*/ 6258 w 6931"/>
              <a:gd name="T107" fmla="*/ 635 h 755"/>
              <a:gd name="T108" fmla="*/ 6504 w 6931"/>
              <a:gd name="T109" fmla="*/ 236 h 755"/>
              <a:gd name="T110" fmla="*/ 6675 w 6931"/>
              <a:gd name="T111" fmla="*/ 656 h 755"/>
              <a:gd name="T112" fmla="*/ 6666 w 6931"/>
              <a:gd name="T113" fmla="*/ 109 h 755"/>
              <a:gd name="T114" fmla="*/ 6919 w 6931"/>
              <a:gd name="T115" fmla="*/ 220 h 755"/>
              <a:gd name="T116" fmla="*/ 6896 w 6931"/>
              <a:gd name="T117" fmla="*/ 632 h 7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931" h="755">
                <a:moveTo>
                  <a:pt x="517" y="721"/>
                </a:moveTo>
                <a:cubicBezTo>
                  <a:pt x="517" y="725"/>
                  <a:pt x="516" y="729"/>
                  <a:pt x="514" y="732"/>
                </a:cubicBezTo>
                <a:cubicBezTo>
                  <a:pt x="512" y="735"/>
                  <a:pt x="508" y="737"/>
                  <a:pt x="502" y="739"/>
                </a:cubicBezTo>
                <a:cubicBezTo>
                  <a:pt x="497" y="741"/>
                  <a:pt x="489" y="743"/>
                  <a:pt x="479" y="744"/>
                </a:cubicBezTo>
                <a:cubicBezTo>
                  <a:pt x="469" y="745"/>
                  <a:pt x="457" y="746"/>
                  <a:pt x="442" y="746"/>
                </a:cubicBezTo>
                <a:cubicBezTo>
                  <a:pt x="418" y="746"/>
                  <a:pt x="401" y="745"/>
                  <a:pt x="391" y="743"/>
                </a:cubicBezTo>
                <a:cubicBezTo>
                  <a:pt x="380" y="741"/>
                  <a:pt x="373" y="738"/>
                  <a:pt x="368" y="735"/>
                </a:cubicBezTo>
                <a:cubicBezTo>
                  <a:pt x="364" y="731"/>
                  <a:pt x="360" y="727"/>
                  <a:pt x="358" y="722"/>
                </a:cubicBezTo>
                <a:cubicBezTo>
                  <a:pt x="144" y="386"/>
                  <a:pt x="144" y="386"/>
                  <a:pt x="144" y="386"/>
                </a:cubicBezTo>
                <a:cubicBezTo>
                  <a:pt x="144" y="722"/>
                  <a:pt x="144" y="722"/>
                  <a:pt x="144" y="722"/>
                </a:cubicBezTo>
                <a:cubicBezTo>
                  <a:pt x="144" y="726"/>
                  <a:pt x="143" y="729"/>
                  <a:pt x="141" y="732"/>
                </a:cubicBezTo>
                <a:cubicBezTo>
                  <a:pt x="138" y="735"/>
                  <a:pt x="135" y="737"/>
                  <a:pt x="129" y="739"/>
                </a:cubicBezTo>
                <a:cubicBezTo>
                  <a:pt x="124" y="741"/>
                  <a:pt x="116" y="743"/>
                  <a:pt x="107" y="744"/>
                </a:cubicBezTo>
                <a:cubicBezTo>
                  <a:pt x="98" y="745"/>
                  <a:pt x="86" y="746"/>
                  <a:pt x="72" y="746"/>
                </a:cubicBezTo>
                <a:cubicBezTo>
                  <a:pt x="58" y="746"/>
                  <a:pt x="47" y="745"/>
                  <a:pt x="38" y="744"/>
                </a:cubicBezTo>
                <a:cubicBezTo>
                  <a:pt x="28" y="743"/>
                  <a:pt x="21" y="741"/>
                  <a:pt x="15" y="739"/>
                </a:cubicBezTo>
                <a:cubicBezTo>
                  <a:pt x="10" y="737"/>
                  <a:pt x="6" y="735"/>
                  <a:pt x="4" y="732"/>
                </a:cubicBezTo>
                <a:cubicBezTo>
                  <a:pt x="1" y="729"/>
                  <a:pt x="0" y="726"/>
                  <a:pt x="0" y="722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51"/>
                  <a:pt x="1" y="47"/>
                  <a:pt x="4" y="45"/>
                </a:cubicBezTo>
                <a:cubicBezTo>
                  <a:pt x="6" y="42"/>
                  <a:pt x="10" y="39"/>
                  <a:pt x="15" y="37"/>
                </a:cubicBezTo>
                <a:cubicBezTo>
                  <a:pt x="21" y="36"/>
                  <a:pt x="28" y="34"/>
                  <a:pt x="38" y="33"/>
                </a:cubicBezTo>
                <a:cubicBezTo>
                  <a:pt x="47" y="32"/>
                  <a:pt x="58" y="31"/>
                  <a:pt x="72" y="31"/>
                </a:cubicBezTo>
                <a:cubicBezTo>
                  <a:pt x="86" y="31"/>
                  <a:pt x="98" y="32"/>
                  <a:pt x="107" y="33"/>
                </a:cubicBezTo>
                <a:cubicBezTo>
                  <a:pt x="116" y="34"/>
                  <a:pt x="124" y="36"/>
                  <a:pt x="129" y="37"/>
                </a:cubicBezTo>
                <a:cubicBezTo>
                  <a:pt x="135" y="39"/>
                  <a:pt x="138" y="42"/>
                  <a:pt x="141" y="45"/>
                </a:cubicBezTo>
                <a:cubicBezTo>
                  <a:pt x="143" y="47"/>
                  <a:pt x="144" y="51"/>
                  <a:pt x="144" y="55"/>
                </a:cubicBezTo>
                <a:cubicBezTo>
                  <a:pt x="144" y="356"/>
                  <a:pt x="144" y="356"/>
                  <a:pt x="144" y="356"/>
                </a:cubicBezTo>
                <a:cubicBezTo>
                  <a:pt x="351" y="55"/>
                  <a:pt x="351" y="55"/>
                  <a:pt x="351" y="55"/>
                </a:cubicBezTo>
                <a:cubicBezTo>
                  <a:pt x="354" y="51"/>
                  <a:pt x="357" y="47"/>
                  <a:pt x="360" y="44"/>
                </a:cubicBezTo>
                <a:cubicBezTo>
                  <a:pt x="364" y="41"/>
                  <a:pt x="369" y="38"/>
                  <a:pt x="375" y="36"/>
                </a:cubicBezTo>
                <a:cubicBezTo>
                  <a:pt x="380" y="34"/>
                  <a:pt x="388" y="33"/>
                  <a:pt x="397" y="32"/>
                </a:cubicBezTo>
                <a:cubicBezTo>
                  <a:pt x="406" y="32"/>
                  <a:pt x="418" y="31"/>
                  <a:pt x="432" y="31"/>
                </a:cubicBezTo>
                <a:cubicBezTo>
                  <a:pt x="447" y="31"/>
                  <a:pt x="459" y="32"/>
                  <a:pt x="468" y="33"/>
                </a:cubicBezTo>
                <a:cubicBezTo>
                  <a:pt x="478" y="34"/>
                  <a:pt x="485" y="36"/>
                  <a:pt x="491" y="38"/>
                </a:cubicBezTo>
                <a:cubicBezTo>
                  <a:pt x="497" y="40"/>
                  <a:pt x="500" y="42"/>
                  <a:pt x="503" y="45"/>
                </a:cubicBezTo>
                <a:cubicBezTo>
                  <a:pt x="505" y="48"/>
                  <a:pt x="506" y="51"/>
                  <a:pt x="506" y="55"/>
                </a:cubicBezTo>
                <a:cubicBezTo>
                  <a:pt x="506" y="61"/>
                  <a:pt x="504" y="67"/>
                  <a:pt x="501" y="74"/>
                </a:cubicBezTo>
                <a:cubicBezTo>
                  <a:pt x="498" y="81"/>
                  <a:pt x="492" y="91"/>
                  <a:pt x="482" y="105"/>
                </a:cubicBezTo>
                <a:cubicBezTo>
                  <a:pt x="288" y="360"/>
                  <a:pt x="288" y="360"/>
                  <a:pt x="288" y="360"/>
                </a:cubicBezTo>
                <a:cubicBezTo>
                  <a:pt x="500" y="679"/>
                  <a:pt x="500" y="679"/>
                  <a:pt x="500" y="679"/>
                </a:cubicBezTo>
                <a:cubicBezTo>
                  <a:pt x="508" y="694"/>
                  <a:pt x="513" y="704"/>
                  <a:pt x="514" y="709"/>
                </a:cubicBezTo>
                <a:cubicBezTo>
                  <a:pt x="516" y="714"/>
                  <a:pt x="517" y="718"/>
                  <a:pt x="517" y="721"/>
                </a:cubicBezTo>
                <a:close/>
                <a:moveTo>
                  <a:pt x="1035" y="466"/>
                </a:moveTo>
                <a:cubicBezTo>
                  <a:pt x="1035" y="482"/>
                  <a:pt x="1031" y="495"/>
                  <a:pt x="1024" y="503"/>
                </a:cubicBezTo>
                <a:cubicBezTo>
                  <a:pt x="1016" y="511"/>
                  <a:pt x="1006" y="515"/>
                  <a:pt x="993" y="515"/>
                </a:cubicBezTo>
                <a:cubicBezTo>
                  <a:pt x="696" y="515"/>
                  <a:pt x="696" y="515"/>
                  <a:pt x="696" y="515"/>
                </a:cubicBezTo>
                <a:cubicBezTo>
                  <a:pt x="696" y="536"/>
                  <a:pt x="698" y="554"/>
                  <a:pt x="703" y="571"/>
                </a:cubicBezTo>
                <a:cubicBezTo>
                  <a:pt x="708" y="588"/>
                  <a:pt x="716" y="603"/>
                  <a:pt x="727" y="615"/>
                </a:cubicBezTo>
                <a:cubicBezTo>
                  <a:pt x="737" y="626"/>
                  <a:pt x="751" y="636"/>
                  <a:pt x="768" y="642"/>
                </a:cubicBezTo>
                <a:cubicBezTo>
                  <a:pt x="785" y="648"/>
                  <a:pt x="805" y="651"/>
                  <a:pt x="829" y="651"/>
                </a:cubicBezTo>
                <a:cubicBezTo>
                  <a:pt x="853" y="651"/>
                  <a:pt x="874" y="649"/>
                  <a:pt x="893" y="646"/>
                </a:cubicBezTo>
                <a:cubicBezTo>
                  <a:pt x="911" y="642"/>
                  <a:pt x="927" y="639"/>
                  <a:pt x="940" y="634"/>
                </a:cubicBezTo>
                <a:cubicBezTo>
                  <a:pt x="953" y="630"/>
                  <a:pt x="964" y="626"/>
                  <a:pt x="973" y="623"/>
                </a:cubicBezTo>
                <a:cubicBezTo>
                  <a:pt x="982" y="619"/>
                  <a:pt x="989" y="618"/>
                  <a:pt x="994" y="618"/>
                </a:cubicBezTo>
                <a:cubicBezTo>
                  <a:pt x="998" y="618"/>
                  <a:pt x="1000" y="618"/>
                  <a:pt x="1002" y="620"/>
                </a:cubicBezTo>
                <a:cubicBezTo>
                  <a:pt x="1005" y="621"/>
                  <a:pt x="1006" y="623"/>
                  <a:pt x="1008" y="626"/>
                </a:cubicBezTo>
                <a:cubicBezTo>
                  <a:pt x="1009" y="630"/>
                  <a:pt x="1010" y="634"/>
                  <a:pt x="1011" y="640"/>
                </a:cubicBezTo>
                <a:cubicBezTo>
                  <a:pt x="1012" y="646"/>
                  <a:pt x="1012" y="654"/>
                  <a:pt x="1012" y="663"/>
                </a:cubicBezTo>
                <a:cubicBezTo>
                  <a:pt x="1012" y="671"/>
                  <a:pt x="1012" y="678"/>
                  <a:pt x="1011" y="684"/>
                </a:cubicBezTo>
                <a:cubicBezTo>
                  <a:pt x="1011" y="689"/>
                  <a:pt x="1010" y="694"/>
                  <a:pt x="1010" y="698"/>
                </a:cubicBezTo>
                <a:cubicBezTo>
                  <a:pt x="1009" y="702"/>
                  <a:pt x="1008" y="705"/>
                  <a:pt x="1006" y="708"/>
                </a:cubicBezTo>
                <a:cubicBezTo>
                  <a:pt x="1005" y="711"/>
                  <a:pt x="1003" y="714"/>
                  <a:pt x="1001" y="716"/>
                </a:cubicBezTo>
                <a:cubicBezTo>
                  <a:pt x="998" y="719"/>
                  <a:pt x="992" y="722"/>
                  <a:pt x="981" y="726"/>
                </a:cubicBezTo>
                <a:cubicBezTo>
                  <a:pt x="971" y="731"/>
                  <a:pt x="957" y="735"/>
                  <a:pt x="941" y="739"/>
                </a:cubicBezTo>
                <a:cubicBezTo>
                  <a:pt x="924" y="744"/>
                  <a:pt x="905" y="747"/>
                  <a:pt x="884" y="750"/>
                </a:cubicBezTo>
                <a:cubicBezTo>
                  <a:pt x="863" y="753"/>
                  <a:pt x="841" y="755"/>
                  <a:pt x="817" y="755"/>
                </a:cubicBezTo>
                <a:cubicBezTo>
                  <a:pt x="773" y="755"/>
                  <a:pt x="735" y="749"/>
                  <a:pt x="703" y="739"/>
                </a:cubicBezTo>
                <a:cubicBezTo>
                  <a:pt x="670" y="728"/>
                  <a:pt x="643" y="711"/>
                  <a:pt x="621" y="689"/>
                </a:cubicBezTo>
                <a:cubicBezTo>
                  <a:pt x="599" y="667"/>
                  <a:pt x="583" y="638"/>
                  <a:pt x="572" y="605"/>
                </a:cubicBezTo>
                <a:cubicBezTo>
                  <a:pt x="561" y="571"/>
                  <a:pt x="556" y="531"/>
                  <a:pt x="556" y="485"/>
                </a:cubicBezTo>
                <a:cubicBezTo>
                  <a:pt x="556" y="442"/>
                  <a:pt x="561" y="403"/>
                  <a:pt x="573" y="368"/>
                </a:cubicBezTo>
                <a:cubicBezTo>
                  <a:pt x="584" y="333"/>
                  <a:pt x="600" y="304"/>
                  <a:pt x="622" y="279"/>
                </a:cubicBezTo>
                <a:cubicBezTo>
                  <a:pt x="643" y="255"/>
                  <a:pt x="670" y="237"/>
                  <a:pt x="700" y="224"/>
                </a:cubicBezTo>
                <a:cubicBezTo>
                  <a:pt x="731" y="211"/>
                  <a:pt x="766" y="205"/>
                  <a:pt x="805" y="205"/>
                </a:cubicBezTo>
                <a:cubicBezTo>
                  <a:pt x="845" y="205"/>
                  <a:pt x="880" y="211"/>
                  <a:pt x="909" y="223"/>
                </a:cubicBezTo>
                <a:cubicBezTo>
                  <a:pt x="938" y="235"/>
                  <a:pt x="962" y="252"/>
                  <a:pt x="981" y="273"/>
                </a:cubicBezTo>
                <a:cubicBezTo>
                  <a:pt x="999" y="294"/>
                  <a:pt x="1013" y="319"/>
                  <a:pt x="1022" y="349"/>
                </a:cubicBezTo>
                <a:cubicBezTo>
                  <a:pt x="1030" y="378"/>
                  <a:pt x="1035" y="409"/>
                  <a:pt x="1035" y="444"/>
                </a:cubicBezTo>
                <a:lnTo>
                  <a:pt x="1035" y="466"/>
                </a:lnTo>
                <a:close/>
                <a:moveTo>
                  <a:pt x="901" y="426"/>
                </a:moveTo>
                <a:cubicBezTo>
                  <a:pt x="902" y="388"/>
                  <a:pt x="895" y="357"/>
                  <a:pt x="878" y="335"/>
                </a:cubicBezTo>
                <a:cubicBezTo>
                  <a:pt x="861" y="313"/>
                  <a:pt x="836" y="302"/>
                  <a:pt x="801" y="302"/>
                </a:cubicBezTo>
                <a:cubicBezTo>
                  <a:pt x="784" y="302"/>
                  <a:pt x="769" y="305"/>
                  <a:pt x="756" y="312"/>
                </a:cubicBezTo>
                <a:cubicBezTo>
                  <a:pt x="743" y="319"/>
                  <a:pt x="732" y="327"/>
                  <a:pt x="723" y="338"/>
                </a:cubicBezTo>
                <a:cubicBezTo>
                  <a:pt x="715" y="350"/>
                  <a:pt x="708" y="363"/>
                  <a:pt x="704" y="378"/>
                </a:cubicBezTo>
                <a:cubicBezTo>
                  <a:pt x="699" y="393"/>
                  <a:pt x="696" y="409"/>
                  <a:pt x="696" y="426"/>
                </a:cubicBezTo>
                <a:lnTo>
                  <a:pt x="901" y="426"/>
                </a:lnTo>
                <a:close/>
                <a:moveTo>
                  <a:pt x="1614" y="724"/>
                </a:moveTo>
                <a:cubicBezTo>
                  <a:pt x="1614" y="727"/>
                  <a:pt x="1613" y="731"/>
                  <a:pt x="1611" y="733"/>
                </a:cubicBezTo>
                <a:cubicBezTo>
                  <a:pt x="1608" y="736"/>
                  <a:pt x="1605" y="738"/>
                  <a:pt x="1600" y="740"/>
                </a:cubicBezTo>
                <a:cubicBezTo>
                  <a:pt x="1595" y="742"/>
                  <a:pt x="1588" y="743"/>
                  <a:pt x="1579" y="744"/>
                </a:cubicBezTo>
                <a:cubicBezTo>
                  <a:pt x="1570" y="745"/>
                  <a:pt x="1559" y="746"/>
                  <a:pt x="1546" y="746"/>
                </a:cubicBezTo>
                <a:cubicBezTo>
                  <a:pt x="1532" y="746"/>
                  <a:pt x="1521" y="745"/>
                  <a:pt x="1512" y="744"/>
                </a:cubicBezTo>
                <a:cubicBezTo>
                  <a:pt x="1503" y="743"/>
                  <a:pt x="1496" y="742"/>
                  <a:pt x="1491" y="740"/>
                </a:cubicBezTo>
                <a:cubicBezTo>
                  <a:pt x="1486" y="738"/>
                  <a:pt x="1482" y="736"/>
                  <a:pt x="1480" y="733"/>
                </a:cubicBezTo>
                <a:cubicBezTo>
                  <a:pt x="1478" y="731"/>
                  <a:pt x="1477" y="727"/>
                  <a:pt x="1477" y="724"/>
                </a:cubicBezTo>
                <a:cubicBezTo>
                  <a:pt x="1477" y="445"/>
                  <a:pt x="1477" y="445"/>
                  <a:pt x="1477" y="445"/>
                </a:cubicBezTo>
                <a:cubicBezTo>
                  <a:pt x="1477" y="422"/>
                  <a:pt x="1475" y="403"/>
                  <a:pt x="1471" y="390"/>
                </a:cubicBezTo>
                <a:cubicBezTo>
                  <a:pt x="1468" y="376"/>
                  <a:pt x="1463" y="365"/>
                  <a:pt x="1456" y="355"/>
                </a:cubicBezTo>
                <a:cubicBezTo>
                  <a:pt x="1450" y="345"/>
                  <a:pt x="1441" y="338"/>
                  <a:pt x="1431" y="332"/>
                </a:cubicBezTo>
                <a:cubicBezTo>
                  <a:pt x="1421" y="327"/>
                  <a:pt x="1408" y="325"/>
                  <a:pt x="1395" y="325"/>
                </a:cubicBezTo>
                <a:cubicBezTo>
                  <a:pt x="1377" y="325"/>
                  <a:pt x="1359" y="331"/>
                  <a:pt x="1342" y="344"/>
                </a:cubicBezTo>
                <a:cubicBezTo>
                  <a:pt x="1324" y="356"/>
                  <a:pt x="1305" y="375"/>
                  <a:pt x="1286" y="399"/>
                </a:cubicBezTo>
                <a:cubicBezTo>
                  <a:pt x="1286" y="724"/>
                  <a:pt x="1286" y="724"/>
                  <a:pt x="1286" y="724"/>
                </a:cubicBezTo>
                <a:cubicBezTo>
                  <a:pt x="1286" y="727"/>
                  <a:pt x="1285" y="731"/>
                  <a:pt x="1282" y="733"/>
                </a:cubicBezTo>
                <a:cubicBezTo>
                  <a:pt x="1280" y="736"/>
                  <a:pt x="1277" y="738"/>
                  <a:pt x="1271" y="740"/>
                </a:cubicBezTo>
                <a:cubicBezTo>
                  <a:pt x="1266" y="742"/>
                  <a:pt x="1259" y="743"/>
                  <a:pt x="1250" y="744"/>
                </a:cubicBezTo>
                <a:cubicBezTo>
                  <a:pt x="1241" y="745"/>
                  <a:pt x="1230" y="746"/>
                  <a:pt x="1217" y="746"/>
                </a:cubicBezTo>
                <a:cubicBezTo>
                  <a:pt x="1203" y="746"/>
                  <a:pt x="1192" y="745"/>
                  <a:pt x="1184" y="744"/>
                </a:cubicBezTo>
                <a:cubicBezTo>
                  <a:pt x="1175" y="743"/>
                  <a:pt x="1168" y="742"/>
                  <a:pt x="1162" y="740"/>
                </a:cubicBezTo>
                <a:cubicBezTo>
                  <a:pt x="1157" y="738"/>
                  <a:pt x="1153" y="736"/>
                  <a:pt x="1151" y="733"/>
                </a:cubicBezTo>
                <a:cubicBezTo>
                  <a:pt x="1149" y="731"/>
                  <a:pt x="1148" y="727"/>
                  <a:pt x="1148" y="724"/>
                </a:cubicBezTo>
                <a:cubicBezTo>
                  <a:pt x="1148" y="236"/>
                  <a:pt x="1148" y="236"/>
                  <a:pt x="1148" y="236"/>
                </a:cubicBezTo>
                <a:cubicBezTo>
                  <a:pt x="1148" y="232"/>
                  <a:pt x="1149" y="229"/>
                  <a:pt x="1151" y="226"/>
                </a:cubicBezTo>
                <a:cubicBezTo>
                  <a:pt x="1153" y="224"/>
                  <a:pt x="1156" y="221"/>
                  <a:pt x="1161" y="220"/>
                </a:cubicBezTo>
                <a:cubicBezTo>
                  <a:pt x="1165" y="218"/>
                  <a:pt x="1171" y="216"/>
                  <a:pt x="1179" y="215"/>
                </a:cubicBezTo>
                <a:cubicBezTo>
                  <a:pt x="1186" y="215"/>
                  <a:pt x="1196" y="214"/>
                  <a:pt x="1207" y="214"/>
                </a:cubicBezTo>
                <a:cubicBezTo>
                  <a:pt x="1219" y="214"/>
                  <a:pt x="1228" y="215"/>
                  <a:pt x="1236" y="215"/>
                </a:cubicBezTo>
                <a:cubicBezTo>
                  <a:pt x="1244" y="216"/>
                  <a:pt x="1250" y="218"/>
                  <a:pt x="1254" y="220"/>
                </a:cubicBezTo>
                <a:cubicBezTo>
                  <a:pt x="1258" y="221"/>
                  <a:pt x="1261" y="224"/>
                  <a:pt x="1263" y="226"/>
                </a:cubicBezTo>
                <a:cubicBezTo>
                  <a:pt x="1265" y="229"/>
                  <a:pt x="1266" y="232"/>
                  <a:pt x="1266" y="236"/>
                </a:cubicBezTo>
                <a:cubicBezTo>
                  <a:pt x="1266" y="292"/>
                  <a:pt x="1266" y="292"/>
                  <a:pt x="1266" y="292"/>
                </a:cubicBezTo>
                <a:cubicBezTo>
                  <a:pt x="1293" y="263"/>
                  <a:pt x="1320" y="241"/>
                  <a:pt x="1348" y="227"/>
                </a:cubicBezTo>
                <a:cubicBezTo>
                  <a:pt x="1376" y="212"/>
                  <a:pt x="1405" y="205"/>
                  <a:pt x="1435" y="205"/>
                </a:cubicBezTo>
                <a:cubicBezTo>
                  <a:pt x="1468" y="205"/>
                  <a:pt x="1496" y="210"/>
                  <a:pt x="1519" y="221"/>
                </a:cubicBezTo>
                <a:cubicBezTo>
                  <a:pt x="1542" y="232"/>
                  <a:pt x="1560" y="247"/>
                  <a:pt x="1574" y="266"/>
                </a:cubicBezTo>
                <a:cubicBezTo>
                  <a:pt x="1588" y="285"/>
                  <a:pt x="1598" y="306"/>
                  <a:pt x="1605" y="332"/>
                </a:cubicBezTo>
                <a:cubicBezTo>
                  <a:pt x="1611" y="357"/>
                  <a:pt x="1614" y="387"/>
                  <a:pt x="1614" y="422"/>
                </a:cubicBezTo>
                <a:lnTo>
                  <a:pt x="1614" y="724"/>
                </a:lnTo>
                <a:close/>
                <a:moveTo>
                  <a:pt x="2215" y="724"/>
                </a:moveTo>
                <a:cubicBezTo>
                  <a:pt x="2215" y="727"/>
                  <a:pt x="2214" y="731"/>
                  <a:pt x="2212" y="733"/>
                </a:cubicBezTo>
                <a:cubicBezTo>
                  <a:pt x="2209" y="736"/>
                  <a:pt x="2206" y="738"/>
                  <a:pt x="2201" y="740"/>
                </a:cubicBezTo>
                <a:cubicBezTo>
                  <a:pt x="2196" y="742"/>
                  <a:pt x="2189" y="743"/>
                  <a:pt x="2180" y="744"/>
                </a:cubicBezTo>
                <a:cubicBezTo>
                  <a:pt x="2171" y="745"/>
                  <a:pt x="2160" y="746"/>
                  <a:pt x="2147" y="746"/>
                </a:cubicBezTo>
                <a:cubicBezTo>
                  <a:pt x="2133" y="746"/>
                  <a:pt x="2122" y="745"/>
                  <a:pt x="2113" y="744"/>
                </a:cubicBezTo>
                <a:cubicBezTo>
                  <a:pt x="2104" y="743"/>
                  <a:pt x="2097" y="742"/>
                  <a:pt x="2092" y="740"/>
                </a:cubicBezTo>
                <a:cubicBezTo>
                  <a:pt x="2087" y="738"/>
                  <a:pt x="2083" y="736"/>
                  <a:pt x="2081" y="733"/>
                </a:cubicBezTo>
                <a:cubicBezTo>
                  <a:pt x="2079" y="731"/>
                  <a:pt x="2078" y="727"/>
                  <a:pt x="2078" y="724"/>
                </a:cubicBezTo>
                <a:cubicBezTo>
                  <a:pt x="2078" y="445"/>
                  <a:pt x="2078" y="445"/>
                  <a:pt x="2078" y="445"/>
                </a:cubicBezTo>
                <a:cubicBezTo>
                  <a:pt x="2078" y="422"/>
                  <a:pt x="2076" y="403"/>
                  <a:pt x="2072" y="390"/>
                </a:cubicBezTo>
                <a:cubicBezTo>
                  <a:pt x="2069" y="376"/>
                  <a:pt x="2064" y="365"/>
                  <a:pt x="2057" y="355"/>
                </a:cubicBezTo>
                <a:cubicBezTo>
                  <a:pt x="2051" y="345"/>
                  <a:pt x="2042" y="338"/>
                  <a:pt x="2032" y="332"/>
                </a:cubicBezTo>
                <a:cubicBezTo>
                  <a:pt x="2022" y="327"/>
                  <a:pt x="2009" y="325"/>
                  <a:pt x="1996" y="325"/>
                </a:cubicBezTo>
                <a:cubicBezTo>
                  <a:pt x="1978" y="325"/>
                  <a:pt x="1960" y="331"/>
                  <a:pt x="1943" y="344"/>
                </a:cubicBezTo>
                <a:cubicBezTo>
                  <a:pt x="1925" y="356"/>
                  <a:pt x="1906" y="375"/>
                  <a:pt x="1887" y="399"/>
                </a:cubicBezTo>
                <a:cubicBezTo>
                  <a:pt x="1887" y="724"/>
                  <a:pt x="1887" y="724"/>
                  <a:pt x="1887" y="724"/>
                </a:cubicBezTo>
                <a:cubicBezTo>
                  <a:pt x="1887" y="727"/>
                  <a:pt x="1886" y="731"/>
                  <a:pt x="1884" y="733"/>
                </a:cubicBezTo>
                <a:cubicBezTo>
                  <a:pt x="1881" y="736"/>
                  <a:pt x="1878" y="738"/>
                  <a:pt x="1872" y="740"/>
                </a:cubicBezTo>
                <a:cubicBezTo>
                  <a:pt x="1867" y="742"/>
                  <a:pt x="1860" y="743"/>
                  <a:pt x="1851" y="744"/>
                </a:cubicBezTo>
                <a:cubicBezTo>
                  <a:pt x="1842" y="745"/>
                  <a:pt x="1831" y="746"/>
                  <a:pt x="1818" y="746"/>
                </a:cubicBezTo>
                <a:cubicBezTo>
                  <a:pt x="1804" y="746"/>
                  <a:pt x="1793" y="745"/>
                  <a:pt x="1785" y="744"/>
                </a:cubicBezTo>
                <a:cubicBezTo>
                  <a:pt x="1776" y="743"/>
                  <a:pt x="1769" y="742"/>
                  <a:pt x="1763" y="740"/>
                </a:cubicBezTo>
                <a:cubicBezTo>
                  <a:pt x="1758" y="738"/>
                  <a:pt x="1754" y="736"/>
                  <a:pt x="1752" y="733"/>
                </a:cubicBezTo>
                <a:cubicBezTo>
                  <a:pt x="1750" y="731"/>
                  <a:pt x="1749" y="727"/>
                  <a:pt x="1749" y="724"/>
                </a:cubicBezTo>
                <a:cubicBezTo>
                  <a:pt x="1749" y="236"/>
                  <a:pt x="1749" y="236"/>
                  <a:pt x="1749" y="236"/>
                </a:cubicBezTo>
                <a:cubicBezTo>
                  <a:pt x="1749" y="232"/>
                  <a:pt x="1750" y="229"/>
                  <a:pt x="1752" y="226"/>
                </a:cubicBezTo>
                <a:cubicBezTo>
                  <a:pt x="1754" y="224"/>
                  <a:pt x="1757" y="221"/>
                  <a:pt x="1762" y="220"/>
                </a:cubicBezTo>
                <a:cubicBezTo>
                  <a:pt x="1766" y="218"/>
                  <a:pt x="1772" y="216"/>
                  <a:pt x="1780" y="215"/>
                </a:cubicBezTo>
                <a:cubicBezTo>
                  <a:pt x="1787" y="215"/>
                  <a:pt x="1797" y="214"/>
                  <a:pt x="1808" y="214"/>
                </a:cubicBezTo>
                <a:cubicBezTo>
                  <a:pt x="1820" y="214"/>
                  <a:pt x="1829" y="215"/>
                  <a:pt x="1837" y="215"/>
                </a:cubicBezTo>
                <a:cubicBezTo>
                  <a:pt x="1845" y="216"/>
                  <a:pt x="1851" y="218"/>
                  <a:pt x="1855" y="220"/>
                </a:cubicBezTo>
                <a:cubicBezTo>
                  <a:pt x="1859" y="221"/>
                  <a:pt x="1862" y="224"/>
                  <a:pt x="1864" y="226"/>
                </a:cubicBezTo>
                <a:cubicBezTo>
                  <a:pt x="1866" y="229"/>
                  <a:pt x="1867" y="232"/>
                  <a:pt x="1867" y="236"/>
                </a:cubicBezTo>
                <a:cubicBezTo>
                  <a:pt x="1867" y="292"/>
                  <a:pt x="1867" y="292"/>
                  <a:pt x="1867" y="292"/>
                </a:cubicBezTo>
                <a:cubicBezTo>
                  <a:pt x="1894" y="263"/>
                  <a:pt x="1921" y="241"/>
                  <a:pt x="1949" y="227"/>
                </a:cubicBezTo>
                <a:cubicBezTo>
                  <a:pt x="1977" y="212"/>
                  <a:pt x="2006" y="205"/>
                  <a:pt x="2036" y="205"/>
                </a:cubicBezTo>
                <a:cubicBezTo>
                  <a:pt x="2069" y="205"/>
                  <a:pt x="2097" y="210"/>
                  <a:pt x="2120" y="221"/>
                </a:cubicBezTo>
                <a:cubicBezTo>
                  <a:pt x="2143" y="232"/>
                  <a:pt x="2161" y="247"/>
                  <a:pt x="2175" y="266"/>
                </a:cubicBezTo>
                <a:cubicBezTo>
                  <a:pt x="2189" y="285"/>
                  <a:pt x="2199" y="306"/>
                  <a:pt x="2206" y="332"/>
                </a:cubicBezTo>
                <a:cubicBezTo>
                  <a:pt x="2212" y="357"/>
                  <a:pt x="2215" y="387"/>
                  <a:pt x="2215" y="422"/>
                </a:cubicBezTo>
                <a:lnTo>
                  <a:pt x="2215" y="724"/>
                </a:lnTo>
                <a:close/>
                <a:moveTo>
                  <a:pt x="2498" y="71"/>
                </a:moveTo>
                <a:cubicBezTo>
                  <a:pt x="2498" y="98"/>
                  <a:pt x="2493" y="118"/>
                  <a:pt x="2481" y="128"/>
                </a:cubicBezTo>
                <a:cubicBezTo>
                  <a:pt x="2470" y="139"/>
                  <a:pt x="2449" y="144"/>
                  <a:pt x="2418" y="144"/>
                </a:cubicBezTo>
                <a:cubicBezTo>
                  <a:pt x="2387" y="144"/>
                  <a:pt x="2366" y="139"/>
                  <a:pt x="2356" y="129"/>
                </a:cubicBezTo>
                <a:cubicBezTo>
                  <a:pt x="2345" y="119"/>
                  <a:pt x="2340" y="100"/>
                  <a:pt x="2340" y="74"/>
                </a:cubicBezTo>
                <a:cubicBezTo>
                  <a:pt x="2340" y="46"/>
                  <a:pt x="2345" y="27"/>
                  <a:pt x="2356" y="16"/>
                </a:cubicBezTo>
                <a:cubicBezTo>
                  <a:pt x="2367" y="5"/>
                  <a:pt x="2388" y="0"/>
                  <a:pt x="2419" y="0"/>
                </a:cubicBezTo>
                <a:cubicBezTo>
                  <a:pt x="2450" y="0"/>
                  <a:pt x="2471" y="5"/>
                  <a:pt x="2482" y="15"/>
                </a:cubicBezTo>
                <a:cubicBezTo>
                  <a:pt x="2493" y="26"/>
                  <a:pt x="2498" y="44"/>
                  <a:pt x="2498" y="71"/>
                </a:cubicBezTo>
                <a:close/>
                <a:moveTo>
                  <a:pt x="2488" y="724"/>
                </a:moveTo>
                <a:cubicBezTo>
                  <a:pt x="2488" y="727"/>
                  <a:pt x="2487" y="731"/>
                  <a:pt x="2485" y="733"/>
                </a:cubicBezTo>
                <a:cubicBezTo>
                  <a:pt x="2482" y="736"/>
                  <a:pt x="2479" y="738"/>
                  <a:pt x="2473" y="740"/>
                </a:cubicBezTo>
                <a:cubicBezTo>
                  <a:pt x="2468" y="742"/>
                  <a:pt x="2461" y="743"/>
                  <a:pt x="2452" y="744"/>
                </a:cubicBezTo>
                <a:cubicBezTo>
                  <a:pt x="2444" y="745"/>
                  <a:pt x="2432" y="746"/>
                  <a:pt x="2419" y="746"/>
                </a:cubicBezTo>
                <a:cubicBezTo>
                  <a:pt x="2405" y="746"/>
                  <a:pt x="2394" y="745"/>
                  <a:pt x="2386" y="744"/>
                </a:cubicBezTo>
                <a:cubicBezTo>
                  <a:pt x="2377" y="743"/>
                  <a:pt x="2370" y="742"/>
                  <a:pt x="2364" y="740"/>
                </a:cubicBezTo>
                <a:cubicBezTo>
                  <a:pt x="2359" y="738"/>
                  <a:pt x="2355" y="736"/>
                  <a:pt x="2353" y="733"/>
                </a:cubicBezTo>
                <a:cubicBezTo>
                  <a:pt x="2351" y="731"/>
                  <a:pt x="2350" y="727"/>
                  <a:pt x="2350" y="724"/>
                </a:cubicBezTo>
                <a:cubicBezTo>
                  <a:pt x="2350" y="237"/>
                  <a:pt x="2350" y="237"/>
                  <a:pt x="2350" y="237"/>
                </a:cubicBezTo>
                <a:cubicBezTo>
                  <a:pt x="2350" y="233"/>
                  <a:pt x="2351" y="230"/>
                  <a:pt x="2353" y="227"/>
                </a:cubicBezTo>
                <a:cubicBezTo>
                  <a:pt x="2355" y="225"/>
                  <a:pt x="2359" y="222"/>
                  <a:pt x="2364" y="220"/>
                </a:cubicBezTo>
                <a:cubicBezTo>
                  <a:pt x="2370" y="218"/>
                  <a:pt x="2377" y="217"/>
                  <a:pt x="2386" y="216"/>
                </a:cubicBezTo>
                <a:cubicBezTo>
                  <a:pt x="2394" y="215"/>
                  <a:pt x="2405" y="214"/>
                  <a:pt x="2419" y="214"/>
                </a:cubicBezTo>
                <a:cubicBezTo>
                  <a:pt x="2432" y="214"/>
                  <a:pt x="2444" y="215"/>
                  <a:pt x="2452" y="216"/>
                </a:cubicBezTo>
                <a:cubicBezTo>
                  <a:pt x="2461" y="217"/>
                  <a:pt x="2468" y="218"/>
                  <a:pt x="2473" y="220"/>
                </a:cubicBezTo>
                <a:cubicBezTo>
                  <a:pt x="2479" y="222"/>
                  <a:pt x="2482" y="225"/>
                  <a:pt x="2485" y="227"/>
                </a:cubicBezTo>
                <a:cubicBezTo>
                  <a:pt x="2487" y="230"/>
                  <a:pt x="2488" y="233"/>
                  <a:pt x="2488" y="237"/>
                </a:cubicBezTo>
                <a:lnTo>
                  <a:pt x="2488" y="724"/>
                </a:lnTo>
                <a:close/>
                <a:moveTo>
                  <a:pt x="2969" y="586"/>
                </a:moveTo>
                <a:cubicBezTo>
                  <a:pt x="2969" y="614"/>
                  <a:pt x="2963" y="638"/>
                  <a:pt x="2953" y="659"/>
                </a:cubicBezTo>
                <a:cubicBezTo>
                  <a:pt x="2943" y="680"/>
                  <a:pt x="2928" y="698"/>
                  <a:pt x="2909" y="712"/>
                </a:cubicBezTo>
                <a:cubicBezTo>
                  <a:pt x="2890" y="726"/>
                  <a:pt x="2868" y="737"/>
                  <a:pt x="2842" y="744"/>
                </a:cubicBezTo>
                <a:cubicBezTo>
                  <a:pt x="2816" y="751"/>
                  <a:pt x="2788" y="755"/>
                  <a:pt x="2757" y="755"/>
                </a:cubicBezTo>
                <a:cubicBezTo>
                  <a:pt x="2739" y="755"/>
                  <a:pt x="2722" y="754"/>
                  <a:pt x="2705" y="751"/>
                </a:cubicBezTo>
                <a:cubicBezTo>
                  <a:pt x="2689" y="748"/>
                  <a:pt x="2674" y="745"/>
                  <a:pt x="2661" y="740"/>
                </a:cubicBezTo>
                <a:cubicBezTo>
                  <a:pt x="2647" y="736"/>
                  <a:pt x="2637" y="732"/>
                  <a:pt x="2628" y="728"/>
                </a:cubicBezTo>
                <a:cubicBezTo>
                  <a:pt x="2619" y="723"/>
                  <a:pt x="2613" y="719"/>
                  <a:pt x="2609" y="715"/>
                </a:cubicBezTo>
                <a:cubicBezTo>
                  <a:pt x="2605" y="711"/>
                  <a:pt x="2602" y="705"/>
                  <a:pt x="2599" y="697"/>
                </a:cubicBezTo>
                <a:cubicBezTo>
                  <a:pt x="2597" y="689"/>
                  <a:pt x="2596" y="677"/>
                  <a:pt x="2596" y="661"/>
                </a:cubicBezTo>
                <a:cubicBezTo>
                  <a:pt x="2596" y="650"/>
                  <a:pt x="2596" y="642"/>
                  <a:pt x="2597" y="635"/>
                </a:cubicBezTo>
                <a:cubicBezTo>
                  <a:pt x="2598" y="629"/>
                  <a:pt x="2599" y="624"/>
                  <a:pt x="2600" y="620"/>
                </a:cubicBezTo>
                <a:cubicBezTo>
                  <a:pt x="2602" y="616"/>
                  <a:pt x="2604" y="614"/>
                  <a:pt x="2606" y="612"/>
                </a:cubicBezTo>
                <a:cubicBezTo>
                  <a:pt x="2608" y="611"/>
                  <a:pt x="2611" y="611"/>
                  <a:pt x="2614" y="611"/>
                </a:cubicBezTo>
                <a:cubicBezTo>
                  <a:pt x="2618" y="611"/>
                  <a:pt x="2624" y="613"/>
                  <a:pt x="2632" y="617"/>
                </a:cubicBezTo>
                <a:cubicBezTo>
                  <a:pt x="2640" y="622"/>
                  <a:pt x="2649" y="627"/>
                  <a:pt x="2661" y="632"/>
                </a:cubicBezTo>
                <a:cubicBezTo>
                  <a:pt x="2673" y="638"/>
                  <a:pt x="2686" y="643"/>
                  <a:pt x="2702" y="648"/>
                </a:cubicBezTo>
                <a:cubicBezTo>
                  <a:pt x="2717" y="652"/>
                  <a:pt x="2735" y="655"/>
                  <a:pt x="2755" y="655"/>
                </a:cubicBezTo>
                <a:cubicBezTo>
                  <a:pt x="2767" y="655"/>
                  <a:pt x="2778" y="654"/>
                  <a:pt x="2788" y="651"/>
                </a:cubicBezTo>
                <a:cubicBezTo>
                  <a:pt x="2797" y="648"/>
                  <a:pt x="2806" y="645"/>
                  <a:pt x="2813" y="640"/>
                </a:cubicBezTo>
                <a:cubicBezTo>
                  <a:pt x="2820" y="635"/>
                  <a:pt x="2825" y="629"/>
                  <a:pt x="2829" y="622"/>
                </a:cubicBezTo>
                <a:cubicBezTo>
                  <a:pt x="2833" y="615"/>
                  <a:pt x="2835" y="606"/>
                  <a:pt x="2835" y="597"/>
                </a:cubicBezTo>
                <a:cubicBezTo>
                  <a:pt x="2835" y="586"/>
                  <a:pt x="2831" y="577"/>
                  <a:pt x="2824" y="569"/>
                </a:cubicBezTo>
                <a:cubicBezTo>
                  <a:pt x="2818" y="561"/>
                  <a:pt x="2809" y="554"/>
                  <a:pt x="2798" y="548"/>
                </a:cubicBezTo>
                <a:cubicBezTo>
                  <a:pt x="2786" y="542"/>
                  <a:pt x="2774" y="537"/>
                  <a:pt x="2760" y="532"/>
                </a:cubicBezTo>
                <a:cubicBezTo>
                  <a:pt x="2746" y="527"/>
                  <a:pt x="2731" y="521"/>
                  <a:pt x="2717" y="515"/>
                </a:cubicBezTo>
                <a:cubicBezTo>
                  <a:pt x="2702" y="509"/>
                  <a:pt x="2687" y="502"/>
                  <a:pt x="2673" y="494"/>
                </a:cubicBezTo>
                <a:cubicBezTo>
                  <a:pt x="2659" y="486"/>
                  <a:pt x="2647" y="476"/>
                  <a:pt x="2636" y="464"/>
                </a:cubicBezTo>
                <a:cubicBezTo>
                  <a:pt x="2625" y="452"/>
                  <a:pt x="2616" y="438"/>
                  <a:pt x="2609" y="422"/>
                </a:cubicBezTo>
                <a:cubicBezTo>
                  <a:pt x="2602" y="405"/>
                  <a:pt x="2599" y="386"/>
                  <a:pt x="2599" y="363"/>
                </a:cubicBezTo>
                <a:cubicBezTo>
                  <a:pt x="2599" y="339"/>
                  <a:pt x="2603" y="318"/>
                  <a:pt x="2612" y="299"/>
                </a:cubicBezTo>
                <a:cubicBezTo>
                  <a:pt x="2622" y="279"/>
                  <a:pt x="2635" y="262"/>
                  <a:pt x="2652" y="249"/>
                </a:cubicBezTo>
                <a:cubicBezTo>
                  <a:pt x="2669" y="235"/>
                  <a:pt x="2690" y="224"/>
                  <a:pt x="2714" y="216"/>
                </a:cubicBezTo>
                <a:cubicBezTo>
                  <a:pt x="2739" y="209"/>
                  <a:pt x="2767" y="205"/>
                  <a:pt x="2797" y="205"/>
                </a:cubicBezTo>
                <a:cubicBezTo>
                  <a:pt x="2813" y="205"/>
                  <a:pt x="2827" y="206"/>
                  <a:pt x="2842" y="208"/>
                </a:cubicBezTo>
                <a:cubicBezTo>
                  <a:pt x="2856" y="210"/>
                  <a:pt x="2869" y="213"/>
                  <a:pt x="2881" y="216"/>
                </a:cubicBezTo>
                <a:cubicBezTo>
                  <a:pt x="2893" y="220"/>
                  <a:pt x="2903" y="223"/>
                  <a:pt x="2911" y="227"/>
                </a:cubicBezTo>
                <a:cubicBezTo>
                  <a:pt x="2919" y="231"/>
                  <a:pt x="2924" y="234"/>
                  <a:pt x="2928" y="237"/>
                </a:cubicBezTo>
                <a:cubicBezTo>
                  <a:pt x="2931" y="239"/>
                  <a:pt x="2934" y="242"/>
                  <a:pt x="2935" y="245"/>
                </a:cubicBezTo>
                <a:cubicBezTo>
                  <a:pt x="2937" y="248"/>
                  <a:pt x="2938" y="251"/>
                  <a:pt x="2938" y="255"/>
                </a:cubicBezTo>
                <a:cubicBezTo>
                  <a:pt x="2939" y="259"/>
                  <a:pt x="2940" y="263"/>
                  <a:pt x="2940" y="269"/>
                </a:cubicBezTo>
                <a:cubicBezTo>
                  <a:pt x="2941" y="275"/>
                  <a:pt x="2941" y="282"/>
                  <a:pt x="2941" y="290"/>
                </a:cubicBezTo>
                <a:cubicBezTo>
                  <a:pt x="2941" y="300"/>
                  <a:pt x="2941" y="308"/>
                  <a:pt x="2940" y="314"/>
                </a:cubicBezTo>
                <a:cubicBezTo>
                  <a:pt x="2940" y="320"/>
                  <a:pt x="2939" y="325"/>
                  <a:pt x="2938" y="329"/>
                </a:cubicBezTo>
                <a:cubicBezTo>
                  <a:pt x="2936" y="333"/>
                  <a:pt x="2935" y="335"/>
                  <a:pt x="2932" y="336"/>
                </a:cubicBezTo>
                <a:cubicBezTo>
                  <a:pt x="2930" y="338"/>
                  <a:pt x="2928" y="338"/>
                  <a:pt x="2925" y="338"/>
                </a:cubicBezTo>
                <a:cubicBezTo>
                  <a:pt x="2921" y="338"/>
                  <a:pt x="2916" y="336"/>
                  <a:pt x="2909" y="332"/>
                </a:cubicBezTo>
                <a:cubicBezTo>
                  <a:pt x="2903" y="329"/>
                  <a:pt x="2894" y="325"/>
                  <a:pt x="2883" y="320"/>
                </a:cubicBezTo>
                <a:cubicBezTo>
                  <a:pt x="2873" y="316"/>
                  <a:pt x="2861" y="312"/>
                  <a:pt x="2847" y="308"/>
                </a:cubicBezTo>
                <a:cubicBezTo>
                  <a:pt x="2834" y="304"/>
                  <a:pt x="2818" y="302"/>
                  <a:pt x="2801" y="302"/>
                </a:cubicBezTo>
                <a:cubicBezTo>
                  <a:pt x="2788" y="302"/>
                  <a:pt x="2777" y="303"/>
                  <a:pt x="2768" y="306"/>
                </a:cubicBezTo>
                <a:cubicBezTo>
                  <a:pt x="2759" y="308"/>
                  <a:pt x="2752" y="312"/>
                  <a:pt x="2746" y="317"/>
                </a:cubicBezTo>
                <a:cubicBezTo>
                  <a:pt x="2740" y="322"/>
                  <a:pt x="2736" y="327"/>
                  <a:pt x="2733" y="334"/>
                </a:cubicBezTo>
                <a:cubicBezTo>
                  <a:pt x="2730" y="340"/>
                  <a:pt x="2728" y="347"/>
                  <a:pt x="2728" y="354"/>
                </a:cubicBezTo>
                <a:cubicBezTo>
                  <a:pt x="2728" y="365"/>
                  <a:pt x="2732" y="375"/>
                  <a:pt x="2739" y="382"/>
                </a:cubicBezTo>
                <a:cubicBezTo>
                  <a:pt x="2746" y="390"/>
                  <a:pt x="2755" y="397"/>
                  <a:pt x="2766" y="403"/>
                </a:cubicBezTo>
                <a:cubicBezTo>
                  <a:pt x="2777" y="409"/>
                  <a:pt x="2790" y="414"/>
                  <a:pt x="2805" y="419"/>
                </a:cubicBezTo>
                <a:cubicBezTo>
                  <a:pt x="2819" y="424"/>
                  <a:pt x="2834" y="430"/>
                  <a:pt x="2848" y="436"/>
                </a:cubicBezTo>
                <a:cubicBezTo>
                  <a:pt x="2863" y="442"/>
                  <a:pt x="2878" y="449"/>
                  <a:pt x="2892" y="457"/>
                </a:cubicBezTo>
                <a:cubicBezTo>
                  <a:pt x="2907" y="465"/>
                  <a:pt x="2919" y="475"/>
                  <a:pt x="2931" y="486"/>
                </a:cubicBezTo>
                <a:cubicBezTo>
                  <a:pt x="2942" y="498"/>
                  <a:pt x="2951" y="512"/>
                  <a:pt x="2958" y="528"/>
                </a:cubicBezTo>
                <a:cubicBezTo>
                  <a:pt x="2965" y="544"/>
                  <a:pt x="2969" y="564"/>
                  <a:pt x="2969" y="586"/>
                </a:cubicBezTo>
                <a:close/>
                <a:moveTo>
                  <a:pt x="3220" y="71"/>
                </a:moveTo>
                <a:cubicBezTo>
                  <a:pt x="3220" y="98"/>
                  <a:pt x="3214" y="118"/>
                  <a:pt x="3203" y="128"/>
                </a:cubicBezTo>
                <a:cubicBezTo>
                  <a:pt x="3192" y="139"/>
                  <a:pt x="3171" y="144"/>
                  <a:pt x="3140" y="144"/>
                </a:cubicBezTo>
                <a:cubicBezTo>
                  <a:pt x="3109" y="144"/>
                  <a:pt x="3088" y="139"/>
                  <a:pt x="3078" y="129"/>
                </a:cubicBezTo>
                <a:cubicBezTo>
                  <a:pt x="3067" y="119"/>
                  <a:pt x="3061" y="100"/>
                  <a:pt x="3061" y="74"/>
                </a:cubicBezTo>
                <a:cubicBezTo>
                  <a:pt x="3061" y="46"/>
                  <a:pt x="3067" y="27"/>
                  <a:pt x="3078" y="16"/>
                </a:cubicBezTo>
                <a:cubicBezTo>
                  <a:pt x="3089" y="5"/>
                  <a:pt x="3110" y="0"/>
                  <a:pt x="3141" y="0"/>
                </a:cubicBezTo>
                <a:cubicBezTo>
                  <a:pt x="3172" y="0"/>
                  <a:pt x="3193" y="5"/>
                  <a:pt x="3204" y="15"/>
                </a:cubicBezTo>
                <a:cubicBezTo>
                  <a:pt x="3215" y="26"/>
                  <a:pt x="3220" y="44"/>
                  <a:pt x="3220" y="71"/>
                </a:cubicBezTo>
                <a:close/>
                <a:moveTo>
                  <a:pt x="3210" y="724"/>
                </a:moveTo>
                <a:cubicBezTo>
                  <a:pt x="3210" y="727"/>
                  <a:pt x="3209" y="731"/>
                  <a:pt x="3206" y="733"/>
                </a:cubicBezTo>
                <a:cubicBezTo>
                  <a:pt x="3204" y="736"/>
                  <a:pt x="3200" y="738"/>
                  <a:pt x="3195" y="740"/>
                </a:cubicBezTo>
                <a:cubicBezTo>
                  <a:pt x="3190" y="742"/>
                  <a:pt x="3183" y="743"/>
                  <a:pt x="3174" y="744"/>
                </a:cubicBezTo>
                <a:cubicBezTo>
                  <a:pt x="3165" y="745"/>
                  <a:pt x="3154" y="746"/>
                  <a:pt x="3141" y="746"/>
                </a:cubicBezTo>
                <a:cubicBezTo>
                  <a:pt x="3127" y="746"/>
                  <a:pt x="3116" y="745"/>
                  <a:pt x="3107" y="744"/>
                </a:cubicBezTo>
                <a:cubicBezTo>
                  <a:pt x="3099" y="743"/>
                  <a:pt x="3092" y="742"/>
                  <a:pt x="3086" y="740"/>
                </a:cubicBezTo>
                <a:cubicBezTo>
                  <a:pt x="3081" y="738"/>
                  <a:pt x="3077" y="736"/>
                  <a:pt x="3075" y="733"/>
                </a:cubicBezTo>
                <a:cubicBezTo>
                  <a:pt x="3073" y="731"/>
                  <a:pt x="3072" y="727"/>
                  <a:pt x="3072" y="724"/>
                </a:cubicBezTo>
                <a:cubicBezTo>
                  <a:pt x="3072" y="237"/>
                  <a:pt x="3072" y="237"/>
                  <a:pt x="3072" y="237"/>
                </a:cubicBezTo>
                <a:cubicBezTo>
                  <a:pt x="3072" y="233"/>
                  <a:pt x="3073" y="230"/>
                  <a:pt x="3075" y="227"/>
                </a:cubicBezTo>
                <a:cubicBezTo>
                  <a:pt x="3077" y="225"/>
                  <a:pt x="3081" y="222"/>
                  <a:pt x="3086" y="220"/>
                </a:cubicBezTo>
                <a:cubicBezTo>
                  <a:pt x="3092" y="218"/>
                  <a:pt x="3099" y="217"/>
                  <a:pt x="3107" y="216"/>
                </a:cubicBezTo>
                <a:cubicBezTo>
                  <a:pt x="3116" y="215"/>
                  <a:pt x="3127" y="214"/>
                  <a:pt x="3141" y="214"/>
                </a:cubicBezTo>
                <a:cubicBezTo>
                  <a:pt x="3154" y="214"/>
                  <a:pt x="3165" y="215"/>
                  <a:pt x="3174" y="216"/>
                </a:cubicBezTo>
                <a:cubicBezTo>
                  <a:pt x="3183" y="217"/>
                  <a:pt x="3190" y="218"/>
                  <a:pt x="3195" y="220"/>
                </a:cubicBezTo>
                <a:cubicBezTo>
                  <a:pt x="3200" y="222"/>
                  <a:pt x="3204" y="225"/>
                  <a:pt x="3206" y="227"/>
                </a:cubicBezTo>
                <a:cubicBezTo>
                  <a:pt x="3209" y="230"/>
                  <a:pt x="3210" y="233"/>
                  <a:pt x="3210" y="237"/>
                </a:cubicBezTo>
                <a:lnTo>
                  <a:pt x="3210" y="724"/>
                </a:lnTo>
                <a:close/>
                <a:moveTo>
                  <a:pt x="3813" y="724"/>
                </a:moveTo>
                <a:cubicBezTo>
                  <a:pt x="3813" y="727"/>
                  <a:pt x="3812" y="731"/>
                  <a:pt x="3810" y="733"/>
                </a:cubicBezTo>
                <a:cubicBezTo>
                  <a:pt x="3807" y="736"/>
                  <a:pt x="3804" y="738"/>
                  <a:pt x="3799" y="740"/>
                </a:cubicBezTo>
                <a:cubicBezTo>
                  <a:pt x="3794" y="742"/>
                  <a:pt x="3787" y="743"/>
                  <a:pt x="3778" y="744"/>
                </a:cubicBezTo>
                <a:cubicBezTo>
                  <a:pt x="3769" y="745"/>
                  <a:pt x="3758" y="746"/>
                  <a:pt x="3745" y="746"/>
                </a:cubicBezTo>
                <a:cubicBezTo>
                  <a:pt x="3731" y="746"/>
                  <a:pt x="3720" y="745"/>
                  <a:pt x="3711" y="744"/>
                </a:cubicBezTo>
                <a:cubicBezTo>
                  <a:pt x="3702" y="743"/>
                  <a:pt x="3695" y="742"/>
                  <a:pt x="3690" y="740"/>
                </a:cubicBezTo>
                <a:cubicBezTo>
                  <a:pt x="3685" y="738"/>
                  <a:pt x="3681" y="736"/>
                  <a:pt x="3679" y="733"/>
                </a:cubicBezTo>
                <a:cubicBezTo>
                  <a:pt x="3677" y="731"/>
                  <a:pt x="3676" y="727"/>
                  <a:pt x="3676" y="724"/>
                </a:cubicBezTo>
                <a:cubicBezTo>
                  <a:pt x="3676" y="445"/>
                  <a:pt x="3676" y="445"/>
                  <a:pt x="3676" y="445"/>
                </a:cubicBezTo>
                <a:cubicBezTo>
                  <a:pt x="3676" y="422"/>
                  <a:pt x="3674" y="403"/>
                  <a:pt x="3670" y="390"/>
                </a:cubicBezTo>
                <a:cubicBezTo>
                  <a:pt x="3667" y="376"/>
                  <a:pt x="3662" y="365"/>
                  <a:pt x="3655" y="355"/>
                </a:cubicBezTo>
                <a:cubicBezTo>
                  <a:pt x="3649" y="345"/>
                  <a:pt x="3640" y="338"/>
                  <a:pt x="3630" y="332"/>
                </a:cubicBezTo>
                <a:cubicBezTo>
                  <a:pt x="3620" y="327"/>
                  <a:pt x="3607" y="325"/>
                  <a:pt x="3594" y="325"/>
                </a:cubicBezTo>
                <a:cubicBezTo>
                  <a:pt x="3576" y="325"/>
                  <a:pt x="3558" y="331"/>
                  <a:pt x="3541" y="344"/>
                </a:cubicBezTo>
                <a:cubicBezTo>
                  <a:pt x="3523" y="356"/>
                  <a:pt x="3504" y="375"/>
                  <a:pt x="3485" y="399"/>
                </a:cubicBezTo>
                <a:cubicBezTo>
                  <a:pt x="3485" y="724"/>
                  <a:pt x="3485" y="724"/>
                  <a:pt x="3485" y="724"/>
                </a:cubicBezTo>
                <a:cubicBezTo>
                  <a:pt x="3485" y="727"/>
                  <a:pt x="3484" y="731"/>
                  <a:pt x="3481" y="733"/>
                </a:cubicBezTo>
                <a:cubicBezTo>
                  <a:pt x="3479" y="736"/>
                  <a:pt x="3476" y="738"/>
                  <a:pt x="3470" y="740"/>
                </a:cubicBezTo>
                <a:cubicBezTo>
                  <a:pt x="3465" y="742"/>
                  <a:pt x="3458" y="743"/>
                  <a:pt x="3449" y="744"/>
                </a:cubicBezTo>
                <a:cubicBezTo>
                  <a:pt x="3440" y="745"/>
                  <a:pt x="3429" y="746"/>
                  <a:pt x="3416" y="746"/>
                </a:cubicBezTo>
                <a:cubicBezTo>
                  <a:pt x="3402" y="746"/>
                  <a:pt x="3391" y="745"/>
                  <a:pt x="3382" y="744"/>
                </a:cubicBezTo>
                <a:cubicBezTo>
                  <a:pt x="3374" y="743"/>
                  <a:pt x="3367" y="742"/>
                  <a:pt x="3361" y="740"/>
                </a:cubicBezTo>
                <a:cubicBezTo>
                  <a:pt x="3356" y="738"/>
                  <a:pt x="3352" y="736"/>
                  <a:pt x="3350" y="733"/>
                </a:cubicBezTo>
                <a:cubicBezTo>
                  <a:pt x="3348" y="731"/>
                  <a:pt x="3347" y="727"/>
                  <a:pt x="3347" y="724"/>
                </a:cubicBezTo>
                <a:cubicBezTo>
                  <a:pt x="3347" y="236"/>
                  <a:pt x="3347" y="236"/>
                  <a:pt x="3347" y="236"/>
                </a:cubicBezTo>
                <a:cubicBezTo>
                  <a:pt x="3347" y="232"/>
                  <a:pt x="3348" y="229"/>
                  <a:pt x="3350" y="226"/>
                </a:cubicBezTo>
                <a:cubicBezTo>
                  <a:pt x="3351" y="224"/>
                  <a:pt x="3355" y="221"/>
                  <a:pt x="3360" y="220"/>
                </a:cubicBezTo>
                <a:cubicBezTo>
                  <a:pt x="3364" y="218"/>
                  <a:pt x="3370" y="216"/>
                  <a:pt x="3378" y="215"/>
                </a:cubicBezTo>
                <a:cubicBezTo>
                  <a:pt x="3385" y="215"/>
                  <a:pt x="3395" y="214"/>
                  <a:pt x="3406" y="214"/>
                </a:cubicBezTo>
                <a:cubicBezTo>
                  <a:pt x="3418" y="214"/>
                  <a:pt x="3427" y="215"/>
                  <a:pt x="3435" y="215"/>
                </a:cubicBezTo>
                <a:cubicBezTo>
                  <a:pt x="3443" y="216"/>
                  <a:pt x="3449" y="218"/>
                  <a:pt x="3453" y="220"/>
                </a:cubicBezTo>
                <a:cubicBezTo>
                  <a:pt x="3457" y="221"/>
                  <a:pt x="3460" y="224"/>
                  <a:pt x="3462" y="226"/>
                </a:cubicBezTo>
                <a:cubicBezTo>
                  <a:pt x="3464" y="229"/>
                  <a:pt x="3465" y="232"/>
                  <a:pt x="3465" y="236"/>
                </a:cubicBezTo>
                <a:cubicBezTo>
                  <a:pt x="3465" y="292"/>
                  <a:pt x="3465" y="292"/>
                  <a:pt x="3465" y="292"/>
                </a:cubicBezTo>
                <a:cubicBezTo>
                  <a:pt x="3491" y="263"/>
                  <a:pt x="3519" y="241"/>
                  <a:pt x="3547" y="227"/>
                </a:cubicBezTo>
                <a:cubicBezTo>
                  <a:pt x="3575" y="212"/>
                  <a:pt x="3604" y="205"/>
                  <a:pt x="3634" y="205"/>
                </a:cubicBezTo>
                <a:cubicBezTo>
                  <a:pt x="3667" y="205"/>
                  <a:pt x="3695" y="210"/>
                  <a:pt x="3718" y="221"/>
                </a:cubicBezTo>
                <a:cubicBezTo>
                  <a:pt x="3741" y="232"/>
                  <a:pt x="3759" y="247"/>
                  <a:pt x="3773" y="266"/>
                </a:cubicBezTo>
                <a:cubicBezTo>
                  <a:pt x="3787" y="285"/>
                  <a:pt x="3797" y="306"/>
                  <a:pt x="3804" y="332"/>
                </a:cubicBezTo>
                <a:cubicBezTo>
                  <a:pt x="3810" y="357"/>
                  <a:pt x="3813" y="387"/>
                  <a:pt x="3813" y="422"/>
                </a:cubicBezTo>
                <a:lnTo>
                  <a:pt x="3813" y="724"/>
                </a:lnTo>
                <a:close/>
                <a:moveTo>
                  <a:pt x="4291" y="586"/>
                </a:moveTo>
                <a:cubicBezTo>
                  <a:pt x="4291" y="614"/>
                  <a:pt x="4286" y="638"/>
                  <a:pt x="4276" y="659"/>
                </a:cubicBezTo>
                <a:cubicBezTo>
                  <a:pt x="4265" y="680"/>
                  <a:pt x="4251" y="698"/>
                  <a:pt x="4232" y="712"/>
                </a:cubicBezTo>
                <a:cubicBezTo>
                  <a:pt x="4213" y="726"/>
                  <a:pt x="4190" y="737"/>
                  <a:pt x="4165" y="744"/>
                </a:cubicBezTo>
                <a:cubicBezTo>
                  <a:pt x="4139" y="751"/>
                  <a:pt x="4111" y="755"/>
                  <a:pt x="4080" y="755"/>
                </a:cubicBezTo>
                <a:cubicBezTo>
                  <a:pt x="4062" y="755"/>
                  <a:pt x="4045" y="754"/>
                  <a:pt x="4028" y="751"/>
                </a:cubicBezTo>
                <a:cubicBezTo>
                  <a:pt x="4011" y="748"/>
                  <a:pt x="3997" y="745"/>
                  <a:pt x="3984" y="740"/>
                </a:cubicBezTo>
                <a:cubicBezTo>
                  <a:pt x="3970" y="736"/>
                  <a:pt x="3959" y="732"/>
                  <a:pt x="3951" y="728"/>
                </a:cubicBezTo>
                <a:cubicBezTo>
                  <a:pt x="3942" y="723"/>
                  <a:pt x="3936" y="719"/>
                  <a:pt x="3932" y="715"/>
                </a:cubicBezTo>
                <a:cubicBezTo>
                  <a:pt x="3928" y="711"/>
                  <a:pt x="3924" y="705"/>
                  <a:pt x="3922" y="697"/>
                </a:cubicBezTo>
                <a:cubicBezTo>
                  <a:pt x="3920" y="689"/>
                  <a:pt x="3919" y="677"/>
                  <a:pt x="3919" y="661"/>
                </a:cubicBezTo>
                <a:cubicBezTo>
                  <a:pt x="3919" y="650"/>
                  <a:pt x="3919" y="642"/>
                  <a:pt x="3920" y="635"/>
                </a:cubicBezTo>
                <a:cubicBezTo>
                  <a:pt x="3921" y="629"/>
                  <a:pt x="3922" y="624"/>
                  <a:pt x="3923" y="620"/>
                </a:cubicBezTo>
                <a:cubicBezTo>
                  <a:pt x="3925" y="616"/>
                  <a:pt x="3927" y="614"/>
                  <a:pt x="3929" y="612"/>
                </a:cubicBezTo>
                <a:cubicBezTo>
                  <a:pt x="3931" y="611"/>
                  <a:pt x="3934" y="611"/>
                  <a:pt x="3937" y="611"/>
                </a:cubicBezTo>
                <a:cubicBezTo>
                  <a:pt x="3941" y="611"/>
                  <a:pt x="3947" y="613"/>
                  <a:pt x="3955" y="617"/>
                </a:cubicBezTo>
                <a:cubicBezTo>
                  <a:pt x="3963" y="622"/>
                  <a:pt x="3972" y="627"/>
                  <a:pt x="3984" y="632"/>
                </a:cubicBezTo>
                <a:cubicBezTo>
                  <a:pt x="3996" y="638"/>
                  <a:pt x="4009" y="643"/>
                  <a:pt x="4025" y="648"/>
                </a:cubicBezTo>
                <a:cubicBezTo>
                  <a:pt x="4040" y="652"/>
                  <a:pt x="4058" y="655"/>
                  <a:pt x="4078" y="655"/>
                </a:cubicBezTo>
                <a:cubicBezTo>
                  <a:pt x="4090" y="655"/>
                  <a:pt x="4101" y="654"/>
                  <a:pt x="4111" y="651"/>
                </a:cubicBezTo>
                <a:cubicBezTo>
                  <a:pt x="4120" y="648"/>
                  <a:pt x="4129" y="645"/>
                  <a:pt x="4136" y="640"/>
                </a:cubicBezTo>
                <a:cubicBezTo>
                  <a:pt x="4143" y="635"/>
                  <a:pt x="4148" y="629"/>
                  <a:pt x="4152" y="622"/>
                </a:cubicBezTo>
                <a:cubicBezTo>
                  <a:pt x="4156" y="615"/>
                  <a:pt x="4157" y="606"/>
                  <a:pt x="4157" y="597"/>
                </a:cubicBezTo>
                <a:cubicBezTo>
                  <a:pt x="4157" y="586"/>
                  <a:pt x="4154" y="577"/>
                  <a:pt x="4147" y="569"/>
                </a:cubicBezTo>
                <a:cubicBezTo>
                  <a:pt x="4141" y="561"/>
                  <a:pt x="4132" y="554"/>
                  <a:pt x="4120" y="548"/>
                </a:cubicBezTo>
                <a:cubicBezTo>
                  <a:pt x="4109" y="542"/>
                  <a:pt x="4097" y="537"/>
                  <a:pt x="4083" y="532"/>
                </a:cubicBezTo>
                <a:cubicBezTo>
                  <a:pt x="4069" y="527"/>
                  <a:pt x="4054" y="521"/>
                  <a:pt x="4040" y="515"/>
                </a:cubicBezTo>
                <a:cubicBezTo>
                  <a:pt x="4025" y="509"/>
                  <a:pt x="4010" y="502"/>
                  <a:pt x="3996" y="494"/>
                </a:cubicBezTo>
                <a:cubicBezTo>
                  <a:pt x="3982" y="486"/>
                  <a:pt x="3970" y="476"/>
                  <a:pt x="3959" y="464"/>
                </a:cubicBezTo>
                <a:cubicBezTo>
                  <a:pt x="3947" y="452"/>
                  <a:pt x="3939" y="438"/>
                  <a:pt x="3932" y="422"/>
                </a:cubicBezTo>
                <a:cubicBezTo>
                  <a:pt x="3925" y="405"/>
                  <a:pt x="3922" y="386"/>
                  <a:pt x="3922" y="363"/>
                </a:cubicBezTo>
                <a:cubicBezTo>
                  <a:pt x="3922" y="339"/>
                  <a:pt x="3926" y="318"/>
                  <a:pt x="3935" y="299"/>
                </a:cubicBezTo>
                <a:cubicBezTo>
                  <a:pt x="3944" y="279"/>
                  <a:pt x="3958" y="262"/>
                  <a:pt x="3975" y="249"/>
                </a:cubicBezTo>
                <a:cubicBezTo>
                  <a:pt x="3992" y="235"/>
                  <a:pt x="4013" y="224"/>
                  <a:pt x="4037" y="216"/>
                </a:cubicBezTo>
                <a:cubicBezTo>
                  <a:pt x="4062" y="209"/>
                  <a:pt x="4090" y="205"/>
                  <a:pt x="4120" y="205"/>
                </a:cubicBezTo>
                <a:cubicBezTo>
                  <a:pt x="4136" y="205"/>
                  <a:pt x="4150" y="206"/>
                  <a:pt x="4165" y="208"/>
                </a:cubicBezTo>
                <a:cubicBezTo>
                  <a:pt x="4179" y="210"/>
                  <a:pt x="4192" y="213"/>
                  <a:pt x="4204" y="216"/>
                </a:cubicBezTo>
                <a:cubicBezTo>
                  <a:pt x="4216" y="220"/>
                  <a:pt x="4225" y="223"/>
                  <a:pt x="4233" y="227"/>
                </a:cubicBezTo>
                <a:cubicBezTo>
                  <a:pt x="4241" y="231"/>
                  <a:pt x="4247" y="234"/>
                  <a:pt x="4251" y="237"/>
                </a:cubicBezTo>
                <a:cubicBezTo>
                  <a:pt x="4254" y="239"/>
                  <a:pt x="4257" y="242"/>
                  <a:pt x="4258" y="245"/>
                </a:cubicBezTo>
                <a:cubicBezTo>
                  <a:pt x="4259" y="248"/>
                  <a:pt x="4261" y="251"/>
                  <a:pt x="4261" y="255"/>
                </a:cubicBezTo>
                <a:cubicBezTo>
                  <a:pt x="4262" y="259"/>
                  <a:pt x="4263" y="263"/>
                  <a:pt x="4263" y="269"/>
                </a:cubicBezTo>
                <a:cubicBezTo>
                  <a:pt x="4264" y="275"/>
                  <a:pt x="4264" y="282"/>
                  <a:pt x="4264" y="290"/>
                </a:cubicBezTo>
                <a:cubicBezTo>
                  <a:pt x="4264" y="300"/>
                  <a:pt x="4264" y="308"/>
                  <a:pt x="4263" y="314"/>
                </a:cubicBezTo>
                <a:cubicBezTo>
                  <a:pt x="4263" y="320"/>
                  <a:pt x="4262" y="325"/>
                  <a:pt x="4260" y="329"/>
                </a:cubicBezTo>
                <a:cubicBezTo>
                  <a:pt x="4259" y="333"/>
                  <a:pt x="4257" y="335"/>
                  <a:pt x="4255" y="336"/>
                </a:cubicBezTo>
                <a:cubicBezTo>
                  <a:pt x="4253" y="338"/>
                  <a:pt x="4251" y="338"/>
                  <a:pt x="4248" y="338"/>
                </a:cubicBezTo>
                <a:cubicBezTo>
                  <a:pt x="4244" y="338"/>
                  <a:pt x="4239" y="336"/>
                  <a:pt x="4232" y="332"/>
                </a:cubicBezTo>
                <a:cubicBezTo>
                  <a:pt x="4225" y="329"/>
                  <a:pt x="4217" y="325"/>
                  <a:pt x="4206" y="320"/>
                </a:cubicBezTo>
                <a:cubicBezTo>
                  <a:pt x="4196" y="316"/>
                  <a:pt x="4184" y="312"/>
                  <a:pt x="4170" y="308"/>
                </a:cubicBezTo>
                <a:cubicBezTo>
                  <a:pt x="4157" y="304"/>
                  <a:pt x="4141" y="302"/>
                  <a:pt x="4124" y="302"/>
                </a:cubicBezTo>
                <a:cubicBezTo>
                  <a:pt x="4111" y="302"/>
                  <a:pt x="4100" y="303"/>
                  <a:pt x="4091" y="306"/>
                </a:cubicBezTo>
                <a:cubicBezTo>
                  <a:pt x="4082" y="308"/>
                  <a:pt x="4075" y="312"/>
                  <a:pt x="4069" y="317"/>
                </a:cubicBezTo>
                <a:cubicBezTo>
                  <a:pt x="4063" y="322"/>
                  <a:pt x="4059" y="327"/>
                  <a:pt x="4056" y="334"/>
                </a:cubicBezTo>
                <a:cubicBezTo>
                  <a:pt x="4053" y="340"/>
                  <a:pt x="4051" y="347"/>
                  <a:pt x="4051" y="354"/>
                </a:cubicBezTo>
                <a:cubicBezTo>
                  <a:pt x="4051" y="365"/>
                  <a:pt x="4055" y="375"/>
                  <a:pt x="4062" y="382"/>
                </a:cubicBezTo>
                <a:cubicBezTo>
                  <a:pt x="4069" y="390"/>
                  <a:pt x="4078" y="397"/>
                  <a:pt x="4089" y="403"/>
                </a:cubicBezTo>
                <a:cubicBezTo>
                  <a:pt x="4100" y="409"/>
                  <a:pt x="4113" y="414"/>
                  <a:pt x="4128" y="419"/>
                </a:cubicBezTo>
                <a:cubicBezTo>
                  <a:pt x="4142" y="424"/>
                  <a:pt x="4157" y="430"/>
                  <a:pt x="4171" y="436"/>
                </a:cubicBezTo>
                <a:cubicBezTo>
                  <a:pt x="4186" y="442"/>
                  <a:pt x="4201" y="449"/>
                  <a:pt x="4215" y="457"/>
                </a:cubicBezTo>
                <a:cubicBezTo>
                  <a:pt x="4230" y="465"/>
                  <a:pt x="4242" y="475"/>
                  <a:pt x="4254" y="486"/>
                </a:cubicBezTo>
                <a:cubicBezTo>
                  <a:pt x="4265" y="498"/>
                  <a:pt x="4274" y="512"/>
                  <a:pt x="4281" y="528"/>
                </a:cubicBezTo>
                <a:cubicBezTo>
                  <a:pt x="4288" y="544"/>
                  <a:pt x="4291" y="564"/>
                  <a:pt x="4291" y="586"/>
                </a:cubicBezTo>
                <a:close/>
                <a:moveTo>
                  <a:pt x="4671" y="676"/>
                </a:moveTo>
                <a:cubicBezTo>
                  <a:pt x="4671" y="692"/>
                  <a:pt x="4670" y="704"/>
                  <a:pt x="4668" y="713"/>
                </a:cubicBezTo>
                <a:cubicBezTo>
                  <a:pt x="4666" y="721"/>
                  <a:pt x="4663" y="727"/>
                  <a:pt x="4660" y="731"/>
                </a:cubicBezTo>
                <a:cubicBezTo>
                  <a:pt x="4657" y="734"/>
                  <a:pt x="4652" y="737"/>
                  <a:pt x="4645" y="740"/>
                </a:cubicBezTo>
                <a:cubicBezTo>
                  <a:pt x="4639" y="743"/>
                  <a:pt x="4632" y="745"/>
                  <a:pt x="4623" y="747"/>
                </a:cubicBezTo>
                <a:cubicBezTo>
                  <a:pt x="4615" y="749"/>
                  <a:pt x="4605" y="751"/>
                  <a:pt x="4595" y="752"/>
                </a:cubicBezTo>
                <a:cubicBezTo>
                  <a:pt x="4585" y="753"/>
                  <a:pt x="4575" y="753"/>
                  <a:pt x="4565" y="753"/>
                </a:cubicBezTo>
                <a:cubicBezTo>
                  <a:pt x="4537" y="753"/>
                  <a:pt x="4514" y="750"/>
                  <a:pt x="4494" y="743"/>
                </a:cubicBezTo>
                <a:cubicBezTo>
                  <a:pt x="4474" y="736"/>
                  <a:pt x="4457" y="725"/>
                  <a:pt x="4444" y="711"/>
                </a:cubicBezTo>
                <a:cubicBezTo>
                  <a:pt x="4431" y="696"/>
                  <a:pt x="4421" y="678"/>
                  <a:pt x="4415" y="656"/>
                </a:cubicBezTo>
                <a:cubicBezTo>
                  <a:pt x="4409" y="635"/>
                  <a:pt x="4406" y="609"/>
                  <a:pt x="4406" y="579"/>
                </a:cubicBezTo>
                <a:cubicBezTo>
                  <a:pt x="4406" y="329"/>
                  <a:pt x="4406" y="329"/>
                  <a:pt x="4406" y="329"/>
                </a:cubicBezTo>
                <a:cubicBezTo>
                  <a:pt x="4347" y="329"/>
                  <a:pt x="4347" y="329"/>
                  <a:pt x="4347" y="329"/>
                </a:cubicBezTo>
                <a:cubicBezTo>
                  <a:pt x="4340" y="329"/>
                  <a:pt x="4335" y="325"/>
                  <a:pt x="4331" y="316"/>
                </a:cubicBezTo>
                <a:cubicBezTo>
                  <a:pt x="4328" y="307"/>
                  <a:pt x="4326" y="293"/>
                  <a:pt x="4326" y="273"/>
                </a:cubicBezTo>
                <a:cubicBezTo>
                  <a:pt x="4326" y="263"/>
                  <a:pt x="4326" y="254"/>
                  <a:pt x="4327" y="246"/>
                </a:cubicBezTo>
                <a:cubicBezTo>
                  <a:pt x="4328" y="239"/>
                  <a:pt x="4329" y="233"/>
                  <a:pt x="4331" y="229"/>
                </a:cubicBezTo>
                <a:cubicBezTo>
                  <a:pt x="4333" y="225"/>
                  <a:pt x="4335" y="222"/>
                  <a:pt x="4338" y="220"/>
                </a:cubicBezTo>
                <a:cubicBezTo>
                  <a:pt x="4341" y="218"/>
                  <a:pt x="4344" y="217"/>
                  <a:pt x="4348" y="217"/>
                </a:cubicBezTo>
                <a:cubicBezTo>
                  <a:pt x="4406" y="217"/>
                  <a:pt x="4406" y="217"/>
                  <a:pt x="4406" y="217"/>
                </a:cubicBezTo>
                <a:cubicBezTo>
                  <a:pt x="4406" y="109"/>
                  <a:pt x="4406" y="109"/>
                  <a:pt x="4406" y="109"/>
                </a:cubicBezTo>
                <a:cubicBezTo>
                  <a:pt x="4406" y="105"/>
                  <a:pt x="4407" y="102"/>
                  <a:pt x="4409" y="99"/>
                </a:cubicBezTo>
                <a:cubicBezTo>
                  <a:pt x="4411" y="96"/>
                  <a:pt x="4414" y="93"/>
                  <a:pt x="4420" y="91"/>
                </a:cubicBezTo>
                <a:cubicBezTo>
                  <a:pt x="4425" y="89"/>
                  <a:pt x="4432" y="88"/>
                  <a:pt x="4441" y="87"/>
                </a:cubicBezTo>
                <a:cubicBezTo>
                  <a:pt x="4450" y="86"/>
                  <a:pt x="4461" y="86"/>
                  <a:pt x="4474" y="86"/>
                </a:cubicBezTo>
                <a:cubicBezTo>
                  <a:pt x="4488" y="86"/>
                  <a:pt x="4499" y="86"/>
                  <a:pt x="4508" y="87"/>
                </a:cubicBezTo>
                <a:cubicBezTo>
                  <a:pt x="4517" y="88"/>
                  <a:pt x="4524" y="89"/>
                  <a:pt x="4529" y="91"/>
                </a:cubicBezTo>
                <a:cubicBezTo>
                  <a:pt x="4534" y="93"/>
                  <a:pt x="4537" y="96"/>
                  <a:pt x="4540" y="99"/>
                </a:cubicBezTo>
                <a:cubicBezTo>
                  <a:pt x="4542" y="102"/>
                  <a:pt x="4543" y="105"/>
                  <a:pt x="4543" y="109"/>
                </a:cubicBezTo>
                <a:cubicBezTo>
                  <a:pt x="4543" y="217"/>
                  <a:pt x="4543" y="217"/>
                  <a:pt x="4543" y="217"/>
                </a:cubicBezTo>
                <a:cubicBezTo>
                  <a:pt x="4649" y="217"/>
                  <a:pt x="4649" y="217"/>
                  <a:pt x="4649" y="217"/>
                </a:cubicBezTo>
                <a:cubicBezTo>
                  <a:pt x="4653" y="217"/>
                  <a:pt x="4656" y="218"/>
                  <a:pt x="4659" y="220"/>
                </a:cubicBezTo>
                <a:cubicBezTo>
                  <a:pt x="4661" y="222"/>
                  <a:pt x="4664" y="225"/>
                  <a:pt x="4665" y="229"/>
                </a:cubicBezTo>
                <a:cubicBezTo>
                  <a:pt x="4667" y="233"/>
                  <a:pt x="4669" y="239"/>
                  <a:pt x="4670" y="246"/>
                </a:cubicBezTo>
                <a:cubicBezTo>
                  <a:pt x="4670" y="254"/>
                  <a:pt x="4671" y="263"/>
                  <a:pt x="4671" y="273"/>
                </a:cubicBezTo>
                <a:cubicBezTo>
                  <a:pt x="4671" y="293"/>
                  <a:pt x="4669" y="307"/>
                  <a:pt x="4665" y="316"/>
                </a:cubicBezTo>
                <a:cubicBezTo>
                  <a:pt x="4662" y="325"/>
                  <a:pt x="4657" y="329"/>
                  <a:pt x="4650" y="329"/>
                </a:cubicBezTo>
                <a:cubicBezTo>
                  <a:pt x="4543" y="329"/>
                  <a:pt x="4543" y="329"/>
                  <a:pt x="4543" y="329"/>
                </a:cubicBezTo>
                <a:cubicBezTo>
                  <a:pt x="4543" y="558"/>
                  <a:pt x="4543" y="558"/>
                  <a:pt x="4543" y="558"/>
                </a:cubicBezTo>
                <a:cubicBezTo>
                  <a:pt x="4543" y="585"/>
                  <a:pt x="4547" y="605"/>
                  <a:pt x="4556" y="618"/>
                </a:cubicBezTo>
                <a:cubicBezTo>
                  <a:pt x="4564" y="631"/>
                  <a:pt x="4579" y="638"/>
                  <a:pt x="4600" y="638"/>
                </a:cubicBezTo>
                <a:cubicBezTo>
                  <a:pt x="4608" y="638"/>
                  <a:pt x="4614" y="637"/>
                  <a:pt x="4620" y="636"/>
                </a:cubicBezTo>
                <a:cubicBezTo>
                  <a:pt x="4626" y="635"/>
                  <a:pt x="4631" y="633"/>
                  <a:pt x="4636" y="632"/>
                </a:cubicBezTo>
                <a:cubicBezTo>
                  <a:pt x="4640" y="630"/>
                  <a:pt x="4644" y="629"/>
                  <a:pt x="4647" y="627"/>
                </a:cubicBezTo>
                <a:cubicBezTo>
                  <a:pt x="4650" y="626"/>
                  <a:pt x="4653" y="625"/>
                  <a:pt x="4656" y="625"/>
                </a:cubicBezTo>
                <a:cubicBezTo>
                  <a:pt x="4658" y="625"/>
                  <a:pt x="4660" y="626"/>
                  <a:pt x="4662" y="627"/>
                </a:cubicBezTo>
                <a:cubicBezTo>
                  <a:pt x="4664" y="629"/>
                  <a:pt x="4665" y="631"/>
                  <a:pt x="4667" y="635"/>
                </a:cubicBezTo>
                <a:cubicBezTo>
                  <a:pt x="4668" y="639"/>
                  <a:pt x="4669" y="644"/>
                  <a:pt x="4670" y="650"/>
                </a:cubicBezTo>
                <a:cubicBezTo>
                  <a:pt x="4670" y="657"/>
                  <a:pt x="4671" y="665"/>
                  <a:pt x="4671" y="676"/>
                </a:cubicBezTo>
                <a:close/>
                <a:moveTo>
                  <a:pt x="4925" y="71"/>
                </a:moveTo>
                <a:cubicBezTo>
                  <a:pt x="4925" y="98"/>
                  <a:pt x="4920" y="118"/>
                  <a:pt x="4909" y="128"/>
                </a:cubicBezTo>
                <a:cubicBezTo>
                  <a:pt x="4897" y="139"/>
                  <a:pt x="4876" y="144"/>
                  <a:pt x="4846" y="144"/>
                </a:cubicBezTo>
                <a:cubicBezTo>
                  <a:pt x="4815" y="144"/>
                  <a:pt x="4794" y="139"/>
                  <a:pt x="4783" y="129"/>
                </a:cubicBezTo>
                <a:cubicBezTo>
                  <a:pt x="4772" y="119"/>
                  <a:pt x="4767" y="100"/>
                  <a:pt x="4767" y="74"/>
                </a:cubicBezTo>
                <a:cubicBezTo>
                  <a:pt x="4767" y="46"/>
                  <a:pt x="4772" y="27"/>
                  <a:pt x="4784" y="16"/>
                </a:cubicBezTo>
                <a:cubicBezTo>
                  <a:pt x="4795" y="5"/>
                  <a:pt x="4816" y="0"/>
                  <a:pt x="4847" y="0"/>
                </a:cubicBezTo>
                <a:cubicBezTo>
                  <a:pt x="4877" y="0"/>
                  <a:pt x="4898" y="5"/>
                  <a:pt x="4909" y="15"/>
                </a:cubicBezTo>
                <a:cubicBezTo>
                  <a:pt x="4920" y="26"/>
                  <a:pt x="4925" y="44"/>
                  <a:pt x="4925" y="71"/>
                </a:cubicBezTo>
                <a:close/>
                <a:moveTo>
                  <a:pt x="4915" y="724"/>
                </a:moveTo>
                <a:cubicBezTo>
                  <a:pt x="4915" y="727"/>
                  <a:pt x="4914" y="731"/>
                  <a:pt x="4912" y="733"/>
                </a:cubicBezTo>
                <a:cubicBezTo>
                  <a:pt x="4910" y="736"/>
                  <a:pt x="4906" y="738"/>
                  <a:pt x="4901" y="740"/>
                </a:cubicBezTo>
                <a:cubicBezTo>
                  <a:pt x="4895" y="742"/>
                  <a:pt x="4888" y="743"/>
                  <a:pt x="4880" y="744"/>
                </a:cubicBezTo>
                <a:cubicBezTo>
                  <a:pt x="4871" y="745"/>
                  <a:pt x="4860" y="746"/>
                  <a:pt x="4846" y="746"/>
                </a:cubicBezTo>
                <a:cubicBezTo>
                  <a:pt x="4833" y="746"/>
                  <a:pt x="4822" y="745"/>
                  <a:pt x="4813" y="744"/>
                </a:cubicBezTo>
                <a:cubicBezTo>
                  <a:pt x="4804" y="743"/>
                  <a:pt x="4797" y="742"/>
                  <a:pt x="4792" y="740"/>
                </a:cubicBezTo>
                <a:cubicBezTo>
                  <a:pt x="4786" y="738"/>
                  <a:pt x="4783" y="736"/>
                  <a:pt x="4781" y="733"/>
                </a:cubicBezTo>
                <a:cubicBezTo>
                  <a:pt x="4778" y="731"/>
                  <a:pt x="4777" y="727"/>
                  <a:pt x="4777" y="724"/>
                </a:cubicBezTo>
                <a:cubicBezTo>
                  <a:pt x="4777" y="237"/>
                  <a:pt x="4777" y="237"/>
                  <a:pt x="4777" y="237"/>
                </a:cubicBezTo>
                <a:cubicBezTo>
                  <a:pt x="4777" y="233"/>
                  <a:pt x="4778" y="230"/>
                  <a:pt x="4781" y="227"/>
                </a:cubicBezTo>
                <a:cubicBezTo>
                  <a:pt x="4783" y="225"/>
                  <a:pt x="4786" y="222"/>
                  <a:pt x="4792" y="220"/>
                </a:cubicBezTo>
                <a:cubicBezTo>
                  <a:pt x="4797" y="218"/>
                  <a:pt x="4804" y="217"/>
                  <a:pt x="4813" y="216"/>
                </a:cubicBezTo>
                <a:cubicBezTo>
                  <a:pt x="4822" y="215"/>
                  <a:pt x="4833" y="214"/>
                  <a:pt x="4846" y="214"/>
                </a:cubicBezTo>
                <a:cubicBezTo>
                  <a:pt x="4860" y="214"/>
                  <a:pt x="4871" y="215"/>
                  <a:pt x="4880" y="216"/>
                </a:cubicBezTo>
                <a:cubicBezTo>
                  <a:pt x="4888" y="217"/>
                  <a:pt x="4895" y="218"/>
                  <a:pt x="4901" y="220"/>
                </a:cubicBezTo>
                <a:cubicBezTo>
                  <a:pt x="4906" y="222"/>
                  <a:pt x="4910" y="225"/>
                  <a:pt x="4912" y="227"/>
                </a:cubicBezTo>
                <a:cubicBezTo>
                  <a:pt x="4914" y="230"/>
                  <a:pt x="4915" y="233"/>
                  <a:pt x="4915" y="237"/>
                </a:cubicBezTo>
                <a:lnTo>
                  <a:pt x="4915" y="724"/>
                </a:lnTo>
                <a:close/>
                <a:moveTo>
                  <a:pt x="5341" y="676"/>
                </a:moveTo>
                <a:cubicBezTo>
                  <a:pt x="5341" y="692"/>
                  <a:pt x="5340" y="704"/>
                  <a:pt x="5338" y="713"/>
                </a:cubicBezTo>
                <a:cubicBezTo>
                  <a:pt x="5336" y="721"/>
                  <a:pt x="5333" y="727"/>
                  <a:pt x="5330" y="731"/>
                </a:cubicBezTo>
                <a:cubicBezTo>
                  <a:pt x="5327" y="734"/>
                  <a:pt x="5322" y="737"/>
                  <a:pt x="5316" y="740"/>
                </a:cubicBezTo>
                <a:cubicBezTo>
                  <a:pt x="5309" y="743"/>
                  <a:pt x="5302" y="745"/>
                  <a:pt x="5293" y="747"/>
                </a:cubicBezTo>
                <a:cubicBezTo>
                  <a:pt x="5285" y="749"/>
                  <a:pt x="5275" y="751"/>
                  <a:pt x="5265" y="752"/>
                </a:cubicBezTo>
                <a:cubicBezTo>
                  <a:pt x="5255" y="753"/>
                  <a:pt x="5245" y="753"/>
                  <a:pt x="5235" y="753"/>
                </a:cubicBezTo>
                <a:cubicBezTo>
                  <a:pt x="5208" y="753"/>
                  <a:pt x="5184" y="750"/>
                  <a:pt x="5164" y="743"/>
                </a:cubicBezTo>
                <a:cubicBezTo>
                  <a:pt x="5144" y="736"/>
                  <a:pt x="5127" y="725"/>
                  <a:pt x="5114" y="711"/>
                </a:cubicBezTo>
                <a:cubicBezTo>
                  <a:pt x="5101" y="696"/>
                  <a:pt x="5091" y="678"/>
                  <a:pt x="5085" y="656"/>
                </a:cubicBezTo>
                <a:cubicBezTo>
                  <a:pt x="5079" y="635"/>
                  <a:pt x="5076" y="609"/>
                  <a:pt x="5076" y="579"/>
                </a:cubicBezTo>
                <a:cubicBezTo>
                  <a:pt x="5076" y="329"/>
                  <a:pt x="5076" y="329"/>
                  <a:pt x="5076" y="329"/>
                </a:cubicBezTo>
                <a:cubicBezTo>
                  <a:pt x="5017" y="329"/>
                  <a:pt x="5017" y="329"/>
                  <a:pt x="5017" y="329"/>
                </a:cubicBezTo>
                <a:cubicBezTo>
                  <a:pt x="5010" y="329"/>
                  <a:pt x="5005" y="325"/>
                  <a:pt x="5001" y="316"/>
                </a:cubicBezTo>
                <a:cubicBezTo>
                  <a:pt x="4998" y="307"/>
                  <a:pt x="4996" y="293"/>
                  <a:pt x="4996" y="273"/>
                </a:cubicBezTo>
                <a:cubicBezTo>
                  <a:pt x="4996" y="263"/>
                  <a:pt x="4996" y="254"/>
                  <a:pt x="4997" y="246"/>
                </a:cubicBezTo>
                <a:cubicBezTo>
                  <a:pt x="4998" y="239"/>
                  <a:pt x="5000" y="233"/>
                  <a:pt x="5001" y="229"/>
                </a:cubicBezTo>
                <a:cubicBezTo>
                  <a:pt x="5003" y="225"/>
                  <a:pt x="5006" y="222"/>
                  <a:pt x="5008" y="220"/>
                </a:cubicBezTo>
                <a:cubicBezTo>
                  <a:pt x="5011" y="218"/>
                  <a:pt x="5014" y="217"/>
                  <a:pt x="5018" y="217"/>
                </a:cubicBezTo>
                <a:cubicBezTo>
                  <a:pt x="5076" y="217"/>
                  <a:pt x="5076" y="217"/>
                  <a:pt x="5076" y="217"/>
                </a:cubicBezTo>
                <a:cubicBezTo>
                  <a:pt x="5076" y="109"/>
                  <a:pt x="5076" y="109"/>
                  <a:pt x="5076" y="109"/>
                </a:cubicBezTo>
                <a:cubicBezTo>
                  <a:pt x="5076" y="105"/>
                  <a:pt x="5077" y="102"/>
                  <a:pt x="5079" y="99"/>
                </a:cubicBezTo>
                <a:cubicBezTo>
                  <a:pt x="5081" y="96"/>
                  <a:pt x="5085" y="93"/>
                  <a:pt x="5090" y="91"/>
                </a:cubicBezTo>
                <a:cubicBezTo>
                  <a:pt x="5095" y="89"/>
                  <a:pt x="5102" y="88"/>
                  <a:pt x="5111" y="87"/>
                </a:cubicBezTo>
                <a:cubicBezTo>
                  <a:pt x="5120" y="86"/>
                  <a:pt x="5131" y="86"/>
                  <a:pt x="5144" y="86"/>
                </a:cubicBezTo>
                <a:cubicBezTo>
                  <a:pt x="5158" y="86"/>
                  <a:pt x="5169" y="86"/>
                  <a:pt x="5178" y="87"/>
                </a:cubicBezTo>
                <a:cubicBezTo>
                  <a:pt x="5187" y="88"/>
                  <a:pt x="5194" y="89"/>
                  <a:pt x="5199" y="91"/>
                </a:cubicBezTo>
                <a:cubicBezTo>
                  <a:pt x="5204" y="93"/>
                  <a:pt x="5208" y="96"/>
                  <a:pt x="5210" y="99"/>
                </a:cubicBezTo>
                <a:cubicBezTo>
                  <a:pt x="5212" y="102"/>
                  <a:pt x="5213" y="105"/>
                  <a:pt x="5213" y="109"/>
                </a:cubicBezTo>
                <a:cubicBezTo>
                  <a:pt x="5213" y="217"/>
                  <a:pt x="5213" y="217"/>
                  <a:pt x="5213" y="217"/>
                </a:cubicBezTo>
                <a:cubicBezTo>
                  <a:pt x="5319" y="217"/>
                  <a:pt x="5319" y="217"/>
                  <a:pt x="5319" y="217"/>
                </a:cubicBezTo>
                <a:cubicBezTo>
                  <a:pt x="5323" y="217"/>
                  <a:pt x="5326" y="218"/>
                  <a:pt x="5329" y="220"/>
                </a:cubicBezTo>
                <a:cubicBezTo>
                  <a:pt x="5332" y="222"/>
                  <a:pt x="5334" y="225"/>
                  <a:pt x="5336" y="229"/>
                </a:cubicBezTo>
                <a:cubicBezTo>
                  <a:pt x="5337" y="233"/>
                  <a:pt x="5339" y="239"/>
                  <a:pt x="5340" y="246"/>
                </a:cubicBezTo>
                <a:cubicBezTo>
                  <a:pt x="5341" y="254"/>
                  <a:pt x="5341" y="263"/>
                  <a:pt x="5341" y="273"/>
                </a:cubicBezTo>
                <a:cubicBezTo>
                  <a:pt x="5341" y="293"/>
                  <a:pt x="5339" y="307"/>
                  <a:pt x="5336" y="316"/>
                </a:cubicBezTo>
                <a:cubicBezTo>
                  <a:pt x="5332" y="325"/>
                  <a:pt x="5327" y="329"/>
                  <a:pt x="5320" y="329"/>
                </a:cubicBezTo>
                <a:cubicBezTo>
                  <a:pt x="5213" y="329"/>
                  <a:pt x="5213" y="329"/>
                  <a:pt x="5213" y="329"/>
                </a:cubicBezTo>
                <a:cubicBezTo>
                  <a:pt x="5213" y="558"/>
                  <a:pt x="5213" y="558"/>
                  <a:pt x="5213" y="558"/>
                </a:cubicBezTo>
                <a:cubicBezTo>
                  <a:pt x="5213" y="585"/>
                  <a:pt x="5217" y="605"/>
                  <a:pt x="5226" y="618"/>
                </a:cubicBezTo>
                <a:cubicBezTo>
                  <a:pt x="5234" y="631"/>
                  <a:pt x="5249" y="638"/>
                  <a:pt x="5271" y="638"/>
                </a:cubicBezTo>
                <a:cubicBezTo>
                  <a:pt x="5278" y="638"/>
                  <a:pt x="5284" y="637"/>
                  <a:pt x="5290" y="636"/>
                </a:cubicBezTo>
                <a:cubicBezTo>
                  <a:pt x="5296" y="635"/>
                  <a:pt x="5301" y="633"/>
                  <a:pt x="5306" y="632"/>
                </a:cubicBezTo>
                <a:cubicBezTo>
                  <a:pt x="5310" y="630"/>
                  <a:pt x="5314" y="629"/>
                  <a:pt x="5317" y="627"/>
                </a:cubicBezTo>
                <a:cubicBezTo>
                  <a:pt x="5320" y="626"/>
                  <a:pt x="5323" y="625"/>
                  <a:pt x="5326" y="625"/>
                </a:cubicBezTo>
                <a:cubicBezTo>
                  <a:pt x="5328" y="625"/>
                  <a:pt x="5330" y="626"/>
                  <a:pt x="5332" y="627"/>
                </a:cubicBezTo>
                <a:cubicBezTo>
                  <a:pt x="5334" y="629"/>
                  <a:pt x="5336" y="631"/>
                  <a:pt x="5337" y="635"/>
                </a:cubicBezTo>
                <a:cubicBezTo>
                  <a:pt x="5338" y="639"/>
                  <a:pt x="5339" y="644"/>
                  <a:pt x="5340" y="650"/>
                </a:cubicBezTo>
                <a:cubicBezTo>
                  <a:pt x="5341" y="657"/>
                  <a:pt x="5341" y="665"/>
                  <a:pt x="5341" y="676"/>
                </a:cubicBezTo>
                <a:close/>
                <a:moveTo>
                  <a:pt x="5903" y="724"/>
                </a:moveTo>
                <a:cubicBezTo>
                  <a:pt x="5903" y="727"/>
                  <a:pt x="5902" y="731"/>
                  <a:pt x="5901" y="733"/>
                </a:cubicBezTo>
                <a:cubicBezTo>
                  <a:pt x="5899" y="736"/>
                  <a:pt x="5896" y="738"/>
                  <a:pt x="5891" y="740"/>
                </a:cubicBezTo>
                <a:cubicBezTo>
                  <a:pt x="5886" y="742"/>
                  <a:pt x="5880" y="743"/>
                  <a:pt x="5873" y="744"/>
                </a:cubicBezTo>
                <a:cubicBezTo>
                  <a:pt x="5865" y="745"/>
                  <a:pt x="5856" y="746"/>
                  <a:pt x="5845" y="746"/>
                </a:cubicBezTo>
                <a:cubicBezTo>
                  <a:pt x="5833" y="746"/>
                  <a:pt x="5823" y="745"/>
                  <a:pt x="5815" y="744"/>
                </a:cubicBezTo>
                <a:cubicBezTo>
                  <a:pt x="5808" y="743"/>
                  <a:pt x="5802" y="742"/>
                  <a:pt x="5798" y="740"/>
                </a:cubicBezTo>
                <a:cubicBezTo>
                  <a:pt x="5793" y="738"/>
                  <a:pt x="5790" y="736"/>
                  <a:pt x="5788" y="733"/>
                </a:cubicBezTo>
                <a:cubicBezTo>
                  <a:pt x="5787" y="731"/>
                  <a:pt x="5786" y="727"/>
                  <a:pt x="5786" y="724"/>
                </a:cubicBezTo>
                <a:cubicBezTo>
                  <a:pt x="5786" y="667"/>
                  <a:pt x="5786" y="667"/>
                  <a:pt x="5786" y="667"/>
                </a:cubicBezTo>
                <a:cubicBezTo>
                  <a:pt x="5759" y="697"/>
                  <a:pt x="5731" y="718"/>
                  <a:pt x="5703" y="733"/>
                </a:cubicBezTo>
                <a:cubicBezTo>
                  <a:pt x="5675" y="748"/>
                  <a:pt x="5647" y="755"/>
                  <a:pt x="5617" y="755"/>
                </a:cubicBezTo>
                <a:cubicBezTo>
                  <a:pt x="5583" y="755"/>
                  <a:pt x="5555" y="749"/>
                  <a:pt x="5532" y="739"/>
                </a:cubicBezTo>
                <a:cubicBezTo>
                  <a:pt x="5509" y="728"/>
                  <a:pt x="5491" y="713"/>
                  <a:pt x="5477" y="694"/>
                </a:cubicBezTo>
                <a:cubicBezTo>
                  <a:pt x="5463" y="675"/>
                  <a:pt x="5453" y="653"/>
                  <a:pt x="5447" y="628"/>
                </a:cubicBezTo>
                <a:cubicBezTo>
                  <a:pt x="5441" y="603"/>
                  <a:pt x="5438" y="572"/>
                  <a:pt x="5438" y="535"/>
                </a:cubicBezTo>
                <a:cubicBezTo>
                  <a:pt x="5438" y="236"/>
                  <a:pt x="5438" y="236"/>
                  <a:pt x="5438" y="236"/>
                </a:cubicBezTo>
                <a:cubicBezTo>
                  <a:pt x="5438" y="232"/>
                  <a:pt x="5439" y="229"/>
                  <a:pt x="5441" y="226"/>
                </a:cubicBezTo>
                <a:cubicBezTo>
                  <a:pt x="5443" y="224"/>
                  <a:pt x="5447" y="221"/>
                  <a:pt x="5452" y="220"/>
                </a:cubicBezTo>
                <a:cubicBezTo>
                  <a:pt x="5457" y="218"/>
                  <a:pt x="5464" y="216"/>
                  <a:pt x="5473" y="215"/>
                </a:cubicBezTo>
                <a:cubicBezTo>
                  <a:pt x="5482" y="215"/>
                  <a:pt x="5493" y="214"/>
                  <a:pt x="5506" y="214"/>
                </a:cubicBezTo>
                <a:cubicBezTo>
                  <a:pt x="5520" y="214"/>
                  <a:pt x="5531" y="215"/>
                  <a:pt x="5540" y="215"/>
                </a:cubicBezTo>
                <a:cubicBezTo>
                  <a:pt x="5548" y="216"/>
                  <a:pt x="5555" y="218"/>
                  <a:pt x="5561" y="220"/>
                </a:cubicBezTo>
                <a:cubicBezTo>
                  <a:pt x="5566" y="221"/>
                  <a:pt x="5570" y="224"/>
                  <a:pt x="5572" y="226"/>
                </a:cubicBezTo>
                <a:cubicBezTo>
                  <a:pt x="5574" y="229"/>
                  <a:pt x="5575" y="232"/>
                  <a:pt x="5575" y="236"/>
                </a:cubicBezTo>
                <a:cubicBezTo>
                  <a:pt x="5575" y="512"/>
                  <a:pt x="5575" y="512"/>
                  <a:pt x="5575" y="512"/>
                </a:cubicBezTo>
                <a:cubicBezTo>
                  <a:pt x="5575" y="537"/>
                  <a:pt x="5577" y="557"/>
                  <a:pt x="5580" y="570"/>
                </a:cubicBezTo>
                <a:cubicBezTo>
                  <a:pt x="5583" y="584"/>
                  <a:pt x="5588" y="595"/>
                  <a:pt x="5595" y="605"/>
                </a:cubicBezTo>
                <a:cubicBezTo>
                  <a:pt x="5602" y="614"/>
                  <a:pt x="5610" y="622"/>
                  <a:pt x="5621" y="627"/>
                </a:cubicBezTo>
                <a:cubicBezTo>
                  <a:pt x="5631" y="632"/>
                  <a:pt x="5643" y="635"/>
                  <a:pt x="5657" y="635"/>
                </a:cubicBezTo>
                <a:cubicBezTo>
                  <a:pt x="5675" y="635"/>
                  <a:pt x="5692" y="629"/>
                  <a:pt x="5710" y="616"/>
                </a:cubicBezTo>
                <a:cubicBezTo>
                  <a:pt x="5728" y="603"/>
                  <a:pt x="5746" y="585"/>
                  <a:pt x="5767" y="560"/>
                </a:cubicBezTo>
                <a:cubicBezTo>
                  <a:pt x="5767" y="236"/>
                  <a:pt x="5767" y="236"/>
                  <a:pt x="5767" y="236"/>
                </a:cubicBezTo>
                <a:cubicBezTo>
                  <a:pt x="5767" y="232"/>
                  <a:pt x="5768" y="229"/>
                  <a:pt x="5770" y="226"/>
                </a:cubicBezTo>
                <a:cubicBezTo>
                  <a:pt x="5772" y="224"/>
                  <a:pt x="5775" y="221"/>
                  <a:pt x="5780" y="220"/>
                </a:cubicBezTo>
                <a:cubicBezTo>
                  <a:pt x="5786" y="218"/>
                  <a:pt x="5793" y="216"/>
                  <a:pt x="5802" y="215"/>
                </a:cubicBezTo>
                <a:cubicBezTo>
                  <a:pt x="5810" y="215"/>
                  <a:pt x="5821" y="214"/>
                  <a:pt x="5835" y="214"/>
                </a:cubicBezTo>
                <a:cubicBezTo>
                  <a:pt x="5848" y="214"/>
                  <a:pt x="5860" y="215"/>
                  <a:pt x="5868" y="215"/>
                </a:cubicBezTo>
                <a:cubicBezTo>
                  <a:pt x="5877" y="216"/>
                  <a:pt x="5884" y="218"/>
                  <a:pt x="5889" y="220"/>
                </a:cubicBezTo>
                <a:cubicBezTo>
                  <a:pt x="5894" y="221"/>
                  <a:pt x="5898" y="224"/>
                  <a:pt x="5900" y="226"/>
                </a:cubicBezTo>
                <a:cubicBezTo>
                  <a:pt x="5902" y="229"/>
                  <a:pt x="5903" y="232"/>
                  <a:pt x="5903" y="236"/>
                </a:cubicBezTo>
                <a:lnTo>
                  <a:pt x="5903" y="724"/>
                </a:lnTo>
                <a:close/>
                <a:moveTo>
                  <a:pt x="6504" y="724"/>
                </a:moveTo>
                <a:cubicBezTo>
                  <a:pt x="6504" y="727"/>
                  <a:pt x="6503" y="731"/>
                  <a:pt x="6502" y="733"/>
                </a:cubicBezTo>
                <a:cubicBezTo>
                  <a:pt x="6500" y="736"/>
                  <a:pt x="6497" y="738"/>
                  <a:pt x="6492" y="740"/>
                </a:cubicBezTo>
                <a:cubicBezTo>
                  <a:pt x="6487" y="742"/>
                  <a:pt x="6481" y="743"/>
                  <a:pt x="6474" y="744"/>
                </a:cubicBezTo>
                <a:cubicBezTo>
                  <a:pt x="6466" y="745"/>
                  <a:pt x="6457" y="746"/>
                  <a:pt x="6446" y="746"/>
                </a:cubicBezTo>
                <a:cubicBezTo>
                  <a:pt x="6434" y="746"/>
                  <a:pt x="6424" y="745"/>
                  <a:pt x="6417" y="744"/>
                </a:cubicBezTo>
                <a:cubicBezTo>
                  <a:pt x="6409" y="743"/>
                  <a:pt x="6403" y="742"/>
                  <a:pt x="6399" y="740"/>
                </a:cubicBezTo>
                <a:cubicBezTo>
                  <a:pt x="6394" y="738"/>
                  <a:pt x="6391" y="736"/>
                  <a:pt x="6389" y="733"/>
                </a:cubicBezTo>
                <a:cubicBezTo>
                  <a:pt x="6388" y="731"/>
                  <a:pt x="6387" y="727"/>
                  <a:pt x="6387" y="724"/>
                </a:cubicBezTo>
                <a:cubicBezTo>
                  <a:pt x="6387" y="667"/>
                  <a:pt x="6387" y="667"/>
                  <a:pt x="6387" y="667"/>
                </a:cubicBezTo>
                <a:cubicBezTo>
                  <a:pt x="6360" y="697"/>
                  <a:pt x="6332" y="718"/>
                  <a:pt x="6304" y="733"/>
                </a:cubicBezTo>
                <a:cubicBezTo>
                  <a:pt x="6277" y="748"/>
                  <a:pt x="6248" y="755"/>
                  <a:pt x="6218" y="755"/>
                </a:cubicBezTo>
                <a:cubicBezTo>
                  <a:pt x="6184" y="755"/>
                  <a:pt x="6156" y="749"/>
                  <a:pt x="6133" y="739"/>
                </a:cubicBezTo>
                <a:cubicBezTo>
                  <a:pt x="6110" y="728"/>
                  <a:pt x="6092" y="713"/>
                  <a:pt x="6078" y="694"/>
                </a:cubicBezTo>
                <a:cubicBezTo>
                  <a:pt x="6064" y="675"/>
                  <a:pt x="6054" y="653"/>
                  <a:pt x="6048" y="628"/>
                </a:cubicBezTo>
                <a:cubicBezTo>
                  <a:pt x="6042" y="603"/>
                  <a:pt x="6039" y="572"/>
                  <a:pt x="6039" y="535"/>
                </a:cubicBezTo>
                <a:cubicBezTo>
                  <a:pt x="6039" y="236"/>
                  <a:pt x="6039" y="236"/>
                  <a:pt x="6039" y="236"/>
                </a:cubicBezTo>
                <a:cubicBezTo>
                  <a:pt x="6039" y="232"/>
                  <a:pt x="6040" y="229"/>
                  <a:pt x="6042" y="226"/>
                </a:cubicBezTo>
                <a:cubicBezTo>
                  <a:pt x="6044" y="224"/>
                  <a:pt x="6048" y="221"/>
                  <a:pt x="6053" y="220"/>
                </a:cubicBezTo>
                <a:cubicBezTo>
                  <a:pt x="6058" y="218"/>
                  <a:pt x="6065" y="216"/>
                  <a:pt x="6074" y="215"/>
                </a:cubicBezTo>
                <a:cubicBezTo>
                  <a:pt x="6083" y="215"/>
                  <a:pt x="6094" y="214"/>
                  <a:pt x="6107" y="214"/>
                </a:cubicBezTo>
                <a:cubicBezTo>
                  <a:pt x="6121" y="214"/>
                  <a:pt x="6132" y="215"/>
                  <a:pt x="6141" y="215"/>
                </a:cubicBezTo>
                <a:cubicBezTo>
                  <a:pt x="6149" y="216"/>
                  <a:pt x="6156" y="218"/>
                  <a:pt x="6162" y="220"/>
                </a:cubicBezTo>
                <a:cubicBezTo>
                  <a:pt x="6167" y="221"/>
                  <a:pt x="6171" y="224"/>
                  <a:pt x="6173" y="226"/>
                </a:cubicBezTo>
                <a:cubicBezTo>
                  <a:pt x="6175" y="229"/>
                  <a:pt x="6176" y="232"/>
                  <a:pt x="6176" y="236"/>
                </a:cubicBezTo>
                <a:cubicBezTo>
                  <a:pt x="6176" y="512"/>
                  <a:pt x="6176" y="512"/>
                  <a:pt x="6176" y="512"/>
                </a:cubicBezTo>
                <a:cubicBezTo>
                  <a:pt x="6176" y="537"/>
                  <a:pt x="6178" y="557"/>
                  <a:pt x="6181" y="570"/>
                </a:cubicBezTo>
                <a:cubicBezTo>
                  <a:pt x="6184" y="584"/>
                  <a:pt x="6189" y="595"/>
                  <a:pt x="6196" y="605"/>
                </a:cubicBezTo>
                <a:cubicBezTo>
                  <a:pt x="6203" y="614"/>
                  <a:pt x="6211" y="622"/>
                  <a:pt x="6222" y="627"/>
                </a:cubicBezTo>
                <a:cubicBezTo>
                  <a:pt x="6232" y="632"/>
                  <a:pt x="6244" y="635"/>
                  <a:pt x="6258" y="635"/>
                </a:cubicBezTo>
                <a:cubicBezTo>
                  <a:pt x="6276" y="635"/>
                  <a:pt x="6293" y="629"/>
                  <a:pt x="6311" y="616"/>
                </a:cubicBezTo>
                <a:cubicBezTo>
                  <a:pt x="6329" y="603"/>
                  <a:pt x="6348" y="585"/>
                  <a:pt x="6368" y="560"/>
                </a:cubicBezTo>
                <a:cubicBezTo>
                  <a:pt x="6368" y="236"/>
                  <a:pt x="6368" y="236"/>
                  <a:pt x="6368" y="236"/>
                </a:cubicBezTo>
                <a:cubicBezTo>
                  <a:pt x="6368" y="232"/>
                  <a:pt x="6369" y="229"/>
                  <a:pt x="6371" y="226"/>
                </a:cubicBezTo>
                <a:cubicBezTo>
                  <a:pt x="6373" y="224"/>
                  <a:pt x="6376" y="221"/>
                  <a:pt x="6382" y="220"/>
                </a:cubicBezTo>
                <a:cubicBezTo>
                  <a:pt x="6387" y="218"/>
                  <a:pt x="6394" y="216"/>
                  <a:pt x="6403" y="215"/>
                </a:cubicBezTo>
                <a:cubicBezTo>
                  <a:pt x="6411" y="215"/>
                  <a:pt x="6422" y="214"/>
                  <a:pt x="6436" y="214"/>
                </a:cubicBezTo>
                <a:cubicBezTo>
                  <a:pt x="6449" y="214"/>
                  <a:pt x="6461" y="215"/>
                  <a:pt x="6469" y="215"/>
                </a:cubicBezTo>
                <a:cubicBezTo>
                  <a:pt x="6478" y="216"/>
                  <a:pt x="6485" y="218"/>
                  <a:pt x="6490" y="220"/>
                </a:cubicBezTo>
                <a:cubicBezTo>
                  <a:pt x="6495" y="221"/>
                  <a:pt x="6499" y="224"/>
                  <a:pt x="6501" y="226"/>
                </a:cubicBezTo>
                <a:cubicBezTo>
                  <a:pt x="6503" y="229"/>
                  <a:pt x="6504" y="232"/>
                  <a:pt x="6504" y="236"/>
                </a:cubicBezTo>
                <a:lnTo>
                  <a:pt x="6504" y="724"/>
                </a:lnTo>
                <a:close/>
                <a:moveTo>
                  <a:pt x="6931" y="676"/>
                </a:moveTo>
                <a:cubicBezTo>
                  <a:pt x="6931" y="692"/>
                  <a:pt x="6930" y="704"/>
                  <a:pt x="6928" y="713"/>
                </a:cubicBezTo>
                <a:cubicBezTo>
                  <a:pt x="6926" y="721"/>
                  <a:pt x="6924" y="727"/>
                  <a:pt x="6920" y="731"/>
                </a:cubicBezTo>
                <a:cubicBezTo>
                  <a:pt x="6917" y="734"/>
                  <a:pt x="6912" y="737"/>
                  <a:pt x="6906" y="740"/>
                </a:cubicBezTo>
                <a:cubicBezTo>
                  <a:pt x="6900" y="743"/>
                  <a:pt x="6892" y="745"/>
                  <a:pt x="6884" y="747"/>
                </a:cubicBezTo>
                <a:cubicBezTo>
                  <a:pt x="6875" y="749"/>
                  <a:pt x="6866" y="751"/>
                  <a:pt x="6856" y="752"/>
                </a:cubicBezTo>
                <a:cubicBezTo>
                  <a:pt x="6846" y="753"/>
                  <a:pt x="6835" y="753"/>
                  <a:pt x="6825" y="753"/>
                </a:cubicBezTo>
                <a:cubicBezTo>
                  <a:pt x="6798" y="753"/>
                  <a:pt x="6774" y="750"/>
                  <a:pt x="6754" y="743"/>
                </a:cubicBezTo>
                <a:cubicBezTo>
                  <a:pt x="6734" y="736"/>
                  <a:pt x="6718" y="725"/>
                  <a:pt x="6704" y="711"/>
                </a:cubicBezTo>
                <a:cubicBezTo>
                  <a:pt x="6691" y="696"/>
                  <a:pt x="6682" y="678"/>
                  <a:pt x="6675" y="656"/>
                </a:cubicBezTo>
                <a:cubicBezTo>
                  <a:pt x="6669" y="635"/>
                  <a:pt x="6666" y="609"/>
                  <a:pt x="6666" y="579"/>
                </a:cubicBezTo>
                <a:cubicBezTo>
                  <a:pt x="6666" y="329"/>
                  <a:pt x="6666" y="329"/>
                  <a:pt x="6666" y="329"/>
                </a:cubicBezTo>
                <a:cubicBezTo>
                  <a:pt x="6608" y="329"/>
                  <a:pt x="6608" y="329"/>
                  <a:pt x="6608" y="329"/>
                </a:cubicBezTo>
                <a:cubicBezTo>
                  <a:pt x="6601" y="329"/>
                  <a:pt x="6595" y="325"/>
                  <a:pt x="6592" y="316"/>
                </a:cubicBezTo>
                <a:cubicBezTo>
                  <a:pt x="6588" y="307"/>
                  <a:pt x="6586" y="293"/>
                  <a:pt x="6586" y="273"/>
                </a:cubicBezTo>
                <a:cubicBezTo>
                  <a:pt x="6586" y="263"/>
                  <a:pt x="6587" y="254"/>
                  <a:pt x="6588" y="246"/>
                </a:cubicBezTo>
                <a:cubicBezTo>
                  <a:pt x="6589" y="239"/>
                  <a:pt x="6590" y="233"/>
                  <a:pt x="6592" y="229"/>
                </a:cubicBezTo>
                <a:cubicBezTo>
                  <a:pt x="6594" y="225"/>
                  <a:pt x="6596" y="222"/>
                  <a:pt x="6599" y="220"/>
                </a:cubicBezTo>
                <a:cubicBezTo>
                  <a:pt x="6601" y="218"/>
                  <a:pt x="6605" y="217"/>
                  <a:pt x="6608" y="217"/>
                </a:cubicBezTo>
                <a:cubicBezTo>
                  <a:pt x="6666" y="217"/>
                  <a:pt x="6666" y="217"/>
                  <a:pt x="6666" y="217"/>
                </a:cubicBezTo>
                <a:cubicBezTo>
                  <a:pt x="6666" y="109"/>
                  <a:pt x="6666" y="109"/>
                  <a:pt x="6666" y="109"/>
                </a:cubicBezTo>
                <a:cubicBezTo>
                  <a:pt x="6666" y="105"/>
                  <a:pt x="6667" y="102"/>
                  <a:pt x="6669" y="99"/>
                </a:cubicBezTo>
                <a:cubicBezTo>
                  <a:pt x="6671" y="96"/>
                  <a:pt x="6675" y="93"/>
                  <a:pt x="6680" y="91"/>
                </a:cubicBezTo>
                <a:cubicBezTo>
                  <a:pt x="6685" y="89"/>
                  <a:pt x="6692" y="88"/>
                  <a:pt x="6701" y="87"/>
                </a:cubicBezTo>
                <a:cubicBezTo>
                  <a:pt x="6710" y="86"/>
                  <a:pt x="6721" y="86"/>
                  <a:pt x="6735" y="86"/>
                </a:cubicBezTo>
                <a:cubicBezTo>
                  <a:pt x="6748" y="86"/>
                  <a:pt x="6759" y="86"/>
                  <a:pt x="6768" y="87"/>
                </a:cubicBezTo>
                <a:cubicBezTo>
                  <a:pt x="6777" y="88"/>
                  <a:pt x="6784" y="89"/>
                  <a:pt x="6789" y="91"/>
                </a:cubicBezTo>
                <a:cubicBezTo>
                  <a:pt x="6794" y="93"/>
                  <a:pt x="6798" y="96"/>
                  <a:pt x="6800" y="99"/>
                </a:cubicBezTo>
                <a:cubicBezTo>
                  <a:pt x="6802" y="102"/>
                  <a:pt x="6803" y="105"/>
                  <a:pt x="6803" y="109"/>
                </a:cubicBezTo>
                <a:cubicBezTo>
                  <a:pt x="6803" y="217"/>
                  <a:pt x="6803" y="217"/>
                  <a:pt x="6803" y="217"/>
                </a:cubicBezTo>
                <a:cubicBezTo>
                  <a:pt x="6910" y="217"/>
                  <a:pt x="6910" y="217"/>
                  <a:pt x="6910" y="217"/>
                </a:cubicBezTo>
                <a:cubicBezTo>
                  <a:pt x="6913" y="217"/>
                  <a:pt x="6916" y="218"/>
                  <a:pt x="6919" y="220"/>
                </a:cubicBezTo>
                <a:cubicBezTo>
                  <a:pt x="6922" y="222"/>
                  <a:pt x="6924" y="225"/>
                  <a:pt x="6926" y="229"/>
                </a:cubicBezTo>
                <a:cubicBezTo>
                  <a:pt x="6928" y="233"/>
                  <a:pt x="6929" y="239"/>
                  <a:pt x="6930" y="246"/>
                </a:cubicBezTo>
                <a:cubicBezTo>
                  <a:pt x="6931" y="254"/>
                  <a:pt x="6931" y="263"/>
                  <a:pt x="6931" y="273"/>
                </a:cubicBezTo>
                <a:cubicBezTo>
                  <a:pt x="6931" y="293"/>
                  <a:pt x="6930" y="307"/>
                  <a:pt x="6926" y="316"/>
                </a:cubicBezTo>
                <a:cubicBezTo>
                  <a:pt x="6922" y="325"/>
                  <a:pt x="6917" y="329"/>
                  <a:pt x="6910" y="329"/>
                </a:cubicBezTo>
                <a:cubicBezTo>
                  <a:pt x="6803" y="329"/>
                  <a:pt x="6803" y="329"/>
                  <a:pt x="6803" y="329"/>
                </a:cubicBezTo>
                <a:cubicBezTo>
                  <a:pt x="6803" y="558"/>
                  <a:pt x="6803" y="558"/>
                  <a:pt x="6803" y="558"/>
                </a:cubicBezTo>
                <a:cubicBezTo>
                  <a:pt x="6803" y="585"/>
                  <a:pt x="6808" y="605"/>
                  <a:pt x="6816" y="618"/>
                </a:cubicBezTo>
                <a:cubicBezTo>
                  <a:pt x="6824" y="631"/>
                  <a:pt x="6839" y="638"/>
                  <a:pt x="6861" y="638"/>
                </a:cubicBezTo>
                <a:cubicBezTo>
                  <a:pt x="6868" y="638"/>
                  <a:pt x="6875" y="637"/>
                  <a:pt x="6881" y="636"/>
                </a:cubicBezTo>
                <a:cubicBezTo>
                  <a:pt x="6886" y="635"/>
                  <a:pt x="6892" y="633"/>
                  <a:pt x="6896" y="632"/>
                </a:cubicBezTo>
                <a:cubicBezTo>
                  <a:pt x="6901" y="630"/>
                  <a:pt x="6905" y="629"/>
                  <a:pt x="6908" y="627"/>
                </a:cubicBezTo>
                <a:cubicBezTo>
                  <a:pt x="6911" y="626"/>
                  <a:pt x="6914" y="625"/>
                  <a:pt x="6916" y="625"/>
                </a:cubicBezTo>
                <a:cubicBezTo>
                  <a:pt x="6918" y="625"/>
                  <a:pt x="6920" y="626"/>
                  <a:pt x="6922" y="627"/>
                </a:cubicBezTo>
                <a:cubicBezTo>
                  <a:pt x="6924" y="629"/>
                  <a:pt x="6926" y="631"/>
                  <a:pt x="6927" y="635"/>
                </a:cubicBezTo>
                <a:cubicBezTo>
                  <a:pt x="6928" y="639"/>
                  <a:pt x="6929" y="644"/>
                  <a:pt x="6930" y="650"/>
                </a:cubicBezTo>
                <a:cubicBezTo>
                  <a:pt x="6931" y="657"/>
                  <a:pt x="6931" y="665"/>
                  <a:pt x="6931" y="676"/>
                </a:cubicBezTo>
                <a:close/>
              </a:path>
            </a:pathLst>
          </a:custGeom>
          <a:solidFill>
            <a:srgbClr val="E952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4635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k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 noSelect="1"/>
          </p:cNvSpPr>
          <p:nvPr>
            <p:ph idx="1" hasCustomPrompt="1"/>
          </p:nvPr>
        </p:nvSpPr>
        <p:spPr bwMode="gray"/>
        <p:txBody>
          <a:bodyPr/>
          <a:lstStyle>
            <a:lvl1pPr>
              <a:defRPr baseline="0"/>
            </a:lvl1pPr>
          </a:lstStyle>
          <a:p>
            <a:pPr lvl="0"/>
            <a:r>
              <a:rPr lang="en-GB" noProof="1"/>
              <a:t>[Typ tekst of klik op een pictogram om een object in te voegen]</a:t>
            </a:r>
          </a:p>
        </p:txBody>
      </p:sp>
      <p:sp>
        <p:nvSpPr>
          <p:cNvPr id="4" name="Titel 3"/>
          <p:cNvSpPr>
            <a:spLocks noGrp="1" noSelect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GB" dirty="0"/>
              <a:t>[</a:t>
            </a:r>
            <a:r>
              <a:rPr lang="en-GB" dirty="0" err="1"/>
              <a:t>Titel</a:t>
            </a:r>
            <a:r>
              <a:rPr lang="en-GB" dirty="0"/>
              <a:t>]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4">
            <a:extLst>
              <a:ext uri="{FF2B5EF4-FFF2-40B4-BE49-F238E27FC236}">
                <a16:creationId xmlns:a16="http://schemas.microsoft.com/office/drawing/2014/main" id="{400E4E76-0653-4EC8-83A4-FEE2741B8804}"/>
              </a:ext>
            </a:extLst>
          </p:cNvPr>
          <p:cNvGrpSpPr>
            <a:grpSpLocks noSelect="1" noChangeAspect="1"/>
          </p:cNvGrpSpPr>
          <p:nvPr userDrawn="1"/>
        </p:nvGrpSpPr>
        <p:grpSpPr bwMode="gray">
          <a:xfrm>
            <a:off x="0" y="1588"/>
            <a:ext cx="2308225" cy="1574800"/>
            <a:chOff x="0" y="1"/>
            <a:chExt cx="1454" cy="992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B731E399-B241-4595-9E52-5EE4761F02ED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0" y="1"/>
              <a:ext cx="1454" cy="992"/>
            </a:xfrm>
            <a:custGeom>
              <a:avLst/>
              <a:gdLst>
                <a:gd name="T0" fmla="*/ 1454 w 1454"/>
                <a:gd name="T1" fmla="*/ 0 h 992"/>
                <a:gd name="T2" fmla="*/ 0 w 1454"/>
                <a:gd name="T3" fmla="*/ 0 h 992"/>
                <a:gd name="T4" fmla="*/ 0 w 1454"/>
                <a:gd name="T5" fmla="*/ 670 h 992"/>
                <a:gd name="T6" fmla="*/ 645 w 1454"/>
                <a:gd name="T7" fmla="*/ 992 h 992"/>
                <a:gd name="T8" fmla="*/ 1454 w 1454"/>
                <a:gd name="T9" fmla="*/ 588 h 992"/>
                <a:gd name="T10" fmla="*/ 1454 w 1454"/>
                <a:gd name="T11" fmla="*/ 0 h 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4" h="992">
                  <a:moveTo>
                    <a:pt x="1454" y="0"/>
                  </a:moveTo>
                  <a:lnTo>
                    <a:pt x="0" y="0"/>
                  </a:lnTo>
                  <a:lnTo>
                    <a:pt x="0" y="670"/>
                  </a:lnTo>
                  <a:lnTo>
                    <a:pt x="645" y="992"/>
                  </a:lnTo>
                  <a:lnTo>
                    <a:pt x="1454" y="588"/>
                  </a:lnTo>
                  <a:lnTo>
                    <a:pt x="1454" y="0"/>
                  </a:lnTo>
                  <a:close/>
                </a:path>
              </a:pathLst>
            </a:custGeom>
            <a:solidFill>
              <a:srgbClr val="E3E8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26E943D4-4700-473D-93E2-D558B9178B43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0" y="1"/>
              <a:ext cx="1454" cy="992"/>
            </a:xfrm>
            <a:custGeom>
              <a:avLst/>
              <a:gdLst>
                <a:gd name="T0" fmla="*/ 1454 w 1454"/>
                <a:gd name="T1" fmla="*/ 0 h 992"/>
                <a:gd name="T2" fmla="*/ 0 w 1454"/>
                <a:gd name="T3" fmla="*/ 0 h 992"/>
                <a:gd name="T4" fmla="*/ 0 w 1454"/>
                <a:gd name="T5" fmla="*/ 670 h 992"/>
                <a:gd name="T6" fmla="*/ 645 w 1454"/>
                <a:gd name="T7" fmla="*/ 992 h 992"/>
                <a:gd name="T8" fmla="*/ 1454 w 1454"/>
                <a:gd name="T9" fmla="*/ 588 h 992"/>
                <a:gd name="T10" fmla="*/ 1454 w 1454"/>
                <a:gd name="T11" fmla="*/ 0 h 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4" h="992">
                  <a:moveTo>
                    <a:pt x="1454" y="0"/>
                  </a:moveTo>
                  <a:lnTo>
                    <a:pt x="0" y="0"/>
                  </a:lnTo>
                  <a:lnTo>
                    <a:pt x="0" y="670"/>
                  </a:lnTo>
                  <a:lnTo>
                    <a:pt x="645" y="992"/>
                  </a:lnTo>
                  <a:lnTo>
                    <a:pt x="1454" y="588"/>
                  </a:lnTo>
                  <a:lnTo>
                    <a:pt x="145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078B715A-D9B8-4CDD-A10B-523CF5A5D623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39" y="395"/>
              <a:ext cx="240" cy="147"/>
            </a:xfrm>
            <a:custGeom>
              <a:avLst/>
              <a:gdLst>
                <a:gd name="T0" fmla="*/ 1124 w 1200"/>
                <a:gd name="T1" fmla="*/ 523 h 735"/>
                <a:gd name="T2" fmla="*/ 1071 w 1200"/>
                <a:gd name="T3" fmla="*/ 525 h 735"/>
                <a:gd name="T4" fmla="*/ 1066 w 1200"/>
                <a:gd name="T5" fmla="*/ 525 h 735"/>
                <a:gd name="T6" fmla="*/ 726 w 1200"/>
                <a:gd name="T7" fmla="*/ 461 h 735"/>
                <a:gd name="T8" fmla="*/ 276 w 1200"/>
                <a:gd name="T9" fmla="*/ 85 h 735"/>
                <a:gd name="T10" fmla="*/ 276 w 1200"/>
                <a:gd name="T11" fmla="*/ 85 h 735"/>
                <a:gd name="T12" fmla="*/ 276 w 1200"/>
                <a:gd name="T13" fmla="*/ 85 h 735"/>
                <a:gd name="T14" fmla="*/ 187 w 1200"/>
                <a:gd name="T15" fmla="*/ 71 h 735"/>
                <a:gd name="T16" fmla="*/ 41 w 1200"/>
                <a:gd name="T17" fmla="*/ 24 h 735"/>
                <a:gd name="T18" fmla="*/ 0 w 1200"/>
                <a:gd name="T19" fmla="*/ 0 h 735"/>
                <a:gd name="T20" fmla="*/ 0 w 1200"/>
                <a:gd name="T21" fmla="*/ 242 h 735"/>
                <a:gd name="T22" fmla="*/ 854 w 1200"/>
                <a:gd name="T23" fmla="*/ 735 h 735"/>
                <a:gd name="T24" fmla="*/ 1200 w 1200"/>
                <a:gd name="T25" fmla="*/ 535 h 735"/>
                <a:gd name="T26" fmla="*/ 1144 w 1200"/>
                <a:gd name="T27" fmla="*/ 522 h 735"/>
                <a:gd name="T28" fmla="*/ 1124 w 1200"/>
                <a:gd name="T29" fmla="*/ 523 h 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0" h="735">
                  <a:moveTo>
                    <a:pt x="1124" y="523"/>
                  </a:moveTo>
                  <a:cubicBezTo>
                    <a:pt x="1107" y="524"/>
                    <a:pt x="1089" y="525"/>
                    <a:pt x="1071" y="525"/>
                  </a:cubicBezTo>
                  <a:cubicBezTo>
                    <a:pt x="1066" y="525"/>
                    <a:pt x="1066" y="525"/>
                    <a:pt x="1066" y="525"/>
                  </a:cubicBezTo>
                  <a:cubicBezTo>
                    <a:pt x="945" y="524"/>
                    <a:pt x="835" y="504"/>
                    <a:pt x="726" y="461"/>
                  </a:cubicBezTo>
                  <a:cubicBezTo>
                    <a:pt x="539" y="388"/>
                    <a:pt x="387" y="259"/>
                    <a:pt x="276" y="85"/>
                  </a:cubicBezTo>
                  <a:cubicBezTo>
                    <a:pt x="276" y="85"/>
                    <a:pt x="276" y="85"/>
                    <a:pt x="276" y="85"/>
                  </a:cubicBezTo>
                  <a:cubicBezTo>
                    <a:pt x="276" y="85"/>
                    <a:pt x="276" y="85"/>
                    <a:pt x="276" y="85"/>
                  </a:cubicBezTo>
                  <a:cubicBezTo>
                    <a:pt x="248" y="81"/>
                    <a:pt x="214" y="78"/>
                    <a:pt x="187" y="71"/>
                  </a:cubicBezTo>
                  <a:cubicBezTo>
                    <a:pt x="137" y="59"/>
                    <a:pt x="87" y="44"/>
                    <a:pt x="41" y="24"/>
                  </a:cubicBezTo>
                  <a:cubicBezTo>
                    <a:pt x="30" y="19"/>
                    <a:pt x="10" y="4"/>
                    <a:pt x="0" y="0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854" y="735"/>
                    <a:pt x="854" y="735"/>
                    <a:pt x="854" y="735"/>
                  </a:cubicBezTo>
                  <a:cubicBezTo>
                    <a:pt x="1200" y="535"/>
                    <a:pt x="1200" y="535"/>
                    <a:pt x="1200" y="535"/>
                  </a:cubicBezTo>
                  <a:cubicBezTo>
                    <a:pt x="1189" y="518"/>
                    <a:pt x="1163" y="520"/>
                    <a:pt x="1144" y="522"/>
                  </a:cubicBezTo>
                  <a:cubicBezTo>
                    <a:pt x="1137" y="522"/>
                    <a:pt x="1131" y="522"/>
                    <a:pt x="1124" y="523"/>
                  </a:cubicBezTo>
                  <a:close/>
                </a:path>
              </a:pathLst>
            </a:custGeom>
            <a:solidFill>
              <a:srgbClr val="D9D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C9A5CA91-7476-49DA-A3CF-18D54B53DE54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341" y="172"/>
              <a:ext cx="140" cy="329"/>
            </a:xfrm>
            <a:custGeom>
              <a:avLst/>
              <a:gdLst>
                <a:gd name="T0" fmla="*/ 58 w 701"/>
                <a:gd name="T1" fmla="*/ 0 h 1644"/>
                <a:gd name="T2" fmla="*/ 47 w 701"/>
                <a:gd name="T3" fmla="*/ 12 h 1644"/>
                <a:gd name="T4" fmla="*/ 72 w 701"/>
                <a:gd name="T5" fmla="*/ 68 h 1644"/>
                <a:gd name="T6" fmla="*/ 98 w 701"/>
                <a:gd name="T7" fmla="*/ 121 h 1644"/>
                <a:gd name="T8" fmla="*/ 110 w 701"/>
                <a:gd name="T9" fmla="*/ 154 h 1644"/>
                <a:gd name="T10" fmla="*/ 149 w 701"/>
                <a:gd name="T11" fmla="*/ 473 h 1644"/>
                <a:gd name="T12" fmla="*/ 0 w 701"/>
                <a:gd name="T13" fmla="*/ 878 h 1644"/>
                <a:gd name="T14" fmla="*/ 0 w 701"/>
                <a:gd name="T15" fmla="*/ 878 h 1644"/>
                <a:gd name="T16" fmla="*/ 0 w 701"/>
                <a:gd name="T17" fmla="*/ 878 h 1644"/>
                <a:gd name="T18" fmla="*/ 156 w 701"/>
                <a:gd name="T19" fmla="*/ 1163 h 1644"/>
                <a:gd name="T20" fmla="*/ 199 w 701"/>
                <a:gd name="T21" fmla="*/ 1598 h 1644"/>
                <a:gd name="T22" fmla="*/ 204 w 701"/>
                <a:gd name="T23" fmla="*/ 1644 h 1644"/>
                <a:gd name="T24" fmla="*/ 305 w 701"/>
                <a:gd name="T25" fmla="*/ 1586 h 1644"/>
                <a:gd name="T26" fmla="*/ 701 w 701"/>
                <a:gd name="T27" fmla="*/ 1357 h 1644"/>
                <a:gd name="T28" fmla="*/ 701 w 701"/>
                <a:gd name="T29" fmla="*/ 371 h 1644"/>
                <a:gd name="T30" fmla="*/ 58 w 701"/>
                <a:gd name="T31" fmla="*/ 0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01" h="1644">
                  <a:moveTo>
                    <a:pt x="58" y="0"/>
                  </a:moveTo>
                  <a:cubicBezTo>
                    <a:pt x="60" y="3"/>
                    <a:pt x="45" y="8"/>
                    <a:pt x="47" y="12"/>
                  </a:cubicBezTo>
                  <a:cubicBezTo>
                    <a:pt x="57" y="29"/>
                    <a:pt x="63" y="50"/>
                    <a:pt x="72" y="68"/>
                  </a:cubicBezTo>
                  <a:cubicBezTo>
                    <a:pt x="80" y="85"/>
                    <a:pt x="91" y="103"/>
                    <a:pt x="98" y="121"/>
                  </a:cubicBezTo>
                  <a:cubicBezTo>
                    <a:pt x="102" y="132"/>
                    <a:pt x="106" y="143"/>
                    <a:pt x="110" y="154"/>
                  </a:cubicBezTo>
                  <a:cubicBezTo>
                    <a:pt x="146" y="262"/>
                    <a:pt x="157" y="366"/>
                    <a:pt x="149" y="473"/>
                  </a:cubicBezTo>
                  <a:cubicBezTo>
                    <a:pt x="137" y="619"/>
                    <a:pt x="84" y="760"/>
                    <a:pt x="0" y="878"/>
                  </a:cubicBezTo>
                  <a:cubicBezTo>
                    <a:pt x="0" y="878"/>
                    <a:pt x="0" y="878"/>
                    <a:pt x="0" y="878"/>
                  </a:cubicBezTo>
                  <a:cubicBezTo>
                    <a:pt x="0" y="878"/>
                    <a:pt x="0" y="878"/>
                    <a:pt x="0" y="878"/>
                  </a:cubicBezTo>
                  <a:cubicBezTo>
                    <a:pt x="64" y="961"/>
                    <a:pt x="121" y="1058"/>
                    <a:pt x="156" y="1163"/>
                  </a:cubicBezTo>
                  <a:cubicBezTo>
                    <a:pt x="205" y="1309"/>
                    <a:pt x="219" y="1455"/>
                    <a:pt x="199" y="1598"/>
                  </a:cubicBezTo>
                  <a:cubicBezTo>
                    <a:pt x="197" y="1613"/>
                    <a:pt x="207" y="1629"/>
                    <a:pt x="204" y="1644"/>
                  </a:cubicBezTo>
                  <a:cubicBezTo>
                    <a:pt x="305" y="1586"/>
                    <a:pt x="305" y="1586"/>
                    <a:pt x="305" y="1586"/>
                  </a:cubicBezTo>
                  <a:cubicBezTo>
                    <a:pt x="701" y="1357"/>
                    <a:pt x="701" y="1357"/>
                    <a:pt x="701" y="1357"/>
                  </a:cubicBezTo>
                  <a:cubicBezTo>
                    <a:pt x="701" y="371"/>
                    <a:pt x="701" y="371"/>
                    <a:pt x="701" y="371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00AE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DA4DB7C5-1991-4DE0-9630-8BC87D45CDEB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39" y="148"/>
              <a:ext cx="251" cy="270"/>
            </a:xfrm>
            <a:custGeom>
              <a:avLst/>
              <a:gdLst>
                <a:gd name="T0" fmla="*/ 615 w 1253"/>
                <a:gd name="T1" fmla="*/ 1280 h 1352"/>
                <a:gd name="T2" fmla="*/ 1110 w 1253"/>
                <a:gd name="T3" fmla="*/ 278 h 1352"/>
                <a:gd name="T4" fmla="*/ 1043 w 1253"/>
                <a:gd name="T5" fmla="*/ 122 h 1352"/>
                <a:gd name="T6" fmla="*/ 854 w 1253"/>
                <a:gd name="T7" fmla="*/ 0 h 1352"/>
                <a:gd name="T8" fmla="*/ 0 w 1253"/>
                <a:gd name="T9" fmla="*/ 492 h 1352"/>
                <a:gd name="T10" fmla="*/ 0 w 1253"/>
                <a:gd name="T11" fmla="*/ 1256 h 1352"/>
                <a:gd name="T12" fmla="*/ 615 w 1253"/>
                <a:gd name="T13" fmla="*/ 1280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3" h="1352">
                  <a:moveTo>
                    <a:pt x="615" y="1280"/>
                  </a:moveTo>
                  <a:cubicBezTo>
                    <a:pt x="1039" y="1137"/>
                    <a:pt x="1253" y="702"/>
                    <a:pt x="1110" y="278"/>
                  </a:cubicBezTo>
                  <a:cubicBezTo>
                    <a:pt x="1092" y="224"/>
                    <a:pt x="1070" y="169"/>
                    <a:pt x="1043" y="122"/>
                  </a:cubicBezTo>
                  <a:cubicBezTo>
                    <a:pt x="854" y="0"/>
                    <a:pt x="854" y="0"/>
                    <a:pt x="854" y="0"/>
                  </a:cubicBezTo>
                  <a:cubicBezTo>
                    <a:pt x="0" y="492"/>
                    <a:pt x="0" y="492"/>
                    <a:pt x="0" y="492"/>
                  </a:cubicBezTo>
                  <a:cubicBezTo>
                    <a:pt x="0" y="1256"/>
                    <a:pt x="0" y="1256"/>
                    <a:pt x="0" y="1256"/>
                  </a:cubicBezTo>
                  <a:cubicBezTo>
                    <a:pt x="187" y="1349"/>
                    <a:pt x="402" y="1352"/>
                    <a:pt x="615" y="1280"/>
                  </a:cubicBezTo>
                  <a:close/>
                </a:path>
              </a:pathLst>
            </a:custGeom>
            <a:solidFill>
              <a:srgbClr val="E952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C3B3606E-7329-47B0-A34E-FA88FEE13A79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61" y="148"/>
              <a:ext cx="214" cy="268"/>
            </a:xfrm>
            <a:custGeom>
              <a:avLst/>
              <a:gdLst>
                <a:gd name="T0" fmla="*/ 1023 w 1071"/>
                <a:gd name="T1" fmla="*/ 271 h 1342"/>
                <a:gd name="T2" fmla="*/ 1011 w 1071"/>
                <a:gd name="T3" fmla="*/ 239 h 1342"/>
                <a:gd name="T4" fmla="*/ 988 w 1071"/>
                <a:gd name="T5" fmla="*/ 185 h 1342"/>
                <a:gd name="T6" fmla="*/ 955 w 1071"/>
                <a:gd name="T7" fmla="*/ 121 h 1342"/>
                <a:gd name="T8" fmla="*/ 745 w 1071"/>
                <a:gd name="T9" fmla="*/ 0 h 1342"/>
                <a:gd name="T10" fmla="*/ 117 w 1071"/>
                <a:gd name="T11" fmla="*/ 362 h 1342"/>
                <a:gd name="T12" fmla="*/ 13 w 1071"/>
                <a:gd name="T13" fmla="*/ 659 h 1342"/>
                <a:gd name="T14" fmla="*/ 14 w 1071"/>
                <a:gd name="T15" fmla="*/ 659 h 1342"/>
                <a:gd name="T16" fmla="*/ 0 w 1071"/>
                <a:gd name="T17" fmla="*/ 817 h 1342"/>
                <a:gd name="T18" fmla="*/ 0 w 1071"/>
                <a:gd name="T19" fmla="*/ 824 h 1342"/>
                <a:gd name="T20" fmla="*/ 5 w 1071"/>
                <a:gd name="T21" fmla="*/ 913 h 1342"/>
                <a:gd name="T22" fmla="*/ 36 w 1071"/>
                <a:gd name="T23" fmla="*/ 1078 h 1342"/>
                <a:gd name="T24" fmla="*/ 50 w 1071"/>
                <a:gd name="T25" fmla="*/ 1127 h 1342"/>
                <a:gd name="T26" fmla="*/ 150 w 1071"/>
                <a:gd name="T27" fmla="*/ 1335 h 1342"/>
                <a:gd name="T28" fmla="*/ 254 w 1071"/>
                <a:gd name="T29" fmla="*/ 1342 h 1342"/>
                <a:gd name="T30" fmla="*/ 513 w 1071"/>
                <a:gd name="T31" fmla="*/ 1299 h 1342"/>
                <a:gd name="T32" fmla="*/ 916 w 1071"/>
                <a:gd name="T33" fmla="*/ 1000 h 1342"/>
                <a:gd name="T34" fmla="*/ 907 w 1071"/>
                <a:gd name="T35" fmla="*/ 989 h 1342"/>
                <a:gd name="T36" fmla="*/ 916 w 1071"/>
                <a:gd name="T37" fmla="*/ 1000 h 1342"/>
                <a:gd name="T38" fmla="*/ 1063 w 1071"/>
                <a:gd name="T39" fmla="*/ 596 h 1342"/>
                <a:gd name="T40" fmla="*/ 1023 w 1071"/>
                <a:gd name="T41" fmla="*/ 271 h 1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71" h="1342">
                  <a:moveTo>
                    <a:pt x="1023" y="271"/>
                  </a:moveTo>
                  <a:cubicBezTo>
                    <a:pt x="1019" y="260"/>
                    <a:pt x="1015" y="250"/>
                    <a:pt x="1011" y="239"/>
                  </a:cubicBezTo>
                  <a:cubicBezTo>
                    <a:pt x="1004" y="221"/>
                    <a:pt x="996" y="203"/>
                    <a:pt x="988" y="185"/>
                  </a:cubicBezTo>
                  <a:cubicBezTo>
                    <a:pt x="978" y="163"/>
                    <a:pt x="967" y="142"/>
                    <a:pt x="955" y="121"/>
                  </a:cubicBezTo>
                  <a:cubicBezTo>
                    <a:pt x="745" y="0"/>
                    <a:pt x="745" y="0"/>
                    <a:pt x="745" y="0"/>
                  </a:cubicBezTo>
                  <a:cubicBezTo>
                    <a:pt x="117" y="362"/>
                    <a:pt x="117" y="362"/>
                    <a:pt x="117" y="362"/>
                  </a:cubicBezTo>
                  <a:cubicBezTo>
                    <a:pt x="70" y="449"/>
                    <a:pt x="31" y="562"/>
                    <a:pt x="13" y="659"/>
                  </a:cubicBezTo>
                  <a:cubicBezTo>
                    <a:pt x="13" y="659"/>
                    <a:pt x="13" y="659"/>
                    <a:pt x="14" y="659"/>
                  </a:cubicBezTo>
                  <a:cubicBezTo>
                    <a:pt x="5" y="711"/>
                    <a:pt x="0" y="763"/>
                    <a:pt x="0" y="817"/>
                  </a:cubicBezTo>
                  <a:cubicBezTo>
                    <a:pt x="0" y="824"/>
                    <a:pt x="0" y="824"/>
                    <a:pt x="0" y="824"/>
                  </a:cubicBezTo>
                  <a:cubicBezTo>
                    <a:pt x="0" y="853"/>
                    <a:pt x="2" y="883"/>
                    <a:pt x="5" y="913"/>
                  </a:cubicBezTo>
                  <a:cubicBezTo>
                    <a:pt x="10" y="968"/>
                    <a:pt x="21" y="1023"/>
                    <a:pt x="36" y="1078"/>
                  </a:cubicBezTo>
                  <a:cubicBezTo>
                    <a:pt x="41" y="1094"/>
                    <a:pt x="45" y="1110"/>
                    <a:pt x="50" y="1127"/>
                  </a:cubicBezTo>
                  <a:cubicBezTo>
                    <a:pt x="76" y="1201"/>
                    <a:pt x="109" y="1271"/>
                    <a:pt x="150" y="1335"/>
                  </a:cubicBezTo>
                  <a:cubicBezTo>
                    <a:pt x="184" y="1339"/>
                    <a:pt x="219" y="1342"/>
                    <a:pt x="254" y="1342"/>
                  </a:cubicBezTo>
                  <a:cubicBezTo>
                    <a:pt x="340" y="1342"/>
                    <a:pt x="427" y="1328"/>
                    <a:pt x="513" y="1299"/>
                  </a:cubicBezTo>
                  <a:cubicBezTo>
                    <a:pt x="682" y="1242"/>
                    <a:pt x="820" y="1135"/>
                    <a:pt x="916" y="1000"/>
                  </a:cubicBezTo>
                  <a:cubicBezTo>
                    <a:pt x="913" y="996"/>
                    <a:pt x="910" y="993"/>
                    <a:pt x="907" y="989"/>
                  </a:cubicBezTo>
                  <a:cubicBezTo>
                    <a:pt x="910" y="993"/>
                    <a:pt x="913" y="996"/>
                    <a:pt x="916" y="1000"/>
                  </a:cubicBezTo>
                  <a:cubicBezTo>
                    <a:pt x="999" y="882"/>
                    <a:pt x="1051" y="742"/>
                    <a:pt x="1063" y="596"/>
                  </a:cubicBezTo>
                  <a:cubicBezTo>
                    <a:pt x="1071" y="489"/>
                    <a:pt x="1059" y="379"/>
                    <a:pt x="1023" y="271"/>
                  </a:cubicBezTo>
                  <a:close/>
                </a:path>
              </a:pathLst>
            </a:custGeom>
            <a:solidFill>
              <a:srgbClr val="5647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DC990459-2FA4-4DEA-982B-AEEFC4DB26B8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39" y="276"/>
              <a:ext cx="52" cy="139"/>
            </a:xfrm>
            <a:custGeom>
              <a:avLst/>
              <a:gdLst>
                <a:gd name="T0" fmla="*/ 31 w 259"/>
                <a:gd name="T1" fmla="*/ 629 h 695"/>
                <a:gd name="T2" fmla="*/ 0 w 259"/>
                <a:gd name="T3" fmla="*/ 616 h 695"/>
                <a:gd name="T4" fmla="*/ 0 w 259"/>
                <a:gd name="T5" fmla="*/ 28 h 695"/>
                <a:gd name="T6" fmla="*/ 126 w 259"/>
                <a:gd name="T7" fmla="*/ 0 h 695"/>
                <a:gd name="T8" fmla="*/ 109 w 259"/>
                <a:gd name="T9" fmla="*/ 177 h 695"/>
                <a:gd name="T10" fmla="*/ 109 w 259"/>
                <a:gd name="T11" fmla="*/ 184 h 695"/>
                <a:gd name="T12" fmla="*/ 114 w 259"/>
                <a:gd name="T13" fmla="*/ 273 h 695"/>
                <a:gd name="T14" fmla="*/ 145 w 259"/>
                <a:gd name="T15" fmla="*/ 438 h 695"/>
                <a:gd name="T16" fmla="*/ 159 w 259"/>
                <a:gd name="T17" fmla="*/ 487 h 695"/>
                <a:gd name="T18" fmla="*/ 259 w 259"/>
                <a:gd name="T19" fmla="*/ 695 h 695"/>
                <a:gd name="T20" fmla="*/ 175 w 259"/>
                <a:gd name="T21" fmla="*/ 679 h 695"/>
                <a:gd name="T22" fmla="*/ 31 w 259"/>
                <a:gd name="T23" fmla="*/ 629 h 695"/>
                <a:gd name="T24" fmla="*/ 0 w 259"/>
                <a:gd name="T25" fmla="*/ 616 h 695"/>
                <a:gd name="T26" fmla="*/ 0 w 259"/>
                <a:gd name="T27" fmla="*/ 616 h 695"/>
                <a:gd name="T28" fmla="*/ 31 w 259"/>
                <a:gd name="T29" fmla="*/ 629 h 695"/>
                <a:gd name="T30" fmla="*/ 0 w 259"/>
                <a:gd name="T31" fmla="*/ 616 h 695"/>
                <a:gd name="T32" fmla="*/ 259 w 259"/>
                <a:gd name="T33" fmla="*/ 695 h 695"/>
                <a:gd name="T34" fmla="*/ 259 w 259"/>
                <a:gd name="T35" fmla="*/ 695 h 695"/>
                <a:gd name="T36" fmla="*/ 175 w 259"/>
                <a:gd name="T37" fmla="*/ 679 h 695"/>
                <a:gd name="T38" fmla="*/ 259 w 259"/>
                <a:gd name="T39" fmla="*/ 695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9" h="695">
                  <a:moveTo>
                    <a:pt x="31" y="629"/>
                  </a:moveTo>
                  <a:cubicBezTo>
                    <a:pt x="21" y="625"/>
                    <a:pt x="10" y="621"/>
                    <a:pt x="0" y="61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42" y="15"/>
                    <a:pt x="84" y="6"/>
                    <a:pt x="126" y="0"/>
                  </a:cubicBezTo>
                  <a:cubicBezTo>
                    <a:pt x="115" y="58"/>
                    <a:pt x="109" y="117"/>
                    <a:pt x="109" y="177"/>
                  </a:cubicBezTo>
                  <a:cubicBezTo>
                    <a:pt x="109" y="184"/>
                    <a:pt x="109" y="184"/>
                    <a:pt x="109" y="184"/>
                  </a:cubicBezTo>
                  <a:cubicBezTo>
                    <a:pt x="109" y="213"/>
                    <a:pt x="111" y="243"/>
                    <a:pt x="114" y="273"/>
                  </a:cubicBezTo>
                  <a:cubicBezTo>
                    <a:pt x="119" y="328"/>
                    <a:pt x="130" y="383"/>
                    <a:pt x="145" y="438"/>
                  </a:cubicBezTo>
                  <a:cubicBezTo>
                    <a:pt x="150" y="454"/>
                    <a:pt x="154" y="470"/>
                    <a:pt x="159" y="487"/>
                  </a:cubicBezTo>
                  <a:cubicBezTo>
                    <a:pt x="185" y="561"/>
                    <a:pt x="218" y="631"/>
                    <a:pt x="259" y="695"/>
                  </a:cubicBezTo>
                  <a:cubicBezTo>
                    <a:pt x="230" y="691"/>
                    <a:pt x="203" y="685"/>
                    <a:pt x="175" y="679"/>
                  </a:cubicBezTo>
                  <a:cubicBezTo>
                    <a:pt x="125" y="667"/>
                    <a:pt x="77" y="650"/>
                    <a:pt x="31" y="629"/>
                  </a:cubicBezTo>
                  <a:close/>
                  <a:moveTo>
                    <a:pt x="0" y="616"/>
                  </a:moveTo>
                  <a:cubicBezTo>
                    <a:pt x="0" y="616"/>
                    <a:pt x="0" y="616"/>
                    <a:pt x="0" y="616"/>
                  </a:cubicBezTo>
                  <a:cubicBezTo>
                    <a:pt x="10" y="621"/>
                    <a:pt x="21" y="625"/>
                    <a:pt x="31" y="629"/>
                  </a:cubicBezTo>
                  <a:cubicBezTo>
                    <a:pt x="21" y="625"/>
                    <a:pt x="10" y="621"/>
                    <a:pt x="0" y="616"/>
                  </a:cubicBezTo>
                  <a:close/>
                  <a:moveTo>
                    <a:pt x="259" y="695"/>
                  </a:moveTo>
                  <a:cubicBezTo>
                    <a:pt x="259" y="695"/>
                    <a:pt x="259" y="695"/>
                    <a:pt x="259" y="695"/>
                  </a:cubicBezTo>
                  <a:cubicBezTo>
                    <a:pt x="230" y="691"/>
                    <a:pt x="203" y="685"/>
                    <a:pt x="175" y="679"/>
                  </a:cubicBezTo>
                  <a:cubicBezTo>
                    <a:pt x="203" y="685"/>
                    <a:pt x="230" y="691"/>
                    <a:pt x="259" y="695"/>
                  </a:cubicBezTo>
                  <a:close/>
                </a:path>
              </a:pathLst>
            </a:custGeom>
            <a:solidFill>
              <a:srgbClr val="C84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AD6FC312-9946-4915-84BB-152E76E76147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91" y="348"/>
              <a:ext cx="194" cy="156"/>
            </a:xfrm>
            <a:custGeom>
              <a:avLst/>
              <a:gdLst>
                <a:gd name="T0" fmla="*/ 968 w 968"/>
                <a:gd name="T1" fmla="*/ 587 h 780"/>
                <a:gd name="T2" fmla="*/ 951 w 968"/>
                <a:gd name="T3" fmla="*/ 765 h 780"/>
                <a:gd name="T4" fmla="*/ 941 w 968"/>
                <a:gd name="T5" fmla="*/ 771 h 780"/>
                <a:gd name="T6" fmla="*/ 885 w 968"/>
                <a:gd name="T7" fmla="*/ 777 h 780"/>
                <a:gd name="T8" fmla="*/ 865 w 968"/>
                <a:gd name="T9" fmla="*/ 778 h 780"/>
                <a:gd name="T10" fmla="*/ 812 w 968"/>
                <a:gd name="T11" fmla="*/ 780 h 780"/>
                <a:gd name="T12" fmla="*/ 807 w 968"/>
                <a:gd name="T13" fmla="*/ 780 h 780"/>
                <a:gd name="T14" fmla="*/ 459 w 968"/>
                <a:gd name="T15" fmla="*/ 713 h 780"/>
                <a:gd name="T16" fmla="*/ 0 w 968"/>
                <a:gd name="T17" fmla="*/ 335 h 780"/>
                <a:gd name="T18" fmla="*/ 104 w 968"/>
                <a:gd name="T19" fmla="*/ 342 h 780"/>
                <a:gd name="T20" fmla="*/ 363 w 968"/>
                <a:gd name="T21" fmla="*/ 299 h 780"/>
                <a:gd name="T22" fmla="*/ 766 w 968"/>
                <a:gd name="T23" fmla="*/ 0 h 780"/>
                <a:gd name="T24" fmla="*/ 917 w 968"/>
                <a:gd name="T25" fmla="*/ 283 h 780"/>
                <a:gd name="T26" fmla="*/ 968 w 968"/>
                <a:gd name="T27" fmla="*/ 586 h 780"/>
                <a:gd name="T28" fmla="*/ 968 w 968"/>
                <a:gd name="T29" fmla="*/ 587 h 780"/>
                <a:gd name="T30" fmla="*/ 812 w 968"/>
                <a:gd name="T31" fmla="*/ 780 h 780"/>
                <a:gd name="T32" fmla="*/ 865 w 968"/>
                <a:gd name="T33" fmla="*/ 778 h 780"/>
                <a:gd name="T34" fmla="*/ 812 w 968"/>
                <a:gd name="T35" fmla="*/ 780 h 780"/>
                <a:gd name="T36" fmla="*/ 807 w 968"/>
                <a:gd name="T37" fmla="*/ 780 h 780"/>
                <a:gd name="T38" fmla="*/ 459 w 968"/>
                <a:gd name="T39" fmla="*/ 713 h 780"/>
                <a:gd name="T40" fmla="*/ 807 w 968"/>
                <a:gd name="T41" fmla="*/ 780 h 780"/>
                <a:gd name="T42" fmla="*/ 812 w 968"/>
                <a:gd name="T43" fmla="*/ 780 h 780"/>
                <a:gd name="T44" fmla="*/ 941 w 968"/>
                <a:gd name="T45" fmla="*/ 771 h 780"/>
                <a:gd name="T46" fmla="*/ 941 w 968"/>
                <a:gd name="T47" fmla="*/ 771 h 780"/>
                <a:gd name="T48" fmla="*/ 885 w 968"/>
                <a:gd name="T49" fmla="*/ 777 h 780"/>
                <a:gd name="T50" fmla="*/ 941 w 968"/>
                <a:gd name="T51" fmla="*/ 771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68" h="780">
                  <a:moveTo>
                    <a:pt x="968" y="587"/>
                  </a:moveTo>
                  <a:cubicBezTo>
                    <a:pt x="968" y="647"/>
                    <a:pt x="962" y="707"/>
                    <a:pt x="951" y="765"/>
                  </a:cubicBezTo>
                  <a:cubicBezTo>
                    <a:pt x="941" y="771"/>
                    <a:pt x="941" y="771"/>
                    <a:pt x="941" y="771"/>
                  </a:cubicBezTo>
                  <a:cubicBezTo>
                    <a:pt x="922" y="773"/>
                    <a:pt x="904" y="775"/>
                    <a:pt x="885" y="777"/>
                  </a:cubicBezTo>
                  <a:cubicBezTo>
                    <a:pt x="878" y="777"/>
                    <a:pt x="872" y="777"/>
                    <a:pt x="865" y="778"/>
                  </a:cubicBezTo>
                  <a:cubicBezTo>
                    <a:pt x="848" y="779"/>
                    <a:pt x="830" y="780"/>
                    <a:pt x="812" y="780"/>
                  </a:cubicBezTo>
                  <a:cubicBezTo>
                    <a:pt x="807" y="780"/>
                    <a:pt x="807" y="780"/>
                    <a:pt x="807" y="780"/>
                  </a:cubicBezTo>
                  <a:cubicBezTo>
                    <a:pt x="686" y="779"/>
                    <a:pt x="568" y="756"/>
                    <a:pt x="459" y="713"/>
                  </a:cubicBezTo>
                  <a:cubicBezTo>
                    <a:pt x="273" y="640"/>
                    <a:pt x="110" y="509"/>
                    <a:pt x="0" y="335"/>
                  </a:cubicBezTo>
                  <a:cubicBezTo>
                    <a:pt x="34" y="339"/>
                    <a:pt x="69" y="342"/>
                    <a:pt x="104" y="342"/>
                  </a:cubicBezTo>
                  <a:cubicBezTo>
                    <a:pt x="190" y="342"/>
                    <a:pt x="277" y="328"/>
                    <a:pt x="363" y="299"/>
                  </a:cubicBezTo>
                  <a:cubicBezTo>
                    <a:pt x="532" y="242"/>
                    <a:pt x="670" y="135"/>
                    <a:pt x="766" y="0"/>
                  </a:cubicBezTo>
                  <a:cubicBezTo>
                    <a:pt x="830" y="83"/>
                    <a:pt x="882" y="178"/>
                    <a:pt x="917" y="283"/>
                  </a:cubicBezTo>
                  <a:cubicBezTo>
                    <a:pt x="951" y="383"/>
                    <a:pt x="967" y="485"/>
                    <a:pt x="968" y="586"/>
                  </a:cubicBezTo>
                  <a:lnTo>
                    <a:pt x="968" y="587"/>
                  </a:lnTo>
                  <a:close/>
                  <a:moveTo>
                    <a:pt x="812" y="780"/>
                  </a:moveTo>
                  <a:cubicBezTo>
                    <a:pt x="830" y="780"/>
                    <a:pt x="848" y="779"/>
                    <a:pt x="865" y="778"/>
                  </a:cubicBezTo>
                  <a:cubicBezTo>
                    <a:pt x="848" y="779"/>
                    <a:pt x="830" y="780"/>
                    <a:pt x="812" y="780"/>
                  </a:cubicBezTo>
                  <a:cubicBezTo>
                    <a:pt x="807" y="780"/>
                    <a:pt x="807" y="780"/>
                    <a:pt x="807" y="780"/>
                  </a:cubicBezTo>
                  <a:cubicBezTo>
                    <a:pt x="686" y="779"/>
                    <a:pt x="568" y="756"/>
                    <a:pt x="459" y="713"/>
                  </a:cubicBezTo>
                  <a:cubicBezTo>
                    <a:pt x="568" y="756"/>
                    <a:pt x="686" y="779"/>
                    <a:pt x="807" y="780"/>
                  </a:cubicBezTo>
                  <a:lnTo>
                    <a:pt x="812" y="780"/>
                  </a:lnTo>
                  <a:close/>
                  <a:moveTo>
                    <a:pt x="941" y="771"/>
                  </a:moveTo>
                  <a:cubicBezTo>
                    <a:pt x="941" y="771"/>
                    <a:pt x="941" y="771"/>
                    <a:pt x="941" y="771"/>
                  </a:cubicBezTo>
                  <a:cubicBezTo>
                    <a:pt x="922" y="773"/>
                    <a:pt x="904" y="775"/>
                    <a:pt x="885" y="777"/>
                  </a:cubicBezTo>
                  <a:cubicBezTo>
                    <a:pt x="904" y="775"/>
                    <a:pt x="922" y="773"/>
                    <a:pt x="941" y="771"/>
                  </a:cubicBezTo>
                  <a:close/>
                </a:path>
              </a:pathLst>
            </a:custGeom>
            <a:solidFill>
              <a:srgbClr val="009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3C51E58F-C919-4958-9861-B4E02547A025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61" y="274"/>
              <a:ext cx="183" cy="142"/>
            </a:xfrm>
            <a:custGeom>
              <a:avLst/>
              <a:gdLst>
                <a:gd name="T0" fmla="*/ 916 w 916"/>
                <a:gd name="T1" fmla="*/ 371 h 713"/>
                <a:gd name="T2" fmla="*/ 513 w 916"/>
                <a:gd name="T3" fmla="*/ 670 h 713"/>
                <a:gd name="T4" fmla="*/ 254 w 916"/>
                <a:gd name="T5" fmla="*/ 713 h 713"/>
                <a:gd name="T6" fmla="*/ 150 w 916"/>
                <a:gd name="T7" fmla="*/ 706 h 713"/>
                <a:gd name="T8" fmla="*/ 50 w 916"/>
                <a:gd name="T9" fmla="*/ 498 h 713"/>
                <a:gd name="T10" fmla="*/ 36 w 916"/>
                <a:gd name="T11" fmla="*/ 449 h 713"/>
                <a:gd name="T12" fmla="*/ 5 w 916"/>
                <a:gd name="T13" fmla="*/ 284 h 713"/>
                <a:gd name="T14" fmla="*/ 0 w 916"/>
                <a:gd name="T15" fmla="*/ 195 h 713"/>
                <a:gd name="T16" fmla="*/ 0 w 916"/>
                <a:gd name="T17" fmla="*/ 188 h 713"/>
                <a:gd name="T18" fmla="*/ 17 w 916"/>
                <a:gd name="T19" fmla="*/ 11 h 713"/>
                <a:gd name="T20" fmla="*/ 155 w 916"/>
                <a:gd name="T21" fmla="*/ 0 h 713"/>
                <a:gd name="T22" fmla="*/ 161 w 916"/>
                <a:gd name="T23" fmla="*/ 0 h 713"/>
                <a:gd name="T24" fmla="*/ 916 w 916"/>
                <a:gd name="T25" fmla="*/ 371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6" h="713">
                  <a:moveTo>
                    <a:pt x="916" y="371"/>
                  </a:moveTo>
                  <a:cubicBezTo>
                    <a:pt x="820" y="506"/>
                    <a:pt x="682" y="613"/>
                    <a:pt x="513" y="670"/>
                  </a:cubicBezTo>
                  <a:cubicBezTo>
                    <a:pt x="427" y="699"/>
                    <a:pt x="340" y="713"/>
                    <a:pt x="254" y="713"/>
                  </a:cubicBezTo>
                  <a:cubicBezTo>
                    <a:pt x="219" y="713"/>
                    <a:pt x="184" y="710"/>
                    <a:pt x="150" y="706"/>
                  </a:cubicBezTo>
                  <a:cubicBezTo>
                    <a:pt x="109" y="642"/>
                    <a:pt x="76" y="572"/>
                    <a:pt x="50" y="498"/>
                  </a:cubicBezTo>
                  <a:cubicBezTo>
                    <a:pt x="45" y="481"/>
                    <a:pt x="41" y="465"/>
                    <a:pt x="36" y="449"/>
                  </a:cubicBezTo>
                  <a:cubicBezTo>
                    <a:pt x="21" y="394"/>
                    <a:pt x="10" y="339"/>
                    <a:pt x="5" y="284"/>
                  </a:cubicBezTo>
                  <a:cubicBezTo>
                    <a:pt x="2" y="254"/>
                    <a:pt x="0" y="224"/>
                    <a:pt x="0" y="195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128"/>
                    <a:pt x="6" y="69"/>
                    <a:pt x="17" y="11"/>
                  </a:cubicBezTo>
                  <a:cubicBezTo>
                    <a:pt x="63" y="4"/>
                    <a:pt x="110" y="1"/>
                    <a:pt x="155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456" y="1"/>
                    <a:pt x="735" y="139"/>
                    <a:pt x="916" y="371"/>
                  </a:cubicBezTo>
                  <a:close/>
                </a:path>
              </a:pathLst>
            </a:custGeom>
            <a:solidFill>
              <a:srgbClr val="4B3F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FE0E97C7-CCB2-481B-A8D3-4FBF62D741A7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560" y="192"/>
              <a:ext cx="586" cy="325"/>
            </a:xfrm>
            <a:custGeom>
              <a:avLst/>
              <a:gdLst>
                <a:gd name="T0" fmla="*/ 81 w 2932"/>
                <a:gd name="T1" fmla="*/ 191 h 1626"/>
                <a:gd name="T2" fmla="*/ 555 w 2932"/>
                <a:gd name="T3" fmla="*/ 277 h 1626"/>
                <a:gd name="T4" fmla="*/ 310 w 2932"/>
                <a:gd name="T5" fmla="*/ 277 h 1626"/>
                <a:gd name="T6" fmla="*/ 825 w 2932"/>
                <a:gd name="T7" fmla="*/ 189 h 1626"/>
                <a:gd name="T8" fmla="*/ 825 w 2932"/>
                <a:gd name="T9" fmla="*/ 357 h 1626"/>
                <a:gd name="T10" fmla="*/ 650 w 2932"/>
                <a:gd name="T11" fmla="*/ 277 h 1626"/>
                <a:gd name="T12" fmla="*/ 1135 w 2932"/>
                <a:gd name="T13" fmla="*/ 332 h 1626"/>
                <a:gd name="T14" fmla="*/ 974 w 2932"/>
                <a:gd name="T15" fmla="*/ 255 h 1626"/>
                <a:gd name="T16" fmla="*/ 1361 w 2932"/>
                <a:gd name="T17" fmla="*/ 147 h 1626"/>
                <a:gd name="T18" fmla="*/ 1584 w 2932"/>
                <a:gd name="T19" fmla="*/ 247 h 1626"/>
                <a:gd name="T20" fmla="*/ 1626 w 2932"/>
                <a:gd name="T21" fmla="*/ 358 h 1626"/>
                <a:gd name="T22" fmla="*/ 1568 w 2932"/>
                <a:gd name="T23" fmla="*/ 247 h 1626"/>
                <a:gd name="T24" fmla="*/ 1584 w 2932"/>
                <a:gd name="T25" fmla="*/ 282 h 1626"/>
                <a:gd name="T26" fmla="*/ 1764 w 2932"/>
                <a:gd name="T27" fmla="*/ 188 h 1626"/>
                <a:gd name="T28" fmla="*/ 1669 w 2932"/>
                <a:gd name="T29" fmla="*/ 153 h 1626"/>
                <a:gd name="T30" fmla="*/ 1892 w 2932"/>
                <a:gd name="T31" fmla="*/ 153 h 1626"/>
                <a:gd name="T32" fmla="*/ 2127 w 2932"/>
                <a:gd name="T33" fmla="*/ 408 h 1626"/>
                <a:gd name="T34" fmla="*/ 2206 w 2932"/>
                <a:gd name="T35" fmla="*/ 332 h 1626"/>
                <a:gd name="T36" fmla="*/ 111 w 2932"/>
                <a:gd name="T37" fmla="*/ 665 h 1626"/>
                <a:gd name="T38" fmla="*/ 453 w 2932"/>
                <a:gd name="T39" fmla="*/ 953 h 1626"/>
                <a:gd name="T40" fmla="*/ 28 w 2932"/>
                <a:gd name="T41" fmla="*/ 953 h 1626"/>
                <a:gd name="T42" fmla="*/ 763 w 2932"/>
                <a:gd name="T43" fmla="*/ 909 h 1626"/>
                <a:gd name="T44" fmla="*/ 647 w 2932"/>
                <a:gd name="T45" fmla="*/ 746 h 1626"/>
                <a:gd name="T46" fmla="*/ 1015 w 2932"/>
                <a:gd name="T47" fmla="*/ 723 h 1626"/>
                <a:gd name="T48" fmla="*/ 941 w 2932"/>
                <a:gd name="T49" fmla="*/ 960 h 1626"/>
                <a:gd name="T50" fmla="*/ 1199 w 2932"/>
                <a:gd name="T51" fmla="*/ 660 h 1626"/>
                <a:gd name="T52" fmla="*/ 1159 w 2932"/>
                <a:gd name="T53" fmla="*/ 695 h 1626"/>
                <a:gd name="T54" fmla="*/ 1382 w 2932"/>
                <a:gd name="T55" fmla="*/ 960 h 1626"/>
                <a:gd name="T56" fmla="*/ 1287 w 2932"/>
                <a:gd name="T57" fmla="*/ 776 h 1626"/>
                <a:gd name="T58" fmla="*/ 1769 w 2932"/>
                <a:gd name="T59" fmla="*/ 925 h 1626"/>
                <a:gd name="T60" fmla="*/ 2047 w 2932"/>
                <a:gd name="T61" fmla="*/ 953 h 1626"/>
                <a:gd name="T62" fmla="*/ 1798 w 2932"/>
                <a:gd name="T63" fmla="*/ 953 h 1626"/>
                <a:gd name="T64" fmla="*/ 214 w 2932"/>
                <a:gd name="T65" fmla="*/ 1221 h 1626"/>
                <a:gd name="T66" fmla="*/ 0 w 2932"/>
                <a:gd name="T67" fmla="*/ 1467 h 1626"/>
                <a:gd name="T68" fmla="*/ 410 w 2932"/>
                <a:gd name="T69" fmla="*/ 1477 h 1626"/>
                <a:gd name="T70" fmla="*/ 484 w 2932"/>
                <a:gd name="T71" fmla="*/ 1241 h 1626"/>
                <a:gd name="T72" fmla="*/ 914 w 2932"/>
                <a:gd name="T73" fmla="*/ 1376 h 1626"/>
                <a:gd name="T74" fmla="*/ 649 w 2932"/>
                <a:gd name="T75" fmla="*/ 1376 h 1626"/>
                <a:gd name="T76" fmla="*/ 1097 w 2932"/>
                <a:gd name="T77" fmla="*/ 1311 h 1626"/>
                <a:gd name="T78" fmla="*/ 1137 w 2932"/>
                <a:gd name="T79" fmla="*/ 1422 h 1626"/>
                <a:gd name="T80" fmla="*/ 1305 w 2932"/>
                <a:gd name="T81" fmla="*/ 1166 h 1626"/>
                <a:gd name="T82" fmla="*/ 1591 w 2932"/>
                <a:gd name="T83" fmla="*/ 1374 h 1626"/>
                <a:gd name="T84" fmla="*/ 1518 w 2932"/>
                <a:gd name="T85" fmla="*/ 1341 h 1626"/>
                <a:gd name="T86" fmla="*/ 1498 w 2932"/>
                <a:gd name="T87" fmla="*/ 1392 h 1626"/>
                <a:gd name="T88" fmla="*/ 1722 w 2932"/>
                <a:gd name="T89" fmla="*/ 1104 h 1626"/>
                <a:gd name="T90" fmla="*/ 1820 w 2932"/>
                <a:gd name="T91" fmla="*/ 1120 h 1626"/>
                <a:gd name="T92" fmla="*/ 2017 w 2932"/>
                <a:gd name="T93" fmla="*/ 1301 h 1626"/>
                <a:gd name="T94" fmla="*/ 1950 w 2932"/>
                <a:gd name="T95" fmla="*/ 1423 h 1626"/>
                <a:gd name="T96" fmla="*/ 2189 w 2932"/>
                <a:gd name="T97" fmla="*/ 1247 h 1626"/>
                <a:gd name="T98" fmla="*/ 2339 w 2932"/>
                <a:gd name="T99" fmla="*/ 1437 h 1626"/>
                <a:gd name="T100" fmla="*/ 2269 w 2932"/>
                <a:gd name="T101" fmla="*/ 1171 h 1626"/>
                <a:gd name="T102" fmla="*/ 2514 w 2932"/>
                <a:gd name="T103" fmla="*/ 1511 h 1626"/>
                <a:gd name="T104" fmla="*/ 2556 w 2932"/>
                <a:gd name="T105" fmla="*/ 1347 h 1626"/>
                <a:gd name="T106" fmla="*/ 2763 w 2932"/>
                <a:gd name="T107" fmla="*/ 1505 h 1626"/>
                <a:gd name="T108" fmla="*/ 2837 w 2932"/>
                <a:gd name="T109" fmla="*/ 1241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932" h="1626">
                  <a:moveTo>
                    <a:pt x="81" y="401"/>
                  </a:moveTo>
                  <a:cubicBezTo>
                    <a:pt x="37" y="401"/>
                    <a:pt x="37" y="401"/>
                    <a:pt x="37" y="401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270" y="26"/>
                    <a:pt x="270" y="26"/>
                    <a:pt x="270" y="26"/>
                  </a:cubicBezTo>
                  <a:cubicBezTo>
                    <a:pt x="270" y="67"/>
                    <a:pt x="270" y="67"/>
                    <a:pt x="270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256" y="191"/>
                    <a:pt x="256" y="191"/>
                    <a:pt x="256" y="191"/>
                  </a:cubicBezTo>
                  <a:cubicBezTo>
                    <a:pt x="256" y="233"/>
                    <a:pt x="256" y="233"/>
                    <a:pt x="256" y="233"/>
                  </a:cubicBezTo>
                  <a:cubicBezTo>
                    <a:pt x="81" y="233"/>
                    <a:pt x="81" y="233"/>
                    <a:pt x="81" y="233"/>
                  </a:cubicBezTo>
                  <a:lnTo>
                    <a:pt x="81" y="401"/>
                  </a:lnTo>
                  <a:close/>
                  <a:moveTo>
                    <a:pt x="310" y="277"/>
                  </a:moveTo>
                  <a:cubicBezTo>
                    <a:pt x="310" y="200"/>
                    <a:pt x="364" y="147"/>
                    <a:pt x="438" y="147"/>
                  </a:cubicBezTo>
                  <a:cubicBezTo>
                    <a:pt x="508" y="147"/>
                    <a:pt x="555" y="194"/>
                    <a:pt x="555" y="277"/>
                  </a:cubicBezTo>
                  <a:cubicBezTo>
                    <a:pt x="555" y="290"/>
                    <a:pt x="555" y="290"/>
                    <a:pt x="555" y="290"/>
                  </a:cubicBezTo>
                  <a:cubicBezTo>
                    <a:pt x="355" y="290"/>
                    <a:pt x="355" y="290"/>
                    <a:pt x="355" y="290"/>
                  </a:cubicBezTo>
                  <a:cubicBezTo>
                    <a:pt x="358" y="333"/>
                    <a:pt x="391" y="370"/>
                    <a:pt x="436" y="370"/>
                  </a:cubicBezTo>
                  <a:cubicBezTo>
                    <a:pt x="471" y="370"/>
                    <a:pt x="495" y="357"/>
                    <a:pt x="515" y="332"/>
                  </a:cubicBezTo>
                  <a:cubicBezTo>
                    <a:pt x="546" y="356"/>
                    <a:pt x="546" y="356"/>
                    <a:pt x="546" y="356"/>
                  </a:cubicBezTo>
                  <a:cubicBezTo>
                    <a:pt x="517" y="394"/>
                    <a:pt x="482" y="408"/>
                    <a:pt x="436" y="408"/>
                  </a:cubicBezTo>
                  <a:cubicBezTo>
                    <a:pt x="358" y="408"/>
                    <a:pt x="310" y="349"/>
                    <a:pt x="310" y="277"/>
                  </a:cubicBezTo>
                  <a:close/>
                  <a:moveTo>
                    <a:pt x="355" y="255"/>
                  </a:moveTo>
                  <a:cubicBezTo>
                    <a:pt x="511" y="255"/>
                    <a:pt x="511" y="255"/>
                    <a:pt x="511" y="255"/>
                  </a:cubicBezTo>
                  <a:cubicBezTo>
                    <a:pt x="509" y="213"/>
                    <a:pt x="482" y="185"/>
                    <a:pt x="436" y="185"/>
                  </a:cubicBezTo>
                  <a:cubicBezTo>
                    <a:pt x="390" y="185"/>
                    <a:pt x="360" y="213"/>
                    <a:pt x="355" y="255"/>
                  </a:cubicBezTo>
                  <a:close/>
                  <a:moveTo>
                    <a:pt x="605" y="277"/>
                  </a:moveTo>
                  <a:cubicBezTo>
                    <a:pt x="605" y="202"/>
                    <a:pt x="658" y="147"/>
                    <a:pt x="736" y="147"/>
                  </a:cubicBezTo>
                  <a:cubicBezTo>
                    <a:pt x="772" y="147"/>
                    <a:pt x="802" y="162"/>
                    <a:pt x="825" y="189"/>
                  </a:cubicBezTo>
                  <a:cubicBezTo>
                    <a:pt x="826" y="189"/>
                    <a:pt x="826" y="189"/>
                    <a:pt x="826" y="189"/>
                  </a:cubicBezTo>
                  <a:cubicBezTo>
                    <a:pt x="826" y="0"/>
                    <a:pt x="826" y="0"/>
                    <a:pt x="826" y="0"/>
                  </a:cubicBezTo>
                  <a:cubicBezTo>
                    <a:pt x="868" y="0"/>
                    <a:pt x="868" y="0"/>
                    <a:pt x="868" y="0"/>
                  </a:cubicBezTo>
                  <a:cubicBezTo>
                    <a:pt x="868" y="401"/>
                    <a:pt x="868" y="401"/>
                    <a:pt x="868" y="401"/>
                  </a:cubicBezTo>
                  <a:cubicBezTo>
                    <a:pt x="826" y="401"/>
                    <a:pt x="826" y="401"/>
                    <a:pt x="826" y="401"/>
                  </a:cubicBezTo>
                  <a:cubicBezTo>
                    <a:pt x="826" y="357"/>
                    <a:pt x="826" y="357"/>
                    <a:pt x="826" y="357"/>
                  </a:cubicBezTo>
                  <a:cubicBezTo>
                    <a:pt x="825" y="357"/>
                    <a:pt x="825" y="357"/>
                    <a:pt x="825" y="357"/>
                  </a:cubicBezTo>
                  <a:cubicBezTo>
                    <a:pt x="810" y="385"/>
                    <a:pt x="774" y="408"/>
                    <a:pt x="729" y="408"/>
                  </a:cubicBezTo>
                  <a:cubicBezTo>
                    <a:pt x="660" y="408"/>
                    <a:pt x="605" y="351"/>
                    <a:pt x="605" y="277"/>
                  </a:cubicBezTo>
                  <a:close/>
                  <a:moveTo>
                    <a:pt x="650" y="277"/>
                  </a:moveTo>
                  <a:cubicBezTo>
                    <a:pt x="650" y="329"/>
                    <a:pt x="684" y="370"/>
                    <a:pt x="738" y="370"/>
                  </a:cubicBezTo>
                  <a:cubicBezTo>
                    <a:pt x="792" y="370"/>
                    <a:pt x="826" y="329"/>
                    <a:pt x="826" y="277"/>
                  </a:cubicBezTo>
                  <a:cubicBezTo>
                    <a:pt x="826" y="225"/>
                    <a:pt x="792" y="185"/>
                    <a:pt x="738" y="185"/>
                  </a:cubicBezTo>
                  <a:cubicBezTo>
                    <a:pt x="684" y="185"/>
                    <a:pt x="650" y="225"/>
                    <a:pt x="650" y="277"/>
                  </a:cubicBezTo>
                  <a:close/>
                  <a:moveTo>
                    <a:pt x="930" y="277"/>
                  </a:moveTo>
                  <a:cubicBezTo>
                    <a:pt x="930" y="200"/>
                    <a:pt x="984" y="147"/>
                    <a:pt x="1057" y="147"/>
                  </a:cubicBezTo>
                  <a:cubicBezTo>
                    <a:pt x="1127" y="147"/>
                    <a:pt x="1175" y="194"/>
                    <a:pt x="1175" y="277"/>
                  </a:cubicBezTo>
                  <a:cubicBezTo>
                    <a:pt x="1175" y="290"/>
                    <a:pt x="1175" y="290"/>
                    <a:pt x="1175" y="290"/>
                  </a:cubicBezTo>
                  <a:cubicBezTo>
                    <a:pt x="974" y="290"/>
                    <a:pt x="974" y="290"/>
                    <a:pt x="974" y="290"/>
                  </a:cubicBezTo>
                  <a:cubicBezTo>
                    <a:pt x="977" y="333"/>
                    <a:pt x="1010" y="370"/>
                    <a:pt x="1055" y="370"/>
                  </a:cubicBezTo>
                  <a:cubicBezTo>
                    <a:pt x="1091" y="370"/>
                    <a:pt x="1115" y="357"/>
                    <a:pt x="1135" y="332"/>
                  </a:cubicBezTo>
                  <a:cubicBezTo>
                    <a:pt x="1166" y="356"/>
                    <a:pt x="1166" y="356"/>
                    <a:pt x="1166" y="356"/>
                  </a:cubicBezTo>
                  <a:cubicBezTo>
                    <a:pt x="1137" y="394"/>
                    <a:pt x="1102" y="408"/>
                    <a:pt x="1055" y="408"/>
                  </a:cubicBezTo>
                  <a:cubicBezTo>
                    <a:pt x="977" y="408"/>
                    <a:pt x="930" y="349"/>
                    <a:pt x="930" y="277"/>
                  </a:cubicBezTo>
                  <a:close/>
                  <a:moveTo>
                    <a:pt x="974" y="255"/>
                  </a:moveTo>
                  <a:cubicBezTo>
                    <a:pt x="1130" y="255"/>
                    <a:pt x="1130" y="255"/>
                    <a:pt x="1130" y="255"/>
                  </a:cubicBezTo>
                  <a:cubicBezTo>
                    <a:pt x="1129" y="213"/>
                    <a:pt x="1101" y="185"/>
                    <a:pt x="1055" y="185"/>
                  </a:cubicBezTo>
                  <a:cubicBezTo>
                    <a:pt x="1010" y="185"/>
                    <a:pt x="980" y="213"/>
                    <a:pt x="974" y="255"/>
                  </a:cubicBezTo>
                  <a:close/>
                  <a:moveTo>
                    <a:pt x="1239" y="401"/>
                  </a:moveTo>
                  <a:cubicBezTo>
                    <a:pt x="1281" y="401"/>
                    <a:pt x="1281" y="401"/>
                    <a:pt x="1281" y="401"/>
                  </a:cubicBezTo>
                  <a:cubicBezTo>
                    <a:pt x="1281" y="280"/>
                    <a:pt x="1281" y="280"/>
                    <a:pt x="1281" y="280"/>
                  </a:cubicBezTo>
                  <a:cubicBezTo>
                    <a:pt x="1281" y="224"/>
                    <a:pt x="1303" y="188"/>
                    <a:pt x="1353" y="188"/>
                  </a:cubicBezTo>
                  <a:cubicBezTo>
                    <a:pt x="1361" y="188"/>
                    <a:pt x="1369" y="189"/>
                    <a:pt x="1376" y="191"/>
                  </a:cubicBezTo>
                  <a:cubicBezTo>
                    <a:pt x="1378" y="149"/>
                    <a:pt x="1378" y="149"/>
                    <a:pt x="1378" y="149"/>
                  </a:cubicBezTo>
                  <a:cubicBezTo>
                    <a:pt x="1372" y="147"/>
                    <a:pt x="1367" y="147"/>
                    <a:pt x="1361" y="147"/>
                  </a:cubicBezTo>
                  <a:cubicBezTo>
                    <a:pt x="1320" y="147"/>
                    <a:pt x="1290" y="169"/>
                    <a:pt x="1278" y="194"/>
                  </a:cubicBezTo>
                  <a:cubicBezTo>
                    <a:pt x="1277" y="194"/>
                    <a:pt x="1277" y="194"/>
                    <a:pt x="1277" y="194"/>
                  </a:cubicBezTo>
                  <a:cubicBezTo>
                    <a:pt x="1277" y="180"/>
                    <a:pt x="1276" y="166"/>
                    <a:pt x="1276" y="153"/>
                  </a:cubicBezTo>
                  <a:cubicBezTo>
                    <a:pt x="1237" y="153"/>
                    <a:pt x="1237" y="153"/>
                    <a:pt x="1237" y="153"/>
                  </a:cubicBezTo>
                  <a:cubicBezTo>
                    <a:pt x="1237" y="169"/>
                    <a:pt x="1239" y="189"/>
                    <a:pt x="1239" y="212"/>
                  </a:cubicBezTo>
                  <a:lnTo>
                    <a:pt x="1239" y="401"/>
                  </a:lnTo>
                  <a:close/>
                  <a:moveTo>
                    <a:pt x="1584" y="247"/>
                  </a:moveTo>
                  <a:cubicBezTo>
                    <a:pt x="1584" y="239"/>
                    <a:pt x="1584" y="239"/>
                    <a:pt x="1584" y="239"/>
                  </a:cubicBezTo>
                  <a:cubicBezTo>
                    <a:pt x="1584" y="203"/>
                    <a:pt x="1561" y="185"/>
                    <a:pt x="1523" y="185"/>
                  </a:cubicBezTo>
                  <a:cubicBezTo>
                    <a:pt x="1496" y="185"/>
                    <a:pt x="1468" y="194"/>
                    <a:pt x="1449" y="212"/>
                  </a:cubicBezTo>
                  <a:cubicBezTo>
                    <a:pt x="1423" y="185"/>
                    <a:pt x="1423" y="185"/>
                    <a:pt x="1423" y="185"/>
                  </a:cubicBezTo>
                  <a:cubicBezTo>
                    <a:pt x="1448" y="159"/>
                    <a:pt x="1485" y="147"/>
                    <a:pt x="1522" y="147"/>
                  </a:cubicBezTo>
                  <a:cubicBezTo>
                    <a:pt x="1595" y="147"/>
                    <a:pt x="1626" y="182"/>
                    <a:pt x="1626" y="252"/>
                  </a:cubicBezTo>
                  <a:cubicBezTo>
                    <a:pt x="1626" y="358"/>
                    <a:pt x="1626" y="358"/>
                    <a:pt x="1626" y="358"/>
                  </a:cubicBezTo>
                  <a:cubicBezTo>
                    <a:pt x="1626" y="373"/>
                    <a:pt x="1627" y="389"/>
                    <a:pt x="1629" y="401"/>
                  </a:cubicBezTo>
                  <a:cubicBezTo>
                    <a:pt x="1589" y="401"/>
                    <a:pt x="1589" y="401"/>
                    <a:pt x="1589" y="401"/>
                  </a:cubicBezTo>
                  <a:cubicBezTo>
                    <a:pt x="1587" y="390"/>
                    <a:pt x="1587" y="375"/>
                    <a:pt x="1587" y="364"/>
                  </a:cubicBezTo>
                  <a:cubicBezTo>
                    <a:pt x="1586" y="364"/>
                    <a:pt x="1586" y="364"/>
                    <a:pt x="1586" y="364"/>
                  </a:cubicBezTo>
                  <a:cubicBezTo>
                    <a:pt x="1569" y="390"/>
                    <a:pt x="1542" y="408"/>
                    <a:pt x="1504" y="408"/>
                  </a:cubicBezTo>
                  <a:cubicBezTo>
                    <a:pt x="1454" y="408"/>
                    <a:pt x="1412" y="382"/>
                    <a:pt x="1412" y="334"/>
                  </a:cubicBezTo>
                  <a:cubicBezTo>
                    <a:pt x="1412" y="252"/>
                    <a:pt x="1507" y="247"/>
                    <a:pt x="1568" y="247"/>
                  </a:cubicBezTo>
                  <a:lnTo>
                    <a:pt x="1584" y="247"/>
                  </a:lnTo>
                  <a:close/>
                  <a:moveTo>
                    <a:pt x="1584" y="282"/>
                  </a:moveTo>
                  <a:cubicBezTo>
                    <a:pt x="1543" y="282"/>
                    <a:pt x="1543" y="282"/>
                    <a:pt x="1543" y="282"/>
                  </a:cubicBezTo>
                  <a:cubicBezTo>
                    <a:pt x="1490" y="282"/>
                    <a:pt x="1456" y="296"/>
                    <a:pt x="1456" y="330"/>
                  </a:cubicBezTo>
                  <a:cubicBezTo>
                    <a:pt x="1456" y="361"/>
                    <a:pt x="1480" y="373"/>
                    <a:pt x="1511" y="373"/>
                  </a:cubicBezTo>
                  <a:cubicBezTo>
                    <a:pt x="1559" y="373"/>
                    <a:pt x="1583" y="338"/>
                    <a:pt x="1584" y="298"/>
                  </a:cubicBezTo>
                  <a:lnTo>
                    <a:pt x="1584" y="282"/>
                  </a:lnTo>
                  <a:close/>
                  <a:moveTo>
                    <a:pt x="1723" y="324"/>
                  </a:moveTo>
                  <a:cubicBezTo>
                    <a:pt x="1723" y="376"/>
                    <a:pt x="1732" y="408"/>
                    <a:pt x="1791" y="408"/>
                  </a:cubicBezTo>
                  <a:cubicBezTo>
                    <a:pt x="1807" y="408"/>
                    <a:pt x="1825" y="405"/>
                    <a:pt x="1840" y="399"/>
                  </a:cubicBezTo>
                  <a:cubicBezTo>
                    <a:pt x="1838" y="361"/>
                    <a:pt x="1838" y="361"/>
                    <a:pt x="1838" y="361"/>
                  </a:cubicBezTo>
                  <a:cubicBezTo>
                    <a:pt x="1827" y="367"/>
                    <a:pt x="1814" y="370"/>
                    <a:pt x="1801" y="370"/>
                  </a:cubicBezTo>
                  <a:cubicBezTo>
                    <a:pt x="1765" y="370"/>
                    <a:pt x="1764" y="344"/>
                    <a:pt x="1764" y="312"/>
                  </a:cubicBezTo>
                  <a:cubicBezTo>
                    <a:pt x="1764" y="188"/>
                    <a:pt x="1764" y="188"/>
                    <a:pt x="1764" y="188"/>
                  </a:cubicBezTo>
                  <a:cubicBezTo>
                    <a:pt x="1837" y="188"/>
                    <a:pt x="1837" y="188"/>
                    <a:pt x="1837" y="188"/>
                  </a:cubicBezTo>
                  <a:cubicBezTo>
                    <a:pt x="1837" y="153"/>
                    <a:pt x="1837" y="153"/>
                    <a:pt x="1837" y="153"/>
                  </a:cubicBezTo>
                  <a:cubicBezTo>
                    <a:pt x="1764" y="153"/>
                    <a:pt x="1764" y="153"/>
                    <a:pt x="1764" y="153"/>
                  </a:cubicBezTo>
                  <a:cubicBezTo>
                    <a:pt x="1764" y="82"/>
                    <a:pt x="1764" y="82"/>
                    <a:pt x="1764" y="82"/>
                  </a:cubicBezTo>
                  <a:cubicBezTo>
                    <a:pt x="1723" y="82"/>
                    <a:pt x="1723" y="82"/>
                    <a:pt x="1723" y="82"/>
                  </a:cubicBezTo>
                  <a:cubicBezTo>
                    <a:pt x="1723" y="153"/>
                    <a:pt x="1723" y="153"/>
                    <a:pt x="1723" y="153"/>
                  </a:cubicBezTo>
                  <a:cubicBezTo>
                    <a:pt x="1669" y="153"/>
                    <a:pt x="1669" y="153"/>
                    <a:pt x="1669" y="153"/>
                  </a:cubicBezTo>
                  <a:cubicBezTo>
                    <a:pt x="1669" y="188"/>
                    <a:pt x="1669" y="188"/>
                    <a:pt x="1669" y="188"/>
                  </a:cubicBezTo>
                  <a:cubicBezTo>
                    <a:pt x="1723" y="188"/>
                    <a:pt x="1723" y="188"/>
                    <a:pt x="1723" y="188"/>
                  </a:cubicBezTo>
                  <a:lnTo>
                    <a:pt x="1723" y="324"/>
                  </a:lnTo>
                  <a:close/>
                  <a:moveTo>
                    <a:pt x="1892" y="401"/>
                  </a:moveTo>
                  <a:cubicBezTo>
                    <a:pt x="1934" y="401"/>
                    <a:pt x="1934" y="401"/>
                    <a:pt x="1934" y="401"/>
                  </a:cubicBezTo>
                  <a:cubicBezTo>
                    <a:pt x="1934" y="153"/>
                    <a:pt x="1934" y="153"/>
                    <a:pt x="1934" y="153"/>
                  </a:cubicBezTo>
                  <a:cubicBezTo>
                    <a:pt x="1892" y="153"/>
                    <a:pt x="1892" y="153"/>
                    <a:pt x="1892" y="153"/>
                  </a:cubicBezTo>
                  <a:lnTo>
                    <a:pt x="1892" y="401"/>
                  </a:lnTo>
                  <a:close/>
                  <a:moveTo>
                    <a:pt x="1913" y="86"/>
                  </a:moveTo>
                  <a:cubicBezTo>
                    <a:pt x="1930" y="86"/>
                    <a:pt x="1943" y="73"/>
                    <a:pt x="1943" y="56"/>
                  </a:cubicBezTo>
                  <a:cubicBezTo>
                    <a:pt x="1943" y="39"/>
                    <a:pt x="1930" y="26"/>
                    <a:pt x="1913" y="26"/>
                  </a:cubicBezTo>
                  <a:cubicBezTo>
                    <a:pt x="1896" y="26"/>
                    <a:pt x="1883" y="39"/>
                    <a:pt x="1883" y="56"/>
                  </a:cubicBezTo>
                  <a:cubicBezTo>
                    <a:pt x="1883" y="73"/>
                    <a:pt x="1895" y="86"/>
                    <a:pt x="1913" y="86"/>
                  </a:cubicBezTo>
                  <a:close/>
                  <a:moveTo>
                    <a:pt x="2127" y="408"/>
                  </a:moveTo>
                  <a:cubicBezTo>
                    <a:pt x="2049" y="408"/>
                    <a:pt x="2001" y="349"/>
                    <a:pt x="2001" y="277"/>
                  </a:cubicBezTo>
                  <a:cubicBezTo>
                    <a:pt x="2001" y="200"/>
                    <a:pt x="2056" y="147"/>
                    <a:pt x="2129" y="147"/>
                  </a:cubicBezTo>
                  <a:cubicBezTo>
                    <a:pt x="2199" y="147"/>
                    <a:pt x="2247" y="194"/>
                    <a:pt x="2247" y="277"/>
                  </a:cubicBezTo>
                  <a:cubicBezTo>
                    <a:pt x="2247" y="290"/>
                    <a:pt x="2247" y="290"/>
                    <a:pt x="2247" y="290"/>
                  </a:cubicBezTo>
                  <a:cubicBezTo>
                    <a:pt x="2046" y="290"/>
                    <a:pt x="2046" y="290"/>
                    <a:pt x="2046" y="290"/>
                  </a:cubicBezTo>
                  <a:cubicBezTo>
                    <a:pt x="2049" y="333"/>
                    <a:pt x="2082" y="370"/>
                    <a:pt x="2127" y="370"/>
                  </a:cubicBezTo>
                  <a:cubicBezTo>
                    <a:pt x="2163" y="370"/>
                    <a:pt x="2187" y="357"/>
                    <a:pt x="2206" y="332"/>
                  </a:cubicBezTo>
                  <a:cubicBezTo>
                    <a:pt x="2238" y="356"/>
                    <a:pt x="2238" y="356"/>
                    <a:pt x="2238" y="356"/>
                  </a:cubicBezTo>
                  <a:cubicBezTo>
                    <a:pt x="2209" y="394"/>
                    <a:pt x="2173" y="408"/>
                    <a:pt x="2127" y="408"/>
                  </a:cubicBezTo>
                  <a:close/>
                  <a:moveTo>
                    <a:pt x="2046" y="255"/>
                  </a:moveTo>
                  <a:cubicBezTo>
                    <a:pt x="2202" y="255"/>
                    <a:pt x="2202" y="255"/>
                    <a:pt x="2202" y="255"/>
                  </a:cubicBezTo>
                  <a:cubicBezTo>
                    <a:pt x="2201" y="213"/>
                    <a:pt x="2173" y="185"/>
                    <a:pt x="2127" y="185"/>
                  </a:cubicBezTo>
                  <a:cubicBezTo>
                    <a:pt x="2082" y="185"/>
                    <a:pt x="2051" y="213"/>
                    <a:pt x="2046" y="255"/>
                  </a:cubicBezTo>
                  <a:close/>
                  <a:moveTo>
                    <a:pt x="111" y="665"/>
                  </a:moveTo>
                  <a:cubicBezTo>
                    <a:pt x="112" y="665"/>
                    <a:pt x="112" y="665"/>
                    <a:pt x="112" y="665"/>
                  </a:cubicBezTo>
                  <a:cubicBezTo>
                    <a:pt x="207" y="953"/>
                    <a:pt x="207" y="953"/>
                    <a:pt x="207" y="953"/>
                  </a:cubicBezTo>
                  <a:cubicBezTo>
                    <a:pt x="270" y="953"/>
                    <a:pt x="270" y="953"/>
                    <a:pt x="270" y="953"/>
                  </a:cubicBezTo>
                  <a:cubicBezTo>
                    <a:pt x="369" y="665"/>
                    <a:pt x="369" y="665"/>
                    <a:pt x="369" y="665"/>
                  </a:cubicBezTo>
                  <a:cubicBezTo>
                    <a:pt x="370" y="665"/>
                    <a:pt x="370" y="665"/>
                    <a:pt x="370" y="665"/>
                  </a:cubicBezTo>
                  <a:cubicBezTo>
                    <a:pt x="370" y="953"/>
                    <a:pt x="370" y="953"/>
                    <a:pt x="370" y="953"/>
                  </a:cubicBezTo>
                  <a:cubicBezTo>
                    <a:pt x="453" y="953"/>
                    <a:pt x="453" y="953"/>
                    <a:pt x="453" y="953"/>
                  </a:cubicBezTo>
                  <a:cubicBezTo>
                    <a:pt x="453" y="577"/>
                    <a:pt x="453" y="577"/>
                    <a:pt x="453" y="577"/>
                  </a:cubicBezTo>
                  <a:cubicBezTo>
                    <a:pt x="328" y="577"/>
                    <a:pt x="328" y="577"/>
                    <a:pt x="328" y="577"/>
                  </a:cubicBezTo>
                  <a:cubicBezTo>
                    <a:pt x="241" y="823"/>
                    <a:pt x="241" y="823"/>
                    <a:pt x="241" y="823"/>
                  </a:cubicBezTo>
                  <a:cubicBezTo>
                    <a:pt x="240" y="823"/>
                    <a:pt x="240" y="823"/>
                    <a:pt x="240" y="823"/>
                  </a:cubicBezTo>
                  <a:cubicBezTo>
                    <a:pt x="153" y="577"/>
                    <a:pt x="153" y="577"/>
                    <a:pt x="153" y="577"/>
                  </a:cubicBezTo>
                  <a:cubicBezTo>
                    <a:pt x="28" y="577"/>
                    <a:pt x="28" y="577"/>
                    <a:pt x="28" y="577"/>
                  </a:cubicBezTo>
                  <a:cubicBezTo>
                    <a:pt x="28" y="953"/>
                    <a:pt x="28" y="953"/>
                    <a:pt x="28" y="953"/>
                  </a:cubicBezTo>
                  <a:cubicBezTo>
                    <a:pt x="111" y="953"/>
                    <a:pt x="111" y="953"/>
                    <a:pt x="111" y="953"/>
                  </a:cubicBezTo>
                  <a:lnTo>
                    <a:pt x="111" y="665"/>
                  </a:lnTo>
                  <a:close/>
                  <a:moveTo>
                    <a:pt x="776" y="849"/>
                  </a:moveTo>
                  <a:cubicBezTo>
                    <a:pt x="591" y="849"/>
                    <a:pt x="591" y="849"/>
                    <a:pt x="591" y="849"/>
                  </a:cubicBezTo>
                  <a:cubicBezTo>
                    <a:pt x="597" y="879"/>
                    <a:pt x="620" y="899"/>
                    <a:pt x="651" y="899"/>
                  </a:cubicBezTo>
                  <a:cubicBezTo>
                    <a:pt x="677" y="899"/>
                    <a:pt x="694" y="886"/>
                    <a:pt x="708" y="868"/>
                  </a:cubicBezTo>
                  <a:cubicBezTo>
                    <a:pt x="763" y="909"/>
                    <a:pt x="763" y="909"/>
                    <a:pt x="763" y="909"/>
                  </a:cubicBezTo>
                  <a:cubicBezTo>
                    <a:pt x="738" y="941"/>
                    <a:pt x="696" y="960"/>
                    <a:pt x="655" y="960"/>
                  </a:cubicBezTo>
                  <a:cubicBezTo>
                    <a:pt x="575" y="960"/>
                    <a:pt x="511" y="906"/>
                    <a:pt x="511" y="824"/>
                  </a:cubicBezTo>
                  <a:cubicBezTo>
                    <a:pt x="511" y="742"/>
                    <a:pt x="575" y="689"/>
                    <a:pt x="655" y="689"/>
                  </a:cubicBezTo>
                  <a:cubicBezTo>
                    <a:pt x="729" y="689"/>
                    <a:pt x="776" y="742"/>
                    <a:pt x="776" y="824"/>
                  </a:cubicBezTo>
                  <a:lnTo>
                    <a:pt x="776" y="849"/>
                  </a:lnTo>
                  <a:close/>
                  <a:moveTo>
                    <a:pt x="696" y="795"/>
                  </a:moveTo>
                  <a:cubicBezTo>
                    <a:pt x="697" y="768"/>
                    <a:pt x="676" y="746"/>
                    <a:pt x="647" y="746"/>
                  </a:cubicBezTo>
                  <a:cubicBezTo>
                    <a:pt x="612" y="746"/>
                    <a:pt x="593" y="770"/>
                    <a:pt x="591" y="795"/>
                  </a:cubicBezTo>
                  <a:lnTo>
                    <a:pt x="696" y="795"/>
                  </a:lnTo>
                  <a:close/>
                  <a:moveTo>
                    <a:pt x="941" y="960"/>
                  </a:moveTo>
                  <a:cubicBezTo>
                    <a:pt x="865" y="960"/>
                    <a:pt x="814" y="904"/>
                    <a:pt x="814" y="826"/>
                  </a:cubicBezTo>
                  <a:cubicBezTo>
                    <a:pt x="814" y="755"/>
                    <a:pt x="859" y="689"/>
                    <a:pt x="932" y="689"/>
                  </a:cubicBezTo>
                  <a:cubicBezTo>
                    <a:pt x="965" y="689"/>
                    <a:pt x="996" y="698"/>
                    <a:pt x="1014" y="723"/>
                  </a:cubicBezTo>
                  <a:cubicBezTo>
                    <a:pt x="1015" y="723"/>
                    <a:pt x="1015" y="723"/>
                    <a:pt x="1015" y="723"/>
                  </a:cubicBezTo>
                  <a:cubicBezTo>
                    <a:pt x="1015" y="552"/>
                    <a:pt x="1015" y="552"/>
                    <a:pt x="1015" y="552"/>
                  </a:cubicBezTo>
                  <a:cubicBezTo>
                    <a:pt x="1095" y="552"/>
                    <a:pt x="1095" y="552"/>
                    <a:pt x="1095" y="552"/>
                  </a:cubicBezTo>
                  <a:cubicBezTo>
                    <a:pt x="1095" y="953"/>
                    <a:pt x="1095" y="953"/>
                    <a:pt x="1095" y="953"/>
                  </a:cubicBezTo>
                  <a:cubicBezTo>
                    <a:pt x="1021" y="953"/>
                    <a:pt x="1021" y="953"/>
                    <a:pt x="1021" y="953"/>
                  </a:cubicBezTo>
                  <a:cubicBezTo>
                    <a:pt x="1021" y="919"/>
                    <a:pt x="1021" y="919"/>
                    <a:pt x="1021" y="919"/>
                  </a:cubicBezTo>
                  <a:cubicBezTo>
                    <a:pt x="1020" y="919"/>
                    <a:pt x="1020" y="919"/>
                    <a:pt x="1020" y="919"/>
                  </a:cubicBezTo>
                  <a:cubicBezTo>
                    <a:pt x="1008" y="938"/>
                    <a:pt x="977" y="960"/>
                    <a:pt x="941" y="960"/>
                  </a:cubicBezTo>
                  <a:close/>
                  <a:moveTo>
                    <a:pt x="1021" y="824"/>
                  </a:moveTo>
                  <a:cubicBezTo>
                    <a:pt x="1021" y="785"/>
                    <a:pt x="998" y="759"/>
                    <a:pt x="958" y="759"/>
                  </a:cubicBezTo>
                  <a:cubicBezTo>
                    <a:pt x="918" y="759"/>
                    <a:pt x="894" y="785"/>
                    <a:pt x="894" y="824"/>
                  </a:cubicBezTo>
                  <a:cubicBezTo>
                    <a:pt x="894" y="863"/>
                    <a:pt x="918" y="889"/>
                    <a:pt x="958" y="889"/>
                  </a:cubicBezTo>
                  <a:cubicBezTo>
                    <a:pt x="998" y="889"/>
                    <a:pt x="1021" y="863"/>
                    <a:pt x="1021" y="824"/>
                  </a:cubicBezTo>
                  <a:close/>
                  <a:moveTo>
                    <a:pt x="1153" y="614"/>
                  </a:moveTo>
                  <a:cubicBezTo>
                    <a:pt x="1153" y="639"/>
                    <a:pt x="1174" y="660"/>
                    <a:pt x="1199" y="660"/>
                  </a:cubicBezTo>
                  <a:cubicBezTo>
                    <a:pt x="1225" y="660"/>
                    <a:pt x="1245" y="639"/>
                    <a:pt x="1245" y="614"/>
                  </a:cubicBezTo>
                  <a:cubicBezTo>
                    <a:pt x="1245" y="588"/>
                    <a:pt x="1225" y="568"/>
                    <a:pt x="1199" y="568"/>
                  </a:cubicBezTo>
                  <a:cubicBezTo>
                    <a:pt x="1174" y="568"/>
                    <a:pt x="1153" y="588"/>
                    <a:pt x="1153" y="614"/>
                  </a:cubicBezTo>
                  <a:close/>
                  <a:moveTo>
                    <a:pt x="1159" y="953"/>
                  </a:moveTo>
                  <a:cubicBezTo>
                    <a:pt x="1239" y="953"/>
                    <a:pt x="1239" y="953"/>
                    <a:pt x="1239" y="953"/>
                  </a:cubicBezTo>
                  <a:cubicBezTo>
                    <a:pt x="1239" y="695"/>
                    <a:pt x="1239" y="695"/>
                    <a:pt x="1239" y="695"/>
                  </a:cubicBezTo>
                  <a:cubicBezTo>
                    <a:pt x="1159" y="695"/>
                    <a:pt x="1159" y="695"/>
                    <a:pt x="1159" y="695"/>
                  </a:cubicBezTo>
                  <a:lnTo>
                    <a:pt x="1159" y="953"/>
                  </a:lnTo>
                  <a:close/>
                  <a:moveTo>
                    <a:pt x="1287" y="776"/>
                  </a:moveTo>
                  <a:cubicBezTo>
                    <a:pt x="1287" y="874"/>
                    <a:pt x="1422" y="839"/>
                    <a:pt x="1422" y="880"/>
                  </a:cubicBezTo>
                  <a:cubicBezTo>
                    <a:pt x="1422" y="894"/>
                    <a:pt x="1404" y="899"/>
                    <a:pt x="1386" y="899"/>
                  </a:cubicBezTo>
                  <a:cubicBezTo>
                    <a:pt x="1362" y="899"/>
                    <a:pt x="1344" y="889"/>
                    <a:pt x="1329" y="871"/>
                  </a:cubicBezTo>
                  <a:cubicBezTo>
                    <a:pt x="1281" y="925"/>
                    <a:pt x="1281" y="925"/>
                    <a:pt x="1281" y="925"/>
                  </a:cubicBezTo>
                  <a:cubicBezTo>
                    <a:pt x="1307" y="951"/>
                    <a:pt x="1346" y="960"/>
                    <a:pt x="1382" y="960"/>
                  </a:cubicBezTo>
                  <a:cubicBezTo>
                    <a:pt x="1438" y="960"/>
                    <a:pt x="1501" y="940"/>
                    <a:pt x="1501" y="875"/>
                  </a:cubicBezTo>
                  <a:cubicBezTo>
                    <a:pt x="1501" y="776"/>
                    <a:pt x="1367" y="809"/>
                    <a:pt x="1367" y="771"/>
                  </a:cubicBezTo>
                  <a:cubicBezTo>
                    <a:pt x="1367" y="755"/>
                    <a:pt x="1383" y="749"/>
                    <a:pt x="1396" y="749"/>
                  </a:cubicBezTo>
                  <a:cubicBezTo>
                    <a:pt x="1415" y="749"/>
                    <a:pt x="1431" y="757"/>
                    <a:pt x="1442" y="771"/>
                  </a:cubicBezTo>
                  <a:cubicBezTo>
                    <a:pt x="1491" y="723"/>
                    <a:pt x="1491" y="723"/>
                    <a:pt x="1491" y="723"/>
                  </a:cubicBezTo>
                  <a:cubicBezTo>
                    <a:pt x="1467" y="697"/>
                    <a:pt x="1430" y="689"/>
                    <a:pt x="1396" y="689"/>
                  </a:cubicBezTo>
                  <a:cubicBezTo>
                    <a:pt x="1342" y="689"/>
                    <a:pt x="1287" y="715"/>
                    <a:pt x="1287" y="776"/>
                  </a:cubicBezTo>
                  <a:close/>
                  <a:moveTo>
                    <a:pt x="1678" y="759"/>
                  </a:moveTo>
                  <a:cubicBezTo>
                    <a:pt x="1694" y="759"/>
                    <a:pt x="1709" y="767"/>
                    <a:pt x="1717" y="779"/>
                  </a:cubicBezTo>
                  <a:cubicBezTo>
                    <a:pt x="1769" y="723"/>
                    <a:pt x="1769" y="723"/>
                    <a:pt x="1769" y="723"/>
                  </a:cubicBezTo>
                  <a:cubicBezTo>
                    <a:pt x="1745" y="698"/>
                    <a:pt x="1708" y="689"/>
                    <a:pt x="1678" y="689"/>
                  </a:cubicBezTo>
                  <a:cubicBezTo>
                    <a:pt x="1598" y="689"/>
                    <a:pt x="1534" y="742"/>
                    <a:pt x="1534" y="824"/>
                  </a:cubicBezTo>
                  <a:cubicBezTo>
                    <a:pt x="1534" y="906"/>
                    <a:pt x="1598" y="960"/>
                    <a:pt x="1678" y="960"/>
                  </a:cubicBezTo>
                  <a:cubicBezTo>
                    <a:pt x="1708" y="960"/>
                    <a:pt x="1745" y="951"/>
                    <a:pt x="1769" y="925"/>
                  </a:cubicBezTo>
                  <a:cubicBezTo>
                    <a:pt x="1717" y="870"/>
                    <a:pt x="1717" y="870"/>
                    <a:pt x="1717" y="870"/>
                  </a:cubicBezTo>
                  <a:cubicBezTo>
                    <a:pt x="1708" y="880"/>
                    <a:pt x="1695" y="889"/>
                    <a:pt x="1678" y="889"/>
                  </a:cubicBezTo>
                  <a:cubicBezTo>
                    <a:pt x="1638" y="889"/>
                    <a:pt x="1614" y="863"/>
                    <a:pt x="1614" y="824"/>
                  </a:cubicBezTo>
                  <a:cubicBezTo>
                    <a:pt x="1614" y="785"/>
                    <a:pt x="1638" y="759"/>
                    <a:pt x="1678" y="759"/>
                  </a:cubicBezTo>
                  <a:close/>
                  <a:moveTo>
                    <a:pt x="1967" y="827"/>
                  </a:moveTo>
                  <a:cubicBezTo>
                    <a:pt x="1967" y="953"/>
                    <a:pt x="1967" y="953"/>
                    <a:pt x="1967" y="953"/>
                  </a:cubicBezTo>
                  <a:cubicBezTo>
                    <a:pt x="2047" y="953"/>
                    <a:pt x="2047" y="953"/>
                    <a:pt x="2047" y="953"/>
                  </a:cubicBezTo>
                  <a:cubicBezTo>
                    <a:pt x="2047" y="811"/>
                    <a:pt x="2047" y="811"/>
                    <a:pt x="2047" y="811"/>
                  </a:cubicBezTo>
                  <a:cubicBezTo>
                    <a:pt x="2047" y="742"/>
                    <a:pt x="2032" y="689"/>
                    <a:pt x="1951" y="689"/>
                  </a:cubicBezTo>
                  <a:cubicBezTo>
                    <a:pt x="1912" y="689"/>
                    <a:pt x="1886" y="710"/>
                    <a:pt x="1879" y="730"/>
                  </a:cubicBezTo>
                  <a:cubicBezTo>
                    <a:pt x="1878" y="730"/>
                    <a:pt x="1878" y="730"/>
                    <a:pt x="1878" y="730"/>
                  </a:cubicBezTo>
                  <a:cubicBezTo>
                    <a:pt x="1878" y="552"/>
                    <a:pt x="1878" y="552"/>
                    <a:pt x="1878" y="552"/>
                  </a:cubicBezTo>
                  <a:cubicBezTo>
                    <a:pt x="1798" y="552"/>
                    <a:pt x="1798" y="552"/>
                    <a:pt x="1798" y="552"/>
                  </a:cubicBezTo>
                  <a:cubicBezTo>
                    <a:pt x="1798" y="953"/>
                    <a:pt x="1798" y="953"/>
                    <a:pt x="1798" y="953"/>
                  </a:cubicBezTo>
                  <a:cubicBezTo>
                    <a:pt x="1878" y="953"/>
                    <a:pt x="1878" y="953"/>
                    <a:pt x="1878" y="953"/>
                  </a:cubicBezTo>
                  <a:cubicBezTo>
                    <a:pt x="1878" y="825"/>
                    <a:pt x="1878" y="825"/>
                    <a:pt x="1878" y="825"/>
                  </a:cubicBezTo>
                  <a:cubicBezTo>
                    <a:pt x="1878" y="791"/>
                    <a:pt x="1884" y="759"/>
                    <a:pt x="1926" y="759"/>
                  </a:cubicBezTo>
                  <a:cubicBezTo>
                    <a:pt x="1966" y="759"/>
                    <a:pt x="1967" y="797"/>
                    <a:pt x="1967" y="827"/>
                  </a:cubicBezTo>
                  <a:close/>
                  <a:moveTo>
                    <a:pt x="98" y="1235"/>
                  </a:moveTo>
                  <a:cubicBezTo>
                    <a:pt x="98" y="1207"/>
                    <a:pt x="131" y="1196"/>
                    <a:pt x="154" y="1196"/>
                  </a:cubicBezTo>
                  <a:cubicBezTo>
                    <a:pt x="174" y="1196"/>
                    <a:pt x="201" y="1204"/>
                    <a:pt x="214" y="1221"/>
                  </a:cubicBezTo>
                  <a:cubicBezTo>
                    <a:pt x="271" y="1159"/>
                    <a:pt x="271" y="1159"/>
                    <a:pt x="271" y="1159"/>
                  </a:cubicBezTo>
                  <a:cubicBezTo>
                    <a:pt x="239" y="1131"/>
                    <a:pt x="198" y="1120"/>
                    <a:pt x="156" y="1120"/>
                  </a:cubicBezTo>
                  <a:cubicBezTo>
                    <a:pt x="82" y="1120"/>
                    <a:pt x="12" y="1162"/>
                    <a:pt x="12" y="1242"/>
                  </a:cubicBezTo>
                  <a:cubicBezTo>
                    <a:pt x="12" y="1367"/>
                    <a:pt x="189" y="1330"/>
                    <a:pt x="189" y="1399"/>
                  </a:cubicBezTo>
                  <a:cubicBezTo>
                    <a:pt x="189" y="1425"/>
                    <a:pt x="158" y="1438"/>
                    <a:pt x="131" y="1438"/>
                  </a:cubicBezTo>
                  <a:cubicBezTo>
                    <a:pt x="104" y="1438"/>
                    <a:pt x="76" y="1425"/>
                    <a:pt x="59" y="1403"/>
                  </a:cubicBezTo>
                  <a:cubicBezTo>
                    <a:pt x="0" y="1467"/>
                    <a:pt x="0" y="1467"/>
                    <a:pt x="0" y="1467"/>
                  </a:cubicBezTo>
                  <a:cubicBezTo>
                    <a:pt x="36" y="1500"/>
                    <a:pt x="78" y="1515"/>
                    <a:pt x="126" y="1515"/>
                  </a:cubicBezTo>
                  <a:cubicBezTo>
                    <a:pt x="204" y="1515"/>
                    <a:pt x="271" y="1475"/>
                    <a:pt x="271" y="1391"/>
                  </a:cubicBezTo>
                  <a:cubicBezTo>
                    <a:pt x="271" y="1259"/>
                    <a:pt x="98" y="1303"/>
                    <a:pt x="98" y="1235"/>
                  </a:cubicBezTo>
                  <a:close/>
                  <a:moveTo>
                    <a:pt x="611" y="1374"/>
                  </a:moveTo>
                  <a:cubicBezTo>
                    <a:pt x="611" y="1446"/>
                    <a:pt x="566" y="1511"/>
                    <a:pt x="493" y="1511"/>
                  </a:cubicBezTo>
                  <a:cubicBezTo>
                    <a:pt x="460" y="1511"/>
                    <a:pt x="429" y="1502"/>
                    <a:pt x="411" y="1477"/>
                  </a:cubicBezTo>
                  <a:cubicBezTo>
                    <a:pt x="410" y="1477"/>
                    <a:pt x="410" y="1477"/>
                    <a:pt x="410" y="1477"/>
                  </a:cubicBezTo>
                  <a:cubicBezTo>
                    <a:pt x="410" y="1626"/>
                    <a:pt x="410" y="1626"/>
                    <a:pt x="410" y="1626"/>
                  </a:cubicBezTo>
                  <a:cubicBezTo>
                    <a:pt x="330" y="1626"/>
                    <a:pt x="330" y="1626"/>
                    <a:pt x="330" y="1626"/>
                  </a:cubicBezTo>
                  <a:cubicBezTo>
                    <a:pt x="330" y="1247"/>
                    <a:pt x="330" y="1247"/>
                    <a:pt x="330" y="1247"/>
                  </a:cubicBezTo>
                  <a:cubicBezTo>
                    <a:pt x="404" y="1247"/>
                    <a:pt x="404" y="1247"/>
                    <a:pt x="404" y="1247"/>
                  </a:cubicBezTo>
                  <a:cubicBezTo>
                    <a:pt x="404" y="1281"/>
                    <a:pt x="404" y="1281"/>
                    <a:pt x="404" y="1281"/>
                  </a:cubicBezTo>
                  <a:cubicBezTo>
                    <a:pt x="405" y="1281"/>
                    <a:pt x="405" y="1281"/>
                    <a:pt x="405" y="1281"/>
                  </a:cubicBezTo>
                  <a:cubicBezTo>
                    <a:pt x="417" y="1262"/>
                    <a:pt x="448" y="1241"/>
                    <a:pt x="484" y="1241"/>
                  </a:cubicBezTo>
                  <a:cubicBezTo>
                    <a:pt x="560" y="1241"/>
                    <a:pt x="611" y="1296"/>
                    <a:pt x="611" y="1374"/>
                  </a:cubicBezTo>
                  <a:close/>
                  <a:moveTo>
                    <a:pt x="531" y="1376"/>
                  </a:moveTo>
                  <a:cubicBezTo>
                    <a:pt x="531" y="1337"/>
                    <a:pt x="507" y="1311"/>
                    <a:pt x="467" y="1311"/>
                  </a:cubicBezTo>
                  <a:cubicBezTo>
                    <a:pt x="427" y="1311"/>
                    <a:pt x="404" y="1337"/>
                    <a:pt x="404" y="1376"/>
                  </a:cubicBezTo>
                  <a:cubicBezTo>
                    <a:pt x="404" y="1415"/>
                    <a:pt x="427" y="1441"/>
                    <a:pt x="467" y="1441"/>
                  </a:cubicBezTo>
                  <a:cubicBezTo>
                    <a:pt x="507" y="1441"/>
                    <a:pt x="531" y="1415"/>
                    <a:pt x="531" y="1376"/>
                  </a:cubicBezTo>
                  <a:close/>
                  <a:moveTo>
                    <a:pt x="914" y="1376"/>
                  </a:moveTo>
                  <a:cubicBezTo>
                    <a:pt x="914" y="1401"/>
                    <a:pt x="914" y="1401"/>
                    <a:pt x="914" y="1401"/>
                  </a:cubicBezTo>
                  <a:cubicBezTo>
                    <a:pt x="729" y="1401"/>
                    <a:pt x="729" y="1401"/>
                    <a:pt x="729" y="1401"/>
                  </a:cubicBezTo>
                  <a:cubicBezTo>
                    <a:pt x="735" y="1431"/>
                    <a:pt x="758" y="1451"/>
                    <a:pt x="789" y="1451"/>
                  </a:cubicBezTo>
                  <a:cubicBezTo>
                    <a:pt x="815" y="1451"/>
                    <a:pt x="832" y="1438"/>
                    <a:pt x="846" y="1420"/>
                  </a:cubicBezTo>
                  <a:cubicBezTo>
                    <a:pt x="901" y="1460"/>
                    <a:pt x="901" y="1460"/>
                    <a:pt x="901" y="1460"/>
                  </a:cubicBezTo>
                  <a:cubicBezTo>
                    <a:pt x="876" y="1493"/>
                    <a:pt x="834" y="1511"/>
                    <a:pt x="793" y="1511"/>
                  </a:cubicBezTo>
                  <a:cubicBezTo>
                    <a:pt x="713" y="1511"/>
                    <a:pt x="649" y="1458"/>
                    <a:pt x="649" y="1376"/>
                  </a:cubicBezTo>
                  <a:cubicBezTo>
                    <a:pt x="649" y="1294"/>
                    <a:pt x="713" y="1241"/>
                    <a:pt x="793" y="1241"/>
                  </a:cubicBezTo>
                  <a:cubicBezTo>
                    <a:pt x="867" y="1241"/>
                    <a:pt x="914" y="1294"/>
                    <a:pt x="914" y="1376"/>
                  </a:cubicBezTo>
                  <a:close/>
                  <a:moveTo>
                    <a:pt x="834" y="1347"/>
                  </a:moveTo>
                  <a:cubicBezTo>
                    <a:pt x="835" y="1320"/>
                    <a:pt x="814" y="1298"/>
                    <a:pt x="785" y="1298"/>
                  </a:cubicBezTo>
                  <a:cubicBezTo>
                    <a:pt x="750" y="1298"/>
                    <a:pt x="731" y="1322"/>
                    <a:pt x="729" y="1347"/>
                  </a:cubicBezTo>
                  <a:lnTo>
                    <a:pt x="834" y="1347"/>
                  </a:lnTo>
                  <a:close/>
                  <a:moveTo>
                    <a:pt x="1097" y="1311"/>
                  </a:moveTo>
                  <a:cubicBezTo>
                    <a:pt x="1114" y="1311"/>
                    <a:pt x="1129" y="1319"/>
                    <a:pt x="1137" y="1330"/>
                  </a:cubicBezTo>
                  <a:cubicBezTo>
                    <a:pt x="1189" y="1275"/>
                    <a:pt x="1189" y="1275"/>
                    <a:pt x="1189" y="1275"/>
                  </a:cubicBezTo>
                  <a:cubicBezTo>
                    <a:pt x="1164" y="1250"/>
                    <a:pt x="1128" y="1241"/>
                    <a:pt x="1097" y="1241"/>
                  </a:cubicBezTo>
                  <a:cubicBezTo>
                    <a:pt x="1018" y="1241"/>
                    <a:pt x="954" y="1294"/>
                    <a:pt x="954" y="1376"/>
                  </a:cubicBezTo>
                  <a:cubicBezTo>
                    <a:pt x="954" y="1458"/>
                    <a:pt x="1018" y="1511"/>
                    <a:pt x="1097" y="1511"/>
                  </a:cubicBezTo>
                  <a:cubicBezTo>
                    <a:pt x="1128" y="1511"/>
                    <a:pt x="1164" y="1502"/>
                    <a:pt x="1189" y="1477"/>
                  </a:cubicBezTo>
                  <a:cubicBezTo>
                    <a:pt x="1137" y="1422"/>
                    <a:pt x="1137" y="1422"/>
                    <a:pt x="1137" y="1422"/>
                  </a:cubicBezTo>
                  <a:cubicBezTo>
                    <a:pt x="1128" y="1432"/>
                    <a:pt x="1115" y="1441"/>
                    <a:pt x="1097" y="1441"/>
                  </a:cubicBezTo>
                  <a:cubicBezTo>
                    <a:pt x="1058" y="1441"/>
                    <a:pt x="1034" y="1415"/>
                    <a:pt x="1034" y="1376"/>
                  </a:cubicBezTo>
                  <a:cubicBezTo>
                    <a:pt x="1034" y="1337"/>
                    <a:pt x="1058" y="1311"/>
                    <a:pt x="1097" y="1311"/>
                  </a:cubicBezTo>
                  <a:close/>
                  <a:moveTo>
                    <a:pt x="1259" y="1120"/>
                  </a:moveTo>
                  <a:cubicBezTo>
                    <a:pt x="1233" y="1120"/>
                    <a:pt x="1213" y="1140"/>
                    <a:pt x="1213" y="1166"/>
                  </a:cubicBezTo>
                  <a:cubicBezTo>
                    <a:pt x="1213" y="1191"/>
                    <a:pt x="1233" y="1212"/>
                    <a:pt x="1259" y="1212"/>
                  </a:cubicBezTo>
                  <a:cubicBezTo>
                    <a:pt x="1284" y="1212"/>
                    <a:pt x="1305" y="1191"/>
                    <a:pt x="1305" y="1166"/>
                  </a:cubicBezTo>
                  <a:cubicBezTo>
                    <a:pt x="1305" y="1140"/>
                    <a:pt x="1284" y="1120"/>
                    <a:pt x="1259" y="1120"/>
                  </a:cubicBezTo>
                  <a:close/>
                  <a:moveTo>
                    <a:pt x="1219" y="1505"/>
                  </a:moveTo>
                  <a:cubicBezTo>
                    <a:pt x="1299" y="1505"/>
                    <a:pt x="1299" y="1505"/>
                    <a:pt x="1299" y="1505"/>
                  </a:cubicBezTo>
                  <a:cubicBezTo>
                    <a:pt x="1299" y="1247"/>
                    <a:pt x="1299" y="1247"/>
                    <a:pt x="1299" y="1247"/>
                  </a:cubicBezTo>
                  <a:cubicBezTo>
                    <a:pt x="1219" y="1247"/>
                    <a:pt x="1219" y="1247"/>
                    <a:pt x="1219" y="1247"/>
                  </a:cubicBezTo>
                  <a:lnTo>
                    <a:pt x="1219" y="1505"/>
                  </a:lnTo>
                  <a:close/>
                  <a:moveTo>
                    <a:pt x="1591" y="1374"/>
                  </a:moveTo>
                  <a:cubicBezTo>
                    <a:pt x="1591" y="1505"/>
                    <a:pt x="1591" y="1505"/>
                    <a:pt x="1591" y="1505"/>
                  </a:cubicBezTo>
                  <a:cubicBezTo>
                    <a:pt x="1518" y="1505"/>
                    <a:pt x="1518" y="1505"/>
                    <a:pt x="1518" y="1505"/>
                  </a:cubicBezTo>
                  <a:cubicBezTo>
                    <a:pt x="1518" y="1473"/>
                    <a:pt x="1518" y="1473"/>
                    <a:pt x="1518" y="1473"/>
                  </a:cubicBezTo>
                  <a:cubicBezTo>
                    <a:pt x="1517" y="1473"/>
                    <a:pt x="1517" y="1473"/>
                    <a:pt x="1517" y="1473"/>
                  </a:cubicBezTo>
                  <a:cubicBezTo>
                    <a:pt x="1499" y="1500"/>
                    <a:pt x="1467" y="1511"/>
                    <a:pt x="1435" y="1511"/>
                  </a:cubicBezTo>
                  <a:cubicBezTo>
                    <a:pt x="1387" y="1511"/>
                    <a:pt x="1343" y="1484"/>
                    <a:pt x="1343" y="1432"/>
                  </a:cubicBezTo>
                  <a:cubicBezTo>
                    <a:pt x="1343" y="1343"/>
                    <a:pt x="1452" y="1341"/>
                    <a:pt x="1518" y="1341"/>
                  </a:cubicBezTo>
                  <a:cubicBezTo>
                    <a:pt x="1518" y="1313"/>
                    <a:pt x="1494" y="1295"/>
                    <a:pt x="1467" y="1295"/>
                  </a:cubicBezTo>
                  <a:cubicBezTo>
                    <a:pt x="1441" y="1295"/>
                    <a:pt x="1419" y="1306"/>
                    <a:pt x="1402" y="1326"/>
                  </a:cubicBezTo>
                  <a:cubicBezTo>
                    <a:pt x="1360" y="1282"/>
                    <a:pt x="1360" y="1282"/>
                    <a:pt x="1360" y="1282"/>
                  </a:cubicBezTo>
                  <a:cubicBezTo>
                    <a:pt x="1389" y="1254"/>
                    <a:pt x="1431" y="1241"/>
                    <a:pt x="1473" y="1241"/>
                  </a:cubicBezTo>
                  <a:cubicBezTo>
                    <a:pt x="1566" y="1241"/>
                    <a:pt x="1591" y="1288"/>
                    <a:pt x="1591" y="1374"/>
                  </a:cubicBezTo>
                  <a:close/>
                  <a:moveTo>
                    <a:pt x="1518" y="1392"/>
                  </a:moveTo>
                  <a:cubicBezTo>
                    <a:pt x="1498" y="1392"/>
                    <a:pt x="1498" y="1392"/>
                    <a:pt x="1498" y="1392"/>
                  </a:cubicBezTo>
                  <a:cubicBezTo>
                    <a:pt x="1474" y="1392"/>
                    <a:pt x="1420" y="1394"/>
                    <a:pt x="1420" y="1429"/>
                  </a:cubicBezTo>
                  <a:cubicBezTo>
                    <a:pt x="1420" y="1448"/>
                    <a:pt x="1440" y="1457"/>
                    <a:pt x="1457" y="1457"/>
                  </a:cubicBezTo>
                  <a:cubicBezTo>
                    <a:pt x="1489" y="1457"/>
                    <a:pt x="1518" y="1441"/>
                    <a:pt x="1518" y="1409"/>
                  </a:cubicBezTo>
                  <a:lnTo>
                    <a:pt x="1518" y="1392"/>
                  </a:lnTo>
                  <a:close/>
                  <a:moveTo>
                    <a:pt x="1642" y="1505"/>
                  </a:moveTo>
                  <a:cubicBezTo>
                    <a:pt x="1722" y="1505"/>
                    <a:pt x="1722" y="1505"/>
                    <a:pt x="1722" y="1505"/>
                  </a:cubicBezTo>
                  <a:cubicBezTo>
                    <a:pt x="1722" y="1104"/>
                    <a:pt x="1722" y="1104"/>
                    <a:pt x="1722" y="1104"/>
                  </a:cubicBezTo>
                  <a:cubicBezTo>
                    <a:pt x="1642" y="1104"/>
                    <a:pt x="1642" y="1104"/>
                    <a:pt x="1642" y="1104"/>
                  </a:cubicBezTo>
                  <a:lnTo>
                    <a:pt x="1642" y="1505"/>
                  </a:lnTo>
                  <a:close/>
                  <a:moveTo>
                    <a:pt x="1820" y="1120"/>
                  </a:moveTo>
                  <a:cubicBezTo>
                    <a:pt x="1794" y="1120"/>
                    <a:pt x="1774" y="1140"/>
                    <a:pt x="1774" y="1166"/>
                  </a:cubicBezTo>
                  <a:cubicBezTo>
                    <a:pt x="1774" y="1191"/>
                    <a:pt x="1794" y="1212"/>
                    <a:pt x="1820" y="1212"/>
                  </a:cubicBezTo>
                  <a:cubicBezTo>
                    <a:pt x="1845" y="1212"/>
                    <a:pt x="1866" y="1191"/>
                    <a:pt x="1866" y="1166"/>
                  </a:cubicBezTo>
                  <a:cubicBezTo>
                    <a:pt x="1866" y="1140"/>
                    <a:pt x="1845" y="1120"/>
                    <a:pt x="1820" y="1120"/>
                  </a:cubicBezTo>
                  <a:close/>
                  <a:moveTo>
                    <a:pt x="1780" y="1505"/>
                  </a:moveTo>
                  <a:cubicBezTo>
                    <a:pt x="1860" y="1505"/>
                    <a:pt x="1860" y="1505"/>
                    <a:pt x="1860" y="1505"/>
                  </a:cubicBezTo>
                  <a:cubicBezTo>
                    <a:pt x="1860" y="1247"/>
                    <a:pt x="1860" y="1247"/>
                    <a:pt x="1860" y="1247"/>
                  </a:cubicBezTo>
                  <a:cubicBezTo>
                    <a:pt x="1780" y="1247"/>
                    <a:pt x="1780" y="1247"/>
                    <a:pt x="1780" y="1247"/>
                  </a:cubicBezTo>
                  <a:lnTo>
                    <a:pt x="1780" y="1505"/>
                  </a:lnTo>
                  <a:close/>
                  <a:moveTo>
                    <a:pt x="1988" y="1322"/>
                  </a:moveTo>
                  <a:cubicBezTo>
                    <a:pt x="1988" y="1307"/>
                    <a:pt x="2004" y="1301"/>
                    <a:pt x="2017" y="1301"/>
                  </a:cubicBezTo>
                  <a:cubicBezTo>
                    <a:pt x="2036" y="1301"/>
                    <a:pt x="2051" y="1309"/>
                    <a:pt x="2063" y="1323"/>
                  </a:cubicBezTo>
                  <a:cubicBezTo>
                    <a:pt x="2112" y="1275"/>
                    <a:pt x="2112" y="1275"/>
                    <a:pt x="2112" y="1275"/>
                  </a:cubicBezTo>
                  <a:cubicBezTo>
                    <a:pt x="2088" y="1249"/>
                    <a:pt x="2050" y="1241"/>
                    <a:pt x="2016" y="1241"/>
                  </a:cubicBezTo>
                  <a:cubicBezTo>
                    <a:pt x="1962" y="1241"/>
                    <a:pt x="1908" y="1267"/>
                    <a:pt x="1908" y="1328"/>
                  </a:cubicBezTo>
                  <a:cubicBezTo>
                    <a:pt x="1908" y="1426"/>
                    <a:pt x="2042" y="1391"/>
                    <a:pt x="2042" y="1432"/>
                  </a:cubicBezTo>
                  <a:cubicBezTo>
                    <a:pt x="2042" y="1446"/>
                    <a:pt x="2024" y="1451"/>
                    <a:pt x="2006" y="1451"/>
                  </a:cubicBezTo>
                  <a:cubicBezTo>
                    <a:pt x="1982" y="1451"/>
                    <a:pt x="1965" y="1441"/>
                    <a:pt x="1950" y="1423"/>
                  </a:cubicBezTo>
                  <a:cubicBezTo>
                    <a:pt x="1902" y="1476"/>
                    <a:pt x="1902" y="1476"/>
                    <a:pt x="1902" y="1476"/>
                  </a:cubicBezTo>
                  <a:cubicBezTo>
                    <a:pt x="1927" y="1502"/>
                    <a:pt x="1967" y="1511"/>
                    <a:pt x="2003" y="1511"/>
                  </a:cubicBezTo>
                  <a:cubicBezTo>
                    <a:pt x="2058" y="1511"/>
                    <a:pt x="2122" y="1492"/>
                    <a:pt x="2122" y="1426"/>
                  </a:cubicBezTo>
                  <a:cubicBezTo>
                    <a:pt x="2122" y="1328"/>
                    <a:pt x="1988" y="1361"/>
                    <a:pt x="1988" y="1322"/>
                  </a:cubicBezTo>
                  <a:close/>
                  <a:moveTo>
                    <a:pt x="2269" y="1171"/>
                  </a:moveTo>
                  <a:cubicBezTo>
                    <a:pt x="2189" y="1171"/>
                    <a:pt x="2189" y="1171"/>
                    <a:pt x="2189" y="1171"/>
                  </a:cubicBezTo>
                  <a:cubicBezTo>
                    <a:pt x="2189" y="1247"/>
                    <a:pt x="2189" y="1247"/>
                    <a:pt x="2189" y="1247"/>
                  </a:cubicBezTo>
                  <a:cubicBezTo>
                    <a:pt x="2138" y="1247"/>
                    <a:pt x="2138" y="1247"/>
                    <a:pt x="2138" y="1247"/>
                  </a:cubicBezTo>
                  <a:cubicBezTo>
                    <a:pt x="2138" y="1311"/>
                    <a:pt x="2138" y="1311"/>
                    <a:pt x="2138" y="1311"/>
                  </a:cubicBezTo>
                  <a:cubicBezTo>
                    <a:pt x="2189" y="1311"/>
                    <a:pt x="2189" y="1311"/>
                    <a:pt x="2189" y="1311"/>
                  </a:cubicBezTo>
                  <a:cubicBezTo>
                    <a:pt x="2189" y="1433"/>
                    <a:pt x="2189" y="1433"/>
                    <a:pt x="2189" y="1433"/>
                  </a:cubicBezTo>
                  <a:cubicBezTo>
                    <a:pt x="2189" y="1490"/>
                    <a:pt x="2230" y="1511"/>
                    <a:pt x="2283" y="1511"/>
                  </a:cubicBezTo>
                  <a:cubicBezTo>
                    <a:pt x="2301" y="1511"/>
                    <a:pt x="2321" y="1510"/>
                    <a:pt x="2339" y="1503"/>
                  </a:cubicBezTo>
                  <a:cubicBezTo>
                    <a:pt x="2339" y="1437"/>
                    <a:pt x="2339" y="1437"/>
                    <a:pt x="2339" y="1437"/>
                  </a:cubicBezTo>
                  <a:cubicBezTo>
                    <a:pt x="2332" y="1443"/>
                    <a:pt x="2315" y="1444"/>
                    <a:pt x="2306" y="1444"/>
                  </a:cubicBezTo>
                  <a:cubicBezTo>
                    <a:pt x="2272" y="1444"/>
                    <a:pt x="2269" y="1424"/>
                    <a:pt x="2269" y="1397"/>
                  </a:cubicBezTo>
                  <a:cubicBezTo>
                    <a:pt x="2269" y="1311"/>
                    <a:pt x="2269" y="1311"/>
                    <a:pt x="2269" y="1311"/>
                  </a:cubicBezTo>
                  <a:cubicBezTo>
                    <a:pt x="2339" y="1311"/>
                    <a:pt x="2339" y="1311"/>
                    <a:pt x="2339" y="1311"/>
                  </a:cubicBezTo>
                  <a:cubicBezTo>
                    <a:pt x="2339" y="1247"/>
                    <a:pt x="2339" y="1247"/>
                    <a:pt x="2339" y="1247"/>
                  </a:cubicBezTo>
                  <a:cubicBezTo>
                    <a:pt x="2269" y="1247"/>
                    <a:pt x="2269" y="1247"/>
                    <a:pt x="2269" y="1247"/>
                  </a:cubicBezTo>
                  <a:lnTo>
                    <a:pt x="2269" y="1171"/>
                  </a:lnTo>
                  <a:close/>
                  <a:moveTo>
                    <a:pt x="2635" y="1376"/>
                  </a:moveTo>
                  <a:cubicBezTo>
                    <a:pt x="2635" y="1401"/>
                    <a:pt x="2635" y="1401"/>
                    <a:pt x="2635" y="1401"/>
                  </a:cubicBezTo>
                  <a:cubicBezTo>
                    <a:pt x="2451" y="1401"/>
                    <a:pt x="2451" y="1401"/>
                    <a:pt x="2451" y="1401"/>
                  </a:cubicBezTo>
                  <a:cubicBezTo>
                    <a:pt x="2457" y="1431"/>
                    <a:pt x="2480" y="1451"/>
                    <a:pt x="2511" y="1451"/>
                  </a:cubicBezTo>
                  <a:cubicBezTo>
                    <a:pt x="2537" y="1451"/>
                    <a:pt x="2554" y="1438"/>
                    <a:pt x="2567" y="1420"/>
                  </a:cubicBezTo>
                  <a:cubicBezTo>
                    <a:pt x="2623" y="1460"/>
                    <a:pt x="2623" y="1460"/>
                    <a:pt x="2623" y="1460"/>
                  </a:cubicBezTo>
                  <a:cubicBezTo>
                    <a:pt x="2598" y="1493"/>
                    <a:pt x="2556" y="1511"/>
                    <a:pt x="2514" y="1511"/>
                  </a:cubicBezTo>
                  <a:cubicBezTo>
                    <a:pt x="2435" y="1511"/>
                    <a:pt x="2371" y="1458"/>
                    <a:pt x="2371" y="1376"/>
                  </a:cubicBezTo>
                  <a:cubicBezTo>
                    <a:pt x="2371" y="1294"/>
                    <a:pt x="2435" y="1241"/>
                    <a:pt x="2514" y="1241"/>
                  </a:cubicBezTo>
                  <a:cubicBezTo>
                    <a:pt x="2589" y="1241"/>
                    <a:pt x="2635" y="1294"/>
                    <a:pt x="2635" y="1376"/>
                  </a:cubicBezTo>
                  <a:close/>
                  <a:moveTo>
                    <a:pt x="2556" y="1347"/>
                  </a:moveTo>
                  <a:cubicBezTo>
                    <a:pt x="2556" y="1320"/>
                    <a:pt x="2536" y="1298"/>
                    <a:pt x="2507" y="1298"/>
                  </a:cubicBezTo>
                  <a:cubicBezTo>
                    <a:pt x="2472" y="1298"/>
                    <a:pt x="2453" y="1322"/>
                    <a:pt x="2451" y="1347"/>
                  </a:cubicBezTo>
                  <a:lnTo>
                    <a:pt x="2556" y="1347"/>
                  </a:lnTo>
                  <a:close/>
                  <a:moveTo>
                    <a:pt x="2837" y="1241"/>
                  </a:moveTo>
                  <a:cubicBezTo>
                    <a:pt x="2798" y="1241"/>
                    <a:pt x="2772" y="1262"/>
                    <a:pt x="2761" y="1282"/>
                  </a:cubicBezTo>
                  <a:cubicBezTo>
                    <a:pt x="2760" y="1282"/>
                    <a:pt x="2760" y="1282"/>
                    <a:pt x="2760" y="1282"/>
                  </a:cubicBezTo>
                  <a:cubicBezTo>
                    <a:pt x="2760" y="1247"/>
                    <a:pt x="2760" y="1247"/>
                    <a:pt x="2760" y="1247"/>
                  </a:cubicBezTo>
                  <a:cubicBezTo>
                    <a:pt x="2684" y="1247"/>
                    <a:pt x="2684" y="1247"/>
                    <a:pt x="2684" y="1247"/>
                  </a:cubicBezTo>
                  <a:cubicBezTo>
                    <a:pt x="2684" y="1505"/>
                    <a:pt x="2684" y="1505"/>
                    <a:pt x="2684" y="1505"/>
                  </a:cubicBezTo>
                  <a:cubicBezTo>
                    <a:pt x="2763" y="1505"/>
                    <a:pt x="2763" y="1505"/>
                    <a:pt x="2763" y="1505"/>
                  </a:cubicBezTo>
                  <a:cubicBezTo>
                    <a:pt x="2763" y="1377"/>
                    <a:pt x="2763" y="1377"/>
                    <a:pt x="2763" y="1377"/>
                  </a:cubicBezTo>
                  <a:cubicBezTo>
                    <a:pt x="2763" y="1343"/>
                    <a:pt x="2770" y="1311"/>
                    <a:pt x="2811" y="1311"/>
                  </a:cubicBezTo>
                  <a:cubicBezTo>
                    <a:pt x="2852" y="1311"/>
                    <a:pt x="2852" y="1349"/>
                    <a:pt x="2852" y="1379"/>
                  </a:cubicBezTo>
                  <a:cubicBezTo>
                    <a:pt x="2852" y="1505"/>
                    <a:pt x="2852" y="1505"/>
                    <a:pt x="2852" y="1505"/>
                  </a:cubicBezTo>
                  <a:cubicBezTo>
                    <a:pt x="2932" y="1505"/>
                    <a:pt x="2932" y="1505"/>
                    <a:pt x="2932" y="1505"/>
                  </a:cubicBezTo>
                  <a:cubicBezTo>
                    <a:pt x="2932" y="1363"/>
                    <a:pt x="2932" y="1363"/>
                    <a:pt x="2932" y="1363"/>
                  </a:cubicBezTo>
                  <a:cubicBezTo>
                    <a:pt x="2932" y="1294"/>
                    <a:pt x="2917" y="1241"/>
                    <a:pt x="2837" y="1241"/>
                  </a:cubicBezTo>
                  <a:close/>
                </a:path>
              </a:pathLst>
            </a:custGeom>
            <a:solidFill>
              <a:srgbClr val="0027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2" name="Tijdelijke aanduiding voor titel 1"/>
          <p:cNvSpPr>
            <a:spLocks noGrp="1" noSelect="1"/>
          </p:cNvSpPr>
          <p:nvPr>
            <p:ph type="title"/>
          </p:nvPr>
        </p:nvSpPr>
        <p:spPr bwMode="gray">
          <a:xfrm>
            <a:off x="2672907" y="368804"/>
            <a:ext cx="8676000" cy="129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 noProof="1"/>
              <a:t>Klik om de stijl te bewerken</a:t>
            </a:r>
          </a:p>
        </p:txBody>
      </p:sp>
      <p:sp>
        <p:nvSpPr>
          <p:cNvPr id="3" name="Text Placeholder 2 (JU-Free)"/>
          <p:cNvSpPr>
            <a:spLocks noGrp="1"/>
          </p:cNvSpPr>
          <p:nvPr>
            <p:ph type="body" idx="1"/>
          </p:nvPr>
        </p:nvSpPr>
        <p:spPr bwMode="gray">
          <a:xfrm>
            <a:off x="937313" y="1837609"/>
            <a:ext cx="10440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1"/>
              <a:t>JU-LEVEL1=Opsomming 1e niveau</a:t>
            </a:r>
          </a:p>
          <a:p>
            <a:pPr lvl="1"/>
            <a:r>
              <a:rPr lang="en-GB" noProof="1"/>
              <a:t>JU-LEVEL2=Opsomming 2e niveau</a:t>
            </a:r>
          </a:p>
          <a:p>
            <a:pPr lvl="2"/>
            <a:r>
              <a:rPr lang="en-GB" noProof="1"/>
              <a:t>JU-LEVEL3=Opsomming 3e niveau</a:t>
            </a:r>
          </a:p>
          <a:p>
            <a:pPr lvl="3"/>
            <a:r>
              <a:rPr lang="en-GB" noProof="1"/>
              <a:t>JU-LEVEL4=Kop</a:t>
            </a:r>
          </a:p>
          <a:p>
            <a:pPr lvl="4"/>
            <a:r>
              <a:rPr lang="en-GB" noProof="1"/>
              <a:t>JU-LEVEL5=Basistekst</a:t>
            </a:r>
          </a:p>
          <a:p>
            <a:pPr lvl="5"/>
            <a:r>
              <a:rPr lang="en-GB" noProof="1"/>
              <a:t>JU-LEVEL6=Zwevend 1e niveau</a:t>
            </a:r>
          </a:p>
          <a:p>
            <a:pPr lvl="6"/>
            <a:r>
              <a:rPr lang="en-GB" noProof="1"/>
              <a:t>JU-LEVEL7=Zwevend 2e niveau</a:t>
            </a:r>
          </a:p>
          <a:p>
            <a:pPr lvl="7"/>
            <a:r>
              <a:rPr lang="en-GB" noProof="1"/>
              <a:t>JU-LEVEL8=Zwevend 3e niveau</a:t>
            </a:r>
          </a:p>
        </p:txBody>
      </p:sp>
      <p:sp>
        <p:nvSpPr>
          <p:cNvPr id="4" name="Tijdelijke aanduiding voor datum 3"/>
          <p:cNvSpPr>
            <a:spLocks noGrp="1" noSelect="1"/>
          </p:cNvSpPr>
          <p:nvPr>
            <p:ph type="dt" sz="half" idx="2"/>
          </p:nvPr>
        </p:nvSpPr>
        <p:spPr bwMode="gray">
          <a:xfrm>
            <a:off x="9900000" y="6372000"/>
            <a:ext cx="1260550" cy="25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fld id="{2923B9C5-BE15-4844-92EA-6B5A4B794705}" type="datetime4">
              <a:rPr lang="en-GB" noProof="1" smtClean="0"/>
              <a:t>27 February 2025</a:t>
            </a:fld>
            <a:endParaRPr lang="en-GB" noProof="1"/>
          </a:p>
        </p:txBody>
      </p:sp>
      <p:sp>
        <p:nvSpPr>
          <p:cNvPr id="5" name="Tijdelijke aanduiding voor voettekst 4"/>
          <p:cNvSpPr>
            <a:spLocks noGrp="1" noSelect="1"/>
          </p:cNvSpPr>
          <p:nvPr>
            <p:ph type="ftr" sz="quarter" idx="3"/>
          </p:nvPr>
        </p:nvSpPr>
        <p:spPr bwMode="gray">
          <a:xfrm>
            <a:off x="2749215" y="6372000"/>
            <a:ext cx="6912768" cy="25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noProof="1"/>
              <a:t>[Voettekst]</a:t>
            </a:r>
          </a:p>
        </p:txBody>
      </p:sp>
      <p:sp>
        <p:nvSpPr>
          <p:cNvPr id="6" name="Tijdelijke aanduiding voor dianummer 5"/>
          <p:cNvSpPr>
            <a:spLocks noGrp="1" noSelect="1"/>
          </p:cNvSpPr>
          <p:nvPr>
            <p:ph type="sldNum" sz="quarter" idx="4"/>
          </p:nvPr>
        </p:nvSpPr>
        <p:spPr bwMode="gray">
          <a:xfrm>
            <a:off x="11210132" y="6372000"/>
            <a:ext cx="389689" cy="25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noProof="1"/>
              <a:t>| </a:t>
            </a:r>
            <a:fld id="{1336C48C-F87C-4E4B-81EF-5027B17D1F61}" type="slidenum">
              <a:rPr lang="en-GB" noProof="1" smtClean="0"/>
              <a:pPr/>
              <a:t>‹nr.›</a:t>
            </a:fld>
            <a:endParaRPr lang="en-GB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31" r:id="rId2"/>
    <p:sldLayoutId id="2147483732" r:id="rId3"/>
    <p:sldLayoutId id="2147483733" r:id="rId4"/>
    <p:sldLayoutId id="2147483734" r:id="rId5"/>
    <p:sldLayoutId id="2147483736" r:id="rId6"/>
    <p:sldLayoutId id="2147483737" r:id="rId7"/>
    <p:sldLayoutId id="2147483738" r:id="rId8"/>
    <p:sldLayoutId id="2147483710" r:id="rId9"/>
    <p:sldLayoutId id="2147483739" r:id="rId10"/>
    <p:sldLayoutId id="2147483719" r:id="rId11"/>
    <p:sldLayoutId id="2147483711" r:id="rId12"/>
    <p:sldLayoutId id="2147483720" r:id="rId13"/>
    <p:sldLayoutId id="2147483713" r:id="rId14"/>
    <p:sldLayoutId id="2147483721" r:id="rId15"/>
    <p:sldLayoutId id="2147483714" r:id="rId16"/>
    <p:sldLayoutId id="2147483728" r:id="rId17"/>
    <p:sldLayoutId id="2147483730" r:id="rId18"/>
    <p:sldLayoutId id="2147483729" r:id="rId19"/>
    <p:sldLayoutId id="2147483718" r:id="rId20"/>
  </p:sldLayoutIdLst>
  <p:hf sldNum="0" hdr="0" ftr="0" dt="0"/>
  <p:txStyles>
    <p:titleStyle>
      <a:lvl1pPr algn="l" defTabSz="1088937" rtl="0" eaLnBrk="1" latinLnBrk="0" hangingPunct="1">
        <a:spcBef>
          <a:spcPct val="0"/>
        </a:spcBef>
        <a:buNone/>
        <a:defRPr sz="3802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1088937" rtl="0" eaLnBrk="1" latinLnBrk="0" hangingPunct="1">
        <a:spcBef>
          <a:spcPts val="1000"/>
        </a:spcBef>
        <a:buClr>
          <a:schemeClr val="accent2"/>
        </a:buClr>
        <a:buFont typeface="Arial" pitchFamily="34" charset="0"/>
        <a:buChar char="•"/>
        <a:defRPr sz="2400" b="0" kern="1200" baseline="0">
          <a:solidFill>
            <a:schemeClr val="accent1"/>
          </a:solidFill>
          <a:latin typeface="+mn-lt"/>
          <a:ea typeface="+mn-ea"/>
          <a:cs typeface="+mn-cs"/>
        </a:defRPr>
      </a:lvl1pPr>
      <a:lvl2pPr marL="504000" indent="-252000" algn="l" defTabSz="1088937" rtl="0" eaLnBrk="1" latinLnBrk="0" hangingPunct="1">
        <a:spcBef>
          <a:spcPts val="500"/>
        </a:spcBef>
        <a:buClr>
          <a:schemeClr val="accent3"/>
        </a:buClr>
        <a:buFont typeface="Arial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56000" indent="-252000" algn="l" defTabSz="1088937" rtl="0" eaLnBrk="1" latinLnBrk="0" hangingPunct="1">
        <a:spcBef>
          <a:spcPts val="0"/>
        </a:spcBef>
        <a:buClr>
          <a:schemeClr val="accent4"/>
        </a:buClr>
        <a:buFont typeface="Arial" pitchFamily="34" charset="0"/>
        <a:buChar char="•"/>
        <a:defRPr sz="2400" b="0" kern="1200">
          <a:solidFill>
            <a:schemeClr val="accent1"/>
          </a:solidFill>
          <a:latin typeface="+mn-lt"/>
          <a:ea typeface="+mn-ea"/>
          <a:cs typeface="+mn-cs"/>
        </a:defRPr>
      </a:lvl3pPr>
      <a:lvl4pPr marL="0" indent="0" algn="l" defTabSz="1088937" rtl="0" eaLnBrk="1" latinLnBrk="0" hangingPunct="1">
        <a:spcBef>
          <a:spcPts val="2400"/>
        </a:spcBef>
        <a:buFont typeface="Arial" pitchFamily="34" charset="0"/>
        <a:buNone/>
        <a:defRPr sz="2400" b="1" kern="1200">
          <a:solidFill>
            <a:schemeClr val="accent1"/>
          </a:solidFill>
          <a:latin typeface="+mn-lt"/>
          <a:ea typeface="+mn-ea"/>
          <a:cs typeface="+mn-cs"/>
        </a:defRPr>
      </a:lvl4pPr>
      <a:lvl5pPr marL="0" indent="0" algn="l" defTabSz="1088937" rtl="0" eaLnBrk="1" latinLnBrk="0" hangingPunct="1">
        <a:spcBef>
          <a:spcPts val="0"/>
        </a:spcBef>
        <a:buFont typeface="Arial" pitchFamily="34" charset="0"/>
        <a:buNone/>
        <a:defRPr sz="2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2000" indent="0" algn="l" defTabSz="1088937" rtl="0" eaLnBrk="1" latinLnBrk="0" hangingPunct="1">
        <a:spcBef>
          <a:spcPts val="0"/>
        </a:spcBef>
        <a:buFont typeface="Arial" pitchFamily="34" charset="0"/>
        <a:buNone/>
        <a:defRPr sz="2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504000" indent="0" algn="l" defTabSz="1088937" rtl="0" eaLnBrk="1" latinLnBrk="0" hangingPunct="1">
        <a:spcBef>
          <a:spcPts val="0"/>
        </a:spcBef>
        <a:buFont typeface="Arial" pitchFamily="34" charset="0"/>
        <a:buNone/>
        <a:defRPr sz="2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756000" indent="0" algn="l" defTabSz="1088937" rtl="0" eaLnBrk="1" latinLnBrk="0" hangingPunct="1">
        <a:spcBef>
          <a:spcPts val="0"/>
        </a:spcBef>
        <a:buFont typeface="Arial" pitchFamily="34" charset="0"/>
        <a:buNone/>
        <a:defRPr sz="2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0" indent="0" algn="l" defTabSz="1088937" rtl="0" eaLnBrk="1" latinLnBrk="0" hangingPunct="1">
        <a:spcBef>
          <a:spcPts val="0"/>
        </a:spcBef>
        <a:buFont typeface="Arial" pitchFamily="34" charset="0"/>
        <a:buNone/>
        <a:defRPr sz="2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1088937" rtl="0" eaLnBrk="1" latinLnBrk="0" hangingPunct="1"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44469" algn="l" defTabSz="1088937" rtl="0" eaLnBrk="1" latinLnBrk="0" hangingPunct="1">
        <a:defRPr sz="2101" kern="1200">
          <a:solidFill>
            <a:schemeClr val="tx1"/>
          </a:solidFill>
          <a:latin typeface="+mn-lt"/>
          <a:ea typeface="+mn-ea"/>
          <a:cs typeface="+mn-cs"/>
        </a:defRPr>
      </a:lvl2pPr>
      <a:lvl3pPr marL="1088937" algn="l" defTabSz="1088937" rtl="0" eaLnBrk="1" latinLnBrk="0" hangingPunct="1">
        <a:defRPr sz="2101" kern="1200">
          <a:solidFill>
            <a:schemeClr val="tx1"/>
          </a:solidFill>
          <a:latin typeface="+mn-lt"/>
          <a:ea typeface="+mn-ea"/>
          <a:cs typeface="+mn-cs"/>
        </a:defRPr>
      </a:lvl3pPr>
      <a:lvl4pPr marL="1633406" algn="l" defTabSz="1088937" rtl="0" eaLnBrk="1" latinLnBrk="0" hangingPunct="1">
        <a:defRPr sz="2101" kern="1200">
          <a:solidFill>
            <a:schemeClr val="tx1"/>
          </a:solidFill>
          <a:latin typeface="+mn-lt"/>
          <a:ea typeface="+mn-ea"/>
          <a:cs typeface="+mn-cs"/>
        </a:defRPr>
      </a:lvl4pPr>
      <a:lvl5pPr marL="2177875" algn="l" defTabSz="1088937" rtl="0" eaLnBrk="1" latinLnBrk="0" hangingPunct="1">
        <a:defRPr sz="2101" kern="1200">
          <a:solidFill>
            <a:schemeClr val="tx1"/>
          </a:solidFill>
          <a:latin typeface="+mn-lt"/>
          <a:ea typeface="+mn-ea"/>
          <a:cs typeface="+mn-cs"/>
        </a:defRPr>
      </a:lvl5pPr>
      <a:lvl6pPr marL="2722343" algn="l" defTabSz="1088937" rtl="0" eaLnBrk="1" latinLnBrk="0" hangingPunct="1">
        <a:defRPr sz="2101" kern="1200">
          <a:solidFill>
            <a:schemeClr val="tx1"/>
          </a:solidFill>
          <a:latin typeface="+mn-lt"/>
          <a:ea typeface="+mn-ea"/>
          <a:cs typeface="+mn-cs"/>
        </a:defRPr>
      </a:lvl6pPr>
      <a:lvl7pPr marL="3266811" algn="l" defTabSz="1088937" rtl="0" eaLnBrk="1" latinLnBrk="0" hangingPunct="1">
        <a:defRPr sz="2101" kern="1200">
          <a:solidFill>
            <a:schemeClr val="tx1"/>
          </a:solidFill>
          <a:latin typeface="+mn-lt"/>
          <a:ea typeface="+mn-ea"/>
          <a:cs typeface="+mn-cs"/>
        </a:defRPr>
      </a:lvl7pPr>
      <a:lvl8pPr marL="3811280" algn="l" defTabSz="1088937" rtl="0" eaLnBrk="1" latinLnBrk="0" hangingPunct="1">
        <a:defRPr sz="2101" kern="1200">
          <a:solidFill>
            <a:schemeClr val="tx1"/>
          </a:solidFill>
          <a:latin typeface="+mn-lt"/>
          <a:ea typeface="+mn-ea"/>
          <a:cs typeface="+mn-cs"/>
        </a:defRPr>
      </a:lvl8pPr>
      <a:lvl9pPr marL="4355749" algn="l" defTabSz="1088937" rtl="0" eaLnBrk="1" latinLnBrk="0" hangingPunct="1">
        <a:defRPr sz="21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hyperlink" Target="https://richtlijnendatabase.nl/richtlijn/leidraad_multidisciplinaire_beoordeling_bij_multimorbiditeit/startpagina_leidraad_multidisciplinaire_beoordeling_bij_multimorbiditeit.html" TargetMode="Externa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slide" Target="slide3.xml"/><Relationship Id="rId5" Type="http://schemas.openxmlformats.org/officeDocument/2006/relationships/image" Target="../media/image9.jpe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hyperlink" Target="https://richtlijnendatabase.nl/richtlijn/leidraad_multidisciplinaire_beoordeling_bij_multimorbiditeit/startpagina_leidraad_multidisciplinaire_beoordeling_bij_multimorbiditeit.html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18" Type="http://schemas.openxmlformats.org/officeDocument/2006/relationships/image" Target="../media/image20.sv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15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14.svg"/><Relationship Id="rId5" Type="http://schemas.openxmlformats.org/officeDocument/2006/relationships/diagramQuickStyle" Target="../diagrams/quickStyle3.xml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44.png"/><Relationship Id="rId18" Type="http://schemas.openxmlformats.org/officeDocument/2006/relationships/image" Target="../media/image49.svg"/><Relationship Id="rId3" Type="http://schemas.openxmlformats.org/officeDocument/2006/relationships/image" Target="../media/image31.png"/><Relationship Id="rId21" Type="http://schemas.openxmlformats.org/officeDocument/2006/relationships/slide" Target="slide14.xml"/><Relationship Id="rId7" Type="http://schemas.openxmlformats.org/officeDocument/2006/relationships/image" Target="../media/image38.png"/><Relationship Id="rId12" Type="http://schemas.openxmlformats.org/officeDocument/2006/relationships/image" Target="../media/image43.svg"/><Relationship Id="rId17" Type="http://schemas.openxmlformats.org/officeDocument/2006/relationships/image" Target="../media/image48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47.svg"/><Relationship Id="rId20" Type="http://schemas.openxmlformats.org/officeDocument/2006/relationships/image" Target="../media/image51.sv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svg"/><Relationship Id="rId11" Type="http://schemas.openxmlformats.org/officeDocument/2006/relationships/image" Target="../media/image42.png"/><Relationship Id="rId5" Type="http://schemas.openxmlformats.org/officeDocument/2006/relationships/image" Target="../media/image27.png"/><Relationship Id="rId15" Type="http://schemas.openxmlformats.org/officeDocument/2006/relationships/image" Target="../media/image46.png"/><Relationship Id="rId23" Type="http://schemas.openxmlformats.org/officeDocument/2006/relationships/image" Target="../media/image36.svg"/><Relationship Id="rId10" Type="http://schemas.openxmlformats.org/officeDocument/2006/relationships/image" Target="../media/image41.svg"/><Relationship Id="rId19" Type="http://schemas.openxmlformats.org/officeDocument/2006/relationships/image" Target="../media/image50.png"/><Relationship Id="rId4" Type="http://schemas.openxmlformats.org/officeDocument/2006/relationships/image" Target="../media/image37.svg"/><Relationship Id="rId9" Type="http://schemas.openxmlformats.org/officeDocument/2006/relationships/image" Target="../media/image40.png"/><Relationship Id="rId14" Type="http://schemas.openxmlformats.org/officeDocument/2006/relationships/image" Target="../media/image45.svg"/><Relationship Id="rId22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6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18" Type="http://schemas.openxmlformats.org/officeDocument/2006/relationships/image" Target="../media/image20.sv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15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14.svg"/><Relationship Id="rId5" Type="http://schemas.openxmlformats.org/officeDocument/2006/relationships/diagramQuickStyle" Target="../diagrams/quickStyle4.xml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0.png"/><Relationship Id="rId5" Type="http://schemas.openxmlformats.org/officeDocument/2006/relationships/slide" Target="slide310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13" Type="http://schemas.openxmlformats.org/officeDocument/2006/relationships/image" Target="../media/image60.png"/><Relationship Id="rId18" Type="http://schemas.openxmlformats.org/officeDocument/2006/relationships/slide" Target="slide31.xml"/><Relationship Id="rId26" Type="http://schemas.openxmlformats.org/officeDocument/2006/relationships/image" Target="../media/image67.svg"/><Relationship Id="rId3" Type="http://schemas.openxmlformats.org/officeDocument/2006/relationships/slide" Target="slide22.xml"/><Relationship Id="rId21" Type="http://schemas.openxmlformats.org/officeDocument/2006/relationships/slide" Target="slide32.xml"/><Relationship Id="rId7" Type="http://schemas.openxmlformats.org/officeDocument/2006/relationships/image" Target="../media/image56.png"/><Relationship Id="rId12" Type="http://schemas.openxmlformats.org/officeDocument/2006/relationships/slide" Target="slide36.xml"/><Relationship Id="rId17" Type="http://schemas.openxmlformats.org/officeDocument/2006/relationships/image" Target="../media/image63.svg"/><Relationship Id="rId25" Type="http://schemas.openxmlformats.org/officeDocument/2006/relationships/image" Target="../media/image66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62.png"/><Relationship Id="rId20" Type="http://schemas.openxmlformats.org/officeDocument/2006/relationships/image" Target="../media/image51.svg"/><Relationship Id="rId29" Type="http://schemas.openxmlformats.org/officeDocument/2006/relationships/image" Target="../media/image53.svg"/><Relationship Id="rId1" Type="http://schemas.openxmlformats.org/officeDocument/2006/relationships/slideLayout" Target="../slideLayouts/slideLayout9.xml"/><Relationship Id="rId6" Type="http://schemas.openxmlformats.org/officeDocument/2006/relationships/slide" Target="slide33.xml"/><Relationship Id="rId11" Type="http://schemas.openxmlformats.org/officeDocument/2006/relationships/image" Target="../media/image59.svg"/><Relationship Id="rId24" Type="http://schemas.openxmlformats.org/officeDocument/2006/relationships/slide" Target="slide27.xml"/><Relationship Id="rId5" Type="http://schemas.openxmlformats.org/officeDocument/2006/relationships/image" Target="../media/image55.svg"/><Relationship Id="rId15" Type="http://schemas.openxmlformats.org/officeDocument/2006/relationships/slide" Target="slide25.xml"/><Relationship Id="rId23" Type="http://schemas.openxmlformats.org/officeDocument/2006/relationships/image" Target="../media/image65.svg"/><Relationship Id="rId28" Type="http://schemas.openxmlformats.org/officeDocument/2006/relationships/image" Target="../media/image52.png"/><Relationship Id="rId10" Type="http://schemas.openxmlformats.org/officeDocument/2006/relationships/image" Target="../media/image58.png"/><Relationship Id="rId19" Type="http://schemas.openxmlformats.org/officeDocument/2006/relationships/image" Target="../media/image50.png"/><Relationship Id="rId4" Type="http://schemas.openxmlformats.org/officeDocument/2006/relationships/image" Target="../media/image54.png"/><Relationship Id="rId9" Type="http://schemas.openxmlformats.org/officeDocument/2006/relationships/slide" Target="slide26.xml"/><Relationship Id="rId14" Type="http://schemas.openxmlformats.org/officeDocument/2006/relationships/image" Target="../media/image61.svg"/><Relationship Id="rId22" Type="http://schemas.openxmlformats.org/officeDocument/2006/relationships/image" Target="../media/image64.png"/><Relationship Id="rId27" Type="http://schemas.openxmlformats.org/officeDocument/2006/relationships/slide" Target="slide19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2.png"/><Relationship Id="rId18" Type="http://schemas.openxmlformats.org/officeDocument/2006/relationships/slide" Target="slide32.xml"/><Relationship Id="rId26" Type="http://schemas.openxmlformats.org/officeDocument/2006/relationships/diagramQuickStyle" Target="../diagrams/quickStyle5.xml"/><Relationship Id="rId3" Type="http://schemas.openxmlformats.org/officeDocument/2006/relationships/slide" Target="slide22.xml"/><Relationship Id="rId21" Type="http://schemas.openxmlformats.org/officeDocument/2006/relationships/slide" Target="slide27.xml"/><Relationship Id="rId34" Type="http://schemas.openxmlformats.org/officeDocument/2006/relationships/image" Target="../media/image81.svg"/><Relationship Id="rId7" Type="http://schemas.openxmlformats.org/officeDocument/2006/relationships/image" Target="../media/image68.png"/><Relationship Id="rId12" Type="http://schemas.openxmlformats.org/officeDocument/2006/relationships/slide" Target="slide25.xml"/><Relationship Id="rId17" Type="http://schemas.openxmlformats.org/officeDocument/2006/relationships/image" Target="../media/image75.svg"/><Relationship Id="rId25" Type="http://schemas.openxmlformats.org/officeDocument/2006/relationships/diagramLayout" Target="../diagrams/layout5.xml"/><Relationship Id="rId33" Type="http://schemas.openxmlformats.org/officeDocument/2006/relationships/image" Target="../media/image80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74.png"/><Relationship Id="rId20" Type="http://schemas.openxmlformats.org/officeDocument/2006/relationships/image" Target="../media/image77.svg"/><Relationship Id="rId29" Type="http://schemas.openxmlformats.org/officeDocument/2006/relationships/slide" Target="slide19.xml"/><Relationship Id="rId1" Type="http://schemas.openxmlformats.org/officeDocument/2006/relationships/slideLayout" Target="../slideLayouts/slideLayout9.xml"/><Relationship Id="rId6" Type="http://schemas.openxmlformats.org/officeDocument/2006/relationships/slide" Target="slide33.xml"/><Relationship Id="rId11" Type="http://schemas.openxmlformats.org/officeDocument/2006/relationships/image" Target="../media/image71.svg"/><Relationship Id="rId24" Type="http://schemas.openxmlformats.org/officeDocument/2006/relationships/diagramData" Target="../diagrams/data5.xml"/><Relationship Id="rId32" Type="http://schemas.openxmlformats.org/officeDocument/2006/relationships/slide" Target="slide36.xml"/><Relationship Id="rId5" Type="http://schemas.openxmlformats.org/officeDocument/2006/relationships/image" Target="../media/image55.svg"/><Relationship Id="rId15" Type="http://schemas.openxmlformats.org/officeDocument/2006/relationships/slide" Target="slide31.xml"/><Relationship Id="rId23" Type="http://schemas.openxmlformats.org/officeDocument/2006/relationships/image" Target="../media/image79.svg"/><Relationship Id="rId28" Type="http://schemas.microsoft.com/office/2007/relationships/diagramDrawing" Target="../diagrams/drawing5.xml"/><Relationship Id="rId10" Type="http://schemas.openxmlformats.org/officeDocument/2006/relationships/image" Target="../media/image70.png"/><Relationship Id="rId19" Type="http://schemas.openxmlformats.org/officeDocument/2006/relationships/image" Target="../media/image76.png"/><Relationship Id="rId31" Type="http://schemas.openxmlformats.org/officeDocument/2006/relationships/image" Target="../media/image53.svg"/><Relationship Id="rId4" Type="http://schemas.openxmlformats.org/officeDocument/2006/relationships/image" Target="../media/image54.png"/><Relationship Id="rId9" Type="http://schemas.openxmlformats.org/officeDocument/2006/relationships/slide" Target="slide26.xml"/><Relationship Id="rId14" Type="http://schemas.openxmlformats.org/officeDocument/2006/relationships/image" Target="../media/image73.svg"/><Relationship Id="rId22" Type="http://schemas.openxmlformats.org/officeDocument/2006/relationships/image" Target="../media/image78.png"/><Relationship Id="rId27" Type="http://schemas.openxmlformats.org/officeDocument/2006/relationships/diagramColors" Target="../diagrams/colors5.xml"/><Relationship Id="rId30" Type="http://schemas.openxmlformats.org/officeDocument/2006/relationships/image" Target="../media/image52.png"/><Relationship Id="rId8" Type="http://schemas.openxmlformats.org/officeDocument/2006/relationships/image" Target="../media/image69.sv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1.svg"/><Relationship Id="rId18" Type="http://schemas.openxmlformats.org/officeDocument/2006/relationships/image" Target="../media/image76.png"/><Relationship Id="rId26" Type="http://schemas.openxmlformats.org/officeDocument/2006/relationships/slide" Target="slide25.xml"/><Relationship Id="rId3" Type="http://schemas.openxmlformats.org/officeDocument/2006/relationships/diagramData" Target="../diagrams/data6.xml"/><Relationship Id="rId21" Type="http://schemas.openxmlformats.org/officeDocument/2006/relationships/image" Target="../media/image78.png"/><Relationship Id="rId34" Type="http://schemas.openxmlformats.org/officeDocument/2006/relationships/image" Target="../media/image81.svg"/><Relationship Id="rId7" Type="http://schemas.microsoft.com/office/2007/relationships/diagramDrawing" Target="../diagrams/drawing6.xml"/><Relationship Id="rId12" Type="http://schemas.openxmlformats.org/officeDocument/2006/relationships/image" Target="../media/image70.png"/><Relationship Id="rId17" Type="http://schemas.openxmlformats.org/officeDocument/2006/relationships/slide" Target="slide32.xml"/><Relationship Id="rId25" Type="http://schemas.openxmlformats.org/officeDocument/2006/relationships/image" Target="../media/image69.svg"/><Relationship Id="rId33" Type="http://schemas.openxmlformats.org/officeDocument/2006/relationships/image" Target="../media/image80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75.svg"/><Relationship Id="rId20" Type="http://schemas.openxmlformats.org/officeDocument/2006/relationships/slide" Target="slide27.xml"/><Relationship Id="rId29" Type="http://schemas.openxmlformats.org/officeDocument/2006/relationships/slide" Target="slide19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6.xml"/><Relationship Id="rId11" Type="http://schemas.openxmlformats.org/officeDocument/2006/relationships/slide" Target="slide26.xml"/><Relationship Id="rId24" Type="http://schemas.openxmlformats.org/officeDocument/2006/relationships/image" Target="../media/image68.png"/><Relationship Id="rId32" Type="http://schemas.openxmlformats.org/officeDocument/2006/relationships/slide" Target="slide36.xml"/><Relationship Id="rId5" Type="http://schemas.openxmlformats.org/officeDocument/2006/relationships/diagramQuickStyle" Target="../diagrams/quickStyle6.xml"/><Relationship Id="rId15" Type="http://schemas.openxmlformats.org/officeDocument/2006/relationships/image" Target="../media/image74.png"/><Relationship Id="rId23" Type="http://schemas.openxmlformats.org/officeDocument/2006/relationships/slide" Target="slide33.xml"/><Relationship Id="rId28" Type="http://schemas.openxmlformats.org/officeDocument/2006/relationships/image" Target="../media/image73.svg"/><Relationship Id="rId10" Type="http://schemas.openxmlformats.org/officeDocument/2006/relationships/image" Target="../media/image55.svg"/><Relationship Id="rId19" Type="http://schemas.openxmlformats.org/officeDocument/2006/relationships/image" Target="../media/image77.svg"/><Relationship Id="rId31" Type="http://schemas.openxmlformats.org/officeDocument/2006/relationships/image" Target="../media/image53.svg"/><Relationship Id="rId4" Type="http://schemas.openxmlformats.org/officeDocument/2006/relationships/diagramLayout" Target="../diagrams/layout6.xml"/><Relationship Id="rId9" Type="http://schemas.openxmlformats.org/officeDocument/2006/relationships/image" Target="../media/image54.png"/><Relationship Id="rId14" Type="http://schemas.openxmlformats.org/officeDocument/2006/relationships/slide" Target="slide31.xml"/><Relationship Id="rId22" Type="http://schemas.openxmlformats.org/officeDocument/2006/relationships/image" Target="../media/image79.svg"/><Relationship Id="rId27" Type="http://schemas.openxmlformats.org/officeDocument/2006/relationships/image" Target="../media/image72.png"/><Relationship Id="rId30" Type="http://schemas.openxmlformats.org/officeDocument/2006/relationships/image" Target="../media/image52.png"/><Relationship Id="rId8" Type="http://schemas.openxmlformats.org/officeDocument/2006/relationships/slide" Target="slide22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1.svg"/><Relationship Id="rId18" Type="http://schemas.openxmlformats.org/officeDocument/2006/relationships/image" Target="../media/image76.png"/><Relationship Id="rId26" Type="http://schemas.openxmlformats.org/officeDocument/2006/relationships/slide" Target="slide25.xml"/><Relationship Id="rId3" Type="http://schemas.openxmlformats.org/officeDocument/2006/relationships/diagramData" Target="../diagrams/data7.xml"/><Relationship Id="rId21" Type="http://schemas.openxmlformats.org/officeDocument/2006/relationships/image" Target="../media/image78.png"/><Relationship Id="rId34" Type="http://schemas.openxmlformats.org/officeDocument/2006/relationships/image" Target="../media/image81.svg"/><Relationship Id="rId7" Type="http://schemas.microsoft.com/office/2007/relationships/diagramDrawing" Target="../diagrams/drawing7.xml"/><Relationship Id="rId12" Type="http://schemas.openxmlformats.org/officeDocument/2006/relationships/image" Target="../media/image70.png"/><Relationship Id="rId17" Type="http://schemas.openxmlformats.org/officeDocument/2006/relationships/slide" Target="slide32.xml"/><Relationship Id="rId25" Type="http://schemas.openxmlformats.org/officeDocument/2006/relationships/image" Target="../media/image69.svg"/><Relationship Id="rId33" Type="http://schemas.openxmlformats.org/officeDocument/2006/relationships/image" Target="../media/image80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75.svg"/><Relationship Id="rId20" Type="http://schemas.openxmlformats.org/officeDocument/2006/relationships/slide" Target="slide27.xml"/><Relationship Id="rId29" Type="http://schemas.openxmlformats.org/officeDocument/2006/relationships/slide" Target="slide19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7.xml"/><Relationship Id="rId11" Type="http://schemas.openxmlformats.org/officeDocument/2006/relationships/slide" Target="slide26.xml"/><Relationship Id="rId24" Type="http://schemas.openxmlformats.org/officeDocument/2006/relationships/image" Target="../media/image68.png"/><Relationship Id="rId32" Type="http://schemas.openxmlformats.org/officeDocument/2006/relationships/slide" Target="slide36.xml"/><Relationship Id="rId5" Type="http://schemas.openxmlformats.org/officeDocument/2006/relationships/diagramQuickStyle" Target="../diagrams/quickStyle7.xml"/><Relationship Id="rId15" Type="http://schemas.openxmlformats.org/officeDocument/2006/relationships/image" Target="../media/image74.png"/><Relationship Id="rId23" Type="http://schemas.openxmlformats.org/officeDocument/2006/relationships/slide" Target="slide33.xml"/><Relationship Id="rId28" Type="http://schemas.openxmlformats.org/officeDocument/2006/relationships/image" Target="../media/image73.svg"/><Relationship Id="rId10" Type="http://schemas.openxmlformats.org/officeDocument/2006/relationships/image" Target="../media/image55.svg"/><Relationship Id="rId19" Type="http://schemas.openxmlformats.org/officeDocument/2006/relationships/image" Target="../media/image77.svg"/><Relationship Id="rId31" Type="http://schemas.openxmlformats.org/officeDocument/2006/relationships/image" Target="../media/image53.svg"/><Relationship Id="rId4" Type="http://schemas.openxmlformats.org/officeDocument/2006/relationships/diagramLayout" Target="../diagrams/layout7.xml"/><Relationship Id="rId9" Type="http://schemas.openxmlformats.org/officeDocument/2006/relationships/image" Target="../media/image54.png"/><Relationship Id="rId14" Type="http://schemas.openxmlformats.org/officeDocument/2006/relationships/slide" Target="slide31.xml"/><Relationship Id="rId22" Type="http://schemas.openxmlformats.org/officeDocument/2006/relationships/image" Target="../media/image79.svg"/><Relationship Id="rId27" Type="http://schemas.openxmlformats.org/officeDocument/2006/relationships/image" Target="../media/image72.png"/><Relationship Id="rId30" Type="http://schemas.openxmlformats.org/officeDocument/2006/relationships/image" Target="../media/image52.png"/><Relationship Id="rId8" Type="http://schemas.openxmlformats.org/officeDocument/2006/relationships/slide" Target="slide2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svg"/><Relationship Id="rId13" Type="http://schemas.openxmlformats.org/officeDocument/2006/relationships/image" Target="../media/image74.png"/><Relationship Id="rId18" Type="http://schemas.openxmlformats.org/officeDocument/2006/relationships/slide" Target="slide27.xml"/><Relationship Id="rId26" Type="http://schemas.openxmlformats.org/officeDocument/2006/relationships/image" Target="../media/image53.svg"/><Relationship Id="rId3" Type="http://schemas.openxmlformats.org/officeDocument/2006/relationships/slide" Target="slide22.xml"/><Relationship Id="rId21" Type="http://schemas.openxmlformats.org/officeDocument/2006/relationships/slide" Target="slide33.xml"/><Relationship Id="rId7" Type="http://schemas.openxmlformats.org/officeDocument/2006/relationships/image" Target="../media/image70.png"/><Relationship Id="rId12" Type="http://schemas.openxmlformats.org/officeDocument/2006/relationships/slide" Target="slide31.xml"/><Relationship Id="rId17" Type="http://schemas.openxmlformats.org/officeDocument/2006/relationships/image" Target="../media/image77.svg"/><Relationship Id="rId25" Type="http://schemas.openxmlformats.org/officeDocument/2006/relationships/image" Target="../media/image52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76.png"/><Relationship Id="rId20" Type="http://schemas.openxmlformats.org/officeDocument/2006/relationships/image" Target="../media/image79.svg"/><Relationship Id="rId29" Type="http://schemas.openxmlformats.org/officeDocument/2006/relationships/image" Target="../media/image81.svg"/><Relationship Id="rId1" Type="http://schemas.openxmlformats.org/officeDocument/2006/relationships/slideLayout" Target="../slideLayouts/slideLayout9.xml"/><Relationship Id="rId6" Type="http://schemas.openxmlformats.org/officeDocument/2006/relationships/slide" Target="slide26.xml"/><Relationship Id="rId11" Type="http://schemas.openxmlformats.org/officeDocument/2006/relationships/image" Target="../media/image63.svg"/><Relationship Id="rId24" Type="http://schemas.openxmlformats.org/officeDocument/2006/relationships/slide" Target="slide19.xml"/><Relationship Id="rId5" Type="http://schemas.openxmlformats.org/officeDocument/2006/relationships/image" Target="../media/image83.svg"/><Relationship Id="rId15" Type="http://schemas.openxmlformats.org/officeDocument/2006/relationships/slide" Target="slide32.xml"/><Relationship Id="rId23" Type="http://schemas.openxmlformats.org/officeDocument/2006/relationships/image" Target="../media/image69.svg"/><Relationship Id="rId28" Type="http://schemas.openxmlformats.org/officeDocument/2006/relationships/image" Target="../media/image80.png"/><Relationship Id="rId10" Type="http://schemas.openxmlformats.org/officeDocument/2006/relationships/image" Target="../media/image62.png"/><Relationship Id="rId19" Type="http://schemas.openxmlformats.org/officeDocument/2006/relationships/image" Target="../media/image78.png"/><Relationship Id="rId4" Type="http://schemas.openxmlformats.org/officeDocument/2006/relationships/image" Target="../media/image82.png"/><Relationship Id="rId9" Type="http://schemas.openxmlformats.org/officeDocument/2006/relationships/slide" Target="slide25.xml"/><Relationship Id="rId14" Type="http://schemas.openxmlformats.org/officeDocument/2006/relationships/image" Target="../media/image75.svg"/><Relationship Id="rId22" Type="http://schemas.openxmlformats.org/officeDocument/2006/relationships/image" Target="../media/image68.png"/><Relationship Id="rId27" Type="http://schemas.openxmlformats.org/officeDocument/2006/relationships/slide" Target="slide3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13" Type="http://schemas.openxmlformats.org/officeDocument/2006/relationships/image" Target="../media/image76.png"/><Relationship Id="rId18" Type="http://schemas.openxmlformats.org/officeDocument/2006/relationships/slide" Target="slide25.xml"/><Relationship Id="rId26" Type="http://schemas.openxmlformats.org/officeDocument/2006/relationships/image" Target="../media/image53.svg"/><Relationship Id="rId3" Type="http://schemas.openxmlformats.org/officeDocument/2006/relationships/slide" Target="slide22.xml"/><Relationship Id="rId21" Type="http://schemas.openxmlformats.org/officeDocument/2006/relationships/slide" Target="slide33.xml"/><Relationship Id="rId7" Type="http://schemas.openxmlformats.org/officeDocument/2006/relationships/image" Target="../media/image58.png"/><Relationship Id="rId12" Type="http://schemas.openxmlformats.org/officeDocument/2006/relationships/slide" Target="slide32.xml"/><Relationship Id="rId17" Type="http://schemas.openxmlformats.org/officeDocument/2006/relationships/image" Target="../media/image79.svg"/><Relationship Id="rId25" Type="http://schemas.openxmlformats.org/officeDocument/2006/relationships/image" Target="../media/image52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78.png"/><Relationship Id="rId20" Type="http://schemas.openxmlformats.org/officeDocument/2006/relationships/image" Target="../media/image73.svg"/><Relationship Id="rId29" Type="http://schemas.openxmlformats.org/officeDocument/2006/relationships/image" Target="../media/image81.svg"/><Relationship Id="rId1" Type="http://schemas.openxmlformats.org/officeDocument/2006/relationships/slideLayout" Target="../slideLayouts/slideLayout9.xml"/><Relationship Id="rId6" Type="http://schemas.openxmlformats.org/officeDocument/2006/relationships/slide" Target="slide26.xml"/><Relationship Id="rId11" Type="http://schemas.openxmlformats.org/officeDocument/2006/relationships/image" Target="../media/image75.svg"/><Relationship Id="rId24" Type="http://schemas.openxmlformats.org/officeDocument/2006/relationships/slide" Target="slide19.xml"/><Relationship Id="rId5" Type="http://schemas.openxmlformats.org/officeDocument/2006/relationships/image" Target="../media/image83.svg"/><Relationship Id="rId15" Type="http://schemas.openxmlformats.org/officeDocument/2006/relationships/slide" Target="slide27.xml"/><Relationship Id="rId23" Type="http://schemas.openxmlformats.org/officeDocument/2006/relationships/image" Target="../media/image69.svg"/><Relationship Id="rId28" Type="http://schemas.openxmlformats.org/officeDocument/2006/relationships/image" Target="../media/image80.png"/><Relationship Id="rId10" Type="http://schemas.openxmlformats.org/officeDocument/2006/relationships/image" Target="../media/image74.png"/><Relationship Id="rId19" Type="http://schemas.openxmlformats.org/officeDocument/2006/relationships/image" Target="../media/image72.png"/><Relationship Id="rId4" Type="http://schemas.openxmlformats.org/officeDocument/2006/relationships/image" Target="../media/image82.png"/><Relationship Id="rId9" Type="http://schemas.openxmlformats.org/officeDocument/2006/relationships/slide" Target="slide31.xml"/><Relationship Id="rId14" Type="http://schemas.openxmlformats.org/officeDocument/2006/relationships/image" Target="../media/image77.svg"/><Relationship Id="rId22" Type="http://schemas.openxmlformats.org/officeDocument/2006/relationships/image" Target="../media/image68.png"/><Relationship Id="rId27" Type="http://schemas.openxmlformats.org/officeDocument/2006/relationships/slide" Target="slide36.xml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4.svg"/><Relationship Id="rId18" Type="http://schemas.openxmlformats.org/officeDocument/2006/relationships/image" Target="../media/image76.png"/><Relationship Id="rId26" Type="http://schemas.openxmlformats.org/officeDocument/2006/relationships/slide" Target="slide27.xml"/><Relationship Id="rId3" Type="http://schemas.openxmlformats.org/officeDocument/2006/relationships/diagramData" Target="../diagrams/data8.xml"/><Relationship Id="rId21" Type="http://schemas.openxmlformats.org/officeDocument/2006/relationships/image" Target="../media/image72.png"/><Relationship Id="rId34" Type="http://schemas.openxmlformats.org/officeDocument/2006/relationships/image" Target="../media/image81.svg"/><Relationship Id="rId7" Type="http://schemas.microsoft.com/office/2007/relationships/diagramDrawing" Target="../diagrams/drawing8.xml"/><Relationship Id="rId12" Type="http://schemas.openxmlformats.org/officeDocument/2006/relationships/image" Target="../media/image70.png"/><Relationship Id="rId17" Type="http://schemas.openxmlformats.org/officeDocument/2006/relationships/slide" Target="slide32.xml"/><Relationship Id="rId25" Type="http://schemas.openxmlformats.org/officeDocument/2006/relationships/image" Target="../media/image69.svg"/><Relationship Id="rId33" Type="http://schemas.openxmlformats.org/officeDocument/2006/relationships/image" Target="../media/image80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75.svg"/><Relationship Id="rId20" Type="http://schemas.openxmlformats.org/officeDocument/2006/relationships/slide" Target="slide25.xml"/><Relationship Id="rId29" Type="http://schemas.openxmlformats.org/officeDocument/2006/relationships/slide" Target="slide19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8.xml"/><Relationship Id="rId11" Type="http://schemas.openxmlformats.org/officeDocument/2006/relationships/slide" Target="slide26.xml"/><Relationship Id="rId24" Type="http://schemas.openxmlformats.org/officeDocument/2006/relationships/image" Target="../media/image68.png"/><Relationship Id="rId32" Type="http://schemas.openxmlformats.org/officeDocument/2006/relationships/slide" Target="slide36.xml"/><Relationship Id="rId5" Type="http://schemas.openxmlformats.org/officeDocument/2006/relationships/diagramQuickStyle" Target="../diagrams/quickStyle8.xml"/><Relationship Id="rId15" Type="http://schemas.openxmlformats.org/officeDocument/2006/relationships/image" Target="../media/image74.png"/><Relationship Id="rId23" Type="http://schemas.openxmlformats.org/officeDocument/2006/relationships/slide" Target="slide33.xml"/><Relationship Id="rId28" Type="http://schemas.openxmlformats.org/officeDocument/2006/relationships/image" Target="../media/image67.svg"/><Relationship Id="rId10" Type="http://schemas.openxmlformats.org/officeDocument/2006/relationships/image" Target="../media/image83.svg"/><Relationship Id="rId19" Type="http://schemas.openxmlformats.org/officeDocument/2006/relationships/image" Target="../media/image77.svg"/><Relationship Id="rId31" Type="http://schemas.openxmlformats.org/officeDocument/2006/relationships/image" Target="../media/image53.svg"/><Relationship Id="rId4" Type="http://schemas.openxmlformats.org/officeDocument/2006/relationships/diagramLayout" Target="../diagrams/layout8.xml"/><Relationship Id="rId9" Type="http://schemas.openxmlformats.org/officeDocument/2006/relationships/image" Target="../media/image82.png"/><Relationship Id="rId14" Type="http://schemas.openxmlformats.org/officeDocument/2006/relationships/slide" Target="slide31.xml"/><Relationship Id="rId22" Type="http://schemas.openxmlformats.org/officeDocument/2006/relationships/image" Target="../media/image73.svg"/><Relationship Id="rId27" Type="http://schemas.openxmlformats.org/officeDocument/2006/relationships/image" Target="../media/image66.png"/><Relationship Id="rId30" Type="http://schemas.openxmlformats.org/officeDocument/2006/relationships/image" Target="../media/image52.png"/><Relationship Id="rId8" Type="http://schemas.openxmlformats.org/officeDocument/2006/relationships/slide" Target="slide22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1.svg"/><Relationship Id="rId18" Type="http://schemas.openxmlformats.org/officeDocument/2006/relationships/image" Target="../media/image76.png"/><Relationship Id="rId26" Type="http://schemas.openxmlformats.org/officeDocument/2006/relationships/slide" Target="slide27.xml"/><Relationship Id="rId3" Type="http://schemas.openxmlformats.org/officeDocument/2006/relationships/diagramData" Target="../diagrams/data9.xml"/><Relationship Id="rId21" Type="http://schemas.openxmlformats.org/officeDocument/2006/relationships/image" Target="../media/image72.png"/><Relationship Id="rId34" Type="http://schemas.openxmlformats.org/officeDocument/2006/relationships/image" Target="../media/image81.svg"/><Relationship Id="rId7" Type="http://schemas.microsoft.com/office/2007/relationships/diagramDrawing" Target="../diagrams/drawing9.xml"/><Relationship Id="rId12" Type="http://schemas.openxmlformats.org/officeDocument/2006/relationships/image" Target="../media/image70.png"/><Relationship Id="rId17" Type="http://schemas.openxmlformats.org/officeDocument/2006/relationships/slide" Target="slide32.xml"/><Relationship Id="rId25" Type="http://schemas.openxmlformats.org/officeDocument/2006/relationships/image" Target="../media/image69.svg"/><Relationship Id="rId33" Type="http://schemas.openxmlformats.org/officeDocument/2006/relationships/image" Target="../media/image80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75.svg"/><Relationship Id="rId20" Type="http://schemas.openxmlformats.org/officeDocument/2006/relationships/slide" Target="slide25.xml"/><Relationship Id="rId29" Type="http://schemas.openxmlformats.org/officeDocument/2006/relationships/slide" Target="slide19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9.xml"/><Relationship Id="rId11" Type="http://schemas.openxmlformats.org/officeDocument/2006/relationships/slide" Target="slide26.xml"/><Relationship Id="rId24" Type="http://schemas.openxmlformats.org/officeDocument/2006/relationships/image" Target="../media/image68.png"/><Relationship Id="rId32" Type="http://schemas.openxmlformats.org/officeDocument/2006/relationships/slide" Target="slide36.xml"/><Relationship Id="rId5" Type="http://schemas.openxmlformats.org/officeDocument/2006/relationships/diagramQuickStyle" Target="../diagrams/quickStyle9.xml"/><Relationship Id="rId15" Type="http://schemas.openxmlformats.org/officeDocument/2006/relationships/image" Target="../media/image74.png"/><Relationship Id="rId23" Type="http://schemas.openxmlformats.org/officeDocument/2006/relationships/slide" Target="slide33.xml"/><Relationship Id="rId28" Type="http://schemas.openxmlformats.org/officeDocument/2006/relationships/image" Target="../media/image67.svg"/><Relationship Id="rId10" Type="http://schemas.openxmlformats.org/officeDocument/2006/relationships/image" Target="../media/image83.svg"/><Relationship Id="rId19" Type="http://schemas.openxmlformats.org/officeDocument/2006/relationships/image" Target="../media/image77.svg"/><Relationship Id="rId31" Type="http://schemas.openxmlformats.org/officeDocument/2006/relationships/image" Target="../media/image53.svg"/><Relationship Id="rId4" Type="http://schemas.openxmlformats.org/officeDocument/2006/relationships/diagramLayout" Target="../diagrams/layout9.xml"/><Relationship Id="rId9" Type="http://schemas.openxmlformats.org/officeDocument/2006/relationships/image" Target="../media/image82.png"/><Relationship Id="rId14" Type="http://schemas.openxmlformats.org/officeDocument/2006/relationships/slide" Target="slide31.xml"/><Relationship Id="rId22" Type="http://schemas.openxmlformats.org/officeDocument/2006/relationships/image" Target="../media/image73.svg"/><Relationship Id="rId27" Type="http://schemas.openxmlformats.org/officeDocument/2006/relationships/image" Target="../media/image66.png"/><Relationship Id="rId30" Type="http://schemas.openxmlformats.org/officeDocument/2006/relationships/image" Target="../media/image52.png"/><Relationship Id="rId8" Type="http://schemas.openxmlformats.org/officeDocument/2006/relationships/slide" Target="slide22.xml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1.svg"/><Relationship Id="rId18" Type="http://schemas.openxmlformats.org/officeDocument/2006/relationships/image" Target="../media/image76.png"/><Relationship Id="rId26" Type="http://schemas.openxmlformats.org/officeDocument/2006/relationships/slide" Target="slide27.xml"/><Relationship Id="rId3" Type="http://schemas.openxmlformats.org/officeDocument/2006/relationships/diagramData" Target="../diagrams/data10.xml"/><Relationship Id="rId21" Type="http://schemas.openxmlformats.org/officeDocument/2006/relationships/image" Target="../media/image72.png"/><Relationship Id="rId34" Type="http://schemas.openxmlformats.org/officeDocument/2006/relationships/image" Target="../media/image81.svg"/><Relationship Id="rId7" Type="http://schemas.microsoft.com/office/2007/relationships/diagramDrawing" Target="../diagrams/drawing10.xml"/><Relationship Id="rId12" Type="http://schemas.openxmlformats.org/officeDocument/2006/relationships/image" Target="../media/image70.png"/><Relationship Id="rId17" Type="http://schemas.openxmlformats.org/officeDocument/2006/relationships/slide" Target="slide32.xml"/><Relationship Id="rId25" Type="http://schemas.openxmlformats.org/officeDocument/2006/relationships/image" Target="../media/image69.svg"/><Relationship Id="rId33" Type="http://schemas.openxmlformats.org/officeDocument/2006/relationships/image" Target="../media/image80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75.svg"/><Relationship Id="rId20" Type="http://schemas.openxmlformats.org/officeDocument/2006/relationships/slide" Target="slide25.xml"/><Relationship Id="rId29" Type="http://schemas.openxmlformats.org/officeDocument/2006/relationships/slide" Target="slide19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0.xml"/><Relationship Id="rId11" Type="http://schemas.openxmlformats.org/officeDocument/2006/relationships/slide" Target="slide26.xml"/><Relationship Id="rId24" Type="http://schemas.openxmlformats.org/officeDocument/2006/relationships/image" Target="../media/image68.png"/><Relationship Id="rId32" Type="http://schemas.openxmlformats.org/officeDocument/2006/relationships/slide" Target="slide36.xml"/><Relationship Id="rId5" Type="http://schemas.openxmlformats.org/officeDocument/2006/relationships/diagramQuickStyle" Target="../diagrams/quickStyle10.xml"/><Relationship Id="rId15" Type="http://schemas.openxmlformats.org/officeDocument/2006/relationships/image" Target="../media/image74.png"/><Relationship Id="rId23" Type="http://schemas.openxmlformats.org/officeDocument/2006/relationships/slide" Target="slide33.xml"/><Relationship Id="rId28" Type="http://schemas.openxmlformats.org/officeDocument/2006/relationships/image" Target="../media/image67.svg"/><Relationship Id="rId10" Type="http://schemas.openxmlformats.org/officeDocument/2006/relationships/image" Target="../media/image83.svg"/><Relationship Id="rId19" Type="http://schemas.openxmlformats.org/officeDocument/2006/relationships/image" Target="../media/image77.svg"/><Relationship Id="rId31" Type="http://schemas.openxmlformats.org/officeDocument/2006/relationships/image" Target="../media/image53.svg"/><Relationship Id="rId4" Type="http://schemas.openxmlformats.org/officeDocument/2006/relationships/diagramLayout" Target="../diagrams/layout10.xml"/><Relationship Id="rId9" Type="http://schemas.openxmlformats.org/officeDocument/2006/relationships/image" Target="../media/image82.png"/><Relationship Id="rId14" Type="http://schemas.openxmlformats.org/officeDocument/2006/relationships/slide" Target="slide31.xml"/><Relationship Id="rId22" Type="http://schemas.openxmlformats.org/officeDocument/2006/relationships/image" Target="../media/image73.svg"/><Relationship Id="rId27" Type="http://schemas.openxmlformats.org/officeDocument/2006/relationships/image" Target="../media/image66.png"/><Relationship Id="rId30" Type="http://schemas.openxmlformats.org/officeDocument/2006/relationships/image" Target="../media/image52.png"/><Relationship Id="rId8" Type="http://schemas.openxmlformats.org/officeDocument/2006/relationships/slide" Target="slide2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18" Type="http://schemas.openxmlformats.org/officeDocument/2006/relationships/image" Target="../media/image20.sv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5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4.sv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1.svg"/><Relationship Id="rId18" Type="http://schemas.openxmlformats.org/officeDocument/2006/relationships/image" Target="../media/image76.png"/><Relationship Id="rId26" Type="http://schemas.openxmlformats.org/officeDocument/2006/relationships/slide" Target="slide27.xml"/><Relationship Id="rId3" Type="http://schemas.openxmlformats.org/officeDocument/2006/relationships/diagramData" Target="../diagrams/data11.xml"/><Relationship Id="rId21" Type="http://schemas.openxmlformats.org/officeDocument/2006/relationships/image" Target="../media/image72.png"/><Relationship Id="rId34" Type="http://schemas.openxmlformats.org/officeDocument/2006/relationships/image" Target="../media/image81.svg"/><Relationship Id="rId7" Type="http://schemas.microsoft.com/office/2007/relationships/diagramDrawing" Target="../diagrams/drawing11.xml"/><Relationship Id="rId12" Type="http://schemas.openxmlformats.org/officeDocument/2006/relationships/image" Target="../media/image70.png"/><Relationship Id="rId17" Type="http://schemas.openxmlformats.org/officeDocument/2006/relationships/slide" Target="slide32.xml"/><Relationship Id="rId25" Type="http://schemas.openxmlformats.org/officeDocument/2006/relationships/image" Target="../media/image69.svg"/><Relationship Id="rId33" Type="http://schemas.openxmlformats.org/officeDocument/2006/relationships/image" Target="../media/image80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75.svg"/><Relationship Id="rId20" Type="http://schemas.openxmlformats.org/officeDocument/2006/relationships/slide" Target="slide25.xml"/><Relationship Id="rId29" Type="http://schemas.openxmlformats.org/officeDocument/2006/relationships/slide" Target="slide19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1.xml"/><Relationship Id="rId11" Type="http://schemas.openxmlformats.org/officeDocument/2006/relationships/slide" Target="slide26.xml"/><Relationship Id="rId24" Type="http://schemas.openxmlformats.org/officeDocument/2006/relationships/image" Target="../media/image68.png"/><Relationship Id="rId32" Type="http://schemas.openxmlformats.org/officeDocument/2006/relationships/slide" Target="slide36.xml"/><Relationship Id="rId5" Type="http://schemas.openxmlformats.org/officeDocument/2006/relationships/diagramQuickStyle" Target="../diagrams/quickStyle11.xml"/><Relationship Id="rId15" Type="http://schemas.openxmlformats.org/officeDocument/2006/relationships/image" Target="../media/image74.png"/><Relationship Id="rId23" Type="http://schemas.openxmlformats.org/officeDocument/2006/relationships/slide" Target="slide33.xml"/><Relationship Id="rId28" Type="http://schemas.openxmlformats.org/officeDocument/2006/relationships/image" Target="../media/image67.svg"/><Relationship Id="rId10" Type="http://schemas.openxmlformats.org/officeDocument/2006/relationships/image" Target="../media/image83.svg"/><Relationship Id="rId19" Type="http://schemas.openxmlformats.org/officeDocument/2006/relationships/image" Target="../media/image77.svg"/><Relationship Id="rId31" Type="http://schemas.openxmlformats.org/officeDocument/2006/relationships/image" Target="../media/image53.svg"/><Relationship Id="rId4" Type="http://schemas.openxmlformats.org/officeDocument/2006/relationships/diagramLayout" Target="../diagrams/layout11.xml"/><Relationship Id="rId9" Type="http://schemas.openxmlformats.org/officeDocument/2006/relationships/image" Target="../media/image82.png"/><Relationship Id="rId14" Type="http://schemas.openxmlformats.org/officeDocument/2006/relationships/slide" Target="slide31.xml"/><Relationship Id="rId22" Type="http://schemas.openxmlformats.org/officeDocument/2006/relationships/image" Target="../media/image73.svg"/><Relationship Id="rId27" Type="http://schemas.openxmlformats.org/officeDocument/2006/relationships/image" Target="../media/image66.png"/><Relationship Id="rId30" Type="http://schemas.openxmlformats.org/officeDocument/2006/relationships/image" Target="../media/image52.png"/><Relationship Id="rId8" Type="http://schemas.openxmlformats.org/officeDocument/2006/relationships/slide" Target="slide2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slide" Target="slide32.xml"/><Relationship Id="rId18" Type="http://schemas.openxmlformats.org/officeDocument/2006/relationships/image" Target="../media/image79.svg"/><Relationship Id="rId26" Type="http://schemas.openxmlformats.org/officeDocument/2006/relationships/image" Target="../media/image52.png"/><Relationship Id="rId3" Type="http://schemas.openxmlformats.org/officeDocument/2006/relationships/hyperlink" Target="https://richtlijnendatabase.nl/richtlijn/polyfarmacie_bij_ouderen/polyfarmacie_bij_ouderen_-_korte_beschrijving.html" TargetMode="External"/><Relationship Id="rId21" Type="http://schemas.openxmlformats.org/officeDocument/2006/relationships/image" Target="../media/image73.svg"/><Relationship Id="rId7" Type="http://schemas.openxmlformats.org/officeDocument/2006/relationships/slide" Target="slide26.xml"/><Relationship Id="rId12" Type="http://schemas.openxmlformats.org/officeDocument/2006/relationships/image" Target="../media/image51.svg"/><Relationship Id="rId17" Type="http://schemas.openxmlformats.org/officeDocument/2006/relationships/image" Target="../media/image78.png"/><Relationship Id="rId25" Type="http://schemas.openxmlformats.org/officeDocument/2006/relationships/slide" Target="slide19.xml"/><Relationship Id="rId2" Type="http://schemas.openxmlformats.org/officeDocument/2006/relationships/notesSlide" Target="../notesSlides/notesSlide24.xml"/><Relationship Id="rId16" Type="http://schemas.openxmlformats.org/officeDocument/2006/relationships/slide" Target="slide27.xml"/><Relationship Id="rId20" Type="http://schemas.openxmlformats.org/officeDocument/2006/relationships/image" Target="../media/image72.png"/><Relationship Id="rId29" Type="http://schemas.openxmlformats.org/officeDocument/2006/relationships/image" Target="../media/image8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3.svg"/><Relationship Id="rId11" Type="http://schemas.openxmlformats.org/officeDocument/2006/relationships/image" Target="../media/image50.png"/><Relationship Id="rId24" Type="http://schemas.openxmlformats.org/officeDocument/2006/relationships/image" Target="../media/image69.svg"/><Relationship Id="rId5" Type="http://schemas.openxmlformats.org/officeDocument/2006/relationships/image" Target="../media/image82.png"/><Relationship Id="rId15" Type="http://schemas.openxmlformats.org/officeDocument/2006/relationships/image" Target="../media/image77.svg"/><Relationship Id="rId23" Type="http://schemas.openxmlformats.org/officeDocument/2006/relationships/image" Target="../media/image68.png"/><Relationship Id="rId28" Type="http://schemas.openxmlformats.org/officeDocument/2006/relationships/slide" Target="slide36.xml"/><Relationship Id="rId10" Type="http://schemas.openxmlformats.org/officeDocument/2006/relationships/slide" Target="slide31.xml"/><Relationship Id="rId19" Type="http://schemas.openxmlformats.org/officeDocument/2006/relationships/slide" Target="slide25.xml"/><Relationship Id="rId4" Type="http://schemas.openxmlformats.org/officeDocument/2006/relationships/slide" Target="slide22.xml"/><Relationship Id="rId9" Type="http://schemas.openxmlformats.org/officeDocument/2006/relationships/image" Target="../media/image71.svg"/><Relationship Id="rId14" Type="http://schemas.openxmlformats.org/officeDocument/2006/relationships/image" Target="../media/image76.png"/><Relationship Id="rId22" Type="http://schemas.openxmlformats.org/officeDocument/2006/relationships/slide" Target="slide33.xml"/><Relationship Id="rId27" Type="http://schemas.openxmlformats.org/officeDocument/2006/relationships/image" Target="../media/image53.svg"/><Relationship Id="rId30" Type="http://schemas.openxmlformats.org/officeDocument/2006/relationships/image" Target="../media/image81.svg"/></Relationships>
</file>

<file path=ppt/slides/_rels/slide3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18" Type="http://schemas.openxmlformats.org/officeDocument/2006/relationships/image" Target="../media/image20.sv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12" Type="http://schemas.openxmlformats.org/officeDocument/2006/relationships/image" Target="../media/image15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33.xml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6.xml"/><Relationship Id="rId11" Type="http://schemas.openxmlformats.org/officeDocument/2006/relationships/image" Target="../media/image14.svg"/><Relationship Id="rId5" Type="http://schemas.openxmlformats.org/officeDocument/2006/relationships/diagramQuickStyle" Target="../diagrams/quickStyle16.xml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4" Type="http://schemas.openxmlformats.org/officeDocument/2006/relationships/diagramLayout" Target="../diagrams/layout16.xml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svg"/><Relationship Id="rId13" Type="http://schemas.openxmlformats.org/officeDocument/2006/relationships/image" Target="../media/image64.png"/><Relationship Id="rId18" Type="http://schemas.openxmlformats.org/officeDocument/2006/relationships/slide" Target="slide25.xml"/><Relationship Id="rId26" Type="http://schemas.openxmlformats.org/officeDocument/2006/relationships/image" Target="../media/image53.svg"/><Relationship Id="rId3" Type="http://schemas.openxmlformats.org/officeDocument/2006/relationships/slide" Target="slide22.xml"/><Relationship Id="rId21" Type="http://schemas.openxmlformats.org/officeDocument/2006/relationships/slide" Target="slide33.xml"/><Relationship Id="rId7" Type="http://schemas.openxmlformats.org/officeDocument/2006/relationships/image" Target="../media/image70.png"/><Relationship Id="rId12" Type="http://schemas.openxmlformats.org/officeDocument/2006/relationships/slide" Target="slide32.xml"/><Relationship Id="rId17" Type="http://schemas.openxmlformats.org/officeDocument/2006/relationships/image" Target="../media/image79.svg"/><Relationship Id="rId25" Type="http://schemas.openxmlformats.org/officeDocument/2006/relationships/image" Target="../media/image52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78.png"/><Relationship Id="rId20" Type="http://schemas.openxmlformats.org/officeDocument/2006/relationships/image" Target="../media/image73.svg"/><Relationship Id="rId29" Type="http://schemas.openxmlformats.org/officeDocument/2006/relationships/image" Target="../media/image81.svg"/><Relationship Id="rId1" Type="http://schemas.openxmlformats.org/officeDocument/2006/relationships/slideLayout" Target="../slideLayouts/slideLayout9.xml"/><Relationship Id="rId6" Type="http://schemas.openxmlformats.org/officeDocument/2006/relationships/slide" Target="slide26.xml"/><Relationship Id="rId11" Type="http://schemas.openxmlformats.org/officeDocument/2006/relationships/image" Target="../media/image75.svg"/><Relationship Id="rId24" Type="http://schemas.openxmlformats.org/officeDocument/2006/relationships/slide" Target="slide19.xml"/><Relationship Id="rId5" Type="http://schemas.openxmlformats.org/officeDocument/2006/relationships/image" Target="../media/image83.svg"/><Relationship Id="rId15" Type="http://schemas.openxmlformats.org/officeDocument/2006/relationships/slide" Target="slide27.xml"/><Relationship Id="rId23" Type="http://schemas.openxmlformats.org/officeDocument/2006/relationships/image" Target="../media/image69.svg"/><Relationship Id="rId28" Type="http://schemas.openxmlformats.org/officeDocument/2006/relationships/image" Target="../media/image80.png"/><Relationship Id="rId10" Type="http://schemas.openxmlformats.org/officeDocument/2006/relationships/image" Target="../media/image74.png"/><Relationship Id="rId19" Type="http://schemas.openxmlformats.org/officeDocument/2006/relationships/image" Target="../media/image72.png"/><Relationship Id="rId4" Type="http://schemas.openxmlformats.org/officeDocument/2006/relationships/image" Target="../media/image82.png"/><Relationship Id="rId9" Type="http://schemas.openxmlformats.org/officeDocument/2006/relationships/slide" Target="slide31.xml"/><Relationship Id="rId14" Type="http://schemas.openxmlformats.org/officeDocument/2006/relationships/image" Target="../media/image65.svg"/><Relationship Id="rId22" Type="http://schemas.openxmlformats.org/officeDocument/2006/relationships/image" Target="../media/image68.png"/><Relationship Id="rId27" Type="http://schemas.openxmlformats.org/officeDocument/2006/relationships/slide" Target="slide3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13" Type="http://schemas.openxmlformats.org/officeDocument/2006/relationships/image" Target="../media/image75.svg"/><Relationship Id="rId18" Type="http://schemas.openxmlformats.org/officeDocument/2006/relationships/image" Target="../media/image78.png"/><Relationship Id="rId26" Type="http://schemas.openxmlformats.org/officeDocument/2006/relationships/image" Target="../media/image85.png"/><Relationship Id="rId3" Type="http://schemas.openxmlformats.org/officeDocument/2006/relationships/image" Target="../media/image82.png"/><Relationship Id="rId21" Type="http://schemas.openxmlformats.org/officeDocument/2006/relationships/image" Target="../media/image72.png"/><Relationship Id="rId7" Type="http://schemas.openxmlformats.org/officeDocument/2006/relationships/image" Target="../media/image57.svg"/><Relationship Id="rId12" Type="http://schemas.openxmlformats.org/officeDocument/2006/relationships/image" Target="../media/image74.png"/><Relationship Id="rId17" Type="http://schemas.openxmlformats.org/officeDocument/2006/relationships/slide" Target="slide27.xml"/><Relationship Id="rId25" Type="http://schemas.openxmlformats.org/officeDocument/2006/relationships/image" Target="../media/image53.svg"/><Relationship Id="rId2" Type="http://schemas.openxmlformats.org/officeDocument/2006/relationships/slide" Target="slide22.xml"/><Relationship Id="rId16" Type="http://schemas.openxmlformats.org/officeDocument/2006/relationships/image" Target="../media/image77.svg"/><Relationship Id="rId20" Type="http://schemas.openxmlformats.org/officeDocument/2006/relationships/slide" Target="slide25.xml"/><Relationship Id="rId29" Type="http://schemas.openxmlformats.org/officeDocument/2006/relationships/image" Target="../media/image81.sv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6.png"/><Relationship Id="rId11" Type="http://schemas.openxmlformats.org/officeDocument/2006/relationships/slide" Target="slide31.xml"/><Relationship Id="rId24" Type="http://schemas.openxmlformats.org/officeDocument/2006/relationships/image" Target="../media/image52.png"/><Relationship Id="rId5" Type="http://schemas.openxmlformats.org/officeDocument/2006/relationships/slide" Target="slide33.xml"/><Relationship Id="rId15" Type="http://schemas.openxmlformats.org/officeDocument/2006/relationships/image" Target="../media/image76.png"/><Relationship Id="rId23" Type="http://schemas.openxmlformats.org/officeDocument/2006/relationships/slide" Target="slide19.xml"/><Relationship Id="rId28" Type="http://schemas.openxmlformats.org/officeDocument/2006/relationships/image" Target="../media/image80.png"/><Relationship Id="rId10" Type="http://schemas.openxmlformats.org/officeDocument/2006/relationships/image" Target="../media/image71.svg"/><Relationship Id="rId19" Type="http://schemas.openxmlformats.org/officeDocument/2006/relationships/image" Target="../media/image79.svg"/><Relationship Id="rId4" Type="http://schemas.openxmlformats.org/officeDocument/2006/relationships/image" Target="../media/image83.svg"/><Relationship Id="rId9" Type="http://schemas.openxmlformats.org/officeDocument/2006/relationships/image" Target="../media/image70.png"/><Relationship Id="rId14" Type="http://schemas.openxmlformats.org/officeDocument/2006/relationships/slide" Target="slide32.xml"/><Relationship Id="rId22" Type="http://schemas.openxmlformats.org/officeDocument/2006/relationships/image" Target="../media/image73.svg"/><Relationship Id="rId27" Type="http://schemas.openxmlformats.org/officeDocument/2006/relationships/slide" Target="slide3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svg"/><Relationship Id="rId13" Type="http://schemas.openxmlformats.org/officeDocument/2006/relationships/image" Target="../media/image74.png"/><Relationship Id="rId18" Type="http://schemas.openxmlformats.org/officeDocument/2006/relationships/slide" Target="slide27.xml"/><Relationship Id="rId26" Type="http://schemas.openxmlformats.org/officeDocument/2006/relationships/image" Target="../media/image57.svg"/><Relationship Id="rId3" Type="http://schemas.openxmlformats.org/officeDocument/2006/relationships/slide" Target="slide22.xml"/><Relationship Id="rId21" Type="http://schemas.openxmlformats.org/officeDocument/2006/relationships/slide" Target="slide25.xml"/><Relationship Id="rId7" Type="http://schemas.openxmlformats.org/officeDocument/2006/relationships/image" Target="../media/image70.png"/><Relationship Id="rId12" Type="http://schemas.openxmlformats.org/officeDocument/2006/relationships/slide" Target="slide31.xml"/><Relationship Id="rId17" Type="http://schemas.openxmlformats.org/officeDocument/2006/relationships/image" Target="../media/image77.svg"/><Relationship Id="rId25" Type="http://schemas.openxmlformats.org/officeDocument/2006/relationships/image" Target="../media/image56.pn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76.png"/><Relationship Id="rId20" Type="http://schemas.openxmlformats.org/officeDocument/2006/relationships/image" Target="../media/image79.svg"/><Relationship Id="rId29" Type="http://schemas.openxmlformats.org/officeDocument/2006/relationships/image" Target="../media/image53.svg"/><Relationship Id="rId1" Type="http://schemas.openxmlformats.org/officeDocument/2006/relationships/slideLayout" Target="../slideLayouts/slideLayout9.xml"/><Relationship Id="rId6" Type="http://schemas.openxmlformats.org/officeDocument/2006/relationships/slide" Target="slide26.xml"/><Relationship Id="rId11" Type="http://schemas.openxmlformats.org/officeDocument/2006/relationships/image" Target="../media/image81.svg"/><Relationship Id="rId24" Type="http://schemas.openxmlformats.org/officeDocument/2006/relationships/slide" Target="slide33.xml"/><Relationship Id="rId5" Type="http://schemas.openxmlformats.org/officeDocument/2006/relationships/image" Target="../media/image83.svg"/><Relationship Id="rId15" Type="http://schemas.openxmlformats.org/officeDocument/2006/relationships/slide" Target="slide32.xml"/><Relationship Id="rId23" Type="http://schemas.openxmlformats.org/officeDocument/2006/relationships/image" Target="../media/image73.svg"/><Relationship Id="rId28" Type="http://schemas.openxmlformats.org/officeDocument/2006/relationships/image" Target="../media/image52.png"/><Relationship Id="rId10" Type="http://schemas.openxmlformats.org/officeDocument/2006/relationships/image" Target="../media/image80.png"/><Relationship Id="rId19" Type="http://schemas.openxmlformats.org/officeDocument/2006/relationships/image" Target="../media/image78.png"/><Relationship Id="rId4" Type="http://schemas.openxmlformats.org/officeDocument/2006/relationships/image" Target="../media/image82.png"/><Relationship Id="rId9" Type="http://schemas.openxmlformats.org/officeDocument/2006/relationships/slide" Target="slide36.xml"/><Relationship Id="rId14" Type="http://schemas.openxmlformats.org/officeDocument/2006/relationships/image" Target="../media/image75.svg"/><Relationship Id="rId22" Type="http://schemas.openxmlformats.org/officeDocument/2006/relationships/image" Target="../media/image72.png"/><Relationship Id="rId27" Type="http://schemas.openxmlformats.org/officeDocument/2006/relationships/slide" Target="slide19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18" Type="http://schemas.openxmlformats.org/officeDocument/2006/relationships/image" Target="../media/image20.sv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openxmlformats.org/officeDocument/2006/relationships/image" Target="../media/image15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2.xml"/><Relationship Id="rId11" Type="http://schemas.openxmlformats.org/officeDocument/2006/relationships/image" Target="../media/image14.svg"/><Relationship Id="rId5" Type="http://schemas.openxmlformats.org/officeDocument/2006/relationships/diagramQuickStyle" Target="../diagrams/quickStyle12.xml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4" Type="http://schemas.openxmlformats.org/officeDocument/2006/relationships/diagramLayout" Target="../diagrams/layout12.xml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2.png"/><Relationship Id="rId18" Type="http://schemas.openxmlformats.org/officeDocument/2006/relationships/image" Target="../media/image60.png"/><Relationship Id="rId26" Type="http://schemas.openxmlformats.org/officeDocument/2006/relationships/slide" Target="slide27.xml"/><Relationship Id="rId3" Type="http://schemas.openxmlformats.org/officeDocument/2006/relationships/hyperlink" Target="https://richtlijnendatabase.nl/richtlijn/leidraad_multidisciplinaire_beoordeling_bij_multimorbiditeit/startpagina_leidraad_multidisciplinaire_beoordeling_bij_multimorbiditeit.html" TargetMode="External"/><Relationship Id="rId21" Type="http://schemas.openxmlformats.org/officeDocument/2006/relationships/image" Target="../media/image74.png"/><Relationship Id="rId34" Type="http://schemas.openxmlformats.org/officeDocument/2006/relationships/image" Target="../media/image89.svg"/><Relationship Id="rId7" Type="http://schemas.openxmlformats.org/officeDocument/2006/relationships/diagramColors" Target="../diagrams/colors13.xml"/><Relationship Id="rId12" Type="http://schemas.openxmlformats.org/officeDocument/2006/relationships/slide" Target="slide22.xml"/><Relationship Id="rId17" Type="http://schemas.openxmlformats.org/officeDocument/2006/relationships/image" Target="../media/image71.svg"/><Relationship Id="rId25" Type="http://schemas.openxmlformats.org/officeDocument/2006/relationships/image" Target="../media/image77.svg"/><Relationship Id="rId33" Type="http://schemas.openxmlformats.org/officeDocument/2006/relationships/image" Target="../media/image68.png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70.png"/><Relationship Id="rId20" Type="http://schemas.openxmlformats.org/officeDocument/2006/relationships/slide" Target="slide31.xml"/><Relationship Id="rId29" Type="http://schemas.openxmlformats.org/officeDocument/2006/relationships/slide" Target="slide25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13.xml"/><Relationship Id="rId11" Type="http://schemas.openxmlformats.org/officeDocument/2006/relationships/image" Target="../media/image87.svg"/><Relationship Id="rId24" Type="http://schemas.openxmlformats.org/officeDocument/2006/relationships/image" Target="../media/image76.png"/><Relationship Id="rId32" Type="http://schemas.openxmlformats.org/officeDocument/2006/relationships/slide" Target="slide33.xml"/><Relationship Id="rId5" Type="http://schemas.openxmlformats.org/officeDocument/2006/relationships/diagramLayout" Target="../diagrams/layout13.xml"/><Relationship Id="rId15" Type="http://schemas.openxmlformats.org/officeDocument/2006/relationships/slide" Target="slide26.xml"/><Relationship Id="rId23" Type="http://schemas.openxmlformats.org/officeDocument/2006/relationships/slide" Target="slide32.xml"/><Relationship Id="rId28" Type="http://schemas.openxmlformats.org/officeDocument/2006/relationships/image" Target="../media/image79.svg"/><Relationship Id="rId10" Type="http://schemas.openxmlformats.org/officeDocument/2006/relationships/image" Target="../media/image86.png"/><Relationship Id="rId19" Type="http://schemas.openxmlformats.org/officeDocument/2006/relationships/image" Target="../media/image88.svg"/><Relationship Id="rId31" Type="http://schemas.openxmlformats.org/officeDocument/2006/relationships/image" Target="../media/image73.svg"/><Relationship Id="rId4" Type="http://schemas.openxmlformats.org/officeDocument/2006/relationships/diagramData" Target="../diagrams/data13.xml"/><Relationship Id="rId9" Type="http://schemas.openxmlformats.org/officeDocument/2006/relationships/slide" Target="slide35.xml"/><Relationship Id="rId14" Type="http://schemas.openxmlformats.org/officeDocument/2006/relationships/image" Target="../media/image83.svg"/><Relationship Id="rId22" Type="http://schemas.openxmlformats.org/officeDocument/2006/relationships/image" Target="../media/image75.svg"/><Relationship Id="rId27" Type="http://schemas.openxmlformats.org/officeDocument/2006/relationships/image" Target="../media/image78.png"/><Relationship Id="rId30" Type="http://schemas.openxmlformats.org/officeDocument/2006/relationships/image" Target="../media/image72.png"/><Relationship Id="rId8" Type="http://schemas.microsoft.com/office/2007/relationships/diagramDrawing" Target="../diagrams/drawing1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svg"/><Relationship Id="rId13" Type="http://schemas.openxmlformats.org/officeDocument/2006/relationships/image" Target="../media/image74.png"/><Relationship Id="rId18" Type="http://schemas.openxmlformats.org/officeDocument/2006/relationships/slide" Target="slide27.xml"/><Relationship Id="rId26" Type="http://schemas.openxmlformats.org/officeDocument/2006/relationships/slide" Target="slide33.xml"/><Relationship Id="rId3" Type="http://schemas.openxmlformats.org/officeDocument/2006/relationships/slide" Target="slide35.xml"/><Relationship Id="rId21" Type="http://schemas.openxmlformats.org/officeDocument/2006/relationships/slide" Target="slide25.xml"/><Relationship Id="rId7" Type="http://schemas.openxmlformats.org/officeDocument/2006/relationships/image" Target="../media/image82.png"/><Relationship Id="rId12" Type="http://schemas.openxmlformats.org/officeDocument/2006/relationships/slide" Target="slide31.xml"/><Relationship Id="rId17" Type="http://schemas.openxmlformats.org/officeDocument/2006/relationships/image" Target="../media/image77.svg"/><Relationship Id="rId25" Type="http://schemas.openxmlformats.org/officeDocument/2006/relationships/image" Target="../media/image88.svg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76.png"/><Relationship Id="rId20" Type="http://schemas.openxmlformats.org/officeDocument/2006/relationships/image" Target="../media/image79.svg"/><Relationship Id="rId1" Type="http://schemas.openxmlformats.org/officeDocument/2006/relationships/slideLayout" Target="../slideLayouts/slideLayout9.xml"/><Relationship Id="rId6" Type="http://schemas.openxmlformats.org/officeDocument/2006/relationships/slide" Target="slide22.xml"/><Relationship Id="rId11" Type="http://schemas.openxmlformats.org/officeDocument/2006/relationships/image" Target="../media/image71.svg"/><Relationship Id="rId24" Type="http://schemas.openxmlformats.org/officeDocument/2006/relationships/image" Target="../media/image60.png"/><Relationship Id="rId5" Type="http://schemas.openxmlformats.org/officeDocument/2006/relationships/image" Target="../media/image87.svg"/><Relationship Id="rId15" Type="http://schemas.openxmlformats.org/officeDocument/2006/relationships/slide" Target="slide32.xml"/><Relationship Id="rId23" Type="http://schemas.openxmlformats.org/officeDocument/2006/relationships/image" Target="../media/image73.svg"/><Relationship Id="rId28" Type="http://schemas.openxmlformats.org/officeDocument/2006/relationships/image" Target="../media/image89.svg"/><Relationship Id="rId10" Type="http://schemas.openxmlformats.org/officeDocument/2006/relationships/image" Target="../media/image70.png"/><Relationship Id="rId19" Type="http://schemas.openxmlformats.org/officeDocument/2006/relationships/image" Target="../media/image78.png"/><Relationship Id="rId4" Type="http://schemas.openxmlformats.org/officeDocument/2006/relationships/image" Target="../media/image86.png"/><Relationship Id="rId9" Type="http://schemas.openxmlformats.org/officeDocument/2006/relationships/slide" Target="slide26.xml"/><Relationship Id="rId14" Type="http://schemas.openxmlformats.org/officeDocument/2006/relationships/image" Target="../media/image75.svg"/><Relationship Id="rId22" Type="http://schemas.openxmlformats.org/officeDocument/2006/relationships/image" Target="../media/image72.png"/><Relationship Id="rId27" Type="http://schemas.openxmlformats.org/officeDocument/2006/relationships/image" Target="../media/image68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18" Type="http://schemas.openxmlformats.org/officeDocument/2006/relationships/image" Target="../media/image20.sv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12" Type="http://schemas.openxmlformats.org/officeDocument/2006/relationships/image" Target="../media/image15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4.xml"/><Relationship Id="rId11" Type="http://schemas.openxmlformats.org/officeDocument/2006/relationships/image" Target="../media/image14.svg"/><Relationship Id="rId5" Type="http://schemas.openxmlformats.org/officeDocument/2006/relationships/diagramQuickStyle" Target="../diagrams/quickStyle14.xml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4" Type="http://schemas.openxmlformats.org/officeDocument/2006/relationships/diagramLayout" Target="../diagrams/layout14.xml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5.xml"/><Relationship Id="rId13" Type="http://schemas.openxmlformats.org/officeDocument/2006/relationships/image" Target="../media/image93.png"/><Relationship Id="rId3" Type="http://schemas.openxmlformats.org/officeDocument/2006/relationships/slide" Target="slide38.xml"/><Relationship Id="rId7" Type="http://schemas.openxmlformats.org/officeDocument/2006/relationships/diagramLayout" Target="../diagrams/layout15.xml"/><Relationship Id="rId12" Type="http://schemas.openxmlformats.org/officeDocument/2006/relationships/hyperlink" Target="https://richtlijnendatabase.nl/richtlijn/leidraad_multidisciplinaire_beoordeling_bij_multimorbiditeit/startpagina_leidraad_multidisciplinaire_beoordeling_bij_multimorbiditeit.html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Relationship Id="rId6" Type="http://schemas.openxmlformats.org/officeDocument/2006/relationships/diagramData" Target="../diagrams/data15.xml"/><Relationship Id="rId11" Type="http://schemas.openxmlformats.org/officeDocument/2006/relationships/image" Target="../media/image92.png"/><Relationship Id="rId5" Type="http://schemas.openxmlformats.org/officeDocument/2006/relationships/image" Target="../media/image91.svg"/><Relationship Id="rId10" Type="http://schemas.microsoft.com/office/2007/relationships/diagramDrawing" Target="../diagrams/drawing15.xml"/><Relationship Id="rId4" Type="http://schemas.openxmlformats.org/officeDocument/2006/relationships/image" Target="../media/image90.png"/><Relationship Id="rId9" Type="http://schemas.openxmlformats.org/officeDocument/2006/relationships/diagramColors" Target="../diagrams/colors1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18" Type="http://schemas.openxmlformats.org/officeDocument/2006/relationships/image" Target="../media/image20.sv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15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4.svg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7" Type="http://schemas.openxmlformats.org/officeDocument/2006/relationships/image" Target="../media/image91.svg"/><Relationship Id="rId2" Type="http://schemas.openxmlformats.org/officeDocument/2006/relationships/hyperlink" Target="https://multimorbidity.nl/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0.png"/><Relationship Id="rId5" Type="http://schemas.openxmlformats.org/officeDocument/2006/relationships/slide" Target="slide38.xml"/><Relationship Id="rId4" Type="http://schemas.openxmlformats.org/officeDocument/2006/relationships/image" Target="../media/image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23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slide" Target="slide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9.jpeg"/><Relationship Id="rId7" Type="http://schemas.openxmlformats.org/officeDocument/2006/relationships/image" Target="../media/image27.png"/><Relationship Id="rId12" Type="http://schemas.openxmlformats.org/officeDocument/2006/relationships/image" Target="../media/image32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svg"/><Relationship Id="rId11" Type="http://schemas.openxmlformats.org/officeDocument/2006/relationships/image" Target="../media/image31.png"/><Relationship Id="rId5" Type="http://schemas.openxmlformats.org/officeDocument/2006/relationships/image" Target="../media/image21.png"/><Relationship Id="rId10" Type="http://schemas.openxmlformats.org/officeDocument/2006/relationships/image" Target="../media/image30.svg"/><Relationship Id="rId4" Type="http://schemas.openxmlformats.org/officeDocument/2006/relationships/slide" Target="slide3.xml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9.jpeg"/><Relationship Id="rId7" Type="http://schemas.openxmlformats.org/officeDocument/2006/relationships/slide" Target="slid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richtlijnendatabase.nl/richtlijn/leidraad_multidisciplinaire_beoordeling_bij_multimorbiditeit/startpagina_leidraad_multidisciplinaire_beoordeling_bij_multimorbiditeit.html" TargetMode="External"/><Relationship Id="rId5" Type="http://schemas.openxmlformats.org/officeDocument/2006/relationships/hyperlink" Target="https://richtlijnendatabase.nl/richtlijn/multimorbiditeit_en_regie_in_het_ziekenhuis/startpagina_-_multimorbiditeit_en_regie_in_het_ziekenhuis.html" TargetMode="External"/><Relationship Id="rId4" Type="http://schemas.openxmlformats.org/officeDocument/2006/relationships/hyperlink" Target="https://richtlijnendatabase.nl/richtlijn/polyfarmacie_bij_ouderen/polyfarmacie_bij_ouderen_-_korte_beschrijving.html" TargetMode="External"/><Relationship Id="rId9" Type="http://schemas.openxmlformats.org/officeDocument/2006/relationships/image" Target="../media/image2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hyperlink" Target="https://richtlijnendatabase.nl/richtlijn/multimorbiditeit_en_regie_in_het_ziekenhuis/startpagina_-_multimorbiditeit_en_regie_in_het_ziekenhuis.html" TargetMode="Externa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slide" Target="slide3.xml"/><Relationship Id="rId5" Type="http://schemas.openxmlformats.org/officeDocument/2006/relationships/image" Target="../media/image9.jpe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F126F79E-9FA8-C9E8-236E-27DA87C4D4F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75154" y="-13128"/>
            <a:ext cx="3452668" cy="4928318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665EC381-DE79-4767-0A8C-64834FB3852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445587" y="5122638"/>
            <a:ext cx="11304000" cy="682626"/>
          </a:xfrm>
        </p:spPr>
        <p:txBody>
          <a:bodyPr>
            <a:noAutofit/>
          </a:bodyPr>
          <a:lstStyle/>
          <a:p>
            <a:r>
              <a:rPr lang="en-GB" sz="2800" dirty="0" err="1"/>
              <a:t>Behandeling</a:t>
            </a:r>
            <a:r>
              <a:rPr lang="en-GB" sz="2800" dirty="0"/>
              <a:t> van </a:t>
            </a:r>
            <a:r>
              <a:rPr lang="en-GB" sz="2800" dirty="0" err="1"/>
              <a:t>patiënten</a:t>
            </a:r>
            <a:r>
              <a:rPr lang="en-GB" sz="2800" dirty="0"/>
              <a:t> met </a:t>
            </a:r>
            <a:r>
              <a:rPr lang="en-GB" sz="2800" dirty="0" err="1"/>
              <a:t>multimorbiditeit</a:t>
            </a:r>
            <a:r>
              <a:rPr lang="en-GB" sz="2800" dirty="0"/>
              <a:t> op de </a:t>
            </a:r>
            <a:r>
              <a:rPr lang="en-GB" sz="2800" dirty="0" err="1"/>
              <a:t>polikliniek</a:t>
            </a:r>
            <a:endParaRPr lang="en-GB" sz="2800" dirty="0"/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BCC485A8-972B-044A-2568-23EBEE4DF2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5587" y="5517232"/>
            <a:ext cx="11304000" cy="612000"/>
          </a:xfrm>
        </p:spPr>
        <p:txBody>
          <a:bodyPr/>
          <a:lstStyle/>
          <a:p>
            <a:r>
              <a:rPr lang="nl-NL" dirty="0"/>
              <a:t>Presentatie ter bevordering van implementatie</a:t>
            </a:r>
          </a:p>
        </p:txBody>
      </p:sp>
      <p:pic>
        <p:nvPicPr>
          <p:cNvPr id="2" name="Afbeelding 3" descr="Afbeelding met voedsel&#10;&#10;Automatisch gegenereerde beschrijving">
            <a:extLst>
              <a:ext uri="{FF2B5EF4-FFF2-40B4-BE49-F238E27FC236}">
                <a16:creationId xmlns:a16="http://schemas.microsoft.com/office/drawing/2014/main" id="{FEF6D448-7D18-1740-50E2-7D9F45154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r="15860" b="50000"/>
          <a:stretch>
            <a:fillRect/>
          </a:stretch>
        </p:blipFill>
        <p:spPr bwMode="auto">
          <a:xfrm>
            <a:off x="3001243" y="476672"/>
            <a:ext cx="1152128" cy="98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5549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F7F66622-BC95-A5B7-D622-2913DD675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71" y="1837609"/>
            <a:ext cx="10440000" cy="4320000"/>
          </a:xfrm>
        </p:spPr>
        <p:txBody>
          <a:bodyPr/>
          <a:lstStyle/>
          <a:p>
            <a:r>
              <a:rPr lang="nl-NL" dirty="0"/>
              <a:t>Regieondersteuning  bestaat uit drie elementen:</a:t>
            </a:r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r>
              <a:rPr lang="nl-NL" dirty="0"/>
              <a:t>De multidisciplinaire </a:t>
            </a:r>
            <a:br>
              <a:rPr lang="nl-NL" dirty="0"/>
            </a:br>
            <a:r>
              <a:rPr lang="nl-NL" dirty="0"/>
              <a:t>beoordeling focust zich </a:t>
            </a:r>
            <a:br>
              <a:rPr lang="nl-NL" dirty="0"/>
            </a:br>
            <a:r>
              <a:rPr lang="nl-NL" dirty="0"/>
              <a:t>op de overkoepelende </a:t>
            </a:r>
            <a:br>
              <a:rPr lang="nl-NL" dirty="0"/>
            </a:br>
            <a:r>
              <a:rPr lang="nl-NL" dirty="0"/>
              <a:t>en afgestemde </a:t>
            </a:r>
            <a:br>
              <a:rPr lang="nl-NL" dirty="0"/>
            </a:br>
            <a:r>
              <a:rPr lang="nl-NL" dirty="0"/>
              <a:t>behandeling: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C89767F-4FDE-F3A4-512F-DC9370281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1243" y="708151"/>
            <a:ext cx="9145016" cy="1296000"/>
          </a:xfrm>
        </p:spPr>
        <p:txBody>
          <a:bodyPr/>
          <a:lstStyle/>
          <a:p>
            <a:r>
              <a:rPr lang="nl-NL" sz="2400" i="0" dirty="0">
                <a:solidFill>
                  <a:srgbClr val="EA5184"/>
                </a:solidFill>
                <a:effectLst/>
                <a:highlight>
                  <a:srgbClr val="FFFFFF"/>
                </a:highlight>
              </a:rPr>
              <a:t>2. </a:t>
            </a:r>
            <a:r>
              <a:rPr lang="nl-NL" sz="2400" i="0" dirty="0">
                <a:solidFill>
                  <a:srgbClr val="EA5184"/>
                </a:solidFill>
                <a:effectLst/>
                <a:highlight>
                  <a:srgbClr val="FFFFFF"/>
                </a:highligh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Leidraad Multidisciplinaire beoordeling bij </a:t>
            </a:r>
            <a:r>
              <a:rPr lang="nl-NL" sz="2400" i="0" dirty="0" err="1">
                <a:solidFill>
                  <a:srgbClr val="EA5184"/>
                </a:solidFill>
                <a:effectLst/>
                <a:highlight>
                  <a:srgbClr val="FFFFFF"/>
                </a:highligh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multimorbiditeit</a:t>
            </a:r>
            <a:r>
              <a:rPr lang="nl-NL" sz="2400" i="0" dirty="0">
                <a:solidFill>
                  <a:srgbClr val="EA5184"/>
                </a:solidFill>
                <a:effectLst/>
                <a:highlight>
                  <a:srgbClr val="FFFFFF"/>
                </a:highligh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nl-NL" sz="2400" i="0" dirty="0">
                <a:solidFill>
                  <a:srgbClr val="EA5184"/>
                </a:solidFill>
                <a:effectLst/>
                <a:highlight>
                  <a:srgbClr val="FFFFFF"/>
                </a:highlight>
              </a:rPr>
              <a:t>(04-2024)</a:t>
            </a:r>
            <a:endParaRPr lang="nl-NL" sz="2400" dirty="0">
              <a:solidFill>
                <a:srgbClr val="EA5184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45C256B-1FF8-ECA4-30FD-E6A7CAB456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469" y="2875355"/>
            <a:ext cx="5100236" cy="344804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vaal 4">
            <a:extLst>
              <a:ext uri="{FF2B5EF4-FFF2-40B4-BE49-F238E27FC236}">
                <a16:creationId xmlns:a16="http://schemas.microsoft.com/office/drawing/2014/main" id="{E5C3A778-0FD9-4ABD-2D74-8AE529D018A9}"/>
              </a:ext>
            </a:extLst>
          </p:cNvPr>
          <p:cNvSpPr/>
          <p:nvPr/>
        </p:nvSpPr>
        <p:spPr>
          <a:xfrm>
            <a:off x="3505299" y="5439202"/>
            <a:ext cx="1584176" cy="1049994"/>
          </a:xfrm>
          <a:custGeom>
            <a:avLst/>
            <a:gdLst>
              <a:gd name="connsiteX0" fmla="*/ 0 w 1584176"/>
              <a:gd name="connsiteY0" fmla="*/ 524997 h 1049994"/>
              <a:gd name="connsiteX1" fmla="*/ 792088 w 1584176"/>
              <a:gd name="connsiteY1" fmla="*/ 0 h 1049994"/>
              <a:gd name="connsiteX2" fmla="*/ 1584176 w 1584176"/>
              <a:gd name="connsiteY2" fmla="*/ 524997 h 1049994"/>
              <a:gd name="connsiteX3" fmla="*/ 792088 w 1584176"/>
              <a:gd name="connsiteY3" fmla="*/ 1049994 h 1049994"/>
              <a:gd name="connsiteX4" fmla="*/ 0 w 1584176"/>
              <a:gd name="connsiteY4" fmla="*/ 524997 h 1049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4176" h="1049994" extrusionOk="0">
                <a:moveTo>
                  <a:pt x="0" y="524997"/>
                </a:moveTo>
                <a:cubicBezTo>
                  <a:pt x="-45397" y="207047"/>
                  <a:pt x="344948" y="3634"/>
                  <a:pt x="792088" y="0"/>
                </a:cubicBezTo>
                <a:cubicBezTo>
                  <a:pt x="1256270" y="5626"/>
                  <a:pt x="1558206" y="235875"/>
                  <a:pt x="1584176" y="524997"/>
                </a:cubicBezTo>
                <a:cubicBezTo>
                  <a:pt x="1552468" y="845909"/>
                  <a:pt x="1223614" y="1082782"/>
                  <a:pt x="792088" y="1049994"/>
                </a:cubicBezTo>
                <a:cubicBezTo>
                  <a:pt x="331861" y="1037537"/>
                  <a:pt x="6640" y="818118"/>
                  <a:pt x="0" y="524997"/>
                </a:cubicBezTo>
                <a:close/>
              </a:path>
            </a:pathLst>
          </a:custGeom>
          <a:noFill/>
          <a:ln w="28575">
            <a:solidFill>
              <a:schemeClr val="accent4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nl-NL" sz="1300" dirty="0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E8270290-C781-A4C3-4A57-2AB366BABC6F}"/>
              </a:ext>
            </a:extLst>
          </p:cNvPr>
          <p:cNvSpPr txBox="1"/>
          <p:nvPr/>
        </p:nvSpPr>
        <p:spPr>
          <a:xfrm>
            <a:off x="10058027" y="6389167"/>
            <a:ext cx="1106906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l-NL" sz="1300" dirty="0">
                <a:solidFill>
                  <a:schemeClr val="accent1"/>
                </a:solidFill>
              </a:rPr>
              <a:t>NIV/NVKG, 2021</a:t>
            </a:r>
            <a:endParaRPr lang="en-US" sz="1300" dirty="0">
              <a:solidFill>
                <a:schemeClr val="accent1"/>
              </a:solidFill>
            </a:endParaRPr>
          </a:p>
        </p:txBody>
      </p:sp>
      <p:pic>
        <p:nvPicPr>
          <p:cNvPr id="8" name="Afbeelding 3" descr="Afbeelding met voedsel&#10;&#10;Automatisch gegenereerde beschrijving">
            <a:extLst>
              <a:ext uri="{FF2B5EF4-FFF2-40B4-BE49-F238E27FC236}">
                <a16:creationId xmlns:a16="http://schemas.microsoft.com/office/drawing/2014/main" id="{5F2F7BDE-094A-C20E-2290-7B98B0947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r="15860" b="50000"/>
          <a:stretch>
            <a:fillRect/>
          </a:stretch>
        </p:blipFill>
        <p:spPr bwMode="auto">
          <a:xfrm>
            <a:off x="11403621" y="6236783"/>
            <a:ext cx="5905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el 2">
            <a:extLst>
              <a:ext uri="{FF2B5EF4-FFF2-40B4-BE49-F238E27FC236}">
                <a16:creationId xmlns:a16="http://schemas.microsoft.com/office/drawing/2014/main" id="{B7459270-F78F-8C07-D77D-119A4A348E0B}"/>
              </a:ext>
            </a:extLst>
          </p:cNvPr>
          <p:cNvSpPr txBox="1">
            <a:spLocks/>
          </p:cNvSpPr>
          <p:nvPr/>
        </p:nvSpPr>
        <p:spPr bwMode="gray">
          <a:xfrm>
            <a:off x="2755816" y="95200"/>
            <a:ext cx="8676000" cy="129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1088937" rtl="0" eaLnBrk="1" latinLnBrk="0" hangingPunct="1">
              <a:spcBef>
                <a:spcPct val="0"/>
              </a:spcBef>
              <a:buNone/>
              <a:defRPr sz="3802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sz="3200" dirty="0"/>
              <a:t>Aanpalende richtlijnen en leidraden</a:t>
            </a:r>
          </a:p>
        </p:txBody>
      </p:sp>
      <p:pic>
        <p:nvPicPr>
          <p:cNvPr id="11" name="Graphic 10" descr="Questions with solid fill">
            <a:hlinkClick r:id="rId6" action="ppaction://hlinksldjump"/>
            <a:extLst>
              <a:ext uri="{FF2B5EF4-FFF2-40B4-BE49-F238E27FC236}">
                <a16:creationId xmlns:a16="http://schemas.microsoft.com/office/drawing/2014/main" id="{7D13B4C0-DAE6-80A2-45E3-DDFFB0A925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6308922"/>
            <a:ext cx="515204" cy="51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88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>
            <a:extLst>
              <a:ext uri="{FF2B5EF4-FFF2-40B4-BE49-F238E27FC236}">
                <a16:creationId xmlns:a16="http://schemas.microsoft.com/office/drawing/2014/main" id="{E8270290-C781-A4C3-4A57-2AB366BABC6F}"/>
              </a:ext>
            </a:extLst>
          </p:cNvPr>
          <p:cNvSpPr txBox="1"/>
          <p:nvPr/>
        </p:nvSpPr>
        <p:spPr>
          <a:xfrm>
            <a:off x="11403621" y="5877272"/>
            <a:ext cx="928031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 dirty="0">
                <a:solidFill>
                  <a:schemeClr val="accent1"/>
                </a:solidFill>
              </a:rPr>
              <a:t>NIV 2024</a:t>
            </a:r>
            <a:endParaRPr lang="en-US" sz="1300" dirty="0">
              <a:solidFill>
                <a:schemeClr val="accent1"/>
              </a:solidFill>
            </a:endParaRPr>
          </a:p>
        </p:txBody>
      </p:sp>
      <p:pic>
        <p:nvPicPr>
          <p:cNvPr id="8" name="Afbeelding 3" descr="Afbeelding met voedsel&#10;&#10;Automatisch gegenereerde beschrijving">
            <a:extLst>
              <a:ext uri="{FF2B5EF4-FFF2-40B4-BE49-F238E27FC236}">
                <a16:creationId xmlns:a16="http://schemas.microsoft.com/office/drawing/2014/main" id="{5F2F7BDE-094A-C20E-2290-7B98B0947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r="15860" b="50000"/>
          <a:stretch>
            <a:fillRect/>
          </a:stretch>
        </p:blipFill>
        <p:spPr bwMode="auto">
          <a:xfrm>
            <a:off x="11403621" y="6236783"/>
            <a:ext cx="5905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07DFD08-370B-5F5D-8D5D-E92053529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020" y="1605510"/>
            <a:ext cx="10081120" cy="511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2">
            <a:extLst>
              <a:ext uri="{FF2B5EF4-FFF2-40B4-BE49-F238E27FC236}">
                <a16:creationId xmlns:a16="http://schemas.microsoft.com/office/drawing/2014/main" id="{6E2F65FD-6D77-5248-7856-947EC0028E98}"/>
              </a:ext>
            </a:extLst>
          </p:cNvPr>
          <p:cNvSpPr txBox="1">
            <a:spLocks/>
          </p:cNvSpPr>
          <p:nvPr/>
        </p:nvSpPr>
        <p:spPr bwMode="gray">
          <a:xfrm>
            <a:off x="2755816" y="95200"/>
            <a:ext cx="8676000" cy="129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1088937" rtl="0" eaLnBrk="1" latinLnBrk="0" hangingPunct="1">
              <a:spcBef>
                <a:spcPct val="0"/>
              </a:spcBef>
              <a:buNone/>
              <a:defRPr sz="3802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sz="3200" dirty="0"/>
              <a:t>Aanpalende richtlijnen en leidraden</a:t>
            </a:r>
          </a:p>
        </p:txBody>
      </p:sp>
      <p:pic>
        <p:nvPicPr>
          <p:cNvPr id="5" name="Graphic 4" descr="Questions with solid fill">
            <a:hlinkClick r:id="rId4" action="ppaction://hlinksldjump"/>
            <a:extLst>
              <a:ext uri="{FF2B5EF4-FFF2-40B4-BE49-F238E27FC236}">
                <a16:creationId xmlns:a16="http://schemas.microsoft.com/office/drawing/2014/main" id="{A735EB32-9A8C-DEF4-4C1A-68EF3CD74F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6308922"/>
            <a:ext cx="515204" cy="515204"/>
          </a:xfrm>
          <a:prstGeom prst="rect">
            <a:avLst/>
          </a:prstGeom>
        </p:spPr>
      </p:pic>
      <p:sp>
        <p:nvSpPr>
          <p:cNvPr id="9" name="Titel 2">
            <a:extLst>
              <a:ext uri="{FF2B5EF4-FFF2-40B4-BE49-F238E27FC236}">
                <a16:creationId xmlns:a16="http://schemas.microsoft.com/office/drawing/2014/main" id="{80957A3A-E94D-8A35-7E5F-8F4592E8B980}"/>
              </a:ext>
            </a:extLst>
          </p:cNvPr>
          <p:cNvSpPr txBox="1">
            <a:spLocks/>
          </p:cNvSpPr>
          <p:nvPr/>
        </p:nvSpPr>
        <p:spPr bwMode="gray">
          <a:xfrm>
            <a:off x="3001243" y="708151"/>
            <a:ext cx="9145016" cy="129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1088937" rtl="0" eaLnBrk="1" latinLnBrk="0" hangingPunct="1">
              <a:spcBef>
                <a:spcPct val="0"/>
              </a:spcBef>
              <a:buNone/>
              <a:defRPr sz="3802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sz="2400">
                <a:solidFill>
                  <a:srgbClr val="EA5184"/>
                </a:solidFill>
                <a:highlight>
                  <a:srgbClr val="FFFFFF"/>
                </a:highlight>
              </a:rPr>
              <a:t>2. </a:t>
            </a:r>
            <a:r>
              <a:rPr lang="nl-NL" sz="2400">
                <a:solidFill>
                  <a:srgbClr val="EA5184"/>
                </a:solidFill>
                <a:highlight>
                  <a:srgbClr val="FFFFFF"/>
                </a:highlight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Leidraad Multidisciplinaire beoordeling bij multimorbiditeit </a:t>
            </a:r>
            <a:r>
              <a:rPr lang="nl-NL" sz="2400">
                <a:solidFill>
                  <a:srgbClr val="EA5184"/>
                </a:solidFill>
                <a:highlight>
                  <a:srgbClr val="FFFFFF"/>
                </a:highlight>
              </a:rPr>
              <a:t>(04-2024)</a:t>
            </a:r>
            <a:endParaRPr lang="nl-NL" sz="2400" dirty="0">
              <a:solidFill>
                <a:srgbClr val="EA51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596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C254730-DEA1-4A53-B92D-6CB2E141A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Doelen</a:t>
            </a:r>
            <a:r>
              <a:rPr lang="en-US" dirty="0"/>
              <a:t>:</a:t>
            </a:r>
          </a:p>
          <a:p>
            <a:pPr marL="457200" indent="-457200">
              <a:buAutoNum type="arabicPeriod"/>
            </a:pPr>
            <a:r>
              <a:rPr lang="en-US" dirty="0" err="1"/>
              <a:t>Zorgverleners</a:t>
            </a:r>
            <a:r>
              <a:rPr lang="en-US" dirty="0"/>
              <a:t> </a:t>
            </a:r>
            <a:r>
              <a:rPr lang="en-US" dirty="0" err="1"/>
              <a:t>helpen</a:t>
            </a:r>
            <a:r>
              <a:rPr lang="en-US" dirty="0"/>
              <a:t> om de patient met </a:t>
            </a:r>
            <a:r>
              <a:rPr lang="en-US" dirty="0" err="1"/>
              <a:t>complexe</a:t>
            </a:r>
            <a:r>
              <a:rPr lang="en-US" dirty="0"/>
              <a:t> </a:t>
            </a:r>
            <a:r>
              <a:rPr lang="en-US" dirty="0" err="1"/>
              <a:t>multimorbiditeit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herkennen</a:t>
            </a:r>
            <a:r>
              <a:rPr lang="en-US" dirty="0"/>
              <a:t>, </a:t>
            </a:r>
            <a:r>
              <a:rPr lang="en-US" dirty="0" err="1"/>
              <a:t>waarbij</a:t>
            </a:r>
            <a:r>
              <a:rPr lang="en-US" dirty="0"/>
              <a:t> er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indicatie</a:t>
            </a:r>
            <a:r>
              <a:rPr lang="en-US" dirty="0"/>
              <a:t> </a:t>
            </a:r>
            <a:r>
              <a:rPr lang="en-US" dirty="0" err="1"/>
              <a:t>bestaat</a:t>
            </a:r>
            <a:r>
              <a:rPr lang="en-US" dirty="0"/>
              <a:t> om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wijken</a:t>
            </a:r>
            <a:r>
              <a:rPr lang="en-US" dirty="0"/>
              <a:t> van </a:t>
            </a:r>
            <a:r>
              <a:rPr lang="en-US" dirty="0" err="1"/>
              <a:t>protocollaire</a:t>
            </a:r>
            <a:r>
              <a:rPr lang="en-US" dirty="0"/>
              <a:t> </a:t>
            </a:r>
            <a:r>
              <a:rPr lang="en-US" dirty="0" err="1"/>
              <a:t>zorg</a:t>
            </a:r>
            <a:endParaRPr lang="en-US" dirty="0"/>
          </a:p>
          <a:p>
            <a:pPr marL="457200" indent="-457200">
              <a:buAutoNum type="arabicPeriod"/>
            </a:pPr>
            <a:r>
              <a:rPr lang="en-US" dirty="0" err="1"/>
              <a:t>Zorgverleners</a:t>
            </a:r>
            <a:r>
              <a:rPr lang="en-US" dirty="0"/>
              <a:t> in het </a:t>
            </a:r>
            <a:r>
              <a:rPr lang="en-US" dirty="0" err="1"/>
              <a:t>ziekenhuis</a:t>
            </a:r>
            <a:r>
              <a:rPr lang="en-US" dirty="0"/>
              <a:t> </a:t>
            </a:r>
            <a:r>
              <a:rPr lang="en-US" dirty="0" err="1"/>
              <a:t>ondersteunen</a:t>
            </a:r>
            <a:r>
              <a:rPr lang="en-US" dirty="0"/>
              <a:t> om </a:t>
            </a:r>
            <a:r>
              <a:rPr lang="en-US" dirty="0" err="1"/>
              <a:t>behandeling</a:t>
            </a:r>
            <a:r>
              <a:rPr lang="en-US" dirty="0"/>
              <a:t> op </a:t>
            </a:r>
            <a:r>
              <a:rPr lang="en-US" dirty="0" err="1"/>
              <a:t>maat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leveren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patiënten</a:t>
            </a:r>
            <a:r>
              <a:rPr lang="en-US" dirty="0"/>
              <a:t> met </a:t>
            </a:r>
            <a:r>
              <a:rPr lang="en-US" dirty="0" err="1"/>
              <a:t>complexe</a:t>
            </a:r>
            <a:r>
              <a:rPr lang="en-US" dirty="0"/>
              <a:t> </a:t>
            </a:r>
            <a:r>
              <a:rPr lang="en-US" dirty="0" err="1"/>
              <a:t>multimorbiditeit</a:t>
            </a:r>
            <a:r>
              <a:rPr lang="en-US" dirty="0"/>
              <a:t> door </a:t>
            </a:r>
            <a:r>
              <a:rPr lang="en-US" dirty="0" err="1"/>
              <a:t>middel</a:t>
            </a:r>
            <a:r>
              <a:rPr lang="en-US" dirty="0"/>
              <a:t> van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b="1" dirty="0" err="1"/>
              <a:t>concreet</a:t>
            </a:r>
            <a:r>
              <a:rPr lang="en-US" b="1" dirty="0"/>
              <a:t> </a:t>
            </a:r>
            <a:r>
              <a:rPr lang="en-US" b="1" dirty="0" err="1"/>
              <a:t>stappenplan</a:t>
            </a:r>
            <a:endParaRPr lang="en-US" b="1" dirty="0"/>
          </a:p>
          <a:p>
            <a:pPr marL="457200" indent="-457200">
              <a:buAutoNum type="arabicPeriod"/>
            </a:pPr>
            <a:endParaRPr lang="en-US" b="1" dirty="0"/>
          </a:p>
          <a:p>
            <a:pPr marL="457200" indent="-457200">
              <a:buAutoNum type="arabicPeriod"/>
            </a:pPr>
            <a:endParaRPr lang="en-US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EDF706-AA07-9B83-70AC-432B3E8C8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>
                <a:solidFill>
                  <a:schemeClr val="accent4"/>
                </a:solidFill>
              </a:rPr>
              <a:t>Leidraad</a:t>
            </a:r>
            <a:r>
              <a:rPr lang="en-US" sz="3200" dirty="0">
                <a:solidFill>
                  <a:schemeClr val="accent4"/>
                </a:solidFill>
              </a:rPr>
              <a:t> </a:t>
            </a:r>
            <a:r>
              <a:rPr lang="en-US" sz="3200" dirty="0" err="1">
                <a:solidFill>
                  <a:schemeClr val="accent4"/>
                </a:solidFill>
              </a:rPr>
              <a:t>behandeling</a:t>
            </a:r>
            <a:r>
              <a:rPr lang="en-US" sz="3200" dirty="0">
                <a:solidFill>
                  <a:schemeClr val="accent4"/>
                </a:solidFill>
              </a:rPr>
              <a:t> van </a:t>
            </a:r>
            <a:r>
              <a:rPr lang="en-US" sz="3200" dirty="0" err="1">
                <a:solidFill>
                  <a:schemeClr val="accent4"/>
                </a:solidFill>
              </a:rPr>
              <a:t>patiënten</a:t>
            </a:r>
            <a:r>
              <a:rPr lang="en-US" sz="3200" dirty="0">
                <a:solidFill>
                  <a:schemeClr val="accent4"/>
                </a:solidFill>
              </a:rPr>
              <a:t> met </a:t>
            </a:r>
            <a:r>
              <a:rPr lang="en-US" sz="3200" dirty="0" err="1">
                <a:solidFill>
                  <a:schemeClr val="accent4"/>
                </a:solidFill>
              </a:rPr>
              <a:t>multimorbiditeit</a:t>
            </a:r>
            <a:r>
              <a:rPr lang="en-US" sz="3200" dirty="0">
                <a:solidFill>
                  <a:schemeClr val="accent4"/>
                </a:solidFill>
              </a:rPr>
              <a:t> op de </a:t>
            </a:r>
            <a:r>
              <a:rPr lang="en-US" sz="3200" dirty="0" err="1">
                <a:solidFill>
                  <a:schemeClr val="accent4"/>
                </a:solidFill>
              </a:rPr>
              <a:t>polikliniek</a:t>
            </a:r>
            <a:endParaRPr lang="nl-NL" sz="3200" dirty="0">
              <a:solidFill>
                <a:schemeClr val="accent4"/>
              </a:solidFill>
            </a:endParaRPr>
          </a:p>
        </p:txBody>
      </p:sp>
      <p:pic>
        <p:nvPicPr>
          <p:cNvPr id="4" name="Graphic 3" descr="Questions with solid fill">
            <a:hlinkClick r:id="rId2" action="ppaction://hlinksldjump"/>
            <a:extLst>
              <a:ext uri="{FF2B5EF4-FFF2-40B4-BE49-F238E27FC236}">
                <a16:creationId xmlns:a16="http://schemas.microsoft.com/office/drawing/2014/main" id="{458A53EB-EABF-6028-1BFC-2224C47696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6308922"/>
            <a:ext cx="515204" cy="51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19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40FA10-338C-0831-B64E-FBB454F271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305FE47-64EB-6465-3B27-59D8FF0A9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welke</a:t>
            </a:r>
            <a:r>
              <a:rPr lang="en-US" dirty="0"/>
              <a:t> </a:t>
            </a:r>
            <a:r>
              <a:rPr lang="en-US" dirty="0" err="1"/>
              <a:t>zorgverleners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álle</a:t>
            </a:r>
            <a:r>
              <a:rPr lang="en-US" dirty="0"/>
              <a:t> </a:t>
            </a:r>
            <a:r>
              <a:rPr lang="en-US" dirty="0" err="1"/>
              <a:t>behandelaren</a:t>
            </a:r>
            <a:r>
              <a:rPr lang="en-US" dirty="0"/>
              <a:t> (</a:t>
            </a:r>
            <a:r>
              <a:rPr lang="en-US" dirty="0" err="1"/>
              <a:t>medisch</a:t>
            </a:r>
            <a:r>
              <a:rPr lang="en-US" dirty="0"/>
              <a:t> </a:t>
            </a:r>
            <a:r>
              <a:rPr lang="en-US" dirty="0" err="1"/>
              <a:t>specialisten</a:t>
            </a:r>
            <a:r>
              <a:rPr lang="en-US" dirty="0"/>
              <a:t>, </a:t>
            </a:r>
            <a:r>
              <a:rPr lang="en-US" dirty="0" err="1"/>
              <a:t>verpleegkundig</a:t>
            </a:r>
            <a:r>
              <a:rPr lang="en-US" dirty="0"/>
              <a:t> </a:t>
            </a:r>
            <a:r>
              <a:rPr lang="en-US" dirty="0" err="1"/>
              <a:t>specialisten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physician assistants) die </a:t>
            </a:r>
            <a:r>
              <a:rPr lang="en-US" dirty="0" err="1"/>
              <a:t>zorg</a:t>
            </a:r>
            <a:r>
              <a:rPr lang="en-US" dirty="0"/>
              <a:t> </a:t>
            </a:r>
            <a:r>
              <a:rPr lang="en-US" dirty="0" err="1"/>
              <a:t>dragen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patienten</a:t>
            </a:r>
            <a:r>
              <a:rPr lang="en-US" dirty="0"/>
              <a:t> met </a:t>
            </a:r>
            <a:r>
              <a:rPr lang="en-US" dirty="0" err="1"/>
              <a:t>complexe</a:t>
            </a:r>
            <a:r>
              <a:rPr lang="en-US" dirty="0"/>
              <a:t> </a:t>
            </a:r>
            <a:r>
              <a:rPr lang="en-US" dirty="0" err="1"/>
              <a:t>multimorbiditeit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Voor</a:t>
            </a:r>
            <a:r>
              <a:rPr lang="en-US" dirty="0"/>
              <a:t> de </a:t>
            </a:r>
            <a:r>
              <a:rPr lang="en-US" dirty="0" err="1"/>
              <a:t>regieondersteuner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aantal</a:t>
            </a:r>
            <a:r>
              <a:rPr lang="en-US" dirty="0"/>
              <a:t> extra </a:t>
            </a:r>
            <a:r>
              <a:rPr lang="en-US" dirty="0" err="1"/>
              <a:t>stappen</a:t>
            </a:r>
            <a:r>
              <a:rPr lang="en-US" dirty="0"/>
              <a:t> </a:t>
            </a:r>
            <a:r>
              <a:rPr lang="en-US" dirty="0" err="1"/>
              <a:t>geformuleerd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AFB7C22-9AC3-18FD-3014-9988764A7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>
                <a:solidFill>
                  <a:schemeClr val="accent4"/>
                </a:solidFill>
              </a:rPr>
              <a:t>Leidraad</a:t>
            </a:r>
            <a:r>
              <a:rPr lang="en-US" sz="3200" dirty="0">
                <a:solidFill>
                  <a:schemeClr val="accent4"/>
                </a:solidFill>
              </a:rPr>
              <a:t> </a:t>
            </a:r>
            <a:r>
              <a:rPr lang="en-US" sz="3200" dirty="0" err="1">
                <a:solidFill>
                  <a:schemeClr val="accent4"/>
                </a:solidFill>
              </a:rPr>
              <a:t>behandeling</a:t>
            </a:r>
            <a:r>
              <a:rPr lang="en-US" sz="3200" dirty="0">
                <a:solidFill>
                  <a:schemeClr val="accent4"/>
                </a:solidFill>
              </a:rPr>
              <a:t> van </a:t>
            </a:r>
            <a:r>
              <a:rPr lang="en-US" sz="3200" dirty="0" err="1">
                <a:solidFill>
                  <a:schemeClr val="accent4"/>
                </a:solidFill>
              </a:rPr>
              <a:t>patiënten</a:t>
            </a:r>
            <a:r>
              <a:rPr lang="en-US" sz="3200" dirty="0">
                <a:solidFill>
                  <a:schemeClr val="accent4"/>
                </a:solidFill>
              </a:rPr>
              <a:t> met </a:t>
            </a:r>
            <a:r>
              <a:rPr lang="en-US" sz="3200" dirty="0" err="1">
                <a:solidFill>
                  <a:schemeClr val="accent4"/>
                </a:solidFill>
              </a:rPr>
              <a:t>multimorbiditeit</a:t>
            </a:r>
            <a:r>
              <a:rPr lang="en-US" sz="3200" dirty="0">
                <a:solidFill>
                  <a:schemeClr val="accent4"/>
                </a:solidFill>
              </a:rPr>
              <a:t> op de </a:t>
            </a:r>
            <a:r>
              <a:rPr lang="en-US" sz="3200" dirty="0" err="1">
                <a:solidFill>
                  <a:schemeClr val="accent4"/>
                </a:solidFill>
              </a:rPr>
              <a:t>polikliniek</a:t>
            </a:r>
            <a:endParaRPr lang="nl-NL" sz="3200" dirty="0">
              <a:solidFill>
                <a:schemeClr val="accent4"/>
              </a:solidFill>
            </a:endParaRPr>
          </a:p>
        </p:txBody>
      </p:sp>
      <p:sp>
        <p:nvSpPr>
          <p:cNvPr id="4" name="Tekstvak 2">
            <a:extLst>
              <a:ext uri="{FF2B5EF4-FFF2-40B4-BE49-F238E27FC236}">
                <a16:creationId xmlns:a16="http://schemas.microsoft.com/office/drawing/2014/main" id="{EB254880-09D0-E442-C059-CF5671D56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313" y="4869116"/>
            <a:ext cx="9931840" cy="1439806"/>
          </a:xfrm>
          <a:prstGeom prst="rect">
            <a:avLst/>
          </a:prstGeom>
          <a:solidFill>
            <a:srgbClr val="FFFFFF"/>
          </a:solidFill>
          <a:ln w="25400">
            <a:solidFill>
              <a:srgbClr val="0089DE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800"/>
              </a:spcAft>
            </a:pP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Regieondersteuner: een medisch specialist die verantwoordelijk is voor de besluitvorming en coördinatie van zorg voor een patiënt met al diens ziektes en aandoeningen, over de lijnen van verschillende tweede- en derdelijns organisaties heen. Deze rol kan door elk medisch specialisme vervuld worden. De huisarts blijft de regieondersteuner in de eerste lijn. </a:t>
            </a:r>
          </a:p>
          <a:p>
            <a:pPr algn="ctr">
              <a:spcAft>
                <a:spcPts val="800"/>
              </a:spcAft>
            </a:pPr>
            <a:endParaRPr lang="nl-NL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800"/>
              </a:spcAft>
            </a:pPr>
            <a:endParaRPr lang="nl-NL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phic 4" descr="Questions with solid fill">
            <a:hlinkClick r:id="rId2" action="ppaction://hlinksldjump"/>
            <a:extLst>
              <a:ext uri="{FF2B5EF4-FFF2-40B4-BE49-F238E27FC236}">
                <a16:creationId xmlns:a16="http://schemas.microsoft.com/office/drawing/2014/main" id="{3F4F0F25-1C08-DCEA-F07C-F992B84EE2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6308922"/>
            <a:ext cx="515204" cy="51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28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ijdelijke aanduiding voor inhoud 3">
            <a:extLst>
              <a:ext uri="{FF2B5EF4-FFF2-40B4-BE49-F238E27FC236}">
                <a16:creationId xmlns:a16="http://schemas.microsoft.com/office/drawing/2014/main" id="{0E60CCE9-6215-F339-062D-8D79CE0C24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159555"/>
              </p:ext>
            </p:extLst>
          </p:nvPr>
        </p:nvGraphicFramePr>
        <p:xfrm>
          <a:off x="120923" y="2060848"/>
          <a:ext cx="11747548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D3A7D247-68BD-9818-DA35-42A96E250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5816" y="95200"/>
            <a:ext cx="8676000" cy="1296000"/>
          </a:xfrm>
        </p:spPr>
        <p:txBody>
          <a:bodyPr/>
          <a:lstStyle/>
          <a:p>
            <a:r>
              <a:rPr lang="nl-NL" dirty="0"/>
              <a:t>Inhoud</a:t>
            </a:r>
          </a:p>
        </p:txBody>
      </p:sp>
      <p:pic>
        <p:nvPicPr>
          <p:cNvPr id="8" name="Graphic 7" descr="Gloeilamp en tandwiel silhouet">
            <a:extLst>
              <a:ext uri="{FF2B5EF4-FFF2-40B4-BE49-F238E27FC236}">
                <a16:creationId xmlns:a16="http://schemas.microsoft.com/office/drawing/2014/main" id="{6C86BAE3-D7C4-3BD7-1CD2-F6940DDAFE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84611" y="2924944"/>
            <a:ext cx="533056" cy="533056"/>
          </a:xfrm>
          <a:prstGeom prst="rect">
            <a:avLst/>
          </a:prstGeom>
        </p:spPr>
      </p:pic>
      <p:pic>
        <p:nvPicPr>
          <p:cNvPr id="10" name="Graphic 9" descr="Vergadering silhouet">
            <a:extLst>
              <a:ext uri="{FF2B5EF4-FFF2-40B4-BE49-F238E27FC236}">
                <a16:creationId xmlns:a16="http://schemas.microsoft.com/office/drawing/2014/main" id="{20FB016F-ADF5-834A-5657-ECE4A5BA69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771583" y="2874440"/>
            <a:ext cx="533056" cy="533056"/>
          </a:xfrm>
          <a:prstGeom prst="rect">
            <a:avLst/>
          </a:prstGeom>
        </p:spPr>
      </p:pic>
      <p:pic>
        <p:nvPicPr>
          <p:cNvPr id="12" name="Graphic 11" descr="Cirkel met pijl silhouet">
            <a:extLst>
              <a:ext uri="{FF2B5EF4-FFF2-40B4-BE49-F238E27FC236}">
                <a16:creationId xmlns:a16="http://schemas.microsoft.com/office/drawing/2014/main" id="{81D43BAC-A7AB-E1CA-D716-0DA38D303D2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325171" y="2852936"/>
            <a:ext cx="533056" cy="533056"/>
          </a:xfrm>
          <a:prstGeom prst="rect">
            <a:avLst/>
          </a:prstGeom>
        </p:spPr>
      </p:pic>
      <p:pic>
        <p:nvPicPr>
          <p:cNvPr id="16" name="Graphic 15" descr="Vergrootglas silhouet">
            <a:extLst>
              <a:ext uri="{FF2B5EF4-FFF2-40B4-BE49-F238E27FC236}">
                <a16:creationId xmlns:a16="http://schemas.microsoft.com/office/drawing/2014/main" id="{D4519953-4763-3F1E-4B9B-020AFC48061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flipH="1">
            <a:off x="3937347" y="2924944"/>
            <a:ext cx="432048" cy="432048"/>
          </a:xfrm>
          <a:prstGeom prst="rect">
            <a:avLst/>
          </a:prstGeom>
        </p:spPr>
      </p:pic>
      <p:pic>
        <p:nvPicPr>
          <p:cNvPr id="5" name="Afbeelding 3" descr="Afbeelding met voedsel&#10;&#10;Automatisch gegenereerde beschrijving">
            <a:extLst>
              <a:ext uri="{FF2B5EF4-FFF2-40B4-BE49-F238E27FC236}">
                <a16:creationId xmlns:a16="http://schemas.microsoft.com/office/drawing/2014/main" id="{5C389FC9-37D9-E5EE-887F-5ABB98493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/>
          <a:srcRect r="15860" b="50000"/>
          <a:stretch>
            <a:fillRect/>
          </a:stretch>
        </p:blipFill>
        <p:spPr bwMode="auto">
          <a:xfrm>
            <a:off x="11403621" y="6236783"/>
            <a:ext cx="5905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Graphic 5" descr="Questions with solid fill">
            <a:extLst>
              <a:ext uri="{FF2B5EF4-FFF2-40B4-BE49-F238E27FC236}">
                <a16:creationId xmlns:a16="http://schemas.microsoft.com/office/drawing/2014/main" id="{B0FD2808-FDA4-48FB-8931-0622B327A2E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373515" y="2915940"/>
            <a:ext cx="509000" cy="509000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F5E76771-F41C-802D-1D68-A2941A96C11C}"/>
              </a:ext>
            </a:extLst>
          </p:cNvPr>
          <p:cNvSpPr/>
          <p:nvPr/>
        </p:nvSpPr>
        <p:spPr>
          <a:xfrm>
            <a:off x="2569195" y="2708920"/>
            <a:ext cx="1872208" cy="2196244"/>
          </a:xfrm>
          <a:custGeom>
            <a:avLst/>
            <a:gdLst>
              <a:gd name="connsiteX0" fmla="*/ 0 w 1872208"/>
              <a:gd name="connsiteY0" fmla="*/ 0 h 2196244"/>
              <a:gd name="connsiteX1" fmla="*/ 1872208 w 1872208"/>
              <a:gd name="connsiteY1" fmla="*/ 0 h 2196244"/>
              <a:gd name="connsiteX2" fmla="*/ 1872208 w 1872208"/>
              <a:gd name="connsiteY2" fmla="*/ 2196244 h 2196244"/>
              <a:gd name="connsiteX3" fmla="*/ 0 w 1872208"/>
              <a:gd name="connsiteY3" fmla="*/ 2196244 h 2196244"/>
              <a:gd name="connsiteX4" fmla="*/ 0 w 1872208"/>
              <a:gd name="connsiteY4" fmla="*/ 0 h 2196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2208" h="2196244" extrusionOk="0">
                <a:moveTo>
                  <a:pt x="0" y="0"/>
                </a:moveTo>
                <a:cubicBezTo>
                  <a:pt x="248552" y="15623"/>
                  <a:pt x="1507880" y="-84194"/>
                  <a:pt x="1872208" y="0"/>
                </a:cubicBezTo>
                <a:cubicBezTo>
                  <a:pt x="1739326" y="849880"/>
                  <a:pt x="1957159" y="1591265"/>
                  <a:pt x="1872208" y="2196244"/>
                </a:cubicBezTo>
                <a:cubicBezTo>
                  <a:pt x="1398987" y="2291715"/>
                  <a:pt x="667762" y="2050020"/>
                  <a:pt x="0" y="2196244"/>
                </a:cubicBezTo>
                <a:cubicBezTo>
                  <a:pt x="-20187" y="1760331"/>
                  <a:pt x="-152480" y="915316"/>
                  <a:pt x="0" y="0"/>
                </a:cubicBezTo>
                <a:close/>
              </a:path>
            </a:pathLst>
          </a:custGeom>
          <a:noFill/>
          <a:ln w="50800" cap="rnd" cmpd="sng" algn="ctr">
            <a:solidFill>
              <a:srgbClr val="EA5283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t"/>
          <a:lstStyle/>
          <a:p>
            <a:pPr algn="l"/>
            <a:endParaRPr lang="nl-NL" sz="1300" dirty="0"/>
          </a:p>
        </p:txBody>
      </p:sp>
    </p:spTree>
    <p:extLst>
      <p:ext uri="{BB962C8B-B14F-4D97-AF65-F5344CB8AC3E}">
        <p14:creationId xmlns:p14="http://schemas.microsoft.com/office/powerpoint/2010/main" val="697424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F556425E-3068-DCAE-0BBB-63C36E4B72F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E0B74EA-6FA0-BC89-2920-E70460FD64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CF05959-D39C-DD73-3C6B-9A130EA79B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4484" y="5410670"/>
            <a:ext cx="11304000" cy="682626"/>
          </a:xfrm>
        </p:spPr>
        <p:txBody>
          <a:bodyPr/>
          <a:lstStyle/>
          <a:p>
            <a:r>
              <a:rPr lang="nl-NL" sz="3200" dirty="0"/>
              <a:t>Herkennen van patiënten voor een integrale behandeling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766FD9C5-BFFC-BBCE-9298-34A3F291DF27}"/>
              </a:ext>
            </a:extLst>
          </p:cNvPr>
          <p:cNvSpPr/>
          <p:nvPr/>
        </p:nvSpPr>
        <p:spPr>
          <a:xfrm>
            <a:off x="336947" y="6093296"/>
            <a:ext cx="2448272" cy="576064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nl-NL" sz="1300" dirty="0"/>
          </a:p>
        </p:txBody>
      </p:sp>
      <p:pic>
        <p:nvPicPr>
          <p:cNvPr id="7" name="Afbeelding 3" descr="Afbeelding met voedsel&#10;&#10;Automatisch gegenereerde beschrijving">
            <a:extLst>
              <a:ext uri="{FF2B5EF4-FFF2-40B4-BE49-F238E27FC236}">
                <a16:creationId xmlns:a16="http://schemas.microsoft.com/office/drawing/2014/main" id="{0E74B853-0654-B245-C03D-0131909F2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r="15860" b="50000"/>
          <a:stretch>
            <a:fillRect/>
          </a:stretch>
        </p:blipFill>
        <p:spPr bwMode="auto">
          <a:xfrm>
            <a:off x="11403621" y="6236783"/>
            <a:ext cx="5905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Graphic 7" descr="Vergrootglas silhouet">
            <a:extLst>
              <a:ext uri="{FF2B5EF4-FFF2-40B4-BE49-F238E27FC236}">
                <a16:creationId xmlns:a16="http://schemas.microsoft.com/office/drawing/2014/main" id="{B3E1AA6D-998F-F9A2-1E61-31C648BF57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10130035" y="5410670"/>
            <a:ext cx="432048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939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BE716668-4102-D90B-9B88-3A1AE131D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1002" y="1268760"/>
            <a:ext cx="8232054" cy="554608"/>
          </a:xfrm>
        </p:spPr>
        <p:txBody>
          <a:bodyPr/>
          <a:lstStyle/>
          <a:p>
            <a:pPr marL="0" lvl="0" indent="0">
              <a:lnSpc>
                <a:spcPct val="150000"/>
              </a:lnSpc>
              <a:buNone/>
            </a:pPr>
            <a:r>
              <a:rPr lang="nl-NL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Betrokkenheid van meerdere zorgverleners en/of instanties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CEC9468-D279-2B72-16BE-1B4BD56C7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3211" y="94866"/>
            <a:ext cx="8676000" cy="1296000"/>
          </a:xfrm>
        </p:spPr>
        <p:txBody>
          <a:bodyPr/>
          <a:lstStyle/>
          <a:p>
            <a:r>
              <a:rPr lang="nl-NL" sz="3200" dirty="0"/>
              <a:t>Criteria van complexe </a:t>
            </a:r>
            <a:r>
              <a:rPr lang="nl-NL" sz="3200" dirty="0" err="1"/>
              <a:t>multimorbiditeit</a:t>
            </a:r>
            <a:endParaRPr lang="nl-NL" sz="3200" dirty="0"/>
          </a:p>
        </p:txBody>
      </p:sp>
      <p:pic>
        <p:nvPicPr>
          <p:cNvPr id="4" name="Graphic 3" descr="Man silhouet">
            <a:extLst>
              <a:ext uri="{FF2B5EF4-FFF2-40B4-BE49-F238E27FC236}">
                <a16:creationId xmlns:a16="http://schemas.microsoft.com/office/drawing/2014/main" id="{84A3A4F7-BA76-FB4A-14EB-0311D2D43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7865" y="2822765"/>
            <a:ext cx="1835266" cy="1835266"/>
          </a:xfrm>
          <a:prstGeom prst="rect">
            <a:avLst/>
          </a:prstGeom>
        </p:spPr>
      </p:pic>
      <p:pic>
        <p:nvPicPr>
          <p:cNvPr id="5" name="Graphic 4" descr="Twee mannen silhouet">
            <a:extLst>
              <a:ext uri="{FF2B5EF4-FFF2-40B4-BE49-F238E27FC236}">
                <a16:creationId xmlns:a16="http://schemas.microsoft.com/office/drawing/2014/main" id="{D058EC4B-C3DB-FDEB-CB6C-FE82F5AF7A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8730" y="2708920"/>
            <a:ext cx="2056529" cy="2056529"/>
          </a:xfrm>
          <a:prstGeom prst="rect">
            <a:avLst/>
          </a:prstGeom>
        </p:spPr>
      </p:pic>
      <p:pic>
        <p:nvPicPr>
          <p:cNvPr id="7" name="Graphic 6" descr="EHBO-doos met effen opvulling">
            <a:extLst>
              <a:ext uri="{FF2B5EF4-FFF2-40B4-BE49-F238E27FC236}">
                <a16:creationId xmlns:a16="http://schemas.microsoft.com/office/drawing/2014/main" id="{448527AE-367D-B50B-2E90-5410CC594D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92988" y="1268760"/>
            <a:ext cx="554608" cy="554608"/>
          </a:xfrm>
          <a:prstGeom prst="rect">
            <a:avLst/>
          </a:prstGeom>
        </p:spPr>
      </p:pic>
      <p:pic>
        <p:nvPicPr>
          <p:cNvPr id="9" name="Graphic 8" descr="Ongeduldig met effen opvulling">
            <a:extLst>
              <a:ext uri="{FF2B5EF4-FFF2-40B4-BE49-F238E27FC236}">
                <a16:creationId xmlns:a16="http://schemas.microsoft.com/office/drawing/2014/main" id="{F55DCFBA-19CB-4A10-0944-039787D420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300969" y="1988840"/>
            <a:ext cx="554608" cy="554608"/>
          </a:xfrm>
          <a:prstGeom prst="rect">
            <a:avLst/>
          </a:prstGeom>
        </p:spPr>
      </p:pic>
      <p:pic>
        <p:nvPicPr>
          <p:cNvPr id="11" name="Graphic 10" descr="Vrouw met wandelstok met effen opvulling">
            <a:extLst>
              <a:ext uri="{FF2B5EF4-FFF2-40B4-BE49-F238E27FC236}">
                <a16:creationId xmlns:a16="http://schemas.microsoft.com/office/drawing/2014/main" id="{54BCEADB-0191-1C99-1DC9-93557BD2BB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292988" y="5466679"/>
            <a:ext cx="554609" cy="554609"/>
          </a:xfrm>
          <a:prstGeom prst="rect">
            <a:avLst/>
          </a:prstGeom>
        </p:spPr>
      </p:pic>
      <p:pic>
        <p:nvPicPr>
          <p:cNvPr id="13" name="Graphic 12" descr="Hersenen in hoofd met effen opvulling">
            <a:extLst>
              <a:ext uri="{FF2B5EF4-FFF2-40B4-BE49-F238E27FC236}">
                <a16:creationId xmlns:a16="http://schemas.microsoft.com/office/drawing/2014/main" id="{E3DEC94A-440E-9EDF-13E0-D0537AC972A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292987" y="3933056"/>
            <a:ext cx="554609" cy="554609"/>
          </a:xfrm>
          <a:prstGeom prst="rect">
            <a:avLst/>
          </a:prstGeom>
        </p:spPr>
      </p:pic>
      <p:pic>
        <p:nvPicPr>
          <p:cNvPr id="15" name="Graphic 14" descr="Rekenmachine met effen opvulling">
            <a:extLst>
              <a:ext uri="{FF2B5EF4-FFF2-40B4-BE49-F238E27FC236}">
                <a16:creationId xmlns:a16="http://schemas.microsoft.com/office/drawing/2014/main" id="{DDCD9F60-AB12-5D9F-D6EF-9F00C961EE2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300969" y="2636912"/>
            <a:ext cx="554610" cy="554610"/>
          </a:xfrm>
          <a:prstGeom prst="rect">
            <a:avLst/>
          </a:prstGeom>
        </p:spPr>
      </p:pic>
      <p:pic>
        <p:nvPicPr>
          <p:cNvPr id="17" name="Graphic 16" descr="Sociaal netwerk met effen opvulling">
            <a:extLst>
              <a:ext uri="{FF2B5EF4-FFF2-40B4-BE49-F238E27FC236}">
                <a16:creationId xmlns:a16="http://schemas.microsoft.com/office/drawing/2014/main" id="{0ABF70D4-8432-9F99-6C24-943AE784D97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293086" y="3284984"/>
            <a:ext cx="554610" cy="554610"/>
          </a:xfrm>
          <a:prstGeom prst="rect">
            <a:avLst/>
          </a:prstGeom>
        </p:spPr>
      </p:pic>
      <p:sp>
        <p:nvSpPr>
          <p:cNvPr id="18" name="Tijdelijke aanduiding voor inhoud 1">
            <a:extLst>
              <a:ext uri="{FF2B5EF4-FFF2-40B4-BE49-F238E27FC236}">
                <a16:creationId xmlns:a16="http://schemas.microsoft.com/office/drawing/2014/main" id="{A4991EF9-695A-F023-5B75-811B2FE1F0C1}"/>
              </a:ext>
            </a:extLst>
          </p:cNvPr>
          <p:cNvSpPr txBox="1">
            <a:spLocks/>
          </p:cNvSpPr>
          <p:nvPr/>
        </p:nvSpPr>
        <p:spPr bwMode="gray">
          <a:xfrm>
            <a:off x="3971002" y="1988840"/>
            <a:ext cx="8232054" cy="9361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252000" algn="l" defTabSz="1088937" rtl="0" eaLnBrk="1" latinLnBrk="0" hangingPunct="1">
              <a:spcBef>
                <a:spcPts val="1000"/>
              </a:spcBef>
              <a:buClr>
                <a:schemeClr val="accent2"/>
              </a:buClr>
              <a:buFont typeface="Arial" pitchFamily="34" charset="0"/>
              <a:buChar char="•"/>
              <a:defRPr sz="24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1088937" rtl="0" eaLnBrk="1" latinLnBrk="0" hangingPunct="1">
              <a:spcBef>
                <a:spcPts val="500"/>
              </a:spcBef>
              <a:buClr>
                <a:schemeClr val="accent3"/>
              </a:buClr>
              <a:buFont typeface="Arial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1088937" rtl="0" eaLnBrk="1" latinLnBrk="0" hangingPunct="1">
              <a:spcBef>
                <a:spcPts val="0"/>
              </a:spcBef>
              <a:buClr>
                <a:schemeClr val="accent4"/>
              </a:buClr>
              <a:buFont typeface="Arial" pitchFamily="34" charset="0"/>
              <a:buChar char="•"/>
              <a:defRPr sz="24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1088937" rtl="0" eaLnBrk="1" latinLnBrk="0" hangingPunct="1">
              <a:spcBef>
                <a:spcPts val="2400"/>
              </a:spcBef>
              <a:buFont typeface="Arial" pitchFamily="34" charset="0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1088937" rtl="0" eaLnBrk="1" latinLnBrk="0" hangingPunct="1">
              <a:spcBef>
                <a:spcPts val="0"/>
              </a:spcBef>
              <a:buFont typeface="Arial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2000" indent="0" algn="l" defTabSz="1088937" rtl="0" eaLnBrk="1" latinLnBrk="0" hangingPunct="1">
              <a:spcBef>
                <a:spcPts val="0"/>
              </a:spcBef>
              <a:buFont typeface="Arial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504000" indent="0" algn="l" defTabSz="1088937" rtl="0" eaLnBrk="1" latinLnBrk="0" hangingPunct="1">
              <a:spcBef>
                <a:spcPts val="0"/>
              </a:spcBef>
              <a:buFont typeface="Arial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756000" indent="0" algn="l" defTabSz="1088937" rtl="0" eaLnBrk="1" latinLnBrk="0" hangingPunct="1">
              <a:spcBef>
                <a:spcPts val="0"/>
              </a:spcBef>
              <a:buFont typeface="Arial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0" indent="0" algn="l" defTabSz="1088937" rtl="0" eaLnBrk="1" latinLnBrk="0" hangingPunct="1">
              <a:spcBef>
                <a:spcPts val="0"/>
              </a:spcBef>
              <a:buFont typeface="Arial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50000"/>
              </a:lnSpc>
              <a:buFont typeface="Arial" pitchFamily="34" charset="0"/>
              <a:buNone/>
            </a:pPr>
            <a:r>
              <a:rPr lang="nl-NL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Frequente behoefte voor ongeplande en/of acute zorg</a:t>
            </a:r>
          </a:p>
        </p:txBody>
      </p:sp>
      <p:sp>
        <p:nvSpPr>
          <p:cNvPr id="19" name="Tijdelijke aanduiding voor inhoud 1">
            <a:extLst>
              <a:ext uri="{FF2B5EF4-FFF2-40B4-BE49-F238E27FC236}">
                <a16:creationId xmlns:a16="http://schemas.microsoft.com/office/drawing/2014/main" id="{2517F605-3A8A-BFB0-4D06-159B361E6FD4}"/>
              </a:ext>
            </a:extLst>
          </p:cNvPr>
          <p:cNvSpPr txBox="1">
            <a:spLocks/>
          </p:cNvSpPr>
          <p:nvPr/>
        </p:nvSpPr>
        <p:spPr bwMode="gray">
          <a:xfrm>
            <a:off x="3963121" y="2636912"/>
            <a:ext cx="8232054" cy="7083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252000" algn="l" defTabSz="1088937" rtl="0" eaLnBrk="1" latinLnBrk="0" hangingPunct="1">
              <a:spcBef>
                <a:spcPts val="1000"/>
              </a:spcBef>
              <a:buClr>
                <a:schemeClr val="accent2"/>
              </a:buClr>
              <a:buFont typeface="Arial" pitchFamily="34" charset="0"/>
              <a:buChar char="•"/>
              <a:defRPr sz="24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1088937" rtl="0" eaLnBrk="1" latinLnBrk="0" hangingPunct="1">
              <a:spcBef>
                <a:spcPts val="500"/>
              </a:spcBef>
              <a:buClr>
                <a:schemeClr val="accent3"/>
              </a:buClr>
              <a:buFont typeface="Arial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1088937" rtl="0" eaLnBrk="1" latinLnBrk="0" hangingPunct="1">
              <a:spcBef>
                <a:spcPts val="0"/>
              </a:spcBef>
              <a:buClr>
                <a:schemeClr val="accent4"/>
              </a:buClr>
              <a:buFont typeface="Arial" pitchFamily="34" charset="0"/>
              <a:buChar char="•"/>
              <a:defRPr sz="24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1088937" rtl="0" eaLnBrk="1" latinLnBrk="0" hangingPunct="1">
              <a:spcBef>
                <a:spcPts val="2400"/>
              </a:spcBef>
              <a:buFont typeface="Arial" pitchFamily="34" charset="0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1088937" rtl="0" eaLnBrk="1" latinLnBrk="0" hangingPunct="1">
              <a:spcBef>
                <a:spcPts val="0"/>
              </a:spcBef>
              <a:buFont typeface="Arial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2000" indent="0" algn="l" defTabSz="1088937" rtl="0" eaLnBrk="1" latinLnBrk="0" hangingPunct="1">
              <a:spcBef>
                <a:spcPts val="0"/>
              </a:spcBef>
              <a:buFont typeface="Arial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504000" indent="0" algn="l" defTabSz="1088937" rtl="0" eaLnBrk="1" latinLnBrk="0" hangingPunct="1">
              <a:spcBef>
                <a:spcPts val="0"/>
              </a:spcBef>
              <a:buFont typeface="Arial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756000" indent="0" algn="l" defTabSz="1088937" rtl="0" eaLnBrk="1" latinLnBrk="0" hangingPunct="1">
              <a:spcBef>
                <a:spcPts val="0"/>
              </a:spcBef>
              <a:buFont typeface="Arial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0" indent="0" algn="l" defTabSz="1088937" rtl="0" eaLnBrk="1" latinLnBrk="0" hangingPunct="1">
              <a:spcBef>
                <a:spcPts val="0"/>
              </a:spcBef>
              <a:buFont typeface="Arial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50000"/>
              </a:lnSpc>
              <a:buFont typeface="Arial" pitchFamily="34" charset="0"/>
              <a:buNone/>
            </a:pPr>
            <a:r>
              <a:rPr lang="nl-NL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Lage gezondheidsvaardigheden</a:t>
            </a:r>
          </a:p>
        </p:txBody>
      </p:sp>
      <p:sp>
        <p:nvSpPr>
          <p:cNvPr id="20" name="Tijdelijke aanduiding voor inhoud 1">
            <a:extLst>
              <a:ext uri="{FF2B5EF4-FFF2-40B4-BE49-F238E27FC236}">
                <a16:creationId xmlns:a16="http://schemas.microsoft.com/office/drawing/2014/main" id="{5FE8458B-253B-B89C-E472-37E282A04C8D}"/>
              </a:ext>
            </a:extLst>
          </p:cNvPr>
          <p:cNvSpPr txBox="1">
            <a:spLocks/>
          </p:cNvSpPr>
          <p:nvPr/>
        </p:nvSpPr>
        <p:spPr bwMode="gray">
          <a:xfrm>
            <a:off x="3971001" y="3284984"/>
            <a:ext cx="9255377" cy="6197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252000" algn="l" defTabSz="1088937" rtl="0" eaLnBrk="1" latinLnBrk="0" hangingPunct="1">
              <a:spcBef>
                <a:spcPts val="1000"/>
              </a:spcBef>
              <a:buClr>
                <a:schemeClr val="accent2"/>
              </a:buClr>
              <a:buFont typeface="Arial" pitchFamily="34" charset="0"/>
              <a:buChar char="•"/>
              <a:defRPr sz="24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1088937" rtl="0" eaLnBrk="1" latinLnBrk="0" hangingPunct="1">
              <a:spcBef>
                <a:spcPts val="500"/>
              </a:spcBef>
              <a:buClr>
                <a:schemeClr val="accent3"/>
              </a:buClr>
              <a:buFont typeface="Arial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1088937" rtl="0" eaLnBrk="1" latinLnBrk="0" hangingPunct="1">
              <a:spcBef>
                <a:spcPts val="0"/>
              </a:spcBef>
              <a:buClr>
                <a:schemeClr val="accent4"/>
              </a:buClr>
              <a:buFont typeface="Arial" pitchFamily="34" charset="0"/>
              <a:buChar char="•"/>
              <a:defRPr sz="24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1088937" rtl="0" eaLnBrk="1" latinLnBrk="0" hangingPunct="1">
              <a:spcBef>
                <a:spcPts val="2400"/>
              </a:spcBef>
              <a:buFont typeface="Arial" pitchFamily="34" charset="0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1088937" rtl="0" eaLnBrk="1" latinLnBrk="0" hangingPunct="1">
              <a:spcBef>
                <a:spcPts val="0"/>
              </a:spcBef>
              <a:buFont typeface="Arial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2000" indent="0" algn="l" defTabSz="1088937" rtl="0" eaLnBrk="1" latinLnBrk="0" hangingPunct="1">
              <a:spcBef>
                <a:spcPts val="0"/>
              </a:spcBef>
              <a:buFont typeface="Arial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504000" indent="0" algn="l" defTabSz="1088937" rtl="0" eaLnBrk="1" latinLnBrk="0" hangingPunct="1">
              <a:spcBef>
                <a:spcPts val="0"/>
              </a:spcBef>
              <a:buFont typeface="Arial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756000" indent="0" algn="l" defTabSz="1088937" rtl="0" eaLnBrk="1" latinLnBrk="0" hangingPunct="1">
              <a:spcBef>
                <a:spcPts val="0"/>
              </a:spcBef>
              <a:buFont typeface="Arial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0" indent="0" algn="l" defTabSz="1088937" rtl="0" eaLnBrk="1" latinLnBrk="0" hangingPunct="1">
              <a:spcBef>
                <a:spcPts val="0"/>
              </a:spcBef>
              <a:buFont typeface="Arial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50000"/>
              </a:lnSpc>
              <a:buFont typeface="Arial" pitchFamily="34" charset="0"/>
              <a:buNone/>
            </a:pPr>
            <a:r>
              <a:rPr lang="nl-NL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Lage sociaaleconomische milieu en sociale problematiek</a:t>
            </a:r>
          </a:p>
        </p:txBody>
      </p:sp>
      <p:sp>
        <p:nvSpPr>
          <p:cNvPr id="21" name="Tijdelijke aanduiding voor inhoud 1">
            <a:extLst>
              <a:ext uri="{FF2B5EF4-FFF2-40B4-BE49-F238E27FC236}">
                <a16:creationId xmlns:a16="http://schemas.microsoft.com/office/drawing/2014/main" id="{90C6065E-6770-6312-8A6B-B36EFE35EA52}"/>
              </a:ext>
            </a:extLst>
          </p:cNvPr>
          <p:cNvSpPr txBox="1">
            <a:spLocks/>
          </p:cNvSpPr>
          <p:nvPr/>
        </p:nvSpPr>
        <p:spPr bwMode="gray">
          <a:xfrm>
            <a:off x="3971002" y="5517232"/>
            <a:ext cx="8232054" cy="6197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252000" algn="l" defTabSz="1088937" rtl="0" eaLnBrk="1" latinLnBrk="0" hangingPunct="1">
              <a:spcBef>
                <a:spcPts val="1000"/>
              </a:spcBef>
              <a:buClr>
                <a:schemeClr val="accent2"/>
              </a:buClr>
              <a:buFont typeface="Arial" pitchFamily="34" charset="0"/>
              <a:buChar char="•"/>
              <a:defRPr sz="24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1088937" rtl="0" eaLnBrk="1" latinLnBrk="0" hangingPunct="1">
              <a:spcBef>
                <a:spcPts val="500"/>
              </a:spcBef>
              <a:buClr>
                <a:schemeClr val="accent3"/>
              </a:buClr>
              <a:buFont typeface="Arial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1088937" rtl="0" eaLnBrk="1" latinLnBrk="0" hangingPunct="1">
              <a:spcBef>
                <a:spcPts val="0"/>
              </a:spcBef>
              <a:buClr>
                <a:schemeClr val="accent4"/>
              </a:buClr>
              <a:buFont typeface="Arial" pitchFamily="34" charset="0"/>
              <a:buChar char="•"/>
              <a:defRPr sz="24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1088937" rtl="0" eaLnBrk="1" latinLnBrk="0" hangingPunct="1">
              <a:spcBef>
                <a:spcPts val="2400"/>
              </a:spcBef>
              <a:buFont typeface="Arial" pitchFamily="34" charset="0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1088937" rtl="0" eaLnBrk="1" latinLnBrk="0" hangingPunct="1">
              <a:spcBef>
                <a:spcPts val="0"/>
              </a:spcBef>
              <a:buFont typeface="Arial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2000" indent="0" algn="l" defTabSz="1088937" rtl="0" eaLnBrk="1" latinLnBrk="0" hangingPunct="1">
              <a:spcBef>
                <a:spcPts val="0"/>
              </a:spcBef>
              <a:buFont typeface="Arial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504000" indent="0" algn="l" defTabSz="1088937" rtl="0" eaLnBrk="1" latinLnBrk="0" hangingPunct="1">
              <a:spcBef>
                <a:spcPts val="0"/>
              </a:spcBef>
              <a:buFont typeface="Arial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756000" indent="0" algn="l" defTabSz="1088937" rtl="0" eaLnBrk="1" latinLnBrk="0" hangingPunct="1">
              <a:spcBef>
                <a:spcPts val="0"/>
              </a:spcBef>
              <a:buFont typeface="Arial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0" indent="0" algn="l" defTabSz="1088937" rtl="0" eaLnBrk="1" latinLnBrk="0" hangingPunct="1">
              <a:spcBef>
                <a:spcPts val="0"/>
              </a:spcBef>
              <a:buFont typeface="Arial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50000"/>
              </a:lnSpc>
              <a:spcAft>
                <a:spcPts val="800"/>
              </a:spcAft>
              <a:buFont typeface="Arial" pitchFamily="34" charset="0"/>
              <a:buNone/>
            </a:pPr>
            <a:r>
              <a:rPr lang="nl-NL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 Kwetsbaarheid en/of geriatrische syndromen</a:t>
            </a:r>
          </a:p>
        </p:txBody>
      </p:sp>
      <p:sp>
        <p:nvSpPr>
          <p:cNvPr id="22" name="Tijdelijke aanduiding voor inhoud 1">
            <a:extLst>
              <a:ext uri="{FF2B5EF4-FFF2-40B4-BE49-F238E27FC236}">
                <a16:creationId xmlns:a16="http://schemas.microsoft.com/office/drawing/2014/main" id="{E092645F-5DD6-480E-67BA-508E7F856FC2}"/>
              </a:ext>
            </a:extLst>
          </p:cNvPr>
          <p:cNvSpPr txBox="1">
            <a:spLocks/>
          </p:cNvSpPr>
          <p:nvPr/>
        </p:nvSpPr>
        <p:spPr bwMode="gray">
          <a:xfrm>
            <a:off x="3971001" y="3870746"/>
            <a:ext cx="8066309" cy="9264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252000" algn="l" defTabSz="1088937" rtl="0" eaLnBrk="1" latinLnBrk="0" hangingPunct="1">
              <a:spcBef>
                <a:spcPts val="1000"/>
              </a:spcBef>
              <a:buClr>
                <a:schemeClr val="accent2"/>
              </a:buClr>
              <a:buFont typeface="Arial" pitchFamily="34" charset="0"/>
              <a:buChar char="•"/>
              <a:defRPr sz="24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1088937" rtl="0" eaLnBrk="1" latinLnBrk="0" hangingPunct="1">
              <a:spcBef>
                <a:spcPts val="500"/>
              </a:spcBef>
              <a:buClr>
                <a:schemeClr val="accent3"/>
              </a:buClr>
              <a:buFont typeface="Arial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1088937" rtl="0" eaLnBrk="1" latinLnBrk="0" hangingPunct="1">
              <a:spcBef>
                <a:spcPts val="0"/>
              </a:spcBef>
              <a:buClr>
                <a:schemeClr val="accent4"/>
              </a:buClr>
              <a:buFont typeface="Arial" pitchFamily="34" charset="0"/>
              <a:buChar char="•"/>
              <a:defRPr sz="24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1088937" rtl="0" eaLnBrk="1" latinLnBrk="0" hangingPunct="1">
              <a:spcBef>
                <a:spcPts val="2400"/>
              </a:spcBef>
              <a:buFont typeface="Arial" pitchFamily="34" charset="0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1088937" rtl="0" eaLnBrk="1" latinLnBrk="0" hangingPunct="1">
              <a:spcBef>
                <a:spcPts val="0"/>
              </a:spcBef>
              <a:buFont typeface="Arial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2000" indent="0" algn="l" defTabSz="1088937" rtl="0" eaLnBrk="1" latinLnBrk="0" hangingPunct="1">
              <a:spcBef>
                <a:spcPts val="0"/>
              </a:spcBef>
              <a:buFont typeface="Arial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504000" indent="0" algn="l" defTabSz="1088937" rtl="0" eaLnBrk="1" latinLnBrk="0" hangingPunct="1">
              <a:spcBef>
                <a:spcPts val="0"/>
              </a:spcBef>
              <a:buFont typeface="Arial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756000" indent="0" algn="l" defTabSz="1088937" rtl="0" eaLnBrk="1" latinLnBrk="0" hangingPunct="1">
              <a:spcBef>
                <a:spcPts val="0"/>
              </a:spcBef>
              <a:buFont typeface="Arial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0" indent="0" algn="l" defTabSz="1088937" rtl="0" eaLnBrk="1" latinLnBrk="0" hangingPunct="1">
              <a:spcBef>
                <a:spcPts val="0"/>
              </a:spcBef>
              <a:buFont typeface="Arial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50000"/>
              </a:lnSpc>
              <a:buFont typeface="Arial" pitchFamily="34" charset="0"/>
              <a:buNone/>
            </a:pPr>
            <a:r>
              <a:rPr lang="nl-NL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 Combinatie chronische fysieke aandoeningen met mentale/psychische aandoeningen en/of psychosociale problematiek</a:t>
            </a:r>
          </a:p>
        </p:txBody>
      </p:sp>
      <p:sp>
        <p:nvSpPr>
          <p:cNvPr id="25" name="Tijdelijke aanduiding voor inhoud 1">
            <a:extLst>
              <a:ext uri="{FF2B5EF4-FFF2-40B4-BE49-F238E27FC236}">
                <a16:creationId xmlns:a16="http://schemas.microsoft.com/office/drawing/2014/main" id="{D24B8F9C-DA25-FC55-72D6-955771CE2513}"/>
              </a:ext>
            </a:extLst>
          </p:cNvPr>
          <p:cNvSpPr txBox="1">
            <a:spLocks/>
          </p:cNvSpPr>
          <p:nvPr/>
        </p:nvSpPr>
        <p:spPr bwMode="gray">
          <a:xfrm>
            <a:off x="3963121" y="6049608"/>
            <a:ext cx="8232054" cy="6197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252000" algn="l" defTabSz="1088937" rtl="0" eaLnBrk="1" latinLnBrk="0" hangingPunct="1">
              <a:spcBef>
                <a:spcPts val="1000"/>
              </a:spcBef>
              <a:buClr>
                <a:schemeClr val="accent2"/>
              </a:buClr>
              <a:buFont typeface="Arial" pitchFamily="34" charset="0"/>
              <a:buChar char="•"/>
              <a:defRPr sz="24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1088937" rtl="0" eaLnBrk="1" latinLnBrk="0" hangingPunct="1">
              <a:spcBef>
                <a:spcPts val="500"/>
              </a:spcBef>
              <a:buClr>
                <a:schemeClr val="accent3"/>
              </a:buClr>
              <a:buFont typeface="Arial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1088937" rtl="0" eaLnBrk="1" latinLnBrk="0" hangingPunct="1">
              <a:spcBef>
                <a:spcPts val="0"/>
              </a:spcBef>
              <a:buClr>
                <a:schemeClr val="accent4"/>
              </a:buClr>
              <a:buFont typeface="Arial" pitchFamily="34" charset="0"/>
              <a:buChar char="•"/>
              <a:defRPr sz="24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1088937" rtl="0" eaLnBrk="1" latinLnBrk="0" hangingPunct="1">
              <a:spcBef>
                <a:spcPts val="2400"/>
              </a:spcBef>
              <a:buFont typeface="Arial" pitchFamily="34" charset="0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1088937" rtl="0" eaLnBrk="1" latinLnBrk="0" hangingPunct="1">
              <a:spcBef>
                <a:spcPts val="0"/>
              </a:spcBef>
              <a:buFont typeface="Arial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2000" indent="0" algn="l" defTabSz="1088937" rtl="0" eaLnBrk="1" latinLnBrk="0" hangingPunct="1">
              <a:spcBef>
                <a:spcPts val="0"/>
              </a:spcBef>
              <a:buFont typeface="Arial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504000" indent="0" algn="l" defTabSz="1088937" rtl="0" eaLnBrk="1" latinLnBrk="0" hangingPunct="1">
              <a:spcBef>
                <a:spcPts val="0"/>
              </a:spcBef>
              <a:buFont typeface="Arial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756000" indent="0" algn="l" defTabSz="1088937" rtl="0" eaLnBrk="1" latinLnBrk="0" hangingPunct="1">
              <a:spcBef>
                <a:spcPts val="0"/>
              </a:spcBef>
              <a:buFont typeface="Arial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0" indent="0" algn="l" defTabSz="1088937" rtl="0" eaLnBrk="1" latinLnBrk="0" hangingPunct="1">
              <a:spcBef>
                <a:spcPts val="0"/>
              </a:spcBef>
              <a:buFont typeface="Arial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50000"/>
              </a:lnSpc>
              <a:spcAft>
                <a:spcPts val="800"/>
              </a:spcAft>
              <a:buFont typeface="Arial" pitchFamily="34" charset="0"/>
              <a:buNone/>
            </a:pPr>
            <a:r>
              <a:rPr lang="nl-NL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 (Hyper)polyfarmacie</a:t>
            </a:r>
          </a:p>
        </p:txBody>
      </p:sp>
      <p:pic>
        <p:nvPicPr>
          <p:cNvPr id="29" name="Graphic 28" descr="Medicijnen met effen opvulling">
            <a:extLst>
              <a:ext uri="{FF2B5EF4-FFF2-40B4-BE49-F238E27FC236}">
                <a16:creationId xmlns:a16="http://schemas.microsoft.com/office/drawing/2014/main" id="{71818BD3-4DB8-7AF6-7F0D-3D3E1864BC4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300969" y="6114750"/>
            <a:ext cx="554610" cy="554610"/>
          </a:xfrm>
          <a:prstGeom prst="rect">
            <a:avLst/>
          </a:prstGeom>
        </p:spPr>
      </p:pic>
      <p:pic>
        <p:nvPicPr>
          <p:cNvPr id="6" name="Graphic 5" descr="Vergrootglas silhouet">
            <a:hlinkClick r:id="rId21" action="ppaction://hlinksldjump"/>
            <a:extLst>
              <a:ext uri="{FF2B5EF4-FFF2-40B4-BE49-F238E27FC236}">
                <a16:creationId xmlns:a16="http://schemas.microsoft.com/office/drawing/2014/main" id="{55AD3B1E-227B-F1BD-3203-B0E706A5ACF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flipH="1">
            <a:off x="0" y="6309320"/>
            <a:ext cx="514800" cy="5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9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8" grpId="0"/>
      <p:bldP spid="19" grpId="0"/>
      <p:bldP spid="20" grpId="0"/>
      <p:bldP spid="21" grpId="0"/>
      <p:bldP spid="22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8779234F-E43E-64B5-BF73-6A644D8DF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313" y="1945765"/>
            <a:ext cx="10440000" cy="4651587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NL" dirty="0"/>
              <a:t>Patiëntkarakteristieken:</a:t>
            </a:r>
          </a:p>
          <a:p>
            <a:pPr lvl="2"/>
            <a:r>
              <a:rPr lang="nl-NL" sz="2000" dirty="0"/>
              <a:t>Laaggeletterdheid, kwetsbaarheid, geriatrisch syndroom, lage SES, sociale problematiek</a:t>
            </a:r>
          </a:p>
          <a:p>
            <a:pPr lvl="2"/>
            <a:r>
              <a:rPr lang="nl-NL" sz="2000" dirty="0"/>
              <a:t>Directe vraag vanuit patiënt/naasten	</a:t>
            </a:r>
            <a:r>
              <a:rPr lang="nl-NL" dirty="0"/>
              <a:t>	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Medisch-inhoudelijk en zorggebruik: </a:t>
            </a:r>
          </a:p>
          <a:p>
            <a:pPr lvl="2"/>
            <a:r>
              <a:rPr lang="nl-NL" sz="2000" dirty="0"/>
              <a:t>Discordante aandoeningen, combinatie van psychisch en somatisch</a:t>
            </a:r>
          </a:p>
          <a:p>
            <a:pPr lvl="2"/>
            <a:r>
              <a:rPr lang="nl-NL" sz="2000" dirty="0"/>
              <a:t>(Hyper)polyfarmacie, therapieontrouw </a:t>
            </a:r>
          </a:p>
          <a:p>
            <a:pPr lvl="2"/>
            <a:r>
              <a:rPr lang="nl-NL" sz="2000" dirty="0"/>
              <a:t>Frequente SEH-bezoeken/opnames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Fragmentatie van zorg:</a:t>
            </a:r>
          </a:p>
          <a:p>
            <a:pPr lvl="2"/>
            <a:r>
              <a:rPr lang="nl-NL" sz="2000" dirty="0"/>
              <a:t>Tegenstrijdige, niet passende adviezen</a:t>
            </a:r>
          </a:p>
          <a:p>
            <a:pPr lvl="2"/>
            <a:r>
              <a:rPr lang="nl-NL" sz="2000" dirty="0"/>
              <a:t>Onduidelijk wie regieondersteuner of aanspreekpunt is</a:t>
            </a:r>
          </a:p>
          <a:p>
            <a:pPr lvl="2"/>
            <a:r>
              <a:rPr lang="nl-NL" sz="2000" dirty="0"/>
              <a:t>Veel zorgverleners/instellingen</a:t>
            </a:r>
          </a:p>
          <a:p>
            <a:pPr lvl="2"/>
            <a:r>
              <a:rPr lang="nl-NL" sz="2000" dirty="0"/>
              <a:t>Niet passend bij prognose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DF8B635-E8D6-73EC-45F9-FE907CDE6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6163" y="116632"/>
            <a:ext cx="8676000" cy="1296000"/>
          </a:xfrm>
        </p:spPr>
        <p:txBody>
          <a:bodyPr/>
          <a:lstStyle/>
          <a:p>
            <a:r>
              <a:rPr lang="nl-NL" sz="3200" dirty="0"/>
              <a:t>Herkenning op de polikliniek</a:t>
            </a:r>
          </a:p>
        </p:txBody>
      </p:sp>
      <p:sp>
        <p:nvSpPr>
          <p:cNvPr id="5" name="Titel 2">
            <a:extLst>
              <a:ext uri="{FF2B5EF4-FFF2-40B4-BE49-F238E27FC236}">
                <a16:creationId xmlns:a16="http://schemas.microsoft.com/office/drawing/2014/main" id="{748A6994-01BC-0E6A-A676-C41E4C89C98B}"/>
              </a:ext>
            </a:extLst>
          </p:cNvPr>
          <p:cNvSpPr txBox="1">
            <a:spLocks/>
          </p:cNvSpPr>
          <p:nvPr/>
        </p:nvSpPr>
        <p:spPr bwMode="gray">
          <a:xfrm>
            <a:off x="3721323" y="580937"/>
            <a:ext cx="8676000" cy="129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1088937" rtl="0" eaLnBrk="1" latinLnBrk="0" hangingPunct="1">
              <a:spcBef>
                <a:spcPct val="0"/>
              </a:spcBef>
              <a:buNone/>
              <a:defRPr sz="3802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sz="3200" b="0" dirty="0">
                <a:solidFill>
                  <a:srgbClr val="EA5283"/>
                </a:solidFill>
              </a:rPr>
              <a:t>Signalen in de spreekkamer</a:t>
            </a:r>
          </a:p>
        </p:txBody>
      </p:sp>
      <p:pic>
        <p:nvPicPr>
          <p:cNvPr id="6" name="Graphic 5" descr="Vergrootglas silhouet">
            <a:hlinkClick r:id="rId3" action="ppaction://hlinksldjump"/>
            <a:extLst>
              <a:ext uri="{FF2B5EF4-FFF2-40B4-BE49-F238E27FC236}">
                <a16:creationId xmlns:a16="http://schemas.microsoft.com/office/drawing/2014/main" id="{77135077-0981-9712-86BC-ADEEEF5C56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0" y="6309320"/>
            <a:ext cx="514800" cy="5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77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8779234F-E43E-64B5-BF73-6A644D8DF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313" y="1585725"/>
            <a:ext cx="10440000" cy="4651587"/>
          </a:xfrm>
        </p:spPr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chemeClr val="accent4"/>
                </a:solidFill>
              </a:rPr>
              <a:t>Deze screeningsvragen kunt u stellen aan uw patiënt:</a:t>
            </a:r>
          </a:p>
          <a:p>
            <a:pPr marL="0" indent="0">
              <a:buNone/>
            </a:pPr>
            <a:endParaRPr lang="nl-NL" dirty="0">
              <a:solidFill>
                <a:schemeClr val="accent4"/>
              </a:solidFill>
            </a:endParaRPr>
          </a:p>
          <a:p>
            <a:pPr marL="0" indent="0">
              <a:buNone/>
            </a:pPr>
            <a:r>
              <a:rPr lang="nl-NL" dirty="0"/>
              <a:t>Werken de zorgverleners die u ziet goed met elkaar samen?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sz="2000" i="1" dirty="0"/>
              <a:t>Deze vraag helpt om te identificeren of er sprake is van fragmentatie in de zorg.</a:t>
            </a:r>
            <a:endParaRPr lang="nl-NL" sz="2000" dirty="0"/>
          </a:p>
          <a:p>
            <a:pPr marL="0" indent="0">
              <a:buNone/>
            </a:pPr>
            <a:r>
              <a:rPr lang="nl-NL" dirty="0"/>
              <a:t>Passen uw behandelplannen bij uw gezondheidsproblemen en uw dagelijkse leven?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sz="2000" i="1" dirty="0"/>
              <a:t>Deze vraag controleert of de zorg voldoende is afgestemd op de complexiteit van de 	patiënt.</a:t>
            </a:r>
            <a:endParaRPr lang="nl-NL" i="1" dirty="0"/>
          </a:p>
          <a:p>
            <a:pPr marL="0" indent="0">
              <a:buNone/>
            </a:pPr>
            <a:r>
              <a:rPr lang="nl-NL" dirty="0"/>
              <a:t>Kunt u meedenken over de verschillende behandelingen?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sz="2000" i="1" dirty="0"/>
              <a:t>Deze vraag beoordeelt of de patiënt actief betrokken is bij zijn of haar zorg, wat essentieel 	is voor een goed afgestemd behandelplan.</a:t>
            </a: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DF8B635-E8D6-73EC-45F9-FE907CDE6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6163" y="116632"/>
            <a:ext cx="8676000" cy="1296000"/>
          </a:xfrm>
        </p:spPr>
        <p:txBody>
          <a:bodyPr/>
          <a:lstStyle/>
          <a:p>
            <a:r>
              <a:rPr lang="nl-NL" dirty="0"/>
              <a:t>Herkenning op </a:t>
            </a:r>
            <a:r>
              <a:rPr lang="nl-NL"/>
              <a:t>de polikliniek</a:t>
            </a:r>
            <a:endParaRPr lang="nl-NL" dirty="0"/>
          </a:p>
        </p:txBody>
      </p:sp>
      <p:pic>
        <p:nvPicPr>
          <p:cNvPr id="5" name="Graphic 4" descr="Vergrootglas silhouet">
            <a:hlinkClick r:id="rId2" action="ppaction://hlinksldjump"/>
            <a:extLst>
              <a:ext uri="{FF2B5EF4-FFF2-40B4-BE49-F238E27FC236}">
                <a16:creationId xmlns:a16="http://schemas.microsoft.com/office/drawing/2014/main" id="{2CF9629A-63A3-DED7-A55B-8ABB7FB6F4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0" y="6309320"/>
            <a:ext cx="514800" cy="5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87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ijdelijke aanduiding voor inhoud 3">
            <a:extLst>
              <a:ext uri="{FF2B5EF4-FFF2-40B4-BE49-F238E27FC236}">
                <a16:creationId xmlns:a16="http://schemas.microsoft.com/office/drawing/2014/main" id="{7C9C497B-DC3F-9289-5B64-1AC54EF8E9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1010200"/>
              </p:ext>
            </p:extLst>
          </p:nvPr>
        </p:nvGraphicFramePr>
        <p:xfrm>
          <a:off x="120923" y="2060848"/>
          <a:ext cx="11747548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D3A7D247-68BD-9818-DA35-42A96E250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5816" y="95200"/>
            <a:ext cx="8676000" cy="1296000"/>
          </a:xfrm>
        </p:spPr>
        <p:txBody>
          <a:bodyPr/>
          <a:lstStyle/>
          <a:p>
            <a:r>
              <a:rPr lang="nl-NL" dirty="0"/>
              <a:t>Inhoud</a:t>
            </a:r>
          </a:p>
        </p:txBody>
      </p:sp>
      <p:pic>
        <p:nvPicPr>
          <p:cNvPr id="8" name="Graphic 7" descr="Gloeilamp en tandwiel silhouet">
            <a:extLst>
              <a:ext uri="{FF2B5EF4-FFF2-40B4-BE49-F238E27FC236}">
                <a16:creationId xmlns:a16="http://schemas.microsoft.com/office/drawing/2014/main" id="{6C86BAE3-D7C4-3BD7-1CD2-F6940DDAFE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69595" y="2924944"/>
            <a:ext cx="533056" cy="533056"/>
          </a:xfrm>
          <a:prstGeom prst="rect">
            <a:avLst/>
          </a:prstGeom>
        </p:spPr>
      </p:pic>
      <p:pic>
        <p:nvPicPr>
          <p:cNvPr id="10" name="Graphic 9" descr="Vergadering silhouet">
            <a:extLst>
              <a:ext uri="{FF2B5EF4-FFF2-40B4-BE49-F238E27FC236}">
                <a16:creationId xmlns:a16="http://schemas.microsoft.com/office/drawing/2014/main" id="{20FB016F-ADF5-834A-5657-ECE4A5BA69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771583" y="2874440"/>
            <a:ext cx="533056" cy="533056"/>
          </a:xfrm>
          <a:prstGeom prst="rect">
            <a:avLst/>
          </a:prstGeom>
        </p:spPr>
      </p:pic>
      <p:pic>
        <p:nvPicPr>
          <p:cNvPr id="12" name="Graphic 11" descr="Cirkel met pijl silhouet">
            <a:extLst>
              <a:ext uri="{FF2B5EF4-FFF2-40B4-BE49-F238E27FC236}">
                <a16:creationId xmlns:a16="http://schemas.microsoft.com/office/drawing/2014/main" id="{81D43BAC-A7AB-E1CA-D716-0DA38D303D2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325171" y="2852936"/>
            <a:ext cx="533056" cy="533056"/>
          </a:xfrm>
          <a:prstGeom prst="rect">
            <a:avLst/>
          </a:prstGeom>
        </p:spPr>
      </p:pic>
      <p:pic>
        <p:nvPicPr>
          <p:cNvPr id="16" name="Graphic 15" descr="Vergrootglas silhouet">
            <a:extLst>
              <a:ext uri="{FF2B5EF4-FFF2-40B4-BE49-F238E27FC236}">
                <a16:creationId xmlns:a16="http://schemas.microsoft.com/office/drawing/2014/main" id="{D4519953-4763-3F1E-4B9B-020AFC48061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flipH="1">
            <a:off x="3793331" y="2924944"/>
            <a:ext cx="432048" cy="432048"/>
          </a:xfrm>
          <a:prstGeom prst="rect">
            <a:avLst/>
          </a:prstGeom>
        </p:spPr>
      </p:pic>
      <p:pic>
        <p:nvPicPr>
          <p:cNvPr id="5" name="Afbeelding 3" descr="Afbeelding met voedsel&#10;&#10;Automatisch gegenereerde beschrijving">
            <a:extLst>
              <a:ext uri="{FF2B5EF4-FFF2-40B4-BE49-F238E27FC236}">
                <a16:creationId xmlns:a16="http://schemas.microsoft.com/office/drawing/2014/main" id="{5C389FC9-37D9-E5EE-887F-5ABB98493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/>
          <a:srcRect r="15860" b="50000"/>
          <a:stretch>
            <a:fillRect/>
          </a:stretch>
        </p:blipFill>
        <p:spPr bwMode="auto">
          <a:xfrm>
            <a:off x="11403621" y="6236783"/>
            <a:ext cx="5905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F5E76771-F41C-802D-1D68-A2941A96C11C}"/>
              </a:ext>
            </a:extLst>
          </p:cNvPr>
          <p:cNvSpPr/>
          <p:nvPr/>
        </p:nvSpPr>
        <p:spPr>
          <a:xfrm>
            <a:off x="4953005" y="2636912"/>
            <a:ext cx="1872208" cy="2304256"/>
          </a:xfrm>
          <a:custGeom>
            <a:avLst/>
            <a:gdLst>
              <a:gd name="connsiteX0" fmla="*/ 0 w 1872208"/>
              <a:gd name="connsiteY0" fmla="*/ 0 h 2304256"/>
              <a:gd name="connsiteX1" fmla="*/ 1872208 w 1872208"/>
              <a:gd name="connsiteY1" fmla="*/ 0 h 2304256"/>
              <a:gd name="connsiteX2" fmla="*/ 1872208 w 1872208"/>
              <a:gd name="connsiteY2" fmla="*/ 2304256 h 2304256"/>
              <a:gd name="connsiteX3" fmla="*/ 0 w 1872208"/>
              <a:gd name="connsiteY3" fmla="*/ 2304256 h 2304256"/>
              <a:gd name="connsiteX4" fmla="*/ 0 w 1872208"/>
              <a:gd name="connsiteY4" fmla="*/ 0 h 230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2208" h="2304256" extrusionOk="0">
                <a:moveTo>
                  <a:pt x="0" y="0"/>
                </a:moveTo>
                <a:cubicBezTo>
                  <a:pt x="248552" y="15623"/>
                  <a:pt x="1507880" y="-84194"/>
                  <a:pt x="1872208" y="0"/>
                </a:cubicBezTo>
                <a:cubicBezTo>
                  <a:pt x="1739326" y="615996"/>
                  <a:pt x="1957159" y="1861466"/>
                  <a:pt x="1872208" y="2304256"/>
                </a:cubicBezTo>
                <a:cubicBezTo>
                  <a:pt x="1398987" y="2399727"/>
                  <a:pt x="667762" y="2158032"/>
                  <a:pt x="0" y="2304256"/>
                </a:cubicBezTo>
                <a:cubicBezTo>
                  <a:pt x="-20187" y="1483023"/>
                  <a:pt x="-152480" y="681177"/>
                  <a:pt x="0" y="0"/>
                </a:cubicBezTo>
                <a:close/>
              </a:path>
            </a:pathLst>
          </a:custGeom>
          <a:noFill/>
          <a:ln w="50800" cap="rnd" cmpd="sng" algn="ctr">
            <a:solidFill>
              <a:srgbClr val="EA5283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t"/>
          <a:lstStyle/>
          <a:p>
            <a:pPr algn="l"/>
            <a:endParaRPr lang="nl-NL" sz="1300" dirty="0"/>
          </a:p>
        </p:txBody>
      </p:sp>
      <p:pic>
        <p:nvPicPr>
          <p:cNvPr id="6" name="Graphic 5" descr="Questions with solid fill">
            <a:extLst>
              <a:ext uri="{FF2B5EF4-FFF2-40B4-BE49-F238E27FC236}">
                <a16:creationId xmlns:a16="http://schemas.microsoft.com/office/drawing/2014/main" id="{3F263C1E-00ED-13AC-C8EF-F4801FB3F07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373515" y="2915940"/>
            <a:ext cx="509000" cy="50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144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B4A0F91E-CE19-5775-B04A-1C9922908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Bekijk deze presentatie in presentatiemodus</a:t>
            </a:r>
          </a:p>
          <a:p>
            <a:r>
              <a:rPr lang="nl-NL" dirty="0"/>
              <a:t>De presentatie is opgedeeld in verschillende modules. Het beste is om deze in de voorgestelde volgorde te bekijken</a:t>
            </a:r>
          </a:p>
          <a:p>
            <a:r>
              <a:rPr lang="nl-NL" dirty="0"/>
              <a:t>Het is mogelijk om tussen de modules naar een andere module te gaan. Klik dan bij de inhoud op de module naar wens: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947DE21-55EE-AB90-2B59-E893508AF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593" y="52391"/>
            <a:ext cx="8676000" cy="1296000"/>
          </a:xfrm>
        </p:spPr>
        <p:txBody>
          <a:bodyPr/>
          <a:lstStyle/>
          <a:p>
            <a:r>
              <a:rPr lang="nl-NL" sz="3200" dirty="0"/>
              <a:t>Instructie</a:t>
            </a:r>
          </a:p>
        </p:txBody>
      </p:sp>
      <p:pic>
        <p:nvPicPr>
          <p:cNvPr id="2" name="Afbeelding 3" descr="Afbeelding met voedsel&#10;&#10;Automatisch gegenereerde beschrijving">
            <a:extLst>
              <a:ext uri="{FF2B5EF4-FFF2-40B4-BE49-F238E27FC236}">
                <a16:creationId xmlns:a16="http://schemas.microsoft.com/office/drawing/2014/main" id="{0532C219-E2D7-2CFE-7329-E1D95F1EA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r="15860" b="50000"/>
          <a:stretch>
            <a:fillRect/>
          </a:stretch>
        </p:blipFill>
        <p:spPr bwMode="auto">
          <a:xfrm>
            <a:off x="11403621" y="6236783"/>
            <a:ext cx="5905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8" name="Diazoom 7">
                <a:extLst>
                  <a:ext uri="{FF2B5EF4-FFF2-40B4-BE49-F238E27FC236}">
                    <a16:creationId xmlns:a16="http://schemas.microsoft.com/office/drawing/2014/main" id="{C729E8A0-0365-64D8-75CF-A9C5E6761B4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30311653"/>
                  </p:ext>
                </p:extLst>
              </p:nvPr>
            </p:nvGraphicFramePr>
            <p:xfrm>
              <a:off x="6315534" y="3724633"/>
              <a:ext cx="4916059" cy="2764563"/>
            </p:xfrm>
            <a:graphic>
              <a:graphicData uri="http://schemas.microsoft.com/office/powerpoint/2016/slidezoom">
                <pslz:sldZm>
                  <pslz:sldZmObj sldId="452" cId="4203232203">
                    <pslz:zmPr id="{994AA8B5-1285-4F27-ABDE-ED149AC135BE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916059" cy="276456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8" name="Diazoom 7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C729E8A0-0365-64D8-75CF-A9C5E6761B4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15534" y="3724633"/>
                <a:ext cx="4916059" cy="2764563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4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F556425E-3068-DCAE-0BBB-63C36E4B72F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E0B74EA-6FA0-BC89-2920-E70460FD64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CF05959-D39C-DD73-3C6B-9A130EA79B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4484" y="5410670"/>
            <a:ext cx="11304000" cy="682626"/>
          </a:xfrm>
        </p:spPr>
        <p:txBody>
          <a:bodyPr/>
          <a:lstStyle/>
          <a:p>
            <a:r>
              <a:rPr lang="nl-NL" sz="3200" dirty="0"/>
              <a:t>Behandeling op maat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766FD9C5-BFFC-BBCE-9298-34A3F291DF27}"/>
              </a:ext>
            </a:extLst>
          </p:cNvPr>
          <p:cNvSpPr/>
          <p:nvPr/>
        </p:nvSpPr>
        <p:spPr>
          <a:xfrm>
            <a:off x="336947" y="6093296"/>
            <a:ext cx="2448272" cy="576064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nl-NL" sz="1300" dirty="0"/>
          </a:p>
        </p:txBody>
      </p:sp>
      <p:pic>
        <p:nvPicPr>
          <p:cNvPr id="7" name="Afbeelding 3" descr="Afbeelding met voedsel&#10;&#10;Automatisch gegenereerde beschrijving">
            <a:extLst>
              <a:ext uri="{FF2B5EF4-FFF2-40B4-BE49-F238E27FC236}">
                <a16:creationId xmlns:a16="http://schemas.microsoft.com/office/drawing/2014/main" id="{F388FC38-396B-24EC-F5FB-C321CFBA7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r="15860" b="50000"/>
          <a:stretch>
            <a:fillRect/>
          </a:stretch>
        </p:blipFill>
        <p:spPr bwMode="auto">
          <a:xfrm>
            <a:off x="11403621" y="6236783"/>
            <a:ext cx="5905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Graphic 7" descr="Gloeilamp en tandwiel silhouet">
            <a:extLst>
              <a:ext uri="{FF2B5EF4-FFF2-40B4-BE49-F238E27FC236}">
                <a16:creationId xmlns:a16="http://schemas.microsoft.com/office/drawing/2014/main" id="{7CC313E0-3A54-CB70-90BB-40067BE615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53371" y="5371012"/>
            <a:ext cx="533056" cy="5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4902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802C38E3-B250-165A-1A45-8237844C4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8227" y="1837609"/>
            <a:ext cx="10440000" cy="4320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NL" dirty="0"/>
              <a:t>Samen beslissen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Integrale beoordeling van de patiënt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Interpretatie van bewijs en richtlijnen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Beoordeling van het behandelplan als geheel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Optimaliseren van medicatie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Proactieve zorgplanning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Regieondersteuning en overzicht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Interprofessionele samenwerking</a:t>
            </a:r>
          </a:p>
          <a:p>
            <a:pPr marL="457200" indent="-457200">
              <a:buFont typeface="+mj-lt"/>
              <a:buAutoNum type="arabicPeriod"/>
            </a:pPr>
            <a:endParaRPr lang="nl-NL" dirty="0"/>
          </a:p>
        </p:txBody>
      </p:sp>
      <p:sp>
        <p:nvSpPr>
          <p:cNvPr id="4" name="Titel 2">
            <a:extLst>
              <a:ext uri="{FF2B5EF4-FFF2-40B4-BE49-F238E27FC236}">
                <a16:creationId xmlns:a16="http://schemas.microsoft.com/office/drawing/2014/main" id="{76A0014E-DA00-1FED-9ABC-F005993DD121}"/>
              </a:ext>
            </a:extLst>
          </p:cNvPr>
          <p:cNvSpPr txBox="1">
            <a:spLocks/>
          </p:cNvSpPr>
          <p:nvPr/>
        </p:nvSpPr>
        <p:spPr bwMode="gray">
          <a:xfrm>
            <a:off x="2606163" y="116632"/>
            <a:ext cx="8676000" cy="129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1088937" rtl="0" eaLnBrk="1" latinLnBrk="0" hangingPunct="1">
              <a:spcBef>
                <a:spcPct val="0"/>
              </a:spcBef>
              <a:buNone/>
              <a:defRPr sz="3802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sz="3200" dirty="0"/>
              <a:t>Thema’s essentieel voor behandeling op maat: een stappenplan</a:t>
            </a:r>
          </a:p>
        </p:txBody>
      </p:sp>
      <p:pic>
        <p:nvPicPr>
          <p:cNvPr id="10" name="Graphic 9" descr="Proost met effen opvulling">
            <a:hlinkClick r:id="rId3" action="ppaction://hlinksldjump"/>
            <a:extLst>
              <a:ext uri="{FF2B5EF4-FFF2-40B4-BE49-F238E27FC236}">
                <a16:creationId xmlns:a16="http://schemas.microsoft.com/office/drawing/2014/main" id="{F5566F83-2E2E-849B-F663-CAAAE1D7F6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5285" y="1862505"/>
            <a:ext cx="457199" cy="457199"/>
          </a:xfrm>
          <a:prstGeom prst="rect">
            <a:avLst/>
          </a:prstGeom>
        </p:spPr>
      </p:pic>
      <p:pic>
        <p:nvPicPr>
          <p:cNvPr id="12" name="Graphic 11" descr="Groep mannen met effen opvulling">
            <a:hlinkClick r:id="rId6" action="ppaction://hlinksldjump"/>
            <a:extLst>
              <a:ext uri="{FF2B5EF4-FFF2-40B4-BE49-F238E27FC236}">
                <a16:creationId xmlns:a16="http://schemas.microsoft.com/office/drawing/2014/main" id="{5B919538-000A-8759-7230-44C17764D9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57826" y="4728061"/>
            <a:ext cx="457200" cy="457200"/>
          </a:xfrm>
          <a:prstGeom prst="rect">
            <a:avLst/>
          </a:prstGeom>
        </p:spPr>
      </p:pic>
      <p:pic>
        <p:nvPicPr>
          <p:cNvPr id="14" name="Graphic 13" descr="Ontvangstbewijs met effen opvulling">
            <a:hlinkClick r:id="rId9" action="ppaction://hlinksldjump"/>
            <a:extLst>
              <a:ext uri="{FF2B5EF4-FFF2-40B4-BE49-F238E27FC236}">
                <a16:creationId xmlns:a16="http://schemas.microsoft.com/office/drawing/2014/main" id="{4379B340-1D8A-BE11-0DF5-2C7B9A6B235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35590" y="2804585"/>
            <a:ext cx="457199" cy="457199"/>
          </a:xfrm>
          <a:prstGeom prst="rect">
            <a:avLst/>
          </a:prstGeom>
        </p:spPr>
      </p:pic>
      <p:pic>
        <p:nvPicPr>
          <p:cNvPr id="16" name="Graphic 15" descr="Klantbeoordeling met effen opvulling">
            <a:hlinkClick r:id="rId12" action="ppaction://hlinksldjump"/>
            <a:extLst>
              <a:ext uri="{FF2B5EF4-FFF2-40B4-BE49-F238E27FC236}">
                <a16:creationId xmlns:a16="http://schemas.microsoft.com/office/drawing/2014/main" id="{3BC84AF5-BEEF-57F8-C83B-B74616C03BF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55725" y="5296596"/>
            <a:ext cx="457200" cy="457200"/>
          </a:xfrm>
          <a:prstGeom prst="rect">
            <a:avLst/>
          </a:prstGeom>
        </p:spPr>
      </p:pic>
      <p:pic>
        <p:nvPicPr>
          <p:cNvPr id="18" name="Graphic 17" descr="Docent met effen opvulling">
            <a:hlinkClick r:id="rId15" action="ppaction://hlinksldjump"/>
            <a:extLst>
              <a:ext uri="{FF2B5EF4-FFF2-40B4-BE49-F238E27FC236}">
                <a16:creationId xmlns:a16="http://schemas.microsoft.com/office/drawing/2014/main" id="{73AE4607-9515-8688-2783-2B460C5615E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05285" y="2320027"/>
            <a:ext cx="457200" cy="457200"/>
          </a:xfrm>
          <a:prstGeom prst="rect">
            <a:avLst/>
          </a:prstGeom>
        </p:spPr>
      </p:pic>
      <p:pic>
        <p:nvPicPr>
          <p:cNvPr id="20" name="Graphic 19" descr="Medicijnen met effen opvulling">
            <a:hlinkClick r:id="rId18" action="ppaction://hlinksldjump"/>
            <a:extLst>
              <a:ext uri="{FF2B5EF4-FFF2-40B4-BE49-F238E27FC236}">
                <a16:creationId xmlns:a16="http://schemas.microsoft.com/office/drawing/2014/main" id="{C556DD45-5A09-F8F7-EA3D-8617AF3F411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54226" y="3797853"/>
            <a:ext cx="457200" cy="457200"/>
          </a:xfrm>
          <a:prstGeom prst="rect">
            <a:avLst/>
          </a:prstGeom>
        </p:spPr>
      </p:pic>
      <p:pic>
        <p:nvPicPr>
          <p:cNvPr id="22" name="Graphic 21" descr="Toekomst met effen opvulling">
            <a:hlinkClick r:id="rId21" action="ppaction://hlinksldjump"/>
            <a:extLst>
              <a:ext uri="{FF2B5EF4-FFF2-40B4-BE49-F238E27FC236}">
                <a16:creationId xmlns:a16="http://schemas.microsoft.com/office/drawing/2014/main" id="{0B4AFB56-5178-7656-F5D9-5691BAEDB09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835589" y="4296332"/>
            <a:ext cx="457200" cy="457200"/>
          </a:xfrm>
          <a:prstGeom prst="rect">
            <a:avLst/>
          </a:prstGeom>
        </p:spPr>
      </p:pic>
      <p:pic>
        <p:nvPicPr>
          <p:cNvPr id="24" name="Graphic 23" descr="Cirkeldiagram met effen opvulling">
            <a:hlinkClick r:id="rId24" action="ppaction://hlinksldjump"/>
            <a:extLst>
              <a:ext uri="{FF2B5EF4-FFF2-40B4-BE49-F238E27FC236}">
                <a16:creationId xmlns:a16="http://schemas.microsoft.com/office/drawing/2014/main" id="{716DCA31-3C3D-E859-D862-C359C9277C86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835589" y="3304726"/>
            <a:ext cx="457200" cy="457200"/>
          </a:xfrm>
          <a:prstGeom prst="rect">
            <a:avLst/>
          </a:prstGeom>
        </p:spPr>
      </p:pic>
      <p:pic>
        <p:nvPicPr>
          <p:cNvPr id="9" name="Graphic 8" descr="Gloeilamp en tandwiel silhouet">
            <a:hlinkClick r:id="rId27" action="ppaction://hlinksldjump"/>
            <a:extLst>
              <a:ext uri="{FF2B5EF4-FFF2-40B4-BE49-F238E27FC236}">
                <a16:creationId xmlns:a16="http://schemas.microsoft.com/office/drawing/2014/main" id="{DEF44096-6F1C-157E-C8EC-FEE6E61539E2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38171" y="6296860"/>
            <a:ext cx="514800" cy="5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3561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802C38E3-B250-165A-1A45-8237844C4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313" y="1580195"/>
            <a:ext cx="10440000" cy="4577413"/>
          </a:xfrm>
        </p:spPr>
        <p:txBody>
          <a:bodyPr/>
          <a:lstStyle/>
          <a:p>
            <a:r>
              <a:rPr lang="nl-NL" dirty="0"/>
              <a:t>Samen Beslissen wordt in gehele stappenplan gebruikt!</a:t>
            </a:r>
          </a:p>
          <a:p>
            <a:r>
              <a:rPr lang="nl-NL" dirty="0"/>
              <a:t>Uitgangspunt voor elke zorgverlener: zo veel mogelijk aansluiten bij de individuele patiënt</a:t>
            </a:r>
          </a:p>
          <a:p>
            <a:r>
              <a:rPr lang="nl-NL" dirty="0"/>
              <a:t>Aandacht voor doelen en prioriteiten van de patiënt </a:t>
            </a:r>
            <a:r>
              <a:rPr lang="nl-NL" i="1" dirty="0"/>
              <a:t>gedurende het gehele behandeltraject</a:t>
            </a:r>
          </a:p>
          <a:p>
            <a:r>
              <a:rPr lang="nl-NL" dirty="0"/>
              <a:t>Kleine stappen in beslissen en realistische verwachtingen scheppen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pPr marL="0" indent="0" algn="ctr">
              <a:buNone/>
            </a:pPr>
            <a:r>
              <a:rPr lang="nl-NL" i="1" dirty="0"/>
              <a:t>In deze presentatie ligt de nadruk op doelen en opties: voor het gehele stappenplan kunt u de leidraad raadplegen </a:t>
            </a:r>
          </a:p>
          <a:p>
            <a:pPr algn="ctr"/>
            <a:endParaRPr lang="nl-NL" i="1" dirty="0"/>
          </a:p>
          <a:p>
            <a:pPr marL="0" indent="0">
              <a:buNone/>
            </a:pPr>
            <a:endParaRPr lang="nl-NL" dirty="0"/>
          </a:p>
          <a:p>
            <a:pPr marL="457200" indent="-457200">
              <a:buFont typeface="+mj-lt"/>
              <a:buAutoNum type="arabicPeriod"/>
            </a:pPr>
            <a:endParaRPr lang="nl-NL" dirty="0"/>
          </a:p>
          <a:p>
            <a:endParaRPr lang="nl-NL" dirty="0"/>
          </a:p>
        </p:txBody>
      </p:sp>
      <p:pic>
        <p:nvPicPr>
          <p:cNvPr id="3" name="Graphic 2" descr="Proost met effen opvulling">
            <a:hlinkClick r:id="rId3" action="ppaction://hlinksldjump"/>
            <a:extLst>
              <a:ext uri="{FF2B5EF4-FFF2-40B4-BE49-F238E27FC236}">
                <a16:creationId xmlns:a16="http://schemas.microsoft.com/office/drawing/2014/main" id="{CD9D8A88-CDE6-1D1C-C7B9-F71B415555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82454" y="74012"/>
            <a:ext cx="457199" cy="457199"/>
          </a:xfrm>
          <a:prstGeom prst="rect">
            <a:avLst/>
          </a:prstGeom>
        </p:spPr>
      </p:pic>
      <p:pic>
        <p:nvPicPr>
          <p:cNvPr id="5" name="Graphic 4" descr="Groep mannen met effen opvulling">
            <a:hlinkClick r:id="rId6" action="ppaction://hlinksldjump"/>
            <a:extLst>
              <a:ext uri="{FF2B5EF4-FFF2-40B4-BE49-F238E27FC236}">
                <a16:creationId xmlns:a16="http://schemas.microsoft.com/office/drawing/2014/main" id="{DCC7CD3C-DD37-A6E9-5714-35C9E7EAA4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599013" y="2898402"/>
            <a:ext cx="457200" cy="457200"/>
          </a:xfrm>
          <a:prstGeom prst="rect">
            <a:avLst/>
          </a:prstGeom>
        </p:spPr>
      </p:pic>
      <p:pic>
        <p:nvPicPr>
          <p:cNvPr id="6" name="Graphic 5" descr="Ontvangstbewijs met effen opvulling">
            <a:hlinkClick r:id="rId9" action="ppaction://hlinksldjump"/>
            <a:extLst>
              <a:ext uri="{FF2B5EF4-FFF2-40B4-BE49-F238E27FC236}">
                <a16:creationId xmlns:a16="http://schemas.microsoft.com/office/drawing/2014/main" id="{75BED630-9E83-6257-BCE3-566A2E8FF6E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577988" y="992445"/>
            <a:ext cx="457199" cy="457199"/>
          </a:xfrm>
          <a:prstGeom prst="rect">
            <a:avLst/>
          </a:prstGeom>
        </p:spPr>
      </p:pic>
      <p:pic>
        <p:nvPicPr>
          <p:cNvPr id="8" name="Graphic 7" descr="Docent met effen opvulling">
            <a:hlinkClick r:id="rId12" action="ppaction://hlinksldjump"/>
            <a:extLst>
              <a:ext uri="{FF2B5EF4-FFF2-40B4-BE49-F238E27FC236}">
                <a16:creationId xmlns:a16="http://schemas.microsoft.com/office/drawing/2014/main" id="{A6CBEFE7-852D-BA79-B1BE-3A904B582FC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582453" y="535245"/>
            <a:ext cx="457200" cy="457200"/>
          </a:xfrm>
          <a:prstGeom prst="rect">
            <a:avLst/>
          </a:prstGeom>
        </p:spPr>
      </p:pic>
      <p:pic>
        <p:nvPicPr>
          <p:cNvPr id="9" name="Graphic 8" descr="Medicijnen met effen opvulling">
            <a:hlinkClick r:id="rId15" action="ppaction://hlinksldjump"/>
            <a:extLst>
              <a:ext uri="{FF2B5EF4-FFF2-40B4-BE49-F238E27FC236}">
                <a16:creationId xmlns:a16="http://schemas.microsoft.com/office/drawing/2014/main" id="{875D41E2-6BBA-0347-AD88-71EF4FB5F9C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577987" y="1948504"/>
            <a:ext cx="457200" cy="457200"/>
          </a:xfrm>
          <a:prstGeom prst="rect">
            <a:avLst/>
          </a:prstGeom>
        </p:spPr>
      </p:pic>
      <p:pic>
        <p:nvPicPr>
          <p:cNvPr id="10" name="Graphic 9" descr="Toekomst met effen opvulling">
            <a:hlinkClick r:id="rId18" action="ppaction://hlinksldjump"/>
            <a:extLst>
              <a:ext uri="{FF2B5EF4-FFF2-40B4-BE49-F238E27FC236}">
                <a16:creationId xmlns:a16="http://schemas.microsoft.com/office/drawing/2014/main" id="{6A59AD59-3236-F2F8-AD81-D340486B947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1577987" y="2423453"/>
            <a:ext cx="457200" cy="457200"/>
          </a:xfrm>
          <a:prstGeom prst="rect">
            <a:avLst/>
          </a:prstGeom>
        </p:spPr>
      </p:pic>
      <p:pic>
        <p:nvPicPr>
          <p:cNvPr id="11" name="Graphic 10" descr="Cirkeldiagram met effen opvulling">
            <a:hlinkClick r:id="rId21" action="ppaction://hlinksldjump"/>
            <a:extLst>
              <a:ext uri="{FF2B5EF4-FFF2-40B4-BE49-F238E27FC236}">
                <a16:creationId xmlns:a16="http://schemas.microsoft.com/office/drawing/2014/main" id="{48861C36-2AC4-B9D9-D713-1521BB37E0C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1577987" y="1470364"/>
            <a:ext cx="457200" cy="457200"/>
          </a:xfrm>
          <a:prstGeom prst="rect">
            <a:avLst/>
          </a:prstGeom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4599A3E2-2E51-92AD-EE6D-9BA3C3004C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2810921"/>
              </p:ext>
            </p:extLst>
          </p:nvPr>
        </p:nvGraphicFramePr>
        <p:xfrm>
          <a:off x="533404" y="3030340"/>
          <a:ext cx="10824342" cy="3839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sp>
        <p:nvSpPr>
          <p:cNvPr id="16" name="Tekstvak 15">
            <a:extLst>
              <a:ext uri="{FF2B5EF4-FFF2-40B4-BE49-F238E27FC236}">
                <a16:creationId xmlns:a16="http://schemas.microsoft.com/office/drawing/2014/main" id="{03B0797C-6285-8624-E9CC-31FD6E12B741}"/>
              </a:ext>
            </a:extLst>
          </p:cNvPr>
          <p:cNvSpPr txBox="1"/>
          <p:nvPr/>
        </p:nvSpPr>
        <p:spPr>
          <a:xfrm>
            <a:off x="11357746" y="195877"/>
            <a:ext cx="216025" cy="200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 dirty="0">
                <a:solidFill>
                  <a:srgbClr val="564774"/>
                </a:solidFill>
              </a:rPr>
              <a:t>1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22441B1E-117A-5C00-8490-3017BC0025A2}"/>
              </a:ext>
            </a:extLst>
          </p:cNvPr>
          <p:cNvSpPr txBox="1"/>
          <p:nvPr/>
        </p:nvSpPr>
        <p:spPr>
          <a:xfrm>
            <a:off x="11357746" y="667414"/>
            <a:ext cx="216025" cy="200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 dirty="0">
                <a:solidFill>
                  <a:srgbClr val="564774"/>
                </a:solidFill>
              </a:rPr>
              <a:t>2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26C0214B-15A3-E106-2ADE-C4D141137EAB}"/>
              </a:ext>
            </a:extLst>
          </p:cNvPr>
          <p:cNvSpPr txBox="1"/>
          <p:nvPr/>
        </p:nvSpPr>
        <p:spPr>
          <a:xfrm>
            <a:off x="11362851" y="1123805"/>
            <a:ext cx="216025" cy="200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 dirty="0">
                <a:solidFill>
                  <a:srgbClr val="564774"/>
                </a:solidFill>
              </a:rPr>
              <a:t>3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89016663-AEAC-5D39-F2C5-B8CCF07A374D}"/>
              </a:ext>
            </a:extLst>
          </p:cNvPr>
          <p:cNvSpPr txBox="1"/>
          <p:nvPr/>
        </p:nvSpPr>
        <p:spPr>
          <a:xfrm>
            <a:off x="11369653" y="1595041"/>
            <a:ext cx="216025" cy="200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 dirty="0">
                <a:solidFill>
                  <a:srgbClr val="564774"/>
                </a:solidFill>
              </a:rPr>
              <a:t>4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67BBC47F-31CC-26FA-7839-4DDD04C59EB1}"/>
              </a:ext>
            </a:extLst>
          </p:cNvPr>
          <p:cNvSpPr txBox="1"/>
          <p:nvPr/>
        </p:nvSpPr>
        <p:spPr>
          <a:xfrm>
            <a:off x="11364792" y="2074060"/>
            <a:ext cx="216025" cy="200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 dirty="0">
                <a:solidFill>
                  <a:srgbClr val="564774"/>
                </a:solidFill>
              </a:rPr>
              <a:t>5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85B7BE5D-883C-36F8-B7BB-6187E6BBC13B}"/>
              </a:ext>
            </a:extLst>
          </p:cNvPr>
          <p:cNvSpPr txBox="1"/>
          <p:nvPr/>
        </p:nvSpPr>
        <p:spPr>
          <a:xfrm>
            <a:off x="11369652" y="2552200"/>
            <a:ext cx="216025" cy="200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 dirty="0">
                <a:solidFill>
                  <a:srgbClr val="564774"/>
                </a:solidFill>
              </a:rPr>
              <a:t>6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AB8C1D16-57C3-0EB8-80A3-D8899A5F4A22}"/>
              </a:ext>
            </a:extLst>
          </p:cNvPr>
          <p:cNvSpPr txBox="1"/>
          <p:nvPr/>
        </p:nvSpPr>
        <p:spPr>
          <a:xfrm>
            <a:off x="11373516" y="3030340"/>
            <a:ext cx="216025" cy="200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 dirty="0">
                <a:solidFill>
                  <a:srgbClr val="564774"/>
                </a:solidFill>
              </a:rPr>
              <a:t>7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8A71473C-514C-20A6-66F0-51AFBD757211}"/>
              </a:ext>
            </a:extLst>
          </p:cNvPr>
          <p:cNvSpPr txBox="1"/>
          <p:nvPr/>
        </p:nvSpPr>
        <p:spPr>
          <a:xfrm>
            <a:off x="11369654" y="3568251"/>
            <a:ext cx="216025" cy="200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 dirty="0">
                <a:solidFill>
                  <a:srgbClr val="564774"/>
                </a:solidFill>
              </a:rPr>
              <a:t>8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23A77AA0-CD96-FAEB-45B4-F1F261A79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7680" y="115845"/>
            <a:ext cx="4724043" cy="1296000"/>
          </a:xfrm>
        </p:spPr>
        <p:txBody>
          <a:bodyPr/>
          <a:lstStyle/>
          <a:p>
            <a:r>
              <a:rPr lang="nl-NL" sz="3200" dirty="0"/>
              <a:t>1. Samen beslissen</a:t>
            </a:r>
          </a:p>
        </p:txBody>
      </p:sp>
      <p:pic>
        <p:nvPicPr>
          <p:cNvPr id="4" name="Graphic 3" descr="Gloeilamp en tandwiel silhouet">
            <a:hlinkClick r:id="rId29" action="ppaction://hlinksldjump"/>
            <a:extLst>
              <a:ext uri="{FF2B5EF4-FFF2-40B4-BE49-F238E27FC236}">
                <a16:creationId xmlns:a16="http://schemas.microsoft.com/office/drawing/2014/main" id="{39F3907B-5D43-C21D-BF66-196228CF4A22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38171" y="6296860"/>
            <a:ext cx="514800" cy="514800"/>
          </a:xfrm>
          <a:prstGeom prst="rect">
            <a:avLst/>
          </a:prstGeom>
        </p:spPr>
      </p:pic>
      <p:pic>
        <p:nvPicPr>
          <p:cNvPr id="13" name="Graphic 12" descr="Klantbeoordeling met effen opvulling">
            <a:hlinkClick r:id="rId32" action="ppaction://hlinksldjump"/>
            <a:extLst>
              <a:ext uri="{FF2B5EF4-FFF2-40B4-BE49-F238E27FC236}">
                <a16:creationId xmlns:a16="http://schemas.microsoft.com/office/drawing/2014/main" id="{93E5E423-BDD7-ECBB-AD9D-D10F025347C9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11575546" y="3426563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01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6A0014E-DA00-1FED-9ABC-F005993DD121}"/>
              </a:ext>
            </a:extLst>
          </p:cNvPr>
          <p:cNvSpPr txBox="1">
            <a:spLocks/>
          </p:cNvSpPr>
          <p:nvPr/>
        </p:nvSpPr>
        <p:spPr bwMode="gray">
          <a:xfrm>
            <a:off x="2606163" y="116632"/>
            <a:ext cx="8676000" cy="129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1088937" rtl="0" eaLnBrk="1" latinLnBrk="0" hangingPunct="1">
              <a:spcBef>
                <a:spcPct val="0"/>
              </a:spcBef>
              <a:buNone/>
              <a:defRPr sz="3802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sz="3200" dirty="0"/>
              <a:t>1. Samen beslissen</a:t>
            </a:r>
          </a:p>
        </p:txBody>
      </p:sp>
      <p:sp>
        <p:nvSpPr>
          <p:cNvPr id="12" name="Tijdelijke aanduiding voor inhoud 1">
            <a:extLst>
              <a:ext uri="{FF2B5EF4-FFF2-40B4-BE49-F238E27FC236}">
                <a16:creationId xmlns:a16="http://schemas.microsoft.com/office/drawing/2014/main" id="{5AA57E22-E036-3FEA-2D49-B7BEF7DD3002}"/>
              </a:ext>
            </a:extLst>
          </p:cNvPr>
          <p:cNvSpPr txBox="1">
            <a:spLocks/>
          </p:cNvSpPr>
          <p:nvPr/>
        </p:nvSpPr>
        <p:spPr bwMode="gray">
          <a:xfrm>
            <a:off x="937313" y="1837609"/>
            <a:ext cx="10440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252000" algn="l" defTabSz="1088937" rtl="0" eaLnBrk="1" latinLnBrk="0" hangingPunct="1">
              <a:spcBef>
                <a:spcPts val="1000"/>
              </a:spcBef>
              <a:buClr>
                <a:schemeClr val="accent2"/>
              </a:buClr>
              <a:buFont typeface="Arial" pitchFamily="34" charset="0"/>
              <a:buChar char="•"/>
              <a:defRPr sz="24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1088937" rtl="0" eaLnBrk="1" latinLnBrk="0" hangingPunct="1">
              <a:spcBef>
                <a:spcPts val="500"/>
              </a:spcBef>
              <a:buClr>
                <a:schemeClr val="accent3"/>
              </a:buClr>
              <a:buFont typeface="Arial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1088937" rtl="0" eaLnBrk="1" latinLnBrk="0" hangingPunct="1">
              <a:spcBef>
                <a:spcPts val="0"/>
              </a:spcBef>
              <a:buClr>
                <a:schemeClr val="accent4"/>
              </a:buClr>
              <a:buFont typeface="Arial" pitchFamily="34" charset="0"/>
              <a:buChar char="•"/>
              <a:defRPr sz="24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1088937" rtl="0" eaLnBrk="1" latinLnBrk="0" hangingPunct="1">
              <a:spcBef>
                <a:spcPts val="2400"/>
              </a:spcBef>
              <a:buFont typeface="Arial" pitchFamily="34" charset="0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1088937" rtl="0" eaLnBrk="1" latinLnBrk="0" hangingPunct="1">
              <a:spcBef>
                <a:spcPts val="0"/>
              </a:spcBef>
              <a:buFont typeface="Arial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2000" indent="0" algn="l" defTabSz="1088937" rtl="0" eaLnBrk="1" latinLnBrk="0" hangingPunct="1">
              <a:spcBef>
                <a:spcPts val="0"/>
              </a:spcBef>
              <a:buFont typeface="Arial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504000" indent="0" algn="l" defTabSz="1088937" rtl="0" eaLnBrk="1" latinLnBrk="0" hangingPunct="1">
              <a:spcBef>
                <a:spcPts val="0"/>
              </a:spcBef>
              <a:buFont typeface="Arial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756000" indent="0" algn="l" defTabSz="1088937" rtl="0" eaLnBrk="1" latinLnBrk="0" hangingPunct="1">
              <a:spcBef>
                <a:spcPts val="0"/>
              </a:spcBef>
              <a:buFont typeface="Arial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0" indent="0" algn="l" defTabSz="1088937" rtl="0" eaLnBrk="1" latinLnBrk="0" hangingPunct="1">
              <a:spcBef>
                <a:spcPts val="0"/>
              </a:spcBef>
              <a:buFont typeface="Arial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nl-NL" dirty="0">
                <a:solidFill>
                  <a:srgbClr val="EA5283"/>
                </a:solidFill>
              </a:rPr>
              <a:t>Algemene doelen</a:t>
            </a:r>
          </a:p>
          <a:p>
            <a:r>
              <a:rPr lang="nl-NL" dirty="0"/>
              <a:t>Kwaliteit vs. kwantiteit</a:t>
            </a:r>
          </a:p>
          <a:p>
            <a:r>
              <a:rPr lang="nl-NL" dirty="0"/>
              <a:t>Belangrijke persoonlijke waarden</a:t>
            </a:r>
          </a:p>
          <a:p>
            <a:endParaRPr lang="nl-NL" dirty="0"/>
          </a:p>
          <a:p>
            <a:pPr marL="0" lvl="0" indent="0">
              <a:buNone/>
            </a:pPr>
            <a:r>
              <a:rPr lang="nl-NL" dirty="0">
                <a:solidFill>
                  <a:srgbClr val="EA5283"/>
                </a:solidFill>
              </a:rPr>
              <a:t>Functionele doelen</a:t>
            </a:r>
          </a:p>
          <a:p>
            <a:r>
              <a:rPr lang="nl-NL" dirty="0"/>
              <a:t>Dagelijks functioneren</a:t>
            </a:r>
          </a:p>
          <a:p>
            <a:endParaRPr lang="nl-NL" dirty="0"/>
          </a:p>
          <a:p>
            <a:pPr marL="0" lvl="0" indent="0">
              <a:buNone/>
            </a:pPr>
            <a:r>
              <a:rPr lang="nl-NL" dirty="0">
                <a:solidFill>
                  <a:srgbClr val="EA5283"/>
                </a:solidFill>
              </a:rPr>
              <a:t>Ziekte-specifieke doelen</a:t>
            </a:r>
          </a:p>
          <a:p>
            <a:r>
              <a:rPr lang="nl-NL" dirty="0"/>
              <a:t>Mate van diagnostiek en behandeling</a:t>
            </a:r>
          </a:p>
          <a:p>
            <a:pPr lvl="0"/>
            <a:endParaRPr lang="nl-NL" dirty="0"/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511EC331-D8EF-28F0-49A6-A323B9F323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2704387"/>
              </p:ext>
            </p:extLst>
          </p:nvPr>
        </p:nvGraphicFramePr>
        <p:xfrm>
          <a:off x="2558456" y="1035003"/>
          <a:ext cx="8651699" cy="45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kstvak 1">
            <a:extLst>
              <a:ext uri="{FF2B5EF4-FFF2-40B4-BE49-F238E27FC236}">
                <a16:creationId xmlns:a16="http://schemas.microsoft.com/office/drawing/2014/main" id="{55F77EF8-C458-6534-A1EB-F13AA3CAFED6}"/>
              </a:ext>
            </a:extLst>
          </p:cNvPr>
          <p:cNvSpPr txBox="1"/>
          <p:nvPr/>
        </p:nvSpPr>
        <p:spPr>
          <a:xfrm>
            <a:off x="6241603" y="2348880"/>
            <a:ext cx="496855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l-NL" sz="2400" i="1" dirty="0">
                <a:solidFill>
                  <a:schemeClr val="accent1"/>
                </a:solidFill>
              </a:rPr>
              <a:t>“Ik wil zo lang mogelijk thuis blijven wonen”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0F216D5F-1B35-3089-C1F2-88D9E8E6D9E6}"/>
              </a:ext>
            </a:extLst>
          </p:cNvPr>
          <p:cNvSpPr txBox="1"/>
          <p:nvPr/>
        </p:nvSpPr>
        <p:spPr>
          <a:xfrm>
            <a:off x="6157313" y="3829367"/>
            <a:ext cx="496855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l-NL" sz="2400" i="1" dirty="0">
                <a:solidFill>
                  <a:schemeClr val="accent1"/>
                </a:solidFill>
              </a:rPr>
              <a:t>”Ik wil mijn knieën kunnen buigen om in de tuin te kunnen werken” 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EDF63486-B879-0461-DB59-E729A00E8B7D}"/>
              </a:ext>
            </a:extLst>
          </p:cNvPr>
          <p:cNvSpPr txBox="1"/>
          <p:nvPr/>
        </p:nvSpPr>
        <p:spPr>
          <a:xfrm>
            <a:off x="6241603" y="5445224"/>
            <a:ext cx="496855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l-NL" sz="2400" i="1" dirty="0">
                <a:solidFill>
                  <a:schemeClr val="accent1"/>
                </a:solidFill>
              </a:rPr>
              <a:t>“Ik wil symptoomgerichte bestrijding van pijn, zonder veel diagnostiek”</a:t>
            </a:r>
          </a:p>
        </p:txBody>
      </p:sp>
      <p:pic>
        <p:nvPicPr>
          <p:cNvPr id="17" name="Graphic 16" descr="Proost met effen opvulling">
            <a:hlinkClick r:id="rId8" action="ppaction://hlinksldjump"/>
            <a:extLst>
              <a:ext uri="{FF2B5EF4-FFF2-40B4-BE49-F238E27FC236}">
                <a16:creationId xmlns:a16="http://schemas.microsoft.com/office/drawing/2014/main" id="{E095A6FB-9BA4-5F5A-E553-BC76CC6115E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582454" y="74012"/>
            <a:ext cx="457199" cy="457199"/>
          </a:xfrm>
          <a:prstGeom prst="rect">
            <a:avLst/>
          </a:prstGeom>
        </p:spPr>
      </p:pic>
      <p:pic>
        <p:nvPicPr>
          <p:cNvPr id="19" name="Graphic 18" descr="Ontvangstbewijs met effen opvulling">
            <a:hlinkClick r:id="rId11" action="ppaction://hlinksldjump"/>
            <a:extLst>
              <a:ext uri="{FF2B5EF4-FFF2-40B4-BE49-F238E27FC236}">
                <a16:creationId xmlns:a16="http://schemas.microsoft.com/office/drawing/2014/main" id="{67D0B9A3-B5EC-C642-D7AB-6DED405FC9A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577988" y="992445"/>
            <a:ext cx="457199" cy="457199"/>
          </a:xfrm>
          <a:prstGeom prst="rect">
            <a:avLst/>
          </a:prstGeom>
        </p:spPr>
      </p:pic>
      <p:pic>
        <p:nvPicPr>
          <p:cNvPr id="22" name="Graphic 21" descr="Medicijnen met effen opvulling">
            <a:hlinkClick r:id="rId14" action="ppaction://hlinksldjump"/>
            <a:extLst>
              <a:ext uri="{FF2B5EF4-FFF2-40B4-BE49-F238E27FC236}">
                <a16:creationId xmlns:a16="http://schemas.microsoft.com/office/drawing/2014/main" id="{F3175FFB-759C-391A-27DB-CCC249FCB85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1577987" y="1948504"/>
            <a:ext cx="457200" cy="457200"/>
          </a:xfrm>
          <a:prstGeom prst="rect">
            <a:avLst/>
          </a:prstGeom>
        </p:spPr>
      </p:pic>
      <p:pic>
        <p:nvPicPr>
          <p:cNvPr id="23" name="Graphic 22" descr="Toekomst met effen opvulling">
            <a:hlinkClick r:id="rId17" action="ppaction://hlinksldjump"/>
            <a:extLst>
              <a:ext uri="{FF2B5EF4-FFF2-40B4-BE49-F238E27FC236}">
                <a16:creationId xmlns:a16="http://schemas.microsoft.com/office/drawing/2014/main" id="{8F7711D4-35E3-4593-ED00-A5A68D40718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1577987" y="2423453"/>
            <a:ext cx="457200" cy="457200"/>
          </a:xfrm>
          <a:prstGeom prst="rect">
            <a:avLst/>
          </a:prstGeom>
        </p:spPr>
      </p:pic>
      <p:pic>
        <p:nvPicPr>
          <p:cNvPr id="24" name="Graphic 23" descr="Cirkeldiagram met effen opvulling">
            <a:hlinkClick r:id="rId20" action="ppaction://hlinksldjump"/>
            <a:extLst>
              <a:ext uri="{FF2B5EF4-FFF2-40B4-BE49-F238E27FC236}">
                <a16:creationId xmlns:a16="http://schemas.microsoft.com/office/drawing/2014/main" id="{F64DD998-471B-0998-49B3-054E981530E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1577987" y="1470364"/>
            <a:ext cx="457200" cy="457200"/>
          </a:xfrm>
          <a:prstGeom prst="rect">
            <a:avLst/>
          </a:prstGeom>
        </p:spPr>
      </p:pic>
      <p:sp>
        <p:nvSpPr>
          <p:cNvPr id="25" name="Tekstvak 24">
            <a:extLst>
              <a:ext uri="{FF2B5EF4-FFF2-40B4-BE49-F238E27FC236}">
                <a16:creationId xmlns:a16="http://schemas.microsoft.com/office/drawing/2014/main" id="{A14FC2FD-27F4-DE52-659A-683893445806}"/>
              </a:ext>
            </a:extLst>
          </p:cNvPr>
          <p:cNvSpPr txBox="1"/>
          <p:nvPr/>
        </p:nvSpPr>
        <p:spPr>
          <a:xfrm>
            <a:off x="11357746" y="195877"/>
            <a:ext cx="216025" cy="200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 dirty="0">
                <a:solidFill>
                  <a:srgbClr val="564774"/>
                </a:solidFill>
              </a:rPr>
              <a:t>1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F7EDFF01-10D9-233E-F707-2595128D1DDF}"/>
              </a:ext>
            </a:extLst>
          </p:cNvPr>
          <p:cNvSpPr txBox="1"/>
          <p:nvPr/>
        </p:nvSpPr>
        <p:spPr>
          <a:xfrm>
            <a:off x="11357746" y="667414"/>
            <a:ext cx="216025" cy="200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 dirty="0">
                <a:solidFill>
                  <a:srgbClr val="564774"/>
                </a:solidFill>
              </a:rPr>
              <a:t>2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FB3F4BBD-A8B3-321D-2412-872955717962}"/>
              </a:ext>
            </a:extLst>
          </p:cNvPr>
          <p:cNvSpPr txBox="1"/>
          <p:nvPr/>
        </p:nvSpPr>
        <p:spPr>
          <a:xfrm>
            <a:off x="11362851" y="1123805"/>
            <a:ext cx="216025" cy="200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 dirty="0">
                <a:solidFill>
                  <a:srgbClr val="564774"/>
                </a:solidFill>
              </a:rPr>
              <a:t>3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C4A8CCF1-0390-19BD-5DEB-683801D23ECF}"/>
              </a:ext>
            </a:extLst>
          </p:cNvPr>
          <p:cNvSpPr txBox="1"/>
          <p:nvPr/>
        </p:nvSpPr>
        <p:spPr>
          <a:xfrm>
            <a:off x="11369653" y="1595041"/>
            <a:ext cx="216025" cy="200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 dirty="0">
                <a:solidFill>
                  <a:srgbClr val="564774"/>
                </a:solidFill>
              </a:rPr>
              <a:t>4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07FF71D3-5E55-AAC3-93A2-AF8C331A1050}"/>
              </a:ext>
            </a:extLst>
          </p:cNvPr>
          <p:cNvSpPr txBox="1"/>
          <p:nvPr/>
        </p:nvSpPr>
        <p:spPr>
          <a:xfrm>
            <a:off x="11364792" y="2074060"/>
            <a:ext cx="216025" cy="200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 dirty="0">
                <a:solidFill>
                  <a:srgbClr val="564774"/>
                </a:solidFill>
              </a:rPr>
              <a:t>5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4EA1139C-3583-F3E5-101E-F7258F554992}"/>
              </a:ext>
            </a:extLst>
          </p:cNvPr>
          <p:cNvSpPr txBox="1"/>
          <p:nvPr/>
        </p:nvSpPr>
        <p:spPr>
          <a:xfrm>
            <a:off x="11369652" y="2552200"/>
            <a:ext cx="216025" cy="200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 dirty="0">
                <a:solidFill>
                  <a:srgbClr val="564774"/>
                </a:solidFill>
              </a:rPr>
              <a:t>6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F6C6A782-22A0-0669-C8FB-194A98F75C6D}"/>
              </a:ext>
            </a:extLst>
          </p:cNvPr>
          <p:cNvSpPr txBox="1"/>
          <p:nvPr/>
        </p:nvSpPr>
        <p:spPr>
          <a:xfrm>
            <a:off x="11373516" y="3030340"/>
            <a:ext cx="216025" cy="200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 dirty="0">
                <a:solidFill>
                  <a:srgbClr val="564774"/>
                </a:solidFill>
              </a:rPr>
              <a:t>7</a:t>
            </a: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E816CD02-EDF7-9BB7-4CB9-6D47C775D638}"/>
              </a:ext>
            </a:extLst>
          </p:cNvPr>
          <p:cNvSpPr txBox="1"/>
          <p:nvPr/>
        </p:nvSpPr>
        <p:spPr>
          <a:xfrm>
            <a:off x="11369654" y="3568251"/>
            <a:ext cx="216025" cy="200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 dirty="0">
                <a:solidFill>
                  <a:srgbClr val="564774"/>
                </a:solidFill>
              </a:rPr>
              <a:t>8</a:t>
            </a:r>
          </a:p>
        </p:txBody>
      </p:sp>
      <p:pic>
        <p:nvPicPr>
          <p:cNvPr id="33" name="Graphic 32" descr="Groep mannen met effen opvulling">
            <a:hlinkClick r:id="rId23" action="ppaction://hlinksldjump"/>
            <a:extLst>
              <a:ext uri="{FF2B5EF4-FFF2-40B4-BE49-F238E27FC236}">
                <a16:creationId xmlns:a16="http://schemas.microsoft.com/office/drawing/2014/main" id="{C3C90A51-393C-912A-8E36-FAFF732DCB85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1599013" y="2898402"/>
            <a:ext cx="457200" cy="457200"/>
          </a:xfrm>
          <a:prstGeom prst="rect">
            <a:avLst/>
          </a:prstGeom>
        </p:spPr>
      </p:pic>
      <p:pic>
        <p:nvPicPr>
          <p:cNvPr id="3" name="Graphic 2" descr="Docent met effen opvulling">
            <a:hlinkClick r:id="rId26" action="ppaction://hlinksldjump"/>
            <a:extLst>
              <a:ext uri="{FF2B5EF4-FFF2-40B4-BE49-F238E27FC236}">
                <a16:creationId xmlns:a16="http://schemas.microsoft.com/office/drawing/2014/main" id="{4688EBAA-354B-D4AD-ADF3-61AA1C89E835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1582453" y="535245"/>
            <a:ext cx="457200" cy="457200"/>
          </a:xfrm>
          <a:prstGeom prst="rect">
            <a:avLst/>
          </a:prstGeom>
        </p:spPr>
      </p:pic>
      <p:pic>
        <p:nvPicPr>
          <p:cNvPr id="6" name="Graphic 5" descr="Gloeilamp en tandwiel silhouet">
            <a:hlinkClick r:id="rId29" action="ppaction://hlinksldjump"/>
            <a:extLst>
              <a:ext uri="{FF2B5EF4-FFF2-40B4-BE49-F238E27FC236}">
                <a16:creationId xmlns:a16="http://schemas.microsoft.com/office/drawing/2014/main" id="{3854A224-DFBE-64E5-A3BD-F25FE928D606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38171" y="6296860"/>
            <a:ext cx="514800" cy="514800"/>
          </a:xfrm>
          <a:prstGeom prst="rect">
            <a:avLst/>
          </a:prstGeom>
        </p:spPr>
      </p:pic>
      <p:pic>
        <p:nvPicPr>
          <p:cNvPr id="5" name="Graphic 4" descr="Klantbeoordeling met effen opvulling">
            <a:hlinkClick r:id="rId32" action="ppaction://hlinksldjump"/>
            <a:extLst>
              <a:ext uri="{FF2B5EF4-FFF2-40B4-BE49-F238E27FC236}">
                <a16:creationId xmlns:a16="http://schemas.microsoft.com/office/drawing/2014/main" id="{B5827DF7-BAFF-26D1-BBCD-FC04CECEC9A0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11575546" y="3426563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00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6A0014E-DA00-1FED-9ABC-F005993DD121}"/>
              </a:ext>
            </a:extLst>
          </p:cNvPr>
          <p:cNvSpPr txBox="1">
            <a:spLocks/>
          </p:cNvSpPr>
          <p:nvPr/>
        </p:nvSpPr>
        <p:spPr bwMode="gray">
          <a:xfrm>
            <a:off x="2606163" y="116632"/>
            <a:ext cx="8676000" cy="129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1088937" rtl="0" eaLnBrk="1" latinLnBrk="0" hangingPunct="1">
              <a:spcBef>
                <a:spcPct val="0"/>
              </a:spcBef>
              <a:buNone/>
              <a:defRPr sz="3802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sz="3200" dirty="0"/>
              <a:t>1. Samen beslissen</a:t>
            </a:r>
          </a:p>
        </p:txBody>
      </p:sp>
      <p:sp>
        <p:nvSpPr>
          <p:cNvPr id="12" name="Tijdelijke aanduiding voor inhoud 1">
            <a:extLst>
              <a:ext uri="{FF2B5EF4-FFF2-40B4-BE49-F238E27FC236}">
                <a16:creationId xmlns:a16="http://schemas.microsoft.com/office/drawing/2014/main" id="{5AA57E22-E036-3FEA-2D49-B7BEF7DD3002}"/>
              </a:ext>
            </a:extLst>
          </p:cNvPr>
          <p:cNvSpPr txBox="1">
            <a:spLocks/>
          </p:cNvSpPr>
          <p:nvPr/>
        </p:nvSpPr>
        <p:spPr bwMode="gray">
          <a:xfrm>
            <a:off x="937313" y="1837609"/>
            <a:ext cx="10440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252000" algn="l" defTabSz="1088937" rtl="0" eaLnBrk="1" latinLnBrk="0" hangingPunct="1">
              <a:spcBef>
                <a:spcPts val="1000"/>
              </a:spcBef>
              <a:buClr>
                <a:schemeClr val="accent2"/>
              </a:buClr>
              <a:buFont typeface="Arial" pitchFamily="34" charset="0"/>
              <a:buChar char="•"/>
              <a:defRPr sz="24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1088937" rtl="0" eaLnBrk="1" latinLnBrk="0" hangingPunct="1">
              <a:spcBef>
                <a:spcPts val="500"/>
              </a:spcBef>
              <a:buClr>
                <a:schemeClr val="accent3"/>
              </a:buClr>
              <a:buFont typeface="Arial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1088937" rtl="0" eaLnBrk="1" latinLnBrk="0" hangingPunct="1">
              <a:spcBef>
                <a:spcPts val="0"/>
              </a:spcBef>
              <a:buClr>
                <a:schemeClr val="accent4"/>
              </a:buClr>
              <a:buFont typeface="Arial" pitchFamily="34" charset="0"/>
              <a:buChar char="•"/>
              <a:defRPr sz="24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1088937" rtl="0" eaLnBrk="1" latinLnBrk="0" hangingPunct="1">
              <a:spcBef>
                <a:spcPts val="2400"/>
              </a:spcBef>
              <a:buFont typeface="Arial" pitchFamily="34" charset="0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1088937" rtl="0" eaLnBrk="1" latinLnBrk="0" hangingPunct="1">
              <a:spcBef>
                <a:spcPts val="0"/>
              </a:spcBef>
              <a:buFont typeface="Arial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2000" indent="0" algn="l" defTabSz="1088937" rtl="0" eaLnBrk="1" latinLnBrk="0" hangingPunct="1">
              <a:spcBef>
                <a:spcPts val="0"/>
              </a:spcBef>
              <a:buFont typeface="Arial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504000" indent="0" algn="l" defTabSz="1088937" rtl="0" eaLnBrk="1" latinLnBrk="0" hangingPunct="1">
              <a:spcBef>
                <a:spcPts val="0"/>
              </a:spcBef>
              <a:buFont typeface="Arial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756000" indent="0" algn="l" defTabSz="1088937" rtl="0" eaLnBrk="1" latinLnBrk="0" hangingPunct="1">
              <a:spcBef>
                <a:spcPts val="0"/>
              </a:spcBef>
              <a:buFont typeface="Arial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0" indent="0" algn="l" defTabSz="1088937" rtl="0" eaLnBrk="1" latinLnBrk="0" hangingPunct="1">
              <a:spcBef>
                <a:spcPts val="0"/>
              </a:spcBef>
              <a:buFont typeface="Arial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 dirty="0"/>
              <a:t>Behandelopties naast doelen leggen</a:t>
            </a:r>
          </a:p>
          <a:p>
            <a:pPr lvl="0"/>
            <a:r>
              <a:rPr lang="nl-NL" dirty="0"/>
              <a:t>Bespreken van de opties:</a:t>
            </a:r>
          </a:p>
          <a:p>
            <a:pPr lvl="1"/>
            <a:r>
              <a:rPr lang="nl-NL" dirty="0"/>
              <a:t>Voor- en nadelen</a:t>
            </a:r>
          </a:p>
          <a:p>
            <a:pPr lvl="1"/>
            <a:r>
              <a:rPr lang="nl-NL" dirty="0"/>
              <a:t>Risico’s </a:t>
            </a:r>
          </a:p>
          <a:p>
            <a:pPr lvl="1"/>
            <a:r>
              <a:rPr lang="nl-NL" dirty="0"/>
              <a:t>Meerwaarde</a:t>
            </a:r>
          </a:p>
          <a:p>
            <a:pPr lvl="1"/>
            <a:r>
              <a:rPr lang="nl-NL" dirty="0"/>
              <a:t>Betekenis voor belastbaarheid</a:t>
            </a:r>
          </a:p>
          <a:p>
            <a:pPr lvl="1"/>
            <a:r>
              <a:rPr lang="nl-NL" dirty="0"/>
              <a:t>Prioriteiten van de patiënt</a:t>
            </a:r>
          </a:p>
          <a:p>
            <a:pPr lvl="0"/>
            <a:endParaRPr lang="nl-NL" dirty="0"/>
          </a:p>
          <a:p>
            <a:pPr lvl="0"/>
            <a:endParaRPr lang="nl-NL" dirty="0"/>
          </a:p>
          <a:p>
            <a:pPr marL="457200" lvl="0" indent="-457200">
              <a:buFont typeface="+mj-lt"/>
              <a:buAutoNum type="arabicPeriod"/>
            </a:pPr>
            <a:endParaRPr lang="nl-NL" dirty="0"/>
          </a:p>
          <a:p>
            <a:pPr lvl="0"/>
            <a:endParaRPr lang="nl-NL" dirty="0"/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511EC331-D8EF-28F0-49A6-A323B9F323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5798469"/>
              </p:ext>
            </p:extLst>
          </p:nvPr>
        </p:nvGraphicFramePr>
        <p:xfrm>
          <a:off x="2558456" y="1035003"/>
          <a:ext cx="8651699" cy="45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kstvak 1">
            <a:extLst>
              <a:ext uri="{FF2B5EF4-FFF2-40B4-BE49-F238E27FC236}">
                <a16:creationId xmlns:a16="http://schemas.microsoft.com/office/drawing/2014/main" id="{EC98A481-00A7-BEC7-E303-D66EB7C0B25F}"/>
              </a:ext>
            </a:extLst>
          </p:cNvPr>
          <p:cNvSpPr txBox="1"/>
          <p:nvPr/>
        </p:nvSpPr>
        <p:spPr>
          <a:xfrm>
            <a:off x="6944163" y="1837609"/>
            <a:ext cx="4433150" cy="50013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2400" dirty="0">
                <a:solidFill>
                  <a:srgbClr val="EA5283"/>
                </a:solidFill>
              </a:rPr>
              <a:t>De regieondersteuner:</a:t>
            </a:r>
          </a:p>
          <a:p>
            <a:endParaRPr lang="nl-NL" sz="2400" dirty="0">
              <a:solidFill>
                <a:schemeClr val="accent1"/>
              </a:solidFill>
            </a:endParaRPr>
          </a:p>
          <a:p>
            <a:r>
              <a:rPr lang="nl-NL" sz="2400" dirty="0">
                <a:solidFill>
                  <a:schemeClr val="accent1"/>
                </a:solidFill>
              </a:rPr>
              <a:t>Zorgt voor het aansluiten van alle keuzes en plannen op de doelen van de patiënt</a:t>
            </a:r>
          </a:p>
          <a:p>
            <a:endParaRPr lang="nl-NL" sz="2400" dirty="0">
              <a:solidFill>
                <a:schemeClr val="accent1"/>
              </a:solidFill>
            </a:endParaRPr>
          </a:p>
          <a:p>
            <a:r>
              <a:rPr lang="nl-NL" sz="2400" i="1" dirty="0">
                <a:solidFill>
                  <a:schemeClr val="accent1"/>
                </a:solidFill>
                <a:sym typeface="Wingdings" pitchFamily="2" charset="2"/>
              </a:rPr>
              <a:t>Voorbeeld: doel om niet te vaak in het ziekenhuis te zijn voor controles, regieondersteuner bekijkt het totaal aantal bezoeken</a:t>
            </a:r>
            <a:endParaRPr lang="nl-NL" sz="2400" i="1" dirty="0">
              <a:solidFill>
                <a:schemeClr val="accent1"/>
              </a:solidFill>
            </a:endParaRPr>
          </a:p>
          <a:p>
            <a:endParaRPr lang="nl-NL" sz="2400" dirty="0">
              <a:solidFill>
                <a:schemeClr val="accent1"/>
              </a:solidFill>
            </a:endParaRPr>
          </a:p>
          <a:p>
            <a:r>
              <a:rPr lang="nl-NL" sz="2400" dirty="0">
                <a:solidFill>
                  <a:schemeClr val="accent1"/>
                </a:solidFill>
              </a:rPr>
              <a:t>De zorgverlener bekijkt dit vanuit hun eigen behandeling</a:t>
            </a:r>
            <a:endParaRPr lang="nl-NL" sz="2400" dirty="0">
              <a:solidFill>
                <a:srgbClr val="EA528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300" dirty="0">
              <a:solidFill>
                <a:schemeClr val="accent1"/>
              </a:solidFill>
            </a:endParaRPr>
          </a:p>
        </p:txBody>
      </p:sp>
      <p:pic>
        <p:nvPicPr>
          <p:cNvPr id="15" name="Graphic 14" descr="Proost met effen opvulling">
            <a:hlinkClick r:id="rId8" action="ppaction://hlinksldjump"/>
            <a:extLst>
              <a:ext uri="{FF2B5EF4-FFF2-40B4-BE49-F238E27FC236}">
                <a16:creationId xmlns:a16="http://schemas.microsoft.com/office/drawing/2014/main" id="{4F343DDD-6D7F-91C0-61A8-AE319D1A74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582454" y="74012"/>
            <a:ext cx="457199" cy="457199"/>
          </a:xfrm>
          <a:prstGeom prst="rect">
            <a:avLst/>
          </a:prstGeom>
        </p:spPr>
      </p:pic>
      <p:pic>
        <p:nvPicPr>
          <p:cNvPr id="17" name="Graphic 16" descr="Ontvangstbewijs met effen opvulling">
            <a:hlinkClick r:id="rId11" action="ppaction://hlinksldjump"/>
            <a:extLst>
              <a:ext uri="{FF2B5EF4-FFF2-40B4-BE49-F238E27FC236}">
                <a16:creationId xmlns:a16="http://schemas.microsoft.com/office/drawing/2014/main" id="{5F0D3610-ECB2-D481-FF1B-C167FD6C53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577988" y="992445"/>
            <a:ext cx="457199" cy="457199"/>
          </a:xfrm>
          <a:prstGeom prst="rect">
            <a:avLst/>
          </a:prstGeom>
        </p:spPr>
      </p:pic>
      <p:pic>
        <p:nvPicPr>
          <p:cNvPr id="20" name="Graphic 19" descr="Medicijnen met effen opvulling">
            <a:hlinkClick r:id="rId14" action="ppaction://hlinksldjump"/>
            <a:extLst>
              <a:ext uri="{FF2B5EF4-FFF2-40B4-BE49-F238E27FC236}">
                <a16:creationId xmlns:a16="http://schemas.microsoft.com/office/drawing/2014/main" id="{3CEF7C21-5B3F-C617-EB59-1C8C3BE890A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1577987" y="1948504"/>
            <a:ext cx="457200" cy="457200"/>
          </a:xfrm>
          <a:prstGeom prst="rect">
            <a:avLst/>
          </a:prstGeom>
        </p:spPr>
      </p:pic>
      <p:pic>
        <p:nvPicPr>
          <p:cNvPr id="21" name="Graphic 20" descr="Toekomst met effen opvulling">
            <a:hlinkClick r:id="rId17" action="ppaction://hlinksldjump"/>
            <a:extLst>
              <a:ext uri="{FF2B5EF4-FFF2-40B4-BE49-F238E27FC236}">
                <a16:creationId xmlns:a16="http://schemas.microsoft.com/office/drawing/2014/main" id="{79ABACA5-887C-A8A7-3984-5AA2BAFCAD5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1577987" y="2423453"/>
            <a:ext cx="457200" cy="457200"/>
          </a:xfrm>
          <a:prstGeom prst="rect">
            <a:avLst/>
          </a:prstGeom>
        </p:spPr>
      </p:pic>
      <p:pic>
        <p:nvPicPr>
          <p:cNvPr id="22" name="Graphic 21" descr="Cirkeldiagram met effen opvulling">
            <a:hlinkClick r:id="rId20" action="ppaction://hlinksldjump"/>
            <a:extLst>
              <a:ext uri="{FF2B5EF4-FFF2-40B4-BE49-F238E27FC236}">
                <a16:creationId xmlns:a16="http://schemas.microsoft.com/office/drawing/2014/main" id="{518672AA-DCA3-9682-7991-222556B16CA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1577987" y="1470364"/>
            <a:ext cx="457200" cy="457200"/>
          </a:xfrm>
          <a:prstGeom prst="rect">
            <a:avLst/>
          </a:prstGeom>
        </p:spPr>
      </p:pic>
      <p:sp>
        <p:nvSpPr>
          <p:cNvPr id="23" name="Tekstvak 22">
            <a:extLst>
              <a:ext uri="{FF2B5EF4-FFF2-40B4-BE49-F238E27FC236}">
                <a16:creationId xmlns:a16="http://schemas.microsoft.com/office/drawing/2014/main" id="{B070A7FB-DCB1-16E3-BC02-BE99FBAC88DC}"/>
              </a:ext>
            </a:extLst>
          </p:cNvPr>
          <p:cNvSpPr txBox="1"/>
          <p:nvPr/>
        </p:nvSpPr>
        <p:spPr>
          <a:xfrm>
            <a:off x="11357746" y="195877"/>
            <a:ext cx="216025" cy="200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 dirty="0">
                <a:solidFill>
                  <a:srgbClr val="564774"/>
                </a:solidFill>
              </a:rPr>
              <a:t>1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FD73FAD2-CDD3-1C76-939C-3A4500E2BF9F}"/>
              </a:ext>
            </a:extLst>
          </p:cNvPr>
          <p:cNvSpPr txBox="1"/>
          <p:nvPr/>
        </p:nvSpPr>
        <p:spPr>
          <a:xfrm>
            <a:off x="11357746" y="667414"/>
            <a:ext cx="216025" cy="200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 dirty="0">
                <a:solidFill>
                  <a:srgbClr val="564774"/>
                </a:solidFill>
              </a:rPr>
              <a:t>2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ED877CCD-2FCC-2688-E6CE-41F0C90733AC}"/>
              </a:ext>
            </a:extLst>
          </p:cNvPr>
          <p:cNvSpPr txBox="1"/>
          <p:nvPr/>
        </p:nvSpPr>
        <p:spPr>
          <a:xfrm>
            <a:off x="11362851" y="1123805"/>
            <a:ext cx="216025" cy="200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 dirty="0">
                <a:solidFill>
                  <a:srgbClr val="564774"/>
                </a:solidFill>
              </a:rPr>
              <a:t>3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2F394710-FA83-9477-93B9-5168ACC8E17F}"/>
              </a:ext>
            </a:extLst>
          </p:cNvPr>
          <p:cNvSpPr txBox="1"/>
          <p:nvPr/>
        </p:nvSpPr>
        <p:spPr>
          <a:xfrm>
            <a:off x="11369653" y="1595041"/>
            <a:ext cx="216025" cy="200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 dirty="0">
                <a:solidFill>
                  <a:srgbClr val="564774"/>
                </a:solidFill>
              </a:rPr>
              <a:t>4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99959EE3-6612-9AD3-49A1-99E4F24CA835}"/>
              </a:ext>
            </a:extLst>
          </p:cNvPr>
          <p:cNvSpPr txBox="1"/>
          <p:nvPr/>
        </p:nvSpPr>
        <p:spPr>
          <a:xfrm>
            <a:off x="11364792" y="2074060"/>
            <a:ext cx="216025" cy="200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 dirty="0">
                <a:solidFill>
                  <a:srgbClr val="564774"/>
                </a:solidFill>
              </a:rPr>
              <a:t>5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A75D6261-A6CA-A5FE-81D3-3A93F8CE9DB8}"/>
              </a:ext>
            </a:extLst>
          </p:cNvPr>
          <p:cNvSpPr txBox="1"/>
          <p:nvPr/>
        </p:nvSpPr>
        <p:spPr>
          <a:xfrm>
            <a:off x="11369652" y="2552200"/>
            <a:ext cx="216025" cy="200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 dirty="0">
                <a:solidFill>
                  <a:srgbClr val="564774"/>
                </a:solidFill>
              </a:rPr>
              <a:t>6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FA4F721C-E044-6D1C-A7CD-0DCBAC123580}"/>
              </a:ext>
            </a:extLst>
          </p:cNvPr>
          <p:cNvSpPr txBox="1"/>
          <p:nvPr/>
        </p:nvSpPr>
        <p:spPr>
          <a:xfrm>
            <a:off x="11373516" y="3030340"/>
            <a:ext cx="216025" cy="200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 dirty="0">
                <a:solidFill>
                  <a:srgbClr val="564774"/>
                </a:solidFill>
              </a:rPr>
              <a:t>7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C2865DED-ED7F-59E7-CB46-6A99481789EE}"/>
              </a:ext>
            </a:extLst>
          </p:cNvPr>
          <p:cNvSpPr txBox="1"/>
          <p:nvPr/>
        </p:nvSpPr>
        <p:spPr>
          <a:xfrm>
            <a:off x="11369654" y="3568251"/>
            <a:ext cx="216025" cy="200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 dirty="0">
                <a:solidFill>
                  <a:srgbClr val="564774"/>
                </a:solidFill>
              </a:rPr>
              <a:t>8</a:t>
            </a:r>
          </a:p>
        </p:txBody>
      </p:sp>
      <p:pic>
        <p:nvPicPr>
          <p:cNvPr id="31" name="Graphic 30" descr="Groep mannen met effen opvulling">
            <a:hlinkClick r:id="rId23" action="ppaction://hlinksldjump"/>
            <a:extLst>
              <a:ext uri="{FF2B5EF4-FFF2-40B4-BE49-F238E27FC236}">
                <a16:creationId xmlns:a16="http://schemas.microsoft.com/office/drawing/2014/main" id="{37776D46-C8AF-3878-79CA-389D3E163779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1599013" y="2898402"/>
            <a:ext cx="457200" cy="457200"/>
          </a:xfrm>
          <a:prstGeom prst="rect">
            <a:avLst/>
          </a:prstGeom>
        </p:spPr>
      </p:pic>
      <p:pic>
        <p:nvPicPr>
          <p:cNvPr id="3" name="Graphic 2" descr="Docent met effen opvulling">
            <a:hlinkClick r:id="rId26" action="ppaction://hlinksldjump"/>
            <a:extLst>
              <a:ext uri="{FF2B5EF4-FFF2-40B4-BE49-F238E27FC236}">
                <a16:creationId xmlns:a16="http://schemas.microsoft.com/office/drawing/2014/main" id="{09E31F89-5968-2BB0-72A2-D7B8F201262D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1582453" y="535245"/>
            <a:ext cx="457200" cy="457200"/>
          </a:xfrm>
          <a:prstGeom prst="rect">
            <a:avLst/>
          </a:prstGeom>
        </p:spPr>
      </p:pic>
      <p:pic>
        <p:nvPicPr>
          <p:cNvPr id="6" name="Graphic 5" descr="Gloeilamp en tandwiel silhouet">
            <a:hlinkClick r:id="rId29" action="ppaction://hlinksldjump"/>
            <a:extLst>
              <a:ext uri="{FF2B5EF4-FFF2-40B4-BE49-F238E27FC236}">
                <a16:creationId xmlns:a16="http://schemas.microsoft.com/office/drawing/2014/main" id="{3A3EA5ED-5703-421A-3356-03D81910330C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38171" y="6296860"/>
            <a:ext cx="514800" cy="514800"/>
          </a:xfrm>
          <a:prstGeom prst="rect">
            <a:avLst/>
          </a:prstGeom>
        </p:spPr>
      </p:pic>
      <p:pic>
        <p:nvPicPr>
          <p:cNvPr id="5" name="Graphic 4" descr="Klantbeoordeling met effen opvulling">
            <a:hlinkClick r:id="rId32" action="ppaction://hlinksldjump"/>
            <a:extLst>
              <a:ext uri="{FF2B5EF4-FFF2-40B4-BE49-F238E27FC236}">
                <a16:creationId xmlns:a16="http://schemas.microsoft.com/office/drawing/2014/main" id="{9CCE18C3-1743-B579-F670-F9EFC4864CC9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11575546" y="3426563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jdelijke aanduiding voor inhoud 1">
            <a:extLst>
              <a:ext uri="{FF2B5EF4-FFF2-40B4-BE49-F238E27FC236}">
                <a16:creationId xmlns:a16="http://schemas.microsoft.com/office/drawing/2014/main" id="{DE77FC21-2EEF-33F0-223D-05AB4E2D4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011" y="1671526"/>
            <a:ext cx="9577064" cy="4320000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Dit wordt gedaan door een zorgverlener met generalistische competenties, alle anderen houden rekening met de bevindingen. In kaart gebracht wordt:</a:t>
            </a:r>
          </a:p>
          <a:p>
            <a:r>
              <a:rPr lang="nl-NL" sz="2000" dirty="0"/>
              <a:t>Alle </a:t>
            </a:r>
            <a:r>
              <a:rPr lang="nl-NL" sz="2000" u="sng" dirty="0"/>
              <a:t>ziekten, aandoeningen en (niet) medicamenteuze behandelingen.</a:t>
            </a:r>
          </a:p>
          <a:p>
            <a:pPr lvl="1"/>
            <a:r>
              <a:rPr lang="nl-NL" sz="2000" dirty="0"/>
              <a:t>Overweeg of psychiatrische </a:t>
            </a:r>
            <a:r>
              <a:rPr lang="nl-NL" sz="2000" dirty="0" err="1"/>
              <a:t>comorbiditeit</a:t>
            </a:r>
            <a:r>
              <a:rPr lang="nl-NL" sz="2000" dirty="0"/>
              <a:t> een specifiek aandachtspunt is</a:t>
            </a:r>
          </a:p>
          <a:p>
            <a:pPr lvl="1"/>
            <a:endParaRPr lang="nl-NL" dirty="0"/>
          </a:p>
          <a:p>
            <a:r>
              <a:rPr lang="nl-NL" u="sng" dirty="0" err="1"/>
              <a:t>Biopsychosociale</a:t>
            </a:r>
            <a:r>
              <a:rPr lang="nl-NL" u="sng" dirty="0"/>
              <a:t> situatie </a:t>
            </a:r>
            <a:r>
              <a:rPr lang="nl-NL" dirty="0"/>
              <a:t>van de patiënt: ADL, mobiliteit, psychisch en cognitief functioneren, sociale situatie</a:t>
            </a:r>
          </a:p>
          <a:p>
            <a:endParaRPr lang="nl-NL" dirty="0"/>
          </a:p>
          <a:p>
            <a:r>
              <a:rPr lang="nl-NL" u="sng" dirty="0"/>
              <a:t>Ziektelast</a:t>
            </a:r>
            <a:r>
              <a:rPr lang="nl-NL" dirty="0"/>
              <a:t>: invloed op dagelijks leven en kwaliteit van leven</a:t>
            </a:r>
          </a:p>
          <a:p>
            <a:endParaRPr lang="nl-NL" dirty="0"/>
          </a:p>
          <a:p>
            <a:r>
              <a:rPr lang="nl-NL" u="sng" dirty="0"/>
              <a:t>Gezondheidsvaardigheden</a:t>
            </a:r>
          </a:p>
          <a:p>
            <a:endParaRPr lang="nl-NL" sz="1800" dirty="0"/>
          </a:p>
          <a:p>
            <a:pPr marL="252000" lvl="1" indent="0">
              <a:buNone/>
            </a:pPr>
            <a:endParaRPr lang="nl-NL" dirty="0"/>
          </a:p>
        </p:txBody>
      </p:sp>
      <p:pic>
        <p:nvPicPr>
          <p:cNvPr id="2" name="Graphic 1" descr="Proost met effen opvulling">
            <a:hlinkClick r:id="rId3" action="ppaction://hlinksldjump"/>
            <a:extLst>
              <a:ext uri="{FF2B5EF4-FFF2-40B4-BE49-F238E27FC236}">
                <a16:creationId xmlns:a16="http://schemas.microsoft.com/office/drawing/2014/main" id="{B29BF86C-E56C-F0B5-3E09-4C20640285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82454" y="74012"/>
            <a:ext cx="457199" cy="457199"/>
          </a:xfrm>
          <a:prstGeom prst="rect">
            <a:avLst/>
          </a:prstGeom>
        </p:spPr>
      </p:pic>
      <p:pic>
        <p:nvPicPr>
          <p:cNvPr id="5" name="Graphic 4" descr="Ontvangstbewijs met effen opvulling">
            <a:hlinkClick r:id="rId6" action="ppaction://hlinksldjump"/>
            <a:extLst>
              <a:ext uri="{FF2B5EF4-FFF2-40B4-BE49-F238E27FC236}">
                <a16:creationId xmlns:a16="http://schemas.microsoft.com/office/drawing/2014/main" id="{155A8D68-4AAE-0FE2-D258-E10F1AF8B9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577988" y="992445"/>
            <a:ext cx="457199" cy="457199"/>
          </a:xfrm>
          <a:prstGeom prst="rect">
            <a:avLst/>
          </a:prstGeom>
        </p:spPr>
      </p:pic>
      <p:pic>
        <p:nvPicPr>
          <p:cNvPr id="7" name="Graphic 6" descr="Docent met effen opvulling">
            <a:hlinkClick r:id="rId9" action="ppaction://hlinksldjump"/>
            <a:extLst>
              <a:ext uri="{FF2B5EF4-FFF2-40B4-BE49-F238E27FC236}">
                <a16:creationId xmlns:a16="http://schemas.microsoft.com/office/drawing/2014/main" id="{7F58B553-DCBA-E91F-0399-CA157213FE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582453" y="535245"/>
            <a:ext cx="457200" cy="457200"/>
          </a:xfrm>
          <a:prstGeom prst="rect">
            <a:avLst/>
          </a:prstGeom>
        </p:spPr>
      </p:pic>
      <p:pic>
        <p:nvPicPr>
          <p:cNvPr id="8" name="Graphic 7" descr="Medicijnen met effen opvulling">
            <a:hlinkClick r:id="rId12" action="ppaction://hlinksldjump"/>
            <a:extLst>
              <a:ext uri="{FF2B5EF4-FFF2-40B4-BE49-F238E27FC236}">
                <a16:creationId xmlns:a16="http://schemas.microsoft.com/office/drawing/2014/main" id="{19BB53F4-13FA-B060-26A7-5DC0A58E142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577987" y="1948504"/>
            <a:ext cx="457200" cy="457200"/>
          </a:xfrm>
          <a:prstGeom prst="rect">
            <a:avLst/>
          </a:prstGeom>
        </p:spPr>
      </p:pic>
      <p:pic>
        <p:nvPicPr>
          <p:cNvPr id="9" name="Graphic 8" descr="Toekomst met effen opvulling">
            <a:hlinkClick r:id="rId15" action="ppaction://hlinksldjump"/>
            <a:extLst>
              <a:ext uri="{FF2B5EF4-FFF2-40B4-BE49-F238E27FC236}">
                <a16:creationId xmlns:a16="http://schemas.microsoft.com/office/drawing/2014/main" id="{94E359A4-FB40-E2A1-6315-5B21F38404A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577987" y="2423453"/>
            <a:ext cx="457200" cy="457200"/>
          </a:xfrm>
          <a:prstGeom prst="rect">
            <a:avLst/>
          </a:prstGeom>
        </p:spPr>
      </p:pic>
      <p:pic>
        <p:nvPicPr>
          <p:cNvPr id="10" name="Graphic 9" descr="Cirkeldiagram met effen opvulling">
            <a:hlinkClick r:id="rId18" action="ppaction://hlinksldjump"/>
            <a:extLst>
              <a:ext uri="{FF2B5EF4-FFF2-40B4-BE49-F238E27FC236}">
                <a16:creationId xmlns:a16="http://schemas.microsoft.com/office/drawing/2014/main" id="{6C24A5F5-91C4-2369-DC06-EF92A08B7C2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1577987" y="1470364"/>
            <a:ext cx="457200" cy="457200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10D1BDFE-785A-B462-9C39-D489E1FD96F3}"/>
              </a:ext>
            </a:extLst>
          </p:cNvPr>
          <p:cNvSpPr txBox="1"/>
          <p:nvPr/>
        </p:nvSpPr>
        <p:spPr>
          <a:xfrm>
            <a:off x="11357746" y="195877"/>
            <a:ext cx="216025" cy="200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 dirty="0">
                <a:solidFill>
                  <a:srgbClr val="564774"/>
                </a:solidFill>
              </a:rPr>
              <a:t>1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790D508B-3623-4B6C-29D5-21A06ECC77AD}"/>
              </a:ext>
            </a:extLst>
          </p:cNvPr>
          <p:cNvSpPr txBox="1"/>
          <p:nvPr/>
        </p:nvSpPr>
        <p:spPr>
          <a:xfrm>
            <a:off x="11357746" y="667414"/>
            <a:ext cx="216025" cy="200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 dirty="0">
                <a:solidFill>
                  <a:srgbClr val="564774"/>
                </a:solidFill>
              </a:rPr>
              <a:t>2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7432E995-FFC6-CCF0-8CE5-5ED76AD16092}"/>
              </a:ext>
            </a:extLst>
          </p:cNvPr>
          <p:cNvSpPr txBox="1"/>
          <p:nvPr/>
        </p:nvSpPr>
        <p:spPr>
          <a:xfrm>
            <a:off x="11362851" y="1123805"/>
            <a:ext cx="216025" cy="200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 dirty="0">
                <a:solidFill>
                  <a:srgbClr val="564774"/>
                </a:solidFill>
              </a:rPr>
              <a:t>3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5BFEACA2-1D6F-BA0E-4432-68F921238CD6}"/>
              </a:ext>
            </a:extLst>
          </p:cNvPr>
          <p:cNvSpPr txBox="1"/>
          <p:nvPr/>
        </p:nvSpPr>
        <p:spPr>
          <a:xfrm>
            <a:off x="11369653" y="1595041"/>
            <a:ext cx="216025" cy="200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 dirty="0">
                <a:solidFill>
                  <a:srgbClr val="564774"/>
                </a:solidFill>
              </a:rPr>
              <a:t>4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C6B16C35-AB5A-BFEE-BA4B-69A054D50D93}"/>
              </a:ext>
            </a:extLst>
          </p:cNvPr>
          <p:cNvSpPr txBox="1"/>
          <p:nvPr/>
        </p:nvSpPr>
        <p:spPr>
          <a:xfrm>
            <a:off x="11364792" y="2074060"/>
            <a:ext cx="216025" cy="200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 dirty="0">
                <a:solidFill>
                  <a:srgbClr val="564774"/>
                </a:solidFill>
              </a:rPr>
              <a:t>5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E7C1CE6D-2EC1-4456-E98C-C344222FE7AC}"/>
              </a:ext>
            </a:extLst>
          </p:cNvPr>
          <p:cNvSpPr txBox="1"/>
          <p:nvPr/>
        </p:nvSpPr>
        <p:spPr>
          <a:xfrm>
            <a:off x="11369652" y="2552200"/>
            <a:ext cx="216025" cy="200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 dirty="0">
                <a:solidFill>
                  <a:srgbClr val="564774"/>
                </a:solidFill>
              </a:rPr>
              <a:t>6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D3F28549-EFFB-7A7A-E4D1-6E450E262E22}"/>
              </a:ext>
            </a:extLst>
          </p:cNvPr>
          <p:cNvSpPr txBox="1"/>
          <p:nvPr/>
        </p:nvSpPr>
        <p:spPr>
          <a:xfrm>
            <a:off x="11373516" y="3030340"/>
            <a:ext cx="216025" cy="200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 dirty="0">
                <a:solidFill>
                  <a:srgbClr val="564774"/>
                </a:solidFill>
              </a:rPr>
              <a:t>7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FCEDD6C5-9B55-A72B-77A1-638410E41554}"/>
              </a:ext>
            </a:extLst>
          </p:cNvPr>
          <p:cNvSpPr txBox="1"/>
          <p:nvPr/>
        </p:nvSpPr>
        <p:spPr>
          <a:xfrm>
            <a:off x="11369654" y="3568251"/>
            <a:ext cx="216025" cy="200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 dirty="0">
                <a:solidFill>
                  <a:srgbClr val="564774"/>
                </a:solidFill>
              </a:rPr>
              <a:t>8</a:t>
            </a:r>
          </a:p>
        </p:txBody>
      </p:sp>
      <p:pic>
        <p:nvPicPr>
          <p:cNvPr id="27" name="Graphic 26" descr="Groep mannen met effen opvulling">
            <a:hlinkClick r:id="rId21" action="ppaction://hlinksldjump"/>
            <a:extLst>
              <a:ext uri="{FF2B5EF4-FFF2-40B4-BE49-F238E27FC236}">
                <a16:creationId xmlns:a16="http://schemas.microsoft.com/office/drawing/2014/main" id="{BBB7D3C0-B6FC-70A7-B004-867DB4E7378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1599013" y="2898402"/>
            <a:ext cx="457200" cy="4572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860AC74-A888-9117-0B09-62D4EC5A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7480" y="115845"/>
            <a:ext cx="7892595" cy="1296000"/>
          </a:xfrm>
        </p:spPr>
        <p:txBody>
          <a:bodyPr/>
          <a:lstStyle/>
          <a:p>
            <a:r>
              <a:rPr lang="nl-NL" sz="3200" dirty="0"/>
              <a:t>2. Integrale beoordeling van de patiënt</a:t>
            </a:r>
          </a:p>
        </p:txBody>
      </p:sp>
      <p:pic>
        <p:nvPicPr>
          <p:cNvPr id="4" name="Graphic 3" descr="Gloeilamp en tandwiel silhouet">
            <a:hlinkClick r:id="rId24" action="ppaction://hlinksldjump"/>
            <a:extLst>
              <a:ext uri="{FF2B5EF4-FFF2-40B4-BE49-F238E27FC236}">
                <a16:creationId xmlns:a16="http://schemas.microsoft.com/office/drawing/2014/main" id="{B60FB6DD-78EC-BBA1-9812-911253A9A3CE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38171" y="6296860"/>
            <a:ext cx="514800" cy="514800"/>
          </a:xfrm>
          <a:prstGeom prst="rect">
            <a:avLst/>
          </a:prstGeom>
        </p:spPr>
      </p:pic>
      <p:pic>
        <p:nvPicPr>
          <p:cNvPr id="6" name="Graphic 5" descr="Klantbeoordeling met effen opvulling">
            <a:hlinkClick r:id="rId27" action="ppaction://hlinksldjump"/>
            <a:extLst>
              <a:ext uri="{FF2B5EF4-FFF2-40B4-BE49-F238E27FC236}">
                <a16:creationId xmlns:a16="http://schemas.microsoft.com/office/drawing/2014/main" id="{A15204BA-7164-D312-E410-30C5E171A20E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1575546" y="3426563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5738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802C38E3-B250-165A-1A45-8237844C4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313" y="1484784"/>
            <a:ext cx="10440000" cy="4320000"/>
          </a:xfrm>
        </p:spPr>
        <p:txBody>
          <a:bodyPr/>
          <a:lstStyle/>
          <a:p>
            <a:r>
              <a:rPr lang="nl-NL" dirty="0"/>
              <a:t>Belangrijk om aanbevelingen uit aandoening specifieke richtlijnen kritisch beschouwen want:</a:t>
            </a:r>
          </a:p>
          <a:p>
            <a:pPr lvl="1"/>
            <a:r>
              <a:rPr lang="nl-NL" sz="2000" dirty="0"/>
              <a:t>Multimorbiditeit = heterogeen</a:t>
            </a:r>
          </a:p>
          <a:p>
            <a:pPr lvl="1"/>
            <a:r>
              <a:rPr lang="nl-NL" sz="2000" dirty="0"/>
              <a:t>Multimorbiditeit, hogere leeftijd en kwetsbaarheid zijn vaak exclusiecriteria van </a:t>
            </a:r>
            <a:r>
              <a:rPr lang="nl-NL" sz="2000" dirty="0" err="1"/>
              <a:t>RCTs</a:t>
            </a:r>
            <a:r>
              <a:rPr lang="nl-NL" sz="2000" dirty="0"/>
              <a:t> waarop richtlijnen gebaseerd zijn</a:t>
            </a:r>
            <a:br>
              <a:rPr lang="nl-NL" sz="2000" dirty="0"/>
            </a:br>
            <a:endParaRPr lang="nl-NL" dirty="0"/>
          </a:p>
          <a:p>
            <a:r>
              <a:rPr lang="nl-NL" dirty="0"/>
              <a:t>Stel jezelf de volgende vragen:</a:t>
            </a:r>
          </a:p>
          <a:p>
            <a:pPr lvl="1"/>
            <a:r>
              <a:rPr lang="nl-NL" sz="2000" dirty="0"/>
              <a:t>Past het bewijs bij de unieke situatie van de patiënt?</a:t>
            </a:r>
          </a:p>
          <a:p>
            <a:pPr lvl="2"/>
            <a:r>
              <a:rPr lang="nl-NL" sz="1800" dirty="0"/>
              <a:t>Risico op bijwerkingen door </a:t>
            </a:r>
            <a:r>
              <a:rPr lang="nl-NL" sz="1800" dirty="0" err="1"/>
              <a:t>comorbiditeiten</a:t>
            </a:r>
            <a:endParaRPr lang="nl-NL" sz="1800" dirty="0"/>
          </a:p>
          <a:p>
            <a:pPr lvl="2"/>
            <a:r>
              <a:rPr lang="nl-NL" sz="1800" dirty="0"/>
              <a:t>Interacties met andere medicijnen en behandelingen</a:t>
            </a:r>
          </a:p>
          <a:p>
            <a:pPr lvl="1"/>
            <a:r>
              <a:rPr lang="nl-NL" sz="2000" dirty="0"/>
              <a:t>Zijn de uitkomstmaten van het onderzoek relevant voor de patiënt?</a:t>
            </a:r>
          </a:p>
          <a:p>
            <a:pPr lvl="2"/>
            <a:r>
              <a:rPr lang="nl-NL" sz="1800" dirty="0"/>
              <a:t>Voorkeuren van de patiënt (Samen Beslissen)</a:t>
            </a:r>
          </a:p>
          <a:p>
            <a:pPr lvl="2"/>
            <a:r>
              <a:rPr lang="nl-NL" sz="1800" dirty="0"/>
              <a:t>Veranderende farmacokinetiek en dynamiek in de oudere patiënt</a:t>
            </a:r>
          </a:p>
          <a:p>
            <a:pPr lvl="2"/>
            <a:r>
              <a:rPr lang="nl-NL" sz="1800" dirty="0"/>
              <a:t>Beperkingen in behandelingen door functionele beperkingen</a:t>
            </a:r>
          </a:p>
          <a:p>
            <a:pPr lvl="2"/>
            <a:r>
              <a:rPr lang="nl-NL" sz="1800" dirty="0"/>
              <a:t>Behandeleffect in perspectief van prognose van de patiënt</a:t>
            </a:r>
          </a:p>
        </p:txBody>
      </p:sp>
      <p:pic>
        <p:nvPicPr>
          <p:cNvPr id="5" name="Graphic 4" descr="Proost met effen opvulling">
            <a:hlinkClick r:id="rId3" action="ppaction://hlinksldjump"/>
            <a:extLst>
              <a:ext uri="{FF2B5EF4-FFF2-40B4-BE49-F238E27FC236}">
                <a16:creationId xmlns:a16="http://schemas.microsoft.com/office/drawing/2014/main" id="{9B7F938A-A321-C6C0-9582-AAA886747F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82454" y="74012"/>
            <a:ext cx="457199" cy="457199"/>
          </a:xfrm>
          <a:prstGeom prst="rect">
            <a:avLst/>
          </a:prstGeom>
        </p:spPr>
      </p:pic>
      <p:pic>
        <p:nvPicPr>
          <p:cNvPr id="7" name="Graphic 6" descr="Ontvangstbewijs met effen opvulling">
            <a:hlinkClick r:id="rId6" action="ppaction://hlinksldjump"/>
            <a:extLst>
              <a:ext uri="{FF2B5EF4-FFF2-40B4-BE49-F238E27FC236}">
                <a16:creationId xmlns:a16="http://schemas.microsoft.com/office/drawing/2014/main" id="{4743EF06-AF54-8674-DEC5-B2BD5901C4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577988" y="992445"/>
            <a:ext cx="457199" cy="457199"/>
          </a:xfrm>
          <a:prstGeom prst="rect">
            <a:avLst/>
          </a:prstGeom>
        </p:spPr>
      </p:pic>
      <p:pic>
        <p:nvPicPr>
          <p:cNvPr id="10" name="Graphic 9" descr="Medicijnen met effen opvulling">
            <a:hlinkClick r:id="rId9" action="ppaction://hlinksldjump"/>
            <a:extLst>
              <a:ext uri="{FF2B5EF4-FFF2-40B4-BE49-F238E27FC236}">
                <a16:creationId xmlns:a16="http://schemas.microsoft.com/office/drawing/2014/main" id="{F040F765-86C3-E5C8-B3DE-CF68692AA7D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577987" y="1948504"/>
            <a:ext cx="457200" cy="457200"/>
          </a:xfrm>
          <a:prstGeom prst="rect">
            <a:avLst/>
          </a:prstGeom>
        </p:spPr>
      </p:pic>
      <p:pic>
        <p:nvPicPr>
          <p:cNvPr id="11" name="Graphic 10" descr="Toekomst met effen opvulling">
            <a:hlinkClick r:id="rId12" action="ppaction://hlinksldjump"/>
            <a:extLst>
              <a:ext uri="{FF2B5EF4-FFF2-40B4-BE49-F238E27FC236}">
                <a16:creationId xmlns:a16="http://schemas.microsoft.com/office/drawing/2014/main" id="{37288167-7796-9D38-BB84-48F0795BBE6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577987" y="2423453"/>
            <a:ext cx="457200" cy="457200"/>
          </a:xfrm>
          <a:prstGeom prst="rect">
            <a:avLst/>
          </a:prstGeom>
        </p:spPr>
      </p:pic>
      <p:pic>
        <p:nvPicPr>
          <p:cNvPr id="12" name="Graphic 11" descr="Cirkeldiagram met effen opvulling">
            <a:hlinkClick r:id="rId15" action="ppaction://hlinksldjump"/>
            <a:extLst>
              <a:ext uri="{FF2B5EF4-FFF2-40B4-BE49-F238E27FC236}">
                <a16:creationId xmlns:a16="http://schemas.microsoft.com/office/drawing/2014/main" id="{5E09E179-34CD-7027-A703-5D06C16A5FD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577987" y="1470364"/>
            <a:ext cx="457200" cy="457200"/>
          </a:xfrm>
          <a:prstGeom prst="rect">
            <a:avLst/>
          </a:prstGeom>
        </p:spPr>
      </p:pic>
      <p:sp>
        <p:nvSpPr>
          <p:cNvPr id="21" name="Tekstvak 20">
            <a:extLst>
              <a:ext uri="{FF2B5EF4-FFF2-40B4-BE49-F238E27FC236}">
                <a16:creationId xmlns:a16="http://schemas.microsoft.com/office/drawing/2014/main" id="{5E4F4E3D-D5BB-257C-1991-EE90D33C3C44}"/>
              </a:ext>
            </a:extLst>
          </p:cNvPr>
          <p:cNvSpPr txBox="1"/>
          <p:nvPr/>
        </p:nvSpPr>
        <p:spPr>
          <a:xfrm>
            <a:off x="11357746" y="195877"/>
            <a:ext cx="216025" cy="200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 dirty="0">
                <a:solidFill>
                  <a:srgbClr val="564774"/>
                </a:solidFill>
              </a:rPr>
              <a:t>1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7C33B2EE-8461-DEEB-3A86-8CF8EC980183}"/>
              </a:ext>
            </a:extLst>
          </p:cNvPr>
          <p:cNvSpPr txBox="1"/>
          <p:nvPr/>
        </p:nvSpPr>
        <p:spPr>
          <a:xfrm>
            <a:off x="11357746" y="667414"/>
            <a:ext cx="216025" cy="200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 dirty="0">
                <a:solidFill>
                  <a:srgbClr val="564774"/>
                </a:solidFill>
              </a:rPr>
              <a:t>2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6B3D1CE6-57D3-DF2F-D220-90FD6BD57A7B}"/>
              </a:ext>
            </a:extLst>
          </p:cNvPr>
          <p:cNvSpPr txBox="1"/>
          <p:nvPr/>
        </p:nvSpPr>
        <p:spPr>
          <a:xfrm>
            <a:off x="11362851" y="1123805"/>
            <a:ext cx="216025" cy="200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 dirty="0">
                <a:solidFill>
                  <a:srgbClr val="564774"/>
                </a:solidFill>
              </a:rPr>
              <a:t>3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9C391D8D-A474-F37D-3DDF-2AA6E771835D}"/>
              </a:ext>
            </a:extLst>
          </p:cNvPr>
          <p:cNvSpPr txBox="1"/>
          <p:nvPr/>
        </p:nvSpPr>
        <p:spPr>
          <a:xfrm>
            <a:off x="11369653" y="1595041"/>
            <a:ext cx="216025" cy="200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 dirty="0">
                <a:solidFill>
                  <a:srgbClr val="564774"/>
                </a:solidFill>
              </a:rPr>
              <a:t>4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E2AD04E7-136E-C369-AED0-4022CD1295DF}"/>
              </a:ext>
            </a:extLst>
          </p:cNvPr>
          <p:cNvSpPr txBox="1"/>
          <p:nvPr/>
        </p:nvSpPr>
        <p:spPr>
          <a:xfrm>
            <a:off x="11364792" y="2074060"/>
            <a:ext cx="216025" cy="200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 dirty="0">
                <a:solidFill>
                  <a:srgbClr val="564774"/>
                </a:solidFill>
              </a:rPr>
              <a:t>5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93B351F9-E690-CAEE-08B0-0E41B9C23E7A}"/>
              </a:ext>
            </a:extLst>
          </p:cNvPr>
          <p:cNvSpPr txBox="1"/>
          <p:nvPr/>
        </p:nvSpPr>
        <p:spPr>
          <a:xfrm>
            <a:off x="11369652" y="2552200"/>
            <a:ext cx="216025" cy="200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 dirty="0">
                <a:solidFill>
                  <a:srgbClr val="564774"/>
                </a:solidFill>
              </a:rPr>
              <a:t>6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2E6D922A-D691-D346-D8B6-4E64FBC85800}"/>
              </a:ext>
            </a:extLst>
          </p:cNvPr>
          <p:cNvSpPr txBox="1"/>
          <p:nvPr/>
        </p:nvSpPr>
        <p:spPr>
          <a:xfrm>
            <a:off x="11373516" y="3030340"/>
            <a:ext cx="216025" cy="200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 dirty="0">
                <a:solidFill>
                  <a:srgbClr val="564774"/>
                </a:solidFill>
              </a:rPr>
              <a:t>7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496FF68B-C151-FC21-65F7-37A82F1FD66F}"/>
              </a:ext>
            </a:extLst>
          </p:cNvPr>
          <p:cNvSpPr txBox="1"/>
          <p:nvPr/>
        </p:nvSpPr>
        <p:spPr>
          <a:xfrm>
            <a:off x="11369654" y="3568251"/>
            <a:ext cx="216025" cy="200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 dirty="0">
                <a:solidFill>
                  <a:srgbClr val="564774"/>
                </a:solidFill>
              </a:rPr>
              <a:t>8</a:t>
            </a:r>
          </a:p>
        </p:txBody>
      </p:sp>
      <p:pic>
        <p:nvPicPr>
          <p:cNvPr id="29" name="Graphic 28" descr="Docent met effen opvulling">
            <a:hlinkClick r:id="rId18" action="ppaction://hlinksldjump"/>
            <a:extLst>
              <a:ext uri="{FF2B5EF4-FFF2-40B4-BE49-F238E27FC236}">
                <a16:creationId xmlns:a16="http://schemas.microsoft.com/office/drawing/2014/main" id="{D9725B1C-5B3C-6D85-6CF5-949C970DDDD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1582453" y="535245"/>
            <a:ext cx="457200" cy="457200"/>
          </a:xfrm>
          <a:prstGeom prst="rect">
            <a:avLst/>
          </a:prstGeom>
        </p:spPr>
      </p:pic>
      <p:pic>
        <p:nvPicPr>
          <p:cNvPr id="30" name="Graphic 29" descr="Groep mannen met effen opvulling">
            <a:hlinkClick r:id="rId21" action="ppaction://hlinksldjump"/>
            <a:extLst>
              <a:ext uri="{FF2B5EF4-FFF2-40B4-BE49-F238E27FC236}">
                <a16:creationId xmlns:a16="http://schemas.microsoft.com/office/drawing/2014/main" id="{CD89DE3D-F4A3-0379-B76C-249DE802409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1599013" y="2898402"/>
            <a:ext cx="457200" cy="4572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6757389-C8D4-5CF7-2C8D-2BEF3FE6F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7480" y="115845"/>
            <a:ext cx="8036611" cy="1296000"/>
          </a:xfrm>
        </p:spPr>
        <p:txBody>
          <a:bodyPr/>
          <a:lstStyle/>
          <a:p>
            <a:r>
              <a:rPr lang="nl-NL" sz="3200" dirty="0"/>
              <a:t>3. Interpretatie</a:t>
            </a:r>
            <a:r>
              <a:rPr lang="nl-NL" sz="3200" baseline="0" dirty="0"/>
              <a:t> van bewijs en richtlijnen</a:t>
            </a:r>
            <a:endParaRPr lang="nl-NL" sz="3200" dirty="0"/>
          </a:p>
        </p:txBody>
      </p:sp>
      <p:pic>
        <p:nvPicPr>
          <p:cNvPr id="3" name="Graphic 2" descr="Gloeilamp en tandwiel silhouet">
            <a:hlinkClick r:id="rId24" action="ppaction://hlinksldjump"/>
            <a:extLst>
              <a:ext uri="{FF2B5EF4-FFF2-40B4-BE49-F238E27FC236}">
                <a16:creationId xmlns:a16="http://schemas.microsoft.com/office/drawing/2014/main" id="{1F4B3C66-FF80-DC6A-C570-BA0D809F7C01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38171" y="6296860"/>
            <a:ext cx="514800" cy="514800"/>
          </a:xfrm>
          <a:prstGeom prst="rect">
            <a:avLst/>
          </a:prstGeom>
        </p:spPr>
      </p:pic>
      <p:pic>
        <p:nvPicPr>
          <p:cNvPr id="4" name="Graphic 3" descr="Klantbeoordeling met effen opvulling">
            <a:hlinkClick r:id="rId27" action="ppaction://hlinksldjump"/>
            <a:extLst>
              <a:ext uri="{FF2B5EF4-FFF2-40B4-BE49-F238E27FC236}">
                <a16:creationId xmlns:a16="http://schemas.microsoft.com/office/drawing/2014/main" id="{7EDA0526-686A-2803-5949-4C53FEA21BC1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1575546" y="3426563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2625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802C38E3-B250-165A-1A45-8237844C4E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Doel: een zo simpel mogelijk behandelregime die bij de zorgverlener past</a:t>
            </a:r>
          </a:p>
          <a:p>
            <a:r>
              <a:rPr lang="nl-NL" dirty="0"/>
              <a:t>Alle zorgverleners kijken kritisch welke zorg binnen hun behandeling nodig is</a:t>
            </a:r>
          </a:p>
          <a:p>
            <a:r>
              <a:rPr lang="nl-NL" dirty="0">
                <a:solidFill>
                  <a:srgbClr val="EA5184"/>
                </a:solidFill>
              </a:rPr>
              <a:t>De regieondersteuner</a:t>
            </a:r>
            <a:r>
              <a:rPr lang="nl-NL" dirty="0">
                <a:solidFill>
                  <a:srgbClr val="564774"/>
                </a:solidFill>
              </a:rPr>
              <a:t> </a:t>
            </a:r>
            <a:r>
              <a:rPr lang="nl-NL" dirty="0">
                <a:solidFill>
                  <a:schemeClr val="tx1"/>
                </a:solidFill>
              </a:rPr>
              <a:t>beoordeelt als volgt:</a:t>
            </a:r>
            <a:endParaRPr lang="nl-NL" dirty="0">
              <a:solidFill>
                <a:srgbClr val="EA5184"/>
              </a:solidFill>
            </a:endParaRPr>
          </a:p>
          <a:p>
            <a:pPr marL="252000" lvl="1" indent="0">
              <a:buNone/>
            </a:pPr>
            <a:endParaRPr lang="nl-NL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AA437BC-9034-1D5D-A38F-5E8CD434E7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0661809"/>
              </p:ext>
            </p:extLst>
          </p:nvPr>
        </p:nvGraphicFramePr>
        <p:xfrm>
          <a:off x="1993131" y="3429000"/>
          <a:ext cx="3921041" cy="2566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" name="Graphic 29" descr="Proost met effen opvulling">
            <a:hlinkClick r:id="rId8" action="ppaction://hlinksldjump"/>
            <a:extLst>
              <a:ext uri="{FF2B5EF4-FFF2-40B4-BE49-F238E27FC236}">
                <a16:creationId xmlns:a16="http://schemas.microsoft.com/office/drawing/2014/main" id="{DFFD453D-5208-5809-A221-A2C3E47D17A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582454" y="74012"/>
            <a:ext cx="457199" cy="457199"/>
          </a:xfrm>
          <a:prstGeom prst="rect">
            <a:avLst/>
          </a:prstGeom>
        </p:spPr>
      </p:pic>
      <p:pic>
        <p:nvPicPr>
          <p:cNvPr id="32" name="Graphic 31" descr="Ontvangstbewijs met effen opvulling">
            <a:hlinkClick r:id="rId11" action="ppaction://hlinksldjump"/>
            <a:extLst>
              <a:ext uri="{FF2B5EF4-FFF2-40B4-BE49-F238E27FC236}">
                <a16:creationId xmlns:a16="http://schemas.microsoft.com/office/drawing/2014/main" id="{C723AAF6-CD41-AE97-AE49-9E0B5EB8862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577988" y="992445"/>
            <a:ext cx="457199" cy="457199"/>
          </a:xfrm>
          <a:prstGeom prst="rect">
            <a:avLst/>
          </a:prstGeom>
        </p:spPr>
      </p:pic>
      <p:pic>
        <p:nvPicPr>
          <p:cNvPr id="35" name="Graphic 34" descr="Medicijnen met effen opvulling">
            <a:hlinkClick r:id="rId14" action="ppaction://hlinksldjump"/>
            <a:extLst>
              <a:ext uri="{FF2B5EF4-FFF2-40B4-BE49-F238E27FC236}">
                <a16:creationId xmlns:a16="http://schemas.microsoft.com/office/drawing/2014/main" id="{2270ECEC-66F3-2E15-30AE-E7AA4956E4C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1577987" y="1948504"/>
            <a:ext cx="457200" cy="457200"/>
          </a:xfrm>
          <a:prstGeom prst="rect">
            <a:avLst/>
          </a:prstGeom>
        </p:spPr>
      </p:pic>
      <p:pic>
        <p:nvPicPr>
          <p:cNvPr id="36" name="Graphic 35" descr="Toekomst met effen opvulling">
            <a:hlinkClick r:id="rId17" action="ppaction://hlinksldjump"/>
            <a:extLst>
              <a:ext uri="{FF2B5EF4-FFF2-40B4-BE49-F238E27FC236}">
                <a16:creationId xmlns:a16="http://schemas.microsoft.com/office/drawing/2014/main" id="{705883E9-1A84-F879-FAAC-620C039D6DF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1577987" y="2423453"/>
            <a:ext cx="457200" cy="457200"/>
          </a:xfrm>
          <a:prstGeom prst="rect">
            <a:avLst/>
          </a:prstGeom>
        </p:spPr>
      </p:pic>
      <p:sp>
        <p:nvSpPr>
          <p:cNvPr id="38" name="Tekstvak 37">
            <a:extLst>
              <a:ext uri="{FF2B5EF4-FFF2-40B4-BE49-F238E27FC236}">
                <a16:creationId xmlns:a16="http://schemas.microsoft.com/office/drawing/2014/main" id="{1D41EC7D-AAAB-86B6-EBFE-A28C44742711}"/>
              </a:ext>
            </a:extLst>
          </p:cNvPr>
          <p:cNvSpPr txBox="1"/>
          <p:nvPr/>
        </p:nvSpPr>
        <p:spPr>
          <a:xfrm>
            <a:off x="11357746" y="195877"/>
            <a:ext cx="216025" cy="200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 dirty="0">
                <a:solidFill>
                  <a:srgbClr val="564774"/>
                </a:solidFill>
              </a:rPr>
              <a:t>1</a:t>
            </a:r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87375490-3B0F-582B-A9ED-3E8AFED36B28}"/>
              </a:ext>
            </a:extLst>
          </p:cNvPr>
          <p:cNvSpPr txBox="1"/>
          <p:nvPr/>
        </p:nvSpPr>
        <p:spPr>
          <a:xfrm>
            <a:off x="11357746" y="667414"/>
            <a:ext cx="216025" cy="200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 dirty="0">
                <a:solidFill>
                  <a:srgbClr val="564774"/>
                </a:solidFill>
              </a:rPr>
              <a:t>2</a:t>
            </a: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D5E56214-EEE8-079B-ED8B-8B4BFAF1710D}"/>
              </a:ext>
            </a:extLst>
          </p:cNvPr>
          <p:cNvSpPr txBox="1"/>
          <p:nvPr/>
        </p:nvSpPr>
        <p:spPr>
          <a:xfrm>
            <a:off x="11362851" y="1123805"/>
            <a:ext cx="216025" cy="200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 dirty="0">
                <a:solidFill>
                  <a:srgbClr val="564774"/>
                </a:solidFill>
              </a:rPr>
              <a:t>3</a:t>
            </a:r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F7828D9B-419A-A46B-6F9A-CC524C36177D}"/>
              </a:ext>
            </a:extLst>
          </p:cNvPr>
          <p:cNvSpPr txBox="1"/>
          <p:nvPr/>
        </p:nvSpPr>
        <p:spPr>
          <a:xfrm>
            <a:off x="11369653" y="1595041"/>
            <a:ext cx="216025" cy="200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 dirty="0">
                <a:solidFill>
                  <a:srgbClr val="564774"/>
                </a:solidFill>
              </a:rPr>
              <a:t>4</a:t>
            </a:r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72085EDE-B624-4786-F013-05A48705821E}"/>
              </a:ext>
            </a:extLst>
          </p:cNvPr>
          <p:cNvSpPr txBox="1"/>
          <p:nvPr/>
        </p:nvSpPr>
        <p:spPr>
          <a:xfrm>
            <a:off x="11364792" y="2074060"/>
            <a:ext cx="216025" cy="200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 dirty="0">
                <a:solidFill>
                  <a:srgbClr val="564774"/>
                </a:solidFill>
              </a:rPr>
              <a:t>5</a:t>
            </a:r>
          </a:p>
        </p:txBody>
      </p:sp>
      <p:sp>
        <p:nvSpPr>
          <p:cNvPr id="43" name="Tekstvak 42">
            <a:extLst>
              <a:ext uri="{FF2B5EF4-FFF2-40B4-BE49-F238E27FC236}">
                <a16:creationId xmlns:a16="http://schemas.microsoft.com/office/drawing/2014/main" id="{278411F5-F697-9207-B2B6-A734E1E9B433}"/>
              </a:ext>
            </a:extLst>
          </p:cNvPr>
          <p:cNvSpPr txBox="1"/>
          <p:nvPr/>
        </p:nvSpPr>
        <p:spPr>
          <a:xfrm>
            <a:off x="11369652" y="2552200"/>
            <a:ext cx="216025" cy="200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 dirty="0">
                <a:solidFill>
                  <a:srgbClr val="564774"/>
                </a:solidFill>
              </a:rPr>
              <a:t>6</a:t>
            </a:r>
          </a:p>
        </p:txBody>
      </p:sp>
      <p:sp>
        <p:nvSpPr>
          <p:cNvPr id="44" name="Tekstvak 43">
            <a:extLst>
              <a:ext uri="{FF2B5EF4-FFF2-40B4-BE49-F238E27FC236}">
                <a16:creationId xmlns:a16="http://schemas.microsoft.com/office/drawing/2014/main" id="{E20D5AC5-92EA-685D-FF9E-49E9AEA90558}"/>
              </a:ext>
            </a:extLst>
          </p:cNvPr>
          <p:cNvSpPr txBox="1"/>
          <p:nvPr/>
        </p:nvSpPr>
        <p:spPr>
          <a:xfrm>
            <a:off x="11373516" y="3030340"/>
            <a:ext cx="216025" cy="200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 dirty="0">
                <a:solidFill>
                  <a:srgbClr val="564774"/>
                </a:solidFill>
              </a:rPr>
              <a:t>7</a:t>
            </a:r>
          </a:p>
        </p:txBody>
      </p:sp>
      <p:sp>
        <p:nvSpPr>
          <p:cNvPr id="45" name="Tekstvak 44">
            <a:extLst>
              <a:ext uri="{FF2B5EF4-FFF2-40B4-BE49-F238E27FC236}">
                <a16:creationId xmlns:a16="http://schemas.microsoft.com/office/drawing/2014/main" id="{B9052E99-4E61-FF2E-8FF4-BC7D7655459F}"/>
              </a:ext>
            </a:extLst>
          </p:cNvPr>
          <p:cNvSpPr txBox="1"/>
          <p:nvPr/>
        </p:nvSpPr>
        <p:spPr>
          <a:xfrm>
            <a:off x="11369654" y="3568251"/>
            <a:ext cx="216025" cy="200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 dirty="0">
                <a:solidFill>
                  <a:srgbClr val="564774"/>
                </a:solidFill>
              </a:rPr>
              <a:t>8</a:t>
            </a:r>
          </a:p>
        </p:txBody>
      </p:sp>
      <p:pic>
        <p:nvPicPr>
          <p:cNvPr id="46" name="Graphic 45" descr="Docent met effen opvulling">
            <a:hlinkClick r:id="rId20" action="ppaction://hlinksldjump"/>
            <a:extLst>
              <a:ext uri="{FF2B5EF4-FFF2-40B4-BE49-F238E27FC236}">
                <a16:creationId xmlns:a16="http://schemas.microsoft.com/office/drawing/2014/main" id="{F43AFCCF-5148-6E59-7A4A-1C178CC7939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1582453" y="535245"/>
            <a:ext cx="457200" cy="457200"/>
          </a:xfrm>
          <a:prstGeom prst="rect">
            <a:avLst/>
          </a:prstGeom>
        </p:spPr>
      </p:pic>
      <p:pic>
        <p:nvPicPr>
          <p:cNvPr id="47" name="Graphic 46" descr="Groep mannen met effen opvulling">
            <a:hlinkClick r:id="rId23" action="ppaction://hlinksldjump"/>
            <a:extLst>
              <a:ext uri="{FF2B5EF4-FFF2-40B4-BE49-F238E27FC236}">
                <a16:creationId xmlns:a16="http://schemas.microsoft.com/office/drawing/2014/main" id="{D6C7F069-224F-0491-92D9-920721F9608E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1599013" y="2898402"/>
            <a:ext cx="457200" cy="457200"/>
          </a:xfrm>
          <a:prstGeom prst="rect">
            <a:avLst/>
          </a:prstGeom>
        </p:spPr>
      </p:pic>
      <p:pic>
        <p:nvPicPr>
          <p:cNvPr id="49" name="Graphic 48" descr="Cirkeldiagram met effen opvulling">
            <a:hlinkClick r:id="rId26" action="ppaction://hlinksldjump"/>
            <a:extLst>
              <a:ext uri="{FF2B5EF4-FFF2-40B4-BE49-F238E27FC236}">
                <a16:creationId xmlns:a16="http://schemas.microsoft.com/office/drawing/2014/main" id="{F895010C-BDB1-79D3-D234-E40030ADD8C2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1577987" y="1470364"/>
            <a:ext cx="457200" cy="4572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27BD4D2-4E36-72A7-6CCD-F4CCF1CE8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6163" y="116776"/>
            <a:ext cx="8603992" cy="1296000"/>
          </a:xfrm>
        </p:spPr>
        <p:txBody>
          <a:bodyPr/>
          <a:lstStyle/>
          <a:p>
            <a:r>
              <a:rPr lang="nl-NL" sz="3200" dirty="0"/>
              <a:t>4. Beoordeling</a:t>
            </a:r>
            <a:r>
              <a:rPr lang="nl-NL" sz="3200" baseline="0" dirty="0"/>
              <a:t> van behandelplan als geheel</a:t>
            </a:r>
            <a:endParaRPr lang="nl-NL" sz="3200" dirty="0"/>
          </a:p>
        </p:txBody>
      </p:sp>
      <p:pic>
        <p:nvPicPr>
          <p:cNvPr id="4" name="Graphic 3" descr="Gloeilamp en tandwiel silhouet">
            <a:hlinkClick r:id="rId29" action="ppaction://hlinksldjump"/>
            <a:extLst>
              <a:ext uri="{FF2B5EF4-FFF2-40B4-BE49-F238E27FC236}">
                <a16:creationId xmlns:a16="http://schemas.microsoft.com/office/drawing/2014/main" id="{4512B3EA-16A0-1867-785E-E560542771B2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38171" y="6296860"/>
            <a:ext cx="514800" cy="514800"/>
          </a:xfrm>
          <a:prstGeom prst="rect">
            <a:avLst/>
          </a:prstGeom>
        </p:spPr>
      </p:pic>
      <p:pic>
        <p:nvPicPr>
          <p:cNvPr id="6" name="Graphic 5" descr="Klantbeoordeling met effen opvulling">
            <a:hlinkClick r:id="rId32" action="ppaction://hlinksldjump"/>
            <a:extLst>
              <a:ext uri="{FF2B5EF4-FFF2-40B4-BE49-F238E27FC236}">
                <a16:creationId xmlns:a16="http://schemas.microsoft.com/office/drawing/2014/main" id="{F614B6B7-13D2-DAE2-931F-356D48BA467A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11575546" y="3426563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362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6A0014E-DA00-1FED-9ABC-F005993DD121}"/>
              </a:ext>
            </a:extLst>
          </p:cNvPr>
          <p:cNvSpPr txBox="1">
            <a:spLocks/>
          </p:cNvSpPr>
          <p:nvPr/>
        </p:nvSpPr>
        <p:spPr bwMode="gray">
          <a:xfrm>
            <a:off x="2606163" y="116632"/>
            <a:ext cx="8676000" cy="129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1088937" rtl="0" eaLnBrk="1" latinLnBrk="0" hangingPunct="1">
              <a:spcBef>
                <a:spcPct val="0"/>
              </a:spcBef>
              <a:buNone/>
              <a:defRPr sz="3802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sz="3200" dirty="0"/>
              <a:t>4. Beoordeling van behandelplan als geheel</a:t>
            </a:r>
          </a:p>
        </p:txBody>
      </p:sp>
      <p:sp>
        <p:nvSpPr>
          <p:cNvPr id="45" name="Content Placeholder 44">
            <a:extLst>
              <a:ext uri="{FF2B5EF4-FFF2-40B4-BE49-F238E27FC236}">
                <a16:creationId xmlns:a16="http://schemas.microsoft.com/office/drawing/2014/main" id="{48F5550F-F49F-36C0-84C6-88CD37827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9395" y="1661196"/>
            <a:ext cx="6408712" cy="3535607"/>
          </a:xfrm>
        </p:spPr>
        <p:txBody>
          <a:bodyPr/>
          <a:lstStyle/>
          <a:p>
            <a:r>
              <a:rPr lang="nl-NL" dirty="0"/>
              <a:t>Overzicht van alle ziekten en hun ziektelast</a:t>
            </a:r>
          </a:p>
          <a:p>
            <a:r>
              <a:rPr lang="nl-NL" dirty="0"/>
              <a:t>Overzicht in betrokken behandelaren, behandelingen en behandellast en </a:t>
            </a:r>
            <a:r>
              <a:rPr lang="nl-NL" i="1" dirty="0"/>
              <a:t>praktische haalbaarheid</a:t>
            </a:r>
          </a:p>
          <a:p>
            <a:pPr lvl="1"/>
            <a:r>
              <a:rPr lang="nl-NL" sz="2000" dirty="0"/>
              <a:t>Aantal afspraken, medicijnen (therapietrouwheid), niet-medicamenteuze adviezen, fysiotherapie, psychologische behandelingen</a:t>
            </a:r>
          </a:p>
          <a:p>
            <a:r>
              <a:rPr lang="nl-NL" dirty="0"/>
              <a:t>Interacties tussen behandelingen, risico op nadelige effecten, tegenstrijdige adviezen</a:t>
            </a:r>
          </a:p>
          <a:p>
            <a:r>
              <a:rPr lang="nl-NL" dirty="0"/>
              <a:t>Verenigbaarheid met prognose/tijdspad en doelen</a:t>
            </a:r>
          </a:p>
        </p:txBody>
      </p:sp>
      <p:graphicFrame>
        <p:nvGraphicFramePr>
          <p:cNvPr id="46" name="Diagram 45">
            <a:extLst>
              <a:ext uri="{FF2B5EF4-FFF2-40B4-BE49-F238E27FC236}">
                <a16:creationId xmlns:a16="http://schemas.microsoft.com/office/drawing/2014/main" id="{8446E9FA-4CE1-9395-997C-54D69712F1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0308045"/>
              </p:ext>
            </p:extLst>
          </p:nvPr>
        </p:nvGraphicFramePr>
        <p:xfrm>
          <a:off x="624979" y="1685439"/>
          <a:ext cx="3240360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Graphic 1" descr="Proost met effen opvulling">
            <a:hlinkClick r:id="rId8" action="ppaction://hlinksldjump"/>
            <a:extLst>
              <a:ext uri="{FF2B5EF4-FFF2-40B4-BE49-F238E27FC236}">
                <a16:creationId xmlns:a16="http://schemas.microsoft.com/office/drawing/2014/main" id="{589852F5-9A03-91AC-8FA8-6173E1E94B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582454" y="74012"/>
            <a:ext cx="457199" cy="457199"/>
          </a:xfrm>
          <a:prstGeom prst="rect">
            <a:avLst/>
          </a:prstGeom>
        </p:spPr>
      </p:pic>
      <p:pic>
        <p:nvPicPr>
          <p:cNvPr id="5" name="Graphic 4" descr="Ontvangstbewijs met effen opvulling">
            <a:hlinkClick r:id="rId11" action="ppaction://hlinksldjump"/>
            <a:extLst>
              <a:ext uri="{FF2B5EF4-FFF2-40B4-BE49-F238E27FC236}">
                <a16:creationId xmlns:a16="http://schemas.microsoft.com/office/drawing/2014/main" id="{19F4F8E6-BAED-77CC-2D1A-8CCD52A6703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577988" y="992445"/>
            <a:ext cx="457199" cy="457199"/>
          </a:xfrm>
          <a:prstGeom prst="rect">
            <a:avLst/>
          </a:prstGeom>
        </p:spPr>
      </p:pic>
      <p:pic>
        <p:nvPicPr>
          <p:cNvPr id="8" name="Graphic 7" descr="Medicijnen met effen opvulling">
            <a:hlinkClick r:id="rId14" action="ppaction://hlinksldjump"/>
            <a:extLst>
              <a:ext uri="{FF2B5EF4-FFF2-40B4-BE49-F238E27FC236}">
                <a16:creationId xmlns:a16="http://schemas.microsoft.com/office/drawing/2014/main" id="{AF805EFF-B26E-46B9-E2EC-1D221BC267B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1577987" y="1948504"/>
            <a:ext cx="457200" cy="457200"/>
          </a:xfrm>
          <a:prstGeom prst="rect">
            <a:avLst/>
          </a:prstGeom>
        </p:spPr>
      </p:pic>
      <p:pic>
        <p:nvPicPr>
          <p:cNvPr id="9" name="Graphic 8" descr="Toekomst met effen opvulling">
            <a:hlinkClick r:id="rId17" action="ppaction://hlinksldjump"/>
            <a:extLst>
              <a:ext uri="{FF2B5EF4-FFF2-40B4-BE49-F238E27FC236}">
                <a16:creationId xmlns:a16="http://schemas.microsoft.com/office/drawing/2014/main" id="{7B7779D1-160B-289D-6F3E-C23E63D0983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1577987" y="2423453"/>
            <a:ext cx="457200" cy="457200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1C257D2F-A591-0241-EE2A-2E044688E341}"/>
              </a:ext>
            </a:extLst>
          </p:cNvPr>
          <p:cNvSpPr txBox="1"/>
          <p:nvPr/>
        </p:nvSpPr>
        <p:spPr>
          <a:xfrm>
            <a:off x="11357746" y="195877"/>
            <a:ext cx="216025" cy="200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 dirty="0">
                <a:solidFill>
                  <a:srgbClr val="564774"/>
                </a:solidFill>
              </a:rPr>
              <a:t>1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9B83A2DE-F291-FB2C-F315-8DCD74DEF7CC}"/>
              </a:ext>
            </a:extLst>
          </p:cNvPr>
          <p:cNvSpPr txBox="1"/>
          <p:nvPr/>
        </p:nvSpPr>
        <p:spPr>
          <a:xfrm>
            <a:off x="11357746" y="667414"/>
            <a:ext cx="216025" cy="200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 dirty="0">
                <a:solidFill>
                  <a:srgbClr val="564774"/>
                </a:solidFill>
              </a:rPr>
              <a:t>2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CE9A8D1D-99B3-E5F4-01BB-4924AC3C53C7}"/>
              </a:ext>
            </a:extLst>
          </p:cNvPr>
          <p:cNvSpPr txBox="1"/>
          <p:nvPr/>
        </p:nvSpPr>
        <p:spPr>
          <a:xfrm>
            <a:off x="11362851" y="1123805"/>
            <a:ext cx="216025" cy="200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 dirty="0">
                <a:solidFill>
                  <a:srgbClr val="564774"/>
                </a:solidFill>
              </a:rPr>
              <a:t>3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450B467B-FAF9-EE4A-42A4-1A56C7C2F4B6}"/>
              </a:ext>
            </a:extLst>
          </p:cNvPr>
          <p:cNvSpPr txBox="1"/>
          <p:nvPr/>
        </p:nvSpPr>
        <p:spPr>
          <a:xfrm>
            <a:off x="11369653" y="1595041"/>
            <a:ext cx="216025" cy="200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 dirty="0">
                <a:solidFill>
                  <a:srgbClr val="564774"/>
                </a:solidFill>
              </a:rPr>
              <a:t>4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DA4328DA-93B5-99DC-EAC9-756F3365DA1C}"/>
              </a:ext>
            </a:extLst>
          </p:cNvPr>
          <p:cNvSpPr txBox="1"/>
          <p:nvPr/>
        </p:nvSpPr>
        <p:spPr>
          <a:xfrm>
            <a:off x="11364792" y="2074060"/>
            <a:ext cx="216025" cy="200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 dirty="0">
                <a:solidFill>
                  <a:srgbClr val="564774"/>
                </a:solidFill>
              </a:rPr>
              <a:t>5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E0120BAD-4711-0223-9A8C-59F8FD89DF21}"/>
              </a:ext>
            </a:extLst>
          </p:cNvPr>
          <p:cNvSpPr txBox="1"/>
          <p:nvPr/>
        </p:nvSpPr>
        <p:spPr>
          <a:xfrm>
            <a:off x="11369652" y="2552200"/>
            <a:ext cx="216025" cy="200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 dirty="0">
                <a:solidFill>
                  <a:srgbClr val="564774"/>
                </a:solidFill>
              </a:rPr>
              <a:t>6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D61651C4-71D3-32B3-9091-A75B0BA318BE}"/>
              </a:ext>
            </a:extLst>
          </p:cNvPr>
          <p:cNvSpPr txBox="1"/>
          <p:nvPr/>
        </p:nvSpPr>
        <p:spPr>
          <a:xfrm>
            <a:off x="11373516" y="3030340"/>
            <a:ext cx="216025" cy="200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 dirty="0">
                <a:solidFill>
                  <a:srgbClr val="564774"/>
                </a:solidFill>
              </a:rPr>
              <a:t>7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1985DCE6-2404-F3DE-02F9-483D311EF231}"/>
              </a:ext>
            </a:extLst>
          </p:cNvPr>
          <p:cNvSpPr txBox="1"/>
          <p:nvPr/>
        </p:nvSpPr>
        <p:spPr>
          <a:xfrm>
            <a:off x="11369654" y="3568251"/>
            <a:ext cx="216025" cy="200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 dirty="0">
                <a:solidFill>
                  <a:srgbClr val="564774"/>
                </a:solidFill>
              </a:rPr>
              <a:t>8</a:t>
            </a:r>
          </a:p>
        </p:txBody>
      </p:sp>
      <p:pic>
        <p:nvPicPr>
          <p:cNvPr id="27" name="Graphic 26" descr="Docent met effen opvulling">
            <a:hlinkClick r:id="rId20" action="ppaction://hlinksldjump"/>
            <a:extLst>
              <a:ext uri="{FF2B5EF4-FFF2-40B4-BE49-F238E27FC236}">
                <a16:creationId xmlns:a16="http://schemas.microsoft.com/office/drawing/2014/main" id="{B0D81186-328E-31F4-026C-707E24383A8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1582453" y="535245"/>
            <a:ext cx="457200" cy="457200"/>
          </a:xfrm>
          <a:prstGeom prst="rect">
            <a:avLst/>
          </a:prstGeom>
        </p:spPr>
      </p:pic>
      <p:pic>
        <p:nvPicPr>
          <p:cNvPr id="28" name="Graphic 27" descr="Groep mannen met effen opvulling">
            <a:hlinkClick r:id="rId23" action="ppaction://hlinksldjump"/>
            <a:extLst>
              <a:ext uri="{FF2B5EF4-FFF2-40B4-BE49-F238E27FC236}">
                <a16:creationId xmlns:a16="http://schemas.microsoft.com/office/drawing/2014/main" id="{02F08DB2-2783-4CFA-B2B6-07E248F6293B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1599013" y="2898402"/>
            <a:ext cx="457200" cy="457200"/>
          </a:xfrm>
          <a:prstGeom prst="rect">
            <a:avLst/>
          </a:prstGeom>
        </p:spPr>
      </p:pic>
      <p:pic>
        <p:nvPicPr>
          <p:cNvPr id="30" name="Graphic 29" descr="Cirkeldiagram met effen opvulling">
            <a:hlinkClick r:id="rId26" action="ppaction://hlinksldjump"/>
            <a:extLst>
              <a:ext uri="{FF2B5EF4-FFF2-40B4-BE49-F238E27FC236}">
                <a16:creationId xmlns:a16="http://schemas.microsoft.com/office/drawing/2014/main" id="{8C095F7E-C00D-5399-6091-059F11CD0E88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1577987" y="1470364"/>
            <a:ext cx="457200" cy="457200"/>
          </a:xfrm>
          <a:prstGeom prst="rect">
            <a:avLst/>
          </a:prstGeom>
        </p:spPr>
      </p:pic>
      <p:pic>
        <p:nvPicPr>
          <p:cNvPr id="6" name="Graphic 5" descr="Gloeilamp en tandwiel silhouet">
            <a:hlinkClick r:id="rId29" action="ppaction://hlinksldjump"/>
            <a:extLst>
              <a:ext uri="{FF2B5EF4-FFF2-40B4-BE49-F238E27FC236}">
                <a16:creationId xmlns:a16="http://schemas.microsoft.com/office/drawing/2014/main" id="{5F46AFC1-1C37-EBB2-42C1-578513CE4D2F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38171" y="6296860"/>
            <a:ext cx="514800" cy="514800"/>
          </a:xfrm>
          <a:prstGeom prst="rect">
            <a:avLst/>
          </a:prstGeom>
        </p:spPr>
      </p:pic>
      <p:pic>
        <p:nvPicPr>
          <p:cNvPr id="3" name="Graphic 2" descr="Klantbeoordeling met effen opvulling">
            <a:hlinkClick r:id="rId32" action="ppaction://hlinksldjump"/>
            <a:extLst>
              <a:ext uri="{FF2B5EF4-FFF2-40B4-BE49-F238E27FC236}">
                <a16:creationId xmlns:a16="http://schemas.microsoft.com/office/drawing/2014/main" id="{7452EEF7-7E1B-9E71-4C9A-D627A475E08B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11575546" y="3426563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2157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6A0014E-DA00-1FED-9ABC-F005993DD121}"/>
              </a:ext>
            </a:extLst>
          </p:cNvPr>
          <p:cNvSpPr txBox="1">
            <a:spLocks/>
          </p:cNvSpPr>
          <p:nvPr/>
        </p:nvSpPr>
        <p:spPr bwMode="gray">
          <a:xfrm>
            <a:off x="2606163" y="116632"/>
            <a:ext cx="8676000" cy="129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1088937" rtl="0" eaLnBrk="1" latinLnBrk="0" hangingPunct="1">
              <a:spcBef>
                <a:spcPct val="0"/>
              </a:spcBef>
              <a:buNone/>
              <a:defRPr sz="3802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sz="3200" dirty="0"/>
              <a:t>4. Beoordeling van behandelplan als geheel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7D59AD6-4B6A-40E3-3AAC-3C3B90C8B4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6675775"/>
              </p:ext>
            </p:extLst>
          </p:nvPr>
        </p:nvGraphicFramePr>
        <p:xfrm>
          <a:off x="624979" y="1694066"/>
          <a:ext cx="2944536" cy="1186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ontent Placeholder 44">
            <a:extLst>
              <a:ext uri="{FF2B5EF4-FFF2-40B4-BE49-F238E27FC236}">
                <a16:creationId xmlns:a16="http://schemas.microsoft.com/office/drawing/2014/main" id="{53C8B3DD-F424-C119-AC97-842EC591D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9395" y="1661196"/>
            <a:ext cx="6408712" cy="3535607"/>
          </a:xfrm>
        </p:spPr>
        <p:txBody>
          <a:bodyPr/>
          <a:lstStyle/>
          <a:p>
            <a:r>
              <a:rPr lang="nl-NL" dirty="0"/>
              <a:t>Behandelregime aansluiten op doelen, voorkeuren en wensen patiënt (Samen Beslissen)</a:t>
            </a:r>
          </a:p>
          <a:p>
            <a:r>
              <a:rPr lang="nl-NL" dirty="0"/>
              <a:t>Stop wat niet aansluit, conflicterend of dubbel is</a:t>
            </a:r>
          </a:p>
          <a:p>
            <a:r>
              <a:rPr lang="nl-NL" dirty="0"/>
              <a:t>Welke zorg is er nodig in het ziekenhuis en wat kan dichterbij huis?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2" name="Graphic 1" descr="Proost met effen opvulling">
            <a:hlinkClick r:id="rId8" action="ppaction://hlinksldjump"/>
            <a:extLst>
              <a:ext uri="{FF2B5EF4-FFF2-40B4-BE49-F238E27FC236}">
                <a16:creationId xmlns:a16="http://schemas.microsoft.com/office/drawing/2014/main" id="{F13B2C29-D139-C379-6621-AE99C08C41A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582454" y="74012"/>
            <a:ext cx="457199" cy="457199"/>
          </a:xfrm>
          <a:prstGeom prst="rect">
            <a:avLst/>
          </a:prstGeom>
        </p:spPr>
      </p:pic>
      <p:pic>
        <p:nvPicPr>
          <p:cNvPr id="8" name="Graphic 7" descr="Ontvangstbewijs met effen opvulling">
            <a:hlinkClick r:id="rId11" action="ppaction://hlinksldjump"/>
            <a:extLst>
              <a:ext uri="{FF2B5EF4-FFF2-40B4-BE49-F238E27FC236}">
                <a16:creationId xmlns:a16="http://schemas.microsoft.com/office/drawing/2014/main" id="{1254702E-87DC-8A28-DD1B-DF25B43F507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577988" y="992445"/>
            <a:ext cx="457199" cy="457199"/>
          </a:xfrm>
          <a:prstGeom prst="rect">
            <a:avLst/>
          </a:prstGeom>
        </p:spPr>
      </p:pic>
      <p:pic>
        <p:nvPicPr>
          <p:cNvPr id="11" name="Graphic 10" descr="Medicijnen met effen opvulling">
            <a:hlinkClick r:id="rId14" action="ppaction://hlinksldjump"/>
            <a:extLst>
              <a:ext uri="{FF2B5EF4-FFF2-40B4-BE49-F238E27FC236}">
                <a16:creationId xmlns:a16="http://schemas.microsoft.com/office/drawing/2014/main" id="{4F8E537B-51DA-EB10-95E2-C2511510AEA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1577987" y="1948504"/>
            <a:ext cx="457200" cy="457200"/>
          </a:xfrm>
          <a:prstGeom prst="rect">
            <a:avLst/>
          </a:prstGeom>
        </p:spPr>
      </p:pic>
      <p:pic>
        <p:nvPicPr>
          <p:cNvPr id="20" name="Graphic 19" descr="Toekomst met effen opvulling">
            <a:hlinkClick r:id="rId17" action="ppaction://hlinksldjump"/>
            <a:extLst>
              <a:ext uri="{FF2B5EF4-FFF2-40B4-BE49-F238E27FC236}">
                <a16:creationId xmlns:a16="http://schemas.microsoft.com/office/drawing/2014/main" id="{A7671E39-DB3F-9A80-048E-1ECCB940627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1577987" y="2423453"/>
            <a:ext cx="457200" cy="457200"/>
          </a:xfrm>
          <a:prstGeom prst="rect">
            <a:avLst/>
          </a:prstGeom>
        </p:spPr>
      </p:pic>
      <p:sp>
        <p:nvSpPr>
          <p:cNvPr id="22" name="Tekstvak 21">
            <a:extLst>
              <a:ext uri="{FF2B5EF4-FFF2-40B4-BE49-F238E27FC236}">
                <a16:creationId xmlns:a16="http://schemas.microsoft.com/office/drawing/2014/main" id="{D0DA8ECF-9D77-4FE7-E50D-EF3E1ADF592F}"/>
              </a:ext>
            </a:extLst>
          </p:cNvPr>
          <p:cNvSpPr txBox="1"/>
          <p:nvPr/>
        </p:nvSpPr>
        <p:spPr>
          <a:xfrm>
            <a:off x="11357746" y="195877"/>
            <a:ext cx="216025" cy="200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 dirty="0">
                <a:solidFill>
                  <a:srgbClr val="564774"/>
                </a:solidFill>
              </a:rPr>
              <a:t>1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3CD721EC-F496-023B-23F3-DE7B5AB7ECBF}"/>
              </a:ext>
            </a:extLst>
          </p:cNvPr>
          <p:cNvSpPr txBox="1"/>
          <p:nvPr/>
        </p:nvSpPr>
        <p:spPr>
          <a:xfrm>
            <a:off x="11357746" y="667414"/>
            <a:ext cx="216025" cy="200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 dirty="0">
                <a:solidFill>
                  <a:srgbClr val="564774"/>
                </a:solidFill>
              </a:rPr>
              <a:t>2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6FE96216-67EB-D59D-9BF9-99288BDD6241}"/>
              </a:ext>
            </a:extLst>
          </p:cNvPr>
          <p:cNvSpPr txBox="1"/>
          <p:nvPr/>
        </p:nvSpPr>
        <p:spPr>
          <a:xfrm>
            <a:off x="11362851" y="1123805"/>
            <a:ext cx="216025" cy="200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 dirty="0">
                <a:solidFill>
                  <a:srgbClr val="564774"/>
                </a:solidFill>
              </a:rPr>
              <a:t>3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D6326DB2-3749-C43F-B40B-EC90984D6EFE}"/>
              </a:ext>
            </a:extLst>
          </p:cNvPr>
          <p:cNvSpPr txBox="1"/>
          <p:nvPr/>
        </p:nvSpPr>
        <p:spPr>
          <a:xfrm>
            <a:off x="11369653" y="1595041"/>
            <a:ext cx="216025" cy="200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 dirty="0">
                <a:solidFill>
                  <a:srgbClr val="564774"/>
                </a:solidFill>
              </a:rPr>
              <a:t>4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05D603CC-13C0-7A45-CEE6-6B95CF457AB3}"/>
              </a:ext>
            </a:extLst>
          </p:cNvPr>
          <p:cNvSpPr txBox="1"/>
          <p:nvPr/>
        </p:nvSpPr>
        <p:spPr>
          <a:xfrm>
            <a:off x="11364792" y="2074060"/>
            <a:ext cx="216025" cy="200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 dirty="0">
                <a:solidFill>
                  <a:srgbClr val="564774"/>
                </a:solidFill>
              </a:rPr>
              <a:t>5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C53549C0-88D5-E5E6-F030-FB288BD28CA5}"/>
              </a:ext>
            </a:extLst>
          </p:cNvPr>
          <p:cNvSpPr txBox="1"/>
          <p:nvPr/>
        </p:nvSpPr>
        <p:spPr>
          <a:xfrm>
            <a:off x="11369652" y="2552200"/>
            <a:ext cx="216025" cy="200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 dirty="0">
                <a:solidFill>
                  <a:srgbClr val="564774"/>
                </a:solidFill>
              </a:rPr>
              <a:t>6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3932CDD7-3A0A-9D61-27CC-7CCB10D1A460}"/>
              </a:ext>
            </a:extLst>
          </p:cNvPr>
          <p:cNvSpPr txBox="1"/>
          <p:nvPr/>
        </p:nvSpPr>
        <p:spPr>
          <a:xfrm>
            <a:off x="11373516" y="3030340"/>
            <a:ext cx="216025" cy="200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 dirty="0">
                <a:solidFill>
                  <a:srgbClr val="564774"/>
                </a:solidFill>
              </a:rPr>
              <a:t>7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FEE7FB6F-4F9E-C3A0-6307-2296145F274E}"/>
              </a:ext>
            </a:extLst>
          </p:cNvPr>
          <p:cNvSpPr txBox="1"/>
          <p:nvPr/>
        </p:nvSpPr>
        <p:spPr>
          <a:xfrm>
            <a:off x="11369654" y="3568251"/>
            <a:ext cx="216025" cy="200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 dirty="0">
                <a:solidFill>
                  <a:srgbClr val="564774"/>
                </a:solidFill>
              </a:rPr>
              <a:t>8</a:t>
            </a:r>
          </a:p>
        </p:txBody>
      </p:sp>
      <p:pic>
        <p:nvPicPr>
          <p:cNvPr id="30" name="Graphic 29" descr="Docent met effen opvulling">
            <a:hlinkClick r:id="rId20" action="ppaction://hlinksldjump"/>
            <a:extLst>
              <a:ext uri="{FF2B5EF4-FFF2-40B4-BE49-F238E27FC236}">
                <a16:creationId xmlns:a16="http://schemas.microsoft.com/office/drawing/2014/main" id="{DEB6D464-3BE1-F1E4-C005-E977663CA6B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1582453" y="535245"/>
            <a:ext cx="457200" cy="457200"/>
          </a:xfrm>
          <a:prstGeom prst="rect">
            <a:avLst/>
          </a:prstGeom>
        </p:spPr>
      </p:pic>
      <p:pic>
        <p:nvPicPr>
          <p:cNvPr id="31" name="Graphic 30" descr="Groep mannen met effen opvulling">
            <a:hlinkClick r:id="rId23" action="ppaction://hlinksldjump"/>
            <a:extLst>
              <a:ext uri="{FF2B5EF4-FFF2-40B4-BE49-F238E27FC236}">
                <a16:creationId xmlns:a16="http://schemas.microsoft.com/office/drawing/2014/main" id="{DECBD7C3-DFC3-A43F-112B-5B7302EC575E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1599013" y="2898402"/>
            <a:ext cx="457200" cy="457200"/>
          </a:xfrm>
          <a:prstGeom prst="rect">
            <a:avLst/>
          </a:prstGeom>
        </p:spPr>
      </p:pic>
      <p:pic>
        <p:nvPicPr>
          <p:cNvPr id="33" name="Graphic 32" descr="Cirkeldiagram met effen opvulling">
            <a:hlinkClick r:id="rId26" action="ppaction://hlinksldjump"/>
            <a:extLst>
              <a:ext uri="{FF2B5EF4-FFF2-40B4-BE49-F238E27FC236}">
                <a16:creationId xmlns:a16="http://schemas.microsoft.com/office/drawing/2014/main" id="{07AD4823-E399-DC02-EC9D-B5B11762B106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1577987" y="1470364"/>
            <a:ext cx="457200" cy="457200"/>
          </a:xfrm>
          <a:prstGeom prst="rect">
            <a:avLst/>
          </a:prstGeom>
        </p:spPr>
      </p:pic>
      <p:pic>
        <p:nvPicPr>
          <p:cNvPr id="7" name="Graphic 6" descr="Gloeilamp en tandwiel silhouet">
            <a:hlinkClick r:id="rId29" action="ppaction://hlinksldjump"/>
            <a:extLst>
              <a:ext uri="{FF2B5EF4-FFF2-40B4-BE49-F238E27FC236}">
                <a16:creationId xmlns:a16="http://schemas.microsoft.com/office/drawing/2014/main" id="{44835E8F-1B62-9887-54F5-28C3F37E6449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38171" y="6296860"/>
            <a:ext cx="514800" cy="514800"/>
          </a:xfrm>
          <a:prstGeom prst="rect">
            <a:avLst/>
          </a:prstGeom>
        </p:spPr>
      </p:pic>
      <p:pic>
        <p:nvPicPr>
          <p:cNvPr id="3" name="Graphic 2" descr="Klantbeoordeling met effen opvulling">
            <a:hlinkClick r:id="rId32" action="ppaction://hlinksldjump"/>
            <a:extLst>
              <a:ext uri="{FF2B5EF4-FFF2-40B4-BE49-F238E27FC236}">
                <a16:creationId xmlns:a16="http://schemas.microsoft.com/office/drawing/2014/main" id="{E6A08DBE-6503-444F-4E13-59DB24DC2476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11575546" y="3426563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20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ijdelijke aanduiding voor inhoud 3">
            <a:extLst>
              <a:ext uri="{FF2B5EF4-FFF2-40B4-BE49-F238E27FC236}">
                <a16:creationId xmlns:a16="http://schemas.microsoft.com/office/drawing/2014/main" id="{D2B88165-58A9-02BD-85BD-D7F9E61A93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9468311"/>
              </p:ext>
            </p:extLst>
          </p:nvPr>
        </p:nvGraphicFramePr>
        <p:xfrm>
          <a:off x="120923" y="2060848"/>
          <a:ext cx="11747548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Graphic 7" descr="Gloeilamp en tandwiel silhouet">
            <a:extLst>
              <a:ext uri="{FF2B5EF4-FFF2-40B4-BE49-F238E27FC236}">
                <a16:creationId xmlns:a16="http://schemas.microsoft.com/office/drawing/2014/main" id="{6C86BAE3-D7C4-3BD7-1CD2-F6940DDAFE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69595" y="2924944"/>
            <a:ext cx="533056" cy="533056"/>
          </a:xfrm>
          <a:prstGeom prst="rect">
            <a:avLst/>
          </a:prstGeom>
        </p:spPr>
      </p:pic>
      <p:pic>
        <p:nvPicPr>
          <p:cNvPr id="10" name="Graphic 9" descr="Vergadering silhouet">
            <a:extLst>
              <a:ext uri="{FF2B5EF4-FFF2-40B4-BE49-F238E27FC236}">
                <a16:creationId xmlns:a16="http://schemas.microsoft.com/office/drawing/2014/main" id="{20FB016F-ADF5-834A-5657-ECE4A5BA69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771583" y="2874440"/>
            <a:ext cx="533056" cy="533056"/>
          </a:xfrm>
          <a:prstGeom prst="rect">
            <a:avLst/>
          </a:prstGeom>
        </p:spPr>
      </p:pic>
      <p:pic>
        <p:nvPicPr>
          <p:cNvPr id="12" name="Graphic 11" descr="Cirkel met pijl silhouet">
            <a:extLst>
              <a:ext uri="{FF2B5EF4-FFF2-40B4-BE49-F238E27FC236}">
                <a16:creationId xmlns:a16="http://schemas.microsoft.com/office/drawing/2014/main" id="{81D43BAC-A7AB-E1CA-D716-0DA38D303D2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325171" y="2852936"/>
            <a:ext cx="533056" cy="533056"/>
          </a:xfrm>
          <a:prstGeom prst="rect">
            <a:avLst/>
          </a:prstGeom>
        </p:spPr>
      </p:pic>
      <p:pic>
        <p:nvPicPr>
          <p:cNvPr id="16" name="Graphic 15" descr="Vergrootglas silhouet">
            <a:extLst>
              <a:ext uri="{FF2B5EF4-FFF2-40B4-BE49-F238E27FC236}">
                <a16:creationId xmlns:a16="http://schemas.microsoft.com/office/drawing/2014/main" id="{D4519953-4763-3F1E-4B9B-020AFC48061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flipH="1">
            <a:off x="3793331" y="2924944"/>
            <a:ext cx="432048" cy="432048"/>
          </a:xfrm>
          <a:prstGeom prst="rect">
            <a:avLst/>
          </a:prstGeom>
        </p:spPr>
      </p:pic>
      <p:pic>
        <p:nvPicPr>
          <p:cNvPr id="5" name="Afbeelding 3" descr="Afbeelding met voedsel&#10;&#10;Automatisch gegenereerde beschrijving">
            <a:extLst>
              <a:ext uri="{FF2B5EF4-FFF2-40B4-BE49-F238E27FC236}">
                <a16:creationId xmlns:a16="http://schemas.microsoft.com/office/drawing/2014/main" id="{5C389FC9-37D9-E5EE-887F-5ABB98493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/>
          <a:srcRect r="15860" b="50000"/>
          <a:stretch>
            <a:fillRect/>
          </a:stretch>
        </p:blipFill>
        <p:spPr bwMode="auto">
          <a:xfrm>
            <a:off x="11403621" y="6236783"/>
            <a:ext cx="5905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Graphic 5" descr="Questions with solid fill">
            <a:extLst>
              <a:ext uri="{FF2B5EF4-FFF2-40B4-BE49-F238E27FC236}">
                <a16:creationId xmlns:a16="http://schemas.microsoft.com/office/drawing/2014/main" id="{6DCD0672-BDA9-921C-4452-94CC7120843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373515" y="2915940"/>
            <a:ext cx="509000" cy="509000"/>
          </a:xfrm>
          <a:prstGeom prst="rect">
            <a:avLst/>
          </a:prstGeom>
        </p:spPr>
      </p:pic>
      <p:sp>
        <p:nvSpPr>
          <p:cNvPr id="11" name="Titel 2">
            <a:extLst>
              <a:ext uri="{FF2B5EF4-FFF2-40B4-BE49-F238E27FC236}">
                <a16:creationId xmlns:a16="http://schemas.microsoft.com/office/drawing/2014/main" id="{8A145B68-2882-F920-7D80-E0EB713E4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9171" y="44696"/>
            <a:ext cx="8676000" cy="1296000"/>
          </a:xfrm>
        </p:spPr>
        <p:txBody>
          <a:bodyPr/>
          <a:lstStyle/>
          <a:p>
            <a:r>
              <a:rPr lang="nl-NL" sz="3200" dirty="0"/>
              <a:t>Inhoud</a:t>
            </a:r>
          </a:p>
        </p:txBody>
      </p:sp>
    </p:spTree>
    <p:extLst>
      <p:ext uri="{BB962C8B-B14F-4D97-AF65-F5344CB8AC3E}">
        <p14:creationId xmlns:p14="http://schemas.microsoft.com/office/powerpoint/2010/main" val="12779917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6A0014E-DA00-1FED-9ABC-F005993DD121}"/>
              </a:ext>
            </a:extLst>
          </p:cNvPr>
          <p:cNvSpPr txBox="1">
            <a:spLocks/>
          </p:cNvSpPr>
          <p:nvPr/>
        </p:nvSpPr>
        <p:spPr bwMode="gray">
          <a:xfrm>
            <a:off x="2606163" y="116632"/>
            <a:ext cx="8676000" cy="129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1088937" rtl="0" eaLnBrk="1" latinLnBrk="0" hangingPunct="1">
              <a:spcBef>
                <a:spcPct val="0"/>
              </a:spcBef>
              <a:buNone/>
              <a:defRPr sz="3802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sz="3200" dirty="0"/>
              <a:t>4. Beoordeling van behandelplan als geheel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743C69B-AACF-1925-CF42-0A2E561FC9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7745419"/>
              </p:ext>
            </p:extLst>
          </p:nvPr>
        </p:nvGraphicFramePr>
        <p:xfrm>
          <a:off x="624979" y="1694066"/>
          <a:ext cx="2808312" cy="1143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ontent Placeholder 44">
            <a:extLst>
              <a:ext uri="{FF2B5EF4-FFF2-40B4-BE49-F238E27FC236}">
                <a16:creationId xmlns:a16="http://schemas.microsoft.com/office/drawing/2014/main" id="{9CB313B4-1EB1-4A14-A0B0-388F3A2476E2}"/>
              </a:ext>
            </a:extLst>
          </p:cNvPr>
          <p:cNvSpPr txBox="1">
            <a:spLocks/>
          </p:cNvSpPr>
          <p:nvPr/>
        </p:nvSpPr>
        <p:spPr bwMode="gray">
          <a:xfrm>
            <a:off x="4369395" y="1661196"/>
            <a:ext cx="6408712" cy="353560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252000" algn="l" defTabSz="1088937" rtl="0" eaLnBrk="1" latinLnBrk="0" hangingPunct="1">
              <a:spcBef>
                <a:spcPts val="1000"/>
              </a:spcBef>
              <a:buClr>
                <a:schemeClr val="accent2"/>
              </a:buClr>
              <a:buFont typeface="Arial" pitchFamily="34" charset="0"/>
              <a:buChar char="•"/>
              <a:defRPr sz="24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1088937" rtl="0" eaLnBrk="1" latinLnBrk="0" hangingPunct="1">
              <a:spcBef>
                <a:spcPts val="500"/>
              </a:spcBef>
              <a:buClr>
                <a:schemeClr val="accent3"/>
              </a:buClr>
              <a:buFont typeface="Arial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1088937" rtl="0" eaLnBrk="1" latinLnBrk="0" hangingPunct="1">
              <a:spcBef>
                <a:spcPts val="0"/>
              </a:spcBef>
              <a:buClr>
                <a:schemeClr val="accent4"/>
              </a:buClr>
              <a:buFont typeface="Arial" pitchFamily="34" charset="0"/>
              <a:buChar char="•"/>
              <a:defRPr sz="24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1088937" rtl="0" eaLnBrk="1" latinLnBrk="0" hangingPunct="1">
              <a:spcBef>
                <a:spcPts val="2400"/>
              </a:spcBef>
              <a:buFont typeface="Arial" pitchFamily="34" charset="0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1088937" rtl="0" eaLnBrk="1" latinLnBrk="0" hangingPunct="1">
              <a:spcBef>
                <a:spcPts val="0"/>
              </a:spcBef>
              <a:buFont typeface="Arial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2000" indent="0" algn="l" defTabSz="1088937" rtl="0" eaLnBrk="1" latinLnBrk="0" hangingPunct="1">
              <a:spcBef>
                <a:spcPts val="0"/>
              </a:spcBef>
              <a:buFont typeface="Arial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504000" indent="0" algn="l" defTabSz="1088937" rtl="0" eaLnBrk="1" latinLnBrk="0" hangingPunct="1">
              <a:spcBef>
                <a:spcPts val="0"/>
              </a:spcBef>
              <a:buFont typeface="Arial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756000" indent="0" algn="l" defTabSz="1088937" rtl="0" eaLnBrk="1" latinLnBrk="0" hangingPunct="1">
              <a:spcBef>
                <a:spcPts val="0"/>
              </a:spcBef>
              <a:buFont typeface="Arial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0" indent="0" algn="l" defTabSz="1088937" rtl="0" eaLnBrk="1" latinLnBrk="0" hangingPunct="1">
              <a:spcBef>
                <a:spcPts val="0"/>
              </a:spcBef>
              <a:buFont typeface="Arial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 dirty="0"/>
              <a:t>Naast huidige behandelingen, moet er ook aandacht zijn voor preventie</a:t>
            </a:r>
          </a:p>
          <a:p>
            <a:pPr lvl="0"/>
            <a:r>
              <a:rPr lang="nl-NL" dirty="0"/>
              <a:t>Voorkomen van erger of nieuwe ziekten (denk bijvoorbeeld aan CVRM)</a:t>
            </a:r>
          </a:p>
        </p:txBody>
      </p:sp>
      <p:pic>
        <p:nvPicPr>
          <p:cNvPr id="2" name="Graphic 1" descr="Proost met effen opvulling">
            <a:hlinkClick r:id="rId8" action="ppaction://hlinksldjump"/>
            <a:extLst>
              <a:ext uri="{FF2B5EF4-FFF2-40B4-BE49-F238E27FC236}">
                <a16:creationId xmlns:a16="http://schemas.microsoft.com/office/drawing/2014/main" id="{13415C5D-112F-EF01-A96E-4F874513D42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582454" y="74012"/>
            <a:ext cx="457199" cy="457199"/>
          </a:xfrm>
          <a:prstGeom prst="rect">
            <a:avLst/>
          </a:prstGeom>
        </p:spPr>
      </p:pic>
      <p:pic>
        <p:nvPicPr>
          <p:cNvPr id="8" name="Graphic 7" descr="Ontvangstbewijs met effen opvulling">
            <a:hlinkClick r:id="rId11" action="ppaction://hlinksldjump"/>
            <a:extLst>
              <a:ext uri="{FF2B5EF4-FFF2-40B4-BE49-F238E27FC236}">
                <a16:creationId xmlns:a16="http://schemas.microsoft.com/office/drawing/2014/main" id="{29B92FE7-90C6-8B7A-A32D-A059602C0D2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577988" y="992445"/>
            <a:ext cx="457199" cy="457199"/>
          </a:xfrm>
          <a:prstGeom prst="rect">
            <a:avLst/>
          </a:prstGeom>
        </p:spPr>
      </p:pic>
      <p:pic>
        <p:nvPicPr>
          <p:cNvPr id="11" name="Graphic 10" descr="Medicijnen met effen opvulling">
            <a:hlinkClick r:id="rId14" action="ppaction://hlinksldjump"/>
            <a:extLst>
              <a:ext uri="{FF2B5EF4-FFF2-40B4-BE49-F238E27FC236}">
                <a16:creationId xmlns:a16="http://schemas.microsoft.com/office/drawing/2014/main" id="{AC979706-A5C8-23F5-BF6C-71A0C39B4D1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1577987" y="1948504"/>
            <a:ext cx="457200" cy="457200"/>
          </a:xfrm>
          <a:prstGeom prst="rect">
            <a:avLst/>
          </a:prstGeom>
        </p:spPr>
      </p:pic>
      <p:pic>
        <p:nvPicPr>
          <p:cNvPr id="20" name="Graphic 19" descr="Toekomst met effen opvulling">
            <a:hlinkClick r:id="rId17" action="ppaction://hlinksldjump"/>
            <a:extLst>
              <a:ext uri="{FF2B5EF4-FFF2-40B4-BE49-F238E27FC236}">
                <a16:creationId xmlns:a16="http://schemas.microsoft.com/office/drawing/2014/main" id="{47BACF33-F4E6-B612-EAD4-481F1FCA470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1577987" y="2423453"/>
            <a:ext cx="457200" cy="457200"/>
          </a:xfrm>
          <a:prstGeom prst="rect">
            <a:avLst/>
          </a:prstGeom>
        </p:spPr>
      </p:pic>
      <p:sp>
        <p:nvSpPr>
          <p:cNvPr id="22" name="Tekstvak 21">
            <a:extLst>
              <a:ext uri="{FF2B5EF4-FFF2-40B4-BE49-F238E27FC236}">
                <a16:creationId xmlns:a16="http://schemas.microsoft.com/office/drawing/2014/main" id="{8F1D95F9-DF05-5502-4B0C-E341B80F3897}"/>
              </a:ext>
            </a:extLst>
          </p:cNvPr>
          <p:cNvSpPr txBox="1"/>
          <p:nvPr/>
        </p:nvSpPr>
        <p:spPr>
          <a:xfrm>
            <a:off x="11357746" y="195877"/>
            <a:ext cx="216025" cy="200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 dirty="0">
                <a:solidFill>
                  <a:srgbClr val="564774"/>
                </a:solidFill>
              </a:rPr>
              <a:t>1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F853880E-C5A7-54CD-1380-829D8E4521EB}"/>
              </a:ext>
            </a:extLst>
          </p:cNvPr>
          <p:cNvSpPr txBox="1"/>
          <p:nvPr/>
        </p:nvSpPr>
        <p:spPr>
          <a:xfrm>
            <a:off x="11357746" y="667414"/>
            <a:ext cx="216025" cy="200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 dirty="0">
                <a:solidFill>
                  <a:srgbClr val="564774"/>
                </a:solidFill>
              </a:rPr>
              <a:t>2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70474370-C645-AC9A-4EFB-E45B7087B8D4}"/>
              </a:ext>
            </a:extLst>
          </p:cNvPr>
          <p:cNvSpPr txBox="1"/>
          <p:nvPr/>
        </p:nvSpPr>
        <p:spPr>
          <a:xfrm>
            <a:off x="11362851" y="1123805"/>
            <a:ext cx="216025" cy="200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 dirty="0">
                <a:solidFill>
                  <a:srgbClr val="564774"/>
                </a:solidFill>
              </a:rPr>
              <a:t>3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C42EF7EF-B871-1CE6-190C-4A6653E6D722}"/>
              </a:ext>
            </a:extLst>
          </p:cNvPr>
          <p:cNvSpPr txBox="1"/>
          <p:nvPr/>
        </p:nvSpPr>
        <p:spPr>
          <a:xfrm>
            <a:off x="11369653" y="1595041"/>
            <a:ext cx="216025" cy="200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 dirty="0">
                <a:solidFill>
                  <a:srgbClr val="564774"/>
                </a:solidFill>
              </a:rPr>
              <a:t>4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78627A58-0A82-5647-13A2-EB93CBB56EAC}"/>
              </a:ext>
            </a:extLst>
          </p:cNvPr>
          <p:cNvSpPr txBox="1"/>
          <p:nvPr/>
        </p:nvSpPr>
        <p:spPr>
          <a:xfrm>
            <a:off x="11364792" y="2074060"/>
            <a:ext cx="216025" cy="200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 dirty="0">
                <a:solidFill>
                  <a:srgbClr val="564774"/>
                </a:solidFill>
              </a:rPr>
              <a:t>5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A120B877-0683-8848-2E23-7B771FB16E45}"/>
              </a:ext>
            </a:extLst>
          </p:cNvPr>
          <p:cNvSpPr txBox="1"/>
          <p:nvPr/>
        </p:nvSpPr>
        <p:spPr>
          <a:xfrm>
            <a:off x="11369652" y="2552200"/>
            <a:ext cx="216025" cy="200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 dirty="0">
                <a:solidFill>
                  <a:srgbClr val="564774"/>
                </a:solidFill>
              </a:rPr>
              <a:t>6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4DEEEB1E-8E33-99F4-E572-03B72F903B90}"/>
              </a:ext>
            </a:extLst>
          </p:cNvPr>
          <p:cNvSpPr txBox="1"/>
          <p:nvPr/>
        </p:nvSpPr>
        <p:spPr>
          <a:xfrm>
            <a:off x="11373516" y="3030340"/>
            <a:ext cx="216025" cy="200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 dirty="0">
                <a:solidFill>
                  <a:srgbClr val="564774"/>
                </a:solidFill>
              </a:rPr>
              <a:t>7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051318BD-B827-4997-FFA1-854109008A79}"/>
              </a:ext>
            </a:extLst>
          </p:cNvPr>
          <p:cNvSpPr txBox="1"/>
          <p:nvPr/>
        </p:nvSpPr>
        <p:spPr>
          <a:xfrm>
            <a:off x="11369654" y="3568251"/>
            <a:ext cx="216025" cy="200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 dirty="0">
                <a:solidFill>
                  <a:srgbClr val="564774"/>
                </a:solidFill>
              </a:rPr>
              <a:t>8</a:t>
            </a:r>
          </a:p>
        </p:txBody>
      </p:sp>
      <p:pic>
        <p:nvPicPr>
          <p:cNvPr id="30" name="Graphic 29" descr="Docent met effen opvulling">
            <a:hlinkClick r:id="rId20" action="ppaction://hlinksldjump"/>
            <a:extLst>
              <a:ext uri="{FF2B5EF4-FFF2-40B4-BE49-F238E27FC236}">
                <a16:creationId xmlns:a16="http://schemas.microsoft.com/office/drawing/2014/main" id="{72824ABF-31A5-D616-4BD3-7F6958959F5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1582453" y="535245"/>
            <a:ext cx="457200" cy="457200"/>
          </a:xfrm>
          <a:prstGeom prst="rect">
            <a:avLst/>
          </a:prstGeom>
        </p:spPr>
      </p:pic>
      <p:pic>
        <p:nvPicPr>
          <p:cNvPr id="31" name="Graphic 30" descr="Groep mannen met effen opvulling">
            <a:hlinkClick r:id="rId23" action="ppaction://hlinksldjump"/>
            <a:extLst>
              <a:ext uri="{FF2B5EF4-FFF2-40B4-BE49-F238E27FC236}">
                <a16:creationId xmlns:a16="http://schemas.microsoft.com/office/drawing/2014/main" id="{BC4EB3FD-AA53-AD98-DA68-037883D8DA5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1599013" y="2898402"/>
            <a:ext cx="457200" cy="457200"/>
          </a:xfrm>
          <a:prstGeom prst="rect">
            <a:avLst/>
          </a:prstGeom>
        </p:spPr>
      </p:pic>
      <p:pic>
        <p:nvPicPr>
          <p:cNvPr id="33" name="Graphic 32" descr="Cirkeldiagram met effen opvulling">
            <a:hlinkClick r:id="rId26" action="ppaction://hlinksldjump"/>
            <a:extLst>
              <a:ext uri="{FF2B5EF4-FFF2-40B4-BE49-F238E27FC236}">
                <a16:creationId xmlns:a16="http://schemas.microsoft.com/office/drawing/2014/main" id="{4B0389D6-585E-468A-A798-709DA79B13F0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1577987" y="1470364"/>
            <a:ext cx="457200" cy="457200"/>
          </a:xfrm>
          <a:prstGeom prst="rect">
            <a:avLst/>
          </a:prstGeom>
        </p:spPr>
      </p:pic>
      <p:pic>
        <p:nvPicPr>
          <p:cNvPr id="7" name="Graphic 6" descr="Gloeilamp en tandwiel silhouet">
            <a:hlinkClick r:id="rId29" action="ppaction://hlinksldjump"/>
            <a:extLst>
              <a:ext uri="{FF2B5EF4-FFF2-40B4-BE49-F238E27FC236}">
                <a16:creationId xmlns:a16="http://schemas.microsoft.com/office/drawing/2014/main" id="{F60A6C0E-C433-035B-C903-38DFCB27493F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38171" y="6296860"/>
            <a:ext cx="514800" cy="514800"/>
          </a:xfrm>
          <a:prstGeom prst="rect">
            <a:avLst/>
          </a:prstGeom>
        </p:spPr>
      </p:pic>
      <p:pic>
        <p:nvPicPr>
          <p:cNvPr id="3" name="Graphic 2" descr="Klantbeoordeling met effen opvulling">
            <a:hlinkClick r:id="rId32" action="ppaction://hlinksldjump"/>
            <a:extLst>
              <a:ext uri="{FF2B5EF4-FFF2-40B4-BE49-F238E27FC236}">
                <a16:creationId xmlns:a16="http://schemas.microsoft.com/office/drawing/2014/main" id="{1D0369FA-3893-6AB1-2106-326F14ACB19E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11575546" y="3426563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1667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DFFB936-42A2-4524-F9D3-1D3F904108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Streef naar een optimaal en eenvoudig schema</a:t>
            </a:r>
          </a:p>
          <a:p>
            <a:endParaRPr lang="nl-NL" dirty="0"/>
          </a:p>
          <a:p>
            <a:r>
              <a:rPr lang="nl-NL" dirty="0"/>
              <a:t>Medicatiebeoordeling </a:t>
            </a:r>
            <a:r>
              <a:rPr lang="nl-NL" dirty="0">
                <a:solidFill>
                  <a:schemeClr val="tx1"/>
                </a:solidFill>
              </a:rPr>
              <a:t>(</a:t>
            </a:r>
            <a:r>
              <a:rPr lang="nl-NL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richtlijn polyfarmacie bij ouderen</a:t>
            </a:r>
            <a:r>
              <a:rPr lang="nl-NL" dirty="0"/>
              <a:t>):</a:t>
            </a:r>
          </a:p>
          <a:p>
            <a:pPr lvl="1"/>
            <a:r>
              <a:rPr lang="nl-NL" dirty="0"/>
              <a:t>Ervaringen van patiënt?</a:t>
            </a:r>
          </a:p>
          <a:p>
            <a:pPr lvl="2"/>
            <a:r>
              <a:rPr lang="nl-NL" i="1" dirty="0"/>
              <a:t>Overtuigingen wat betreft medicijnen!</a:t>
            </a:r>
          </a:p>
          <a:p>
            <a:pPr lvl="1"/>
            <a:r>
              <a:rPr lang="nl-NL" dirty="0"/>
              <a:t>Farmacotherapie gerelateerde problemen?</a:t>
            </a:r>
          </a:p>
          <a:p>
            <a:pPr lvl="2"/>
            <a:r>
              <a:rPr lang="nl-NL" i="1" dirty="0"/>
              <a:t>Bijvoorbeeld: vallen</a:t>
            </a:r>
          </a:p>
          <a:p>
            <a:pPr lvl="1"/>
            <a:r>
              <a:rPr lang="nl-NL" dirty="0"/>
              <a:t>Toepassing van coaching in zelfmanagement: inventarisatie therapietrouwheid</a:t>
            </a:r>
          </a:p>
          <a:p>
            <a:pPr lvl="1"/>
            <a:r>
              <a:rPr lang="nl-NL" dirty="0"/>
              <a:t>Behandeleffect, inventarisatie van (niet-medicamenteuze) alternatieven</a:t>
            </a:r>
          </a:p>
          <a:p>
            <a:pPr lvl="1"/>
            <a:r>
              <a:rPr lang="nl-NL" dirty="0"/>
              <a:t>Bijwerkingen</a:t>
            </a:r>
          </a:p>
          <a:p>
            <a:pPr lvl="1"/>
            <a:r>
              <a:rPr lang="nl-NL" dirty="0"/>
              <a:t>Time </a:t>
            </a:r>
            <a:r>
              <a:rPr lang="nl-NL" dirty="0" err="1"/>
              <a:t>to</a:t>
            </a:r>
            <a:r>
              <a:rPr lang="nl-NL" dirty="0"/>
              <a:t> benefit</a:t>
            </a:r>
          </a:p>
        </p:txBody>
      </p:sp>
      <p:pic>
        <p:nvPicPr>
          <p:cNvPr id="2" name="Graphic 1" descr="Proost met effen opvulling">
            <a:hlinkClick r:id="rId4" action="ppaction://hlinksldjump"/>
            <a:extLst>
              <a:ext uri="{FF2B5EF4-FFF2-40B4-BE49-F238E27FC236}">
                <a16:creationId xmlns:a16="http://schemas.microsoft.com/office/drawing/2014/main" id="{5582F203-E14F-B6B3-05A8-A99BCB21F1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82454" y="74012"/>
            <a:ext cx="457199" cy="457199"/>
          </a:xfrm>
          <a:prstGeom prst="rect">
            <a:avLst/>
          </a:prstGeom>
        </p:spPr>
      </p:pic>
      <p:pic>
        <p:nvPicPr>
          <p:cNvPr id="5" name="Graphic 4" descr="Ontvangstbewijs met effen opvulling">
            <a:hlinkClick r:id="rId7" action="ppaction://hlinksldjump"/>
            <a:extLst>
              <a:ext uri="{FF2B5EF4-FFF2-40B4-BE49-F238E27FC236}">
                <a16:creationId xmlns:a16="http://schemas.microsoft.com/office/drawing/2014/main" id="{9A587130-919E-4654-9D67-831FC9C6B0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577988" y="992445"/>
            <a:ext cx="457199" cy="457199"/>
          </a:xfrm>
          <a:prstGeom prst="rect">
            <a:avLst/>
          </a:prstGeom>
        </p:spPr>
      </p:pic>
      <p:pic>
        <p:nvPicPr>
          <p:cNvPr id="8" name="Graphic 7" descr="Medicijnen met effen opvulling">
            <a:hlinkClick r:id="rId10" action="ppaction://hlinksldjump"/>
            <a:extLst>
              <a:ext uri="{FF2B5EF4-FFF2-40B4-BE49-F238E27FC236}">
                <a16:creationId xmlns:a16="http://schemas.microsoft.com/office/drawing/2014/main" id="{F51DA7E3-887F-8D6F-6546-715CF56F8FE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577987" y="1948504"/>
            <a:ext cx="457200" cy="457200"/>
          </a:xfrm>
          <a:prstGeom prst="rect">
            <a:avLst/>
          </a:prstGeom>
        </p:spPr>
      </p:pic>
      <p:pic>
        <p:nvPicPr>
          <p:cNvPr id="9" name="Graphic 8" descr="Toekomst met effen opvulling">
            <a:hlinkClick r:id="rId13" action="ppaction://hlinksldjump"/>
            <a:extLst>
              <a:ext uri="{FF2B5EF4-FFF2-40B4-BE49-F238E27FC236}">
                <a16:creationId xmlns:a16="http://schemas.microsoft.com/office/drawing/2014/main" id="{36541DC6-AAA5-DC83-3F01-851AB4BA710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577987" y="2423453"/>
            <a:ext cx="457200" cy="457200"/>
          </a:xfrm>
          <a:prstGeom prst="rect">
            <a:avLst/>
          </a:prstGeom>
        </p:spPr>
      </p:pic>
      <p:pic>
        <p:nvPicPr>
          <p:cNvPr id="10" name="Graphic 9" descr="Cirkeldiagram met effen opvulling">
            <a:hlinkClick r:id="rId16" action="ppaction://hlinksldjump"/>
            <a:extLst>
              <a:ext uri="{FF2B5EF4-FFF2-40B4-BE49-F238E27FC236}">
                <a16:creationId xmlns:a16="http://schemas.microsoft.com/office/drawing/2014/main" id="{9400FB5A-4F93-4EE6-6935-E67F1140223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1577987" y="1470364"/>
            <a:ext cx="457200" cy="457200"/>
          </a:xfrm>
          <a:prstGeom prst="rect">
            <a:avLst/>
          </a:prstGeom>
        </p:spPr>
      </p:pic>
      <p:sp>
        <p:nvSpPr>
          <p:cNvPr id="21" name="Tekstvak 20">
            <a:extLst>
              <a:ext uri="{FF2B5EF4-FFF2-40B4-BE49-F238E27FC236}">
                <a16:creationId xmlns:a16="http://schemas.microsoft.com/office/drawing/2014/main" id="{F0B6DA4A-8E54-67EC-7ECD-B9B6A90DEA6C}"/>
              </a:ext>
            </a:extLst>
          </p:cNvPr>
          <p:cNvSpPr txBox="1"/>
          <p:nvPr/>
        </p:nvSpPr>
        <p:spPr>
          <a:xfrm>
            <a:off x="11357746" y="195877"/>
            <a:ext cx="216025" cy="200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 dirty="0">
                <a:solidFill>
                  <a:srgbClr val="564774"/>
                </a:solidFill>
              </a:rPr>
              <a:t>1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14B00AC0-CEDF-1C96-2B52-DF846D2C9F54}"/>
              </a:ext>
            </a:extLst>
          </p:cNvPr>
          <p:cNvSpPr txBox="1"/>
          <p:nvPr/>
        </p:nvSpPr>
        <p:spPr>
          <a:xfrm>
            <a:off x="11357746" y="667414"/>
            <a:ext cx="216025" cy="200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 dirty="0">
                <a:solidFill>
                  <a:srgbClr val="564774"/>
                </a:solidFill>
              </a:rPr>
              <a:t>2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41DD0382-CC19-B95E-439A-9C8507EA6529}"/>
              </a:ext>
            </a:extLst>
          </p:cNvPr>
          <p:cNvSpPr txBox="1"/>
          <p:nvPr/>
        </p:nvSpPr>
        <p:spPr>
          <a:xfrm>
            <a:off x="11362851" y="1123805"/>
            <a:ext cx="216025" cy="200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 dirty="0">
                <a:solidFill>
                  <a:srgbClr val="564774"/>
                </a:solidFill>
              </a:rPr>
              <a:t>3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D2E96823-9A3B-700C-A74F-6F427C66AEF3}"/>
              </a:ext>
            </a:extLst>
          </p:cNvPr>
          <p:cNvSpPr txBox="1"/>
          <p:nvPr/>
        </p:nvSpPr>
        <p:spPr>
          <a:xfrm>
            <a:off x="11369653" y="1595041"/>
            <a:ext cx="216025" cy="200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 dirty="0">
                <a:solidFill>
                  <a:srgbClr val="564774"/>
                </a:solidFill>
              </a:rPr>
              <a:t>4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035D55D3-DAEE-2A4C-1AC6-76D1B80408F0}"/>
              </a:ext>
            </a:extLst>
          </p:cNvPr>
          <p:cNvSpPr txBox="1"/>
          <p:nvPr/>
        </p:nvSpPr>
        <p:spPr>
          <a:xfrm>
            <a:off x="11364792" y="2074060"/>
            <a:ext cx="216025" cy="200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 dirty="0">
                <a:solidFill>
                  <a:srgbClr val="564774"/>
                </a:solidFill>
              </a:rPr>
              <a:t>5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53302444-8A01-E774-CB5D-C34495AF205D}"/>
              </a:ext>
            </a:extLst>
          </p:cNvPr>
          <p:cNvSpPr txBox="1"/>
          <p:nvPr/>
        </p:nvSpPr>
        <p:spPr>
          <a:xfrm>
            <a:off x="11369652" y="2552200"/>
            <a:ext cx="216025" cy="200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 dirty="0">
                <a:solidFill>
                  <a:srgbClr val="564774"/>
                </a:solidFill>
              </a:rPr>
              <a:t>6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E4E612D4-0FC6-4C35-C651-85C8DE349E54}"/>
              </a:ext>
            </a:extLst>
          </p:cNvPr>
          <p:cNvSpPr txBox="1"/>
          <p:nvPr/>
        </p:nvSpPr>
        <p:spPr>
          <a:xfrm>
            <a:off x="11373516" y="3030340"/>
            <a:ext cx="216025" cy="200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 dirty="0">
                <a:solidFill>
                  <a:srgbClr val="564774"/>
                </a:solidFill>
              </a:rPr>
              <a:t>7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8D4C4408-67C4-59DB-5ACC-524407B8F2C3}"/>
              </a:ext>
            </a:extLst>
          </p:cNvPr>
          <p:cNvSpPr txBox="1"/>
          <p:nvPr/>
        </p:nvSpPr>
        <p:spPr>
          <a:xfrm>
            <a:off x="11369654" y="3568251"/>
            <a:ext cx="216025" cy="200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 dirty="0">
                <a:solidFill>
                  <a:srgbClr val="564774"/>
                </a:solidFill>
              </a:rPr>
              <a:t>8</a:t>
            </a:r>
          </a:p>
        </p:txBody>
      </p:sp>
      <p:pic>
        <p:nvPicPr>
          <p:cNvPr id="29" name="Graphic 28" descr="Docent met effen opvulling">
            <a:hlinkClick r:id="rId19" action="ppaction://hlinksldjump"/>
            <a:extLst>
              <a:ext uri="{FF2B5EF4-FFF2-40B4-BE49-F238E27FC236}">
                <a16:creationId xmlns:a16="http://schemas.microsoft.com/office/drawing/2014/main" id="{492CFC8E-12A3-8E8F-A487-93B3E60F50C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1582453" y="535245"/>
            <a:ext cx="457200" cy="457200"/>
          </a:xfrm>
          <a:prstGeom prst="rect">
            <a:avLst/>
          </a:prstGeom>
        </p:spPr>
      </p:pic>
      <p:pic>
        <p:nvPicPr>
          <p:cNvPr id="30" name="Graphic 29" descr="Groep mannen met effen opvulling">
            <a:hlinkClick r:id="rId22" action="ppaction://hlinksldjump"/>
            <a:extLst>
              <a:ext uri="{FF2B5EF4-FFF2-40B4-BE49-F238E27FC236}">
                <a16:creationId xmlns:a16="http://schemas.microsoft.com/office/drawing/2014/main" id="{7F58AF35-14FF-004B-32A7-88D6BE355B2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1599013" y="2898402"/>
            <a:ext cx="457200" cy="4572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7DAB83E-927F-1CB8-1156-EA2AF87F3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6163" y="115845"/>
            <a:ext cx="6731783" cy="1296000"/>
          </a:xfrm>
        </p:spPr>
        <p:txBody>
          <a:bodyPr/>
          <a:lstStyle/>
          <a:p>
            <a:r>
              <a:rPr lang="nl-NL" sz="3200" dirty="0"/>
              <a:t>5. Optimaliseren van medicatie</a:t>
            </a:r>
          </a:p>
        </p:txBody>
      </p:sp>
      <p:pic>
        <p:nvPicPr>
          <p:cNvPr id="4" name="Graphic 3" descr="Gloeilamp en tandwiel silhouet">
            <a:hlinkClick r:id="rId25" action="ppaction://hlinksldjump"/>
            <a:extLst>
              <a:ext uri="{FF2B5EF4-FFF2-40B4-BE49-F238E27FC236}">
                <a16:creationId xmlns:a16="http://schemas.microsoft.com/office/drawing/2014/main" id="{EC7CD5AD-4A60-18B4-B33A-4D0F2B13B575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38171" y="6296860"/>
            <a:ext cx="514800" cy="514800"/>
          </a:xfrm>
          <a:prstGeom prst="rect">
            <a:avLst/>
          </a:prstGeom>
        </p:spPr>
      </p:pic>
      <p:pic>
        <p:nvPicPr>
          <p:cNvPr id="6" name="Graphic 5" descr="Klantbeoordeling met effen opvulling">
            <a:hlinkClick r:id="rId28" action="ppaction://hlinksldjump"/>
            <a:extLst>
              <a:ext uri="{FF2B5EF4-FFF2-40B4-BE49-F238E27FC236}">
                <a16:creationId xmlns:a16="http://schemas.microsoft.com/office/drawing/2014/main" id="{1814704B-98C1-FA9D-7B22-5DD77A9B27D4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575546" y="3426563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52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7B1D9A42-8A63-301A-96B6-A03699C10E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7531353"/>
              </p:ext>
            </p:extLst>
          </p:nvPr>
        </p:nvGraphicFramePr>
        <p:xfrm>
          <a:off x="120923" y="2060848"/>
          <a:ext cx="11747548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D3A7D247-68BD-9818-DA35-42A96E250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9171" y="44696"/>
            <a:ext cx="8676000" cy="1296000"/>
          </a:xfrm>
        </p:spPr>
        <p:txBody>
          <a:bodyPr/>
          <a:lstStyle/>
          <a:p>
            <a:r>
              <a:rPr lang="nl-NL" sz="3200" dirty="0"/>
              <a:t>Inhoud</a:t>
            </a:r>
          </a:p>
        </p:txBody>
      </p:sp>
      <p:pic>
        <p:nvPicPr>
          <p:cNvPr id="8" name="Graphic 7" descr="Gloeilamp en tandwiel silhouet">
            <a:extLst>
              <a:ext uri="{FF2B5EF4-FFF2-40B4-BE49-F238E27FC236}">
                <a16:creationId xmlns:a16="http://schemas.microsoft.com/office/drawing/2014/main" id="{6C86BAE3-D7C4-3BD7-1CD2-F6940DDAFE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84611" y="2924944"/>
            <a:ext cx="533056" cy="533056"/>
          </a:xfrm>
          <a:prstGeom prst="rect">
            <a:avLst/>
          </a:prstGeom>
        </p:spPr>
      </p:pic>
      <p:pic>
        <p:nvPicPr>
          <p:cNvPr id="10" name="Graphic 9" descr="Vergadering silhouet">
            <a:extLst>
              <a:ext uri="{FF2B5EF4-FFF2-40B4-BE49-F238E27FC236}">
                <a16:creationId xmlns:a16="http://schemas.microsoft.com/office/drawing/2014/main" id="{20FB016F-ADF5-834A-5657-ECE4A5BA69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771583" y="2874440"/>
            <a:ext cx="533056" cy="533056"/>
          </a:xfrm>
          <a:prstGeom prst="rect">
            <a:avLst/>
          </a:prstGeom>
        </p:spPr>
      </p:pic>
      <p:pic>
        <p:nvPicPr>
          <p:cNvPr id="12" name="Graphic 11" descr="Cirkel met pijl silhouet">
            <a:extLst>
              <a:ext uri="{FF2B5EF4-FFF2-40B4-BE49-F238E27FC236}">
                <a16:creationId xmlns:a16="http://schemas.microsoft.com/office/drawing/2014/main" id="{81D43BAC-A7AB-E1CA-D716-0DA38D303D2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325171" y="2852936"/>
            <a:ext cx="533056" cy="533056"/>
          </a:xfrm>
          <a:prstGeom prst="rect">
            <a:avLst/>
          </a:prstGeom>
        </p:spPr>
      </p:pic>
      <p:pic>
        <p:nvPicPr>
          <p:cNvPr id="16" name="Graphic 15" descr="Vergrootglas silhouet">
            <a:extLst>
              <a:ext uri="{FF2B5EF4-FFF2-40B4-BE49-F238E27FC236}">
                <a16:creationId xmlns:a16="http://schemas.microsoft.com/office/drawing/2014/main" id="{D4519953-4763-3F1E-4B9B-020AFC48061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flipH="1">
            <a:off x="3937347" y="2924944"/>
            <a:ext cx="432048" cy="432048"/>
          </a:xfrm>
          <a:prstGeom prst="rect">
            <a:avLst/>
          </a:prstGeom>
        </p:spPr>
      </p:pic>
      <p:pic>
        <p:nvPicPr>
          <p:cNvPr id="5" name="Afbeelding 3" descr="Afbeelding met voedsel&#10;&#10;Automatisch gegenereerde beschrijving">
            <a:extLst>
              <a:ext uri="{FF2B5EF4-FFF2-40B4-BE49-F238E27FC236}">
                <a16:creationId xmlns:a16="http://schemas.microsoft.com/office/drawing/2014/main" id="{5C389FC9-37D9-E5EE-887F-5ABB98493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/>
          <a:srcRect r="15860" b="50000"/>
          <a:stretch>
            <a:fillRect/>
          </a:stretch>
        </p:blipFill>
        <p:spPr bwMode="auto">
          <a:xfrm>
            <a:off x="11403621" y="6236783"/>
            <a:ext cx="5905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Graphic 10" descr="Questions with solid fill">
            <a:extLst>
              <a:ext uri="{FF2B5EF4-FFF2-40B4-BE49-F238E27FC236}">
                <a16:creationId xmlns:a16="http://schemas.microsoft.com/office/drawing/2014/main" id="{6DCF7AD0-EF6C-397E-E04F-0A3E116DF38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373515" y="2915940"/>
            <a:ext cx="509000" cy="50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2322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4EFA2A3-8EF3-AE6C-3EFC-3DEDF9B16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313" y="1837609"/>
            <a:ext cx="9980412" cy="4320000"/>
          </a:xfrm>
        </p:spPr>
        <p:txBody>
          <a:bodyPr/>
          <a:lstStyle/>
          <a:p>
            <a:r>
              <a:rPr lang="nl-NL" b="1" dirty="0"/>
              <a:t>Alle</a:t>
            </a:r>
            <a:r>
              <a:rPr lang="nl-NL" dirty="0"/>
              <a:t> zorgprofessionals dienen alert te zijn voor de noodzaak voor proactieve zorgplanning binnen hun eigen aandoening</a:t>
            </a:r>
          </a:p>
          <a:p>
            <a:pPr lvl="1"/>
            <a:r>
              <a:rPr lang="nl-NL" sz="2000" dirty="0"/>
              <a:t>Bewustwording van chronische aandoeningen en implicaties</a:t>
            </a:r>
          </a:p>
          <a:p>
            <a:pPr lvl="1"/>
            <a:r>
              <a:rPr lang="nl-NL" sz="2000" dirty="0"/>
              <a:t>Anticiperen op veranderingen</a:t>
            </a:r>
          </a:p>
          <a:p>
            <a:endParaRPr lang="nl-NL" dirty="0">
              <a:solidFill>
                <a:srgbClr val="EA5184"/>
              </a:solidFill>
            </a:endParaRPr>
          </a:p>
          <a:p>
            <a:r>
              <a:rPr lang="nl-NL" dirty="0">
                <a:solidFill>
                  <a:srgbClr val="EA5184"/>
                </a:solidFill>
              </a:rPr>
              <a:t>De regieondersteuner </a:t>
            </a:r>
            <a:r>
              <a:rPr lang="nl-NL" dirty="0"/>
              <a:t>is alert op de noodzaak voor zorgplanning door de optelsom van verschillende aandoeningen</a:t>
            </a:r>
          </a:p>
          <a:p>
            <a:pPr lvl="1"/>
            <a:r>
              <a:rPr lang="nl-NL" sz="2000" dirty="0"/>
              <a:t>Samenwerking met 1</a:t>
            </a:r>
            <a:r>
              <a:rPr lang="nl-NL" sz="2000" baseline="30000" dirty="0"/>
              <a:t>e</a:t>
            </a:r>
            <a:r>
              <a:rPr lang="nl-NL" sz="2000" dirty="0"/>
              <a:t> lijn is essentieel!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Leg afspraken goed vast in het EPD/brieven!</a:t>
            </a:r>
          </a:p>
        </p:txBody>
      </p:sp>
      <p:pic>
        <p:nvPicPr>
          <p:cNvPr id="2" name="Graphic 1" descr="Proost met effen opvulling">
            <a:hlinkClick r:id="rId3" action="ppaction://hlinksldjump"/>
            <a:extLst>
              <a:ext uri="{FF2B5EF4-FFF2-40B4-BE49-F238E27FC236}">
                <a16:creationId xmlns:a16="http://schemas.microsoft.com/office/drawing/2014/main" id="{49B043A4-4162-235C-4E55-9305A6AAE1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82454" y="74012"/>
            <a:ext cx="457199" cy="457199"/>
          </a:xfrm>
          <a:prstGeom prst="rect">
            <a:avLst/>
          </a:prstGeom>
        </p:spPr>
      </p:pic>
      <p:pic>
        <p:nvPicPr>
          <p:cNvPr id="5" name="Graphic 4" descr="Ontvangstbewijs met effen opvulling">
            <a:hlinkClick r:id="rId6" action="ppaction://hlinksldjump"/>
            <a:extLst>
              <a:ext uri="{FF2B5EF4-FFF2-40B4-BE49-F238E27FC236}">
                <a16:creationId xmlns:a16="http://schemas.microsoft.com/office/drawing/2014/main" id="{E18ED5C7-F5BB-88E1-3C4F-2E3AAD9A4A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577988" y="992445"/>
            <a:ext cx="457199" cy="457199"/>
          </a:xfrm>
          <a:prstGeom prst="rect">
            <a:avLst/>
          </a:prstGeom>
        </p:spPr>
      </p:pic>
      <p:pic>
        <p:nvPicPr>
          <p:cNvPr id="8" name="Graphic 7" descr="Medicijnen met effen opvulling">
            <a:hlinkClick r:id="rId9" action="ppaction://hlinksldjump"/>
            <a:extLst>
              <a:ext uri="{FF2B5EF4-FFF2-40B4-BE49-F238E27FC236}">
                <a16:creationId xmlns:a16="http://schemas.microsoft.com/office/drawing/2014/main" id="{DA90CAD4-4EF5-D0C3-34CA-3F5D2F1704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577987" y="1948504"/>
            <a:ext cx="457200" cy="457200"/>
          </a:xfrm>
          <a:prstGeom prst="rect">
            <a:avLst/>
          </a:prstGeom>
        </p:spPr>
      </p:pic>
      <p:pic>
        <p:nvPicPr>
          <p:cNvPr id="9" name="Graphic 8" descr="Toekomst met effen opvulling">
            <a:hlinkClick r:id="rId12" action="ppaction://hlinksldjump"/>
            <a:extLst>
              <a:ext uri="{FF2B5EF4-FFF2-40B4-BE49-F238E27FC236}">
                <a16:creationId xmlns:a16="http://schemas.microsoft.com/office/drawing/2014/main" id="{F6EE0A8C-CDD2-54CD-5424-F09A376C2B6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577987" y="2423453"/>
            <a:ext cx="457200" cy="457200"/>
          </a:xfrm>
          <a:prstGeom prst="rect">
            <a:avLst/>
          </a:prstGeom>
        </p:spPr>
      </p:pic>
      <p:pic>
        <p:nvPicPr>
          <p:cNvPr id="10" name="Graphic 9" descr="Cirkeldiagram met effen opvulling">
            <a:hlinkClick r:id="rId15" action="ppaction://hlinksldjump"/>
            <a:extLst>
              <a:ext uri="{FF2B5EF4-FFF2-40B4-BE49-F238E27FC236}">
                <a16:creationId xmlns:a16="http://schemas.microsoft.com/office/drawing/2014/main" id="{EFD27550-9B19-4C4F-0D15-265BE768AB7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577987" y="1470364"/>
            <a:ext cx="457200" cy="457200"/>
          </a:xfrm>
          <a:prstGeom prst="rect">
            <a:avLst/>
          </a:prstGeom>
        </p:spPr>
      </p:pic>
      <p:sp>
        <p:nvSpPr>
          <p:cNvPr id="21" name="Tekstvak 20">
            <a:extLst>
              <a:ext uri="{FF2B5EF4-FFF2-40B4-BE49-F238E27FC236}">
                <a16:creationId xmlns:a16="http://schemas.microsoft.com/office/drawing/2014/main" id="{89C2267F-E663-4C55-507C-70A9E950EEE6}"/>
              </a:ext>
            </a:extLst>
          </p:cNvPr>
          <p:cNvSpPr txBox="1"/>
          <p:nvPr/>
        </p:nvSpPr>
        <p:spPr>
          <a:xfrm>
            <a:off x="11357746" y="195877"/>
            <a:ext cx="216025" cy="200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 dirty="0">
                <a:solidFill>
                  <a:srgbClr val="564774"/>
                </a:solidFill>
              </a:rPr>
              <a:t>1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3334A04C-EAE7-E21D-EDDF-27941E65A2BD}"/>
              </a:ext>
            </a:extLst>
          </p:cNvPr>
          <p:cNvSpPr txBox="1"/>
          <p:nvPr/>
        </p:nvSpPr>
        <p:spPr>
          <a:xfrm>
            <a:off x="11357746" y="667414"/>
            <a:ext cx="216025" cy="200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 dirty="0">
                <a:solidFill>
                  <a:srgbClr val="564774"/>
                </a:solidFill>
              </a:rPr>
              <a:t>2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C9CB1135-0BEC-35B9-61BC-7031184193B9}"/>
              </a:ext>
            </a:extLst>
          </p:cNvPr>
          <p:cNvSpPr txBox="1"/>
          <p:nvPr/>
        </p:nvSpPr>
        <p:spPr>
          <a:xfrm>
            <a:off x="11362851" y="1123805"/>
            <a:ext cx="216025" cy="200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 dirty="0">
                <a:solidFill>
                  <a:srgbClr val="564774"/>
                </a:solidFill>
              </a:rPr>
              <a:t>3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3C92C980-80A8-F11C-4039-CE3FE32EC124}"/>
              </a:ext>
            </a:extLst>
          </p:cNvPr>
          <p:cNvSpPr txBox="1"/>
          <p:nvPr/>
        </p:nvSpPr>
        <p:spPr>
          <a:xfrm>
            <a:off x="11369653" y="1595041"/>
            <a:ext cx="216025" cy="200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 dirty="0">
                <a:solidFill>
                  <a:srgbClr val="564774"/>
                </a:solidFill>
              </a:rPr>
              <a:t>4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1C2B776B-97EE-0201-1838-899AE34B11FA}"/>
              </a:ext>
            </a:extLst>
          </p:cNvPr>
          <p:cNvSpPr txBox="1"/>
          <p:nvPr/>
        </p:nvSpPr>
        <p:spPr>
          <a:xfrm>
            <a:off x="11364792" y="2074060"/>
            <a:ext cx="216025" cy="200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 dirty="0">
                <a:solidFill>
                  <a:srgbClr val="564774"/>
                </a:solidFill>
              </a:rPr>
              <a:t>5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B9072208-274A-D687-6434-5549E1EDFEE1}"/>
              </a:ext>
            </a:extLst>
          </p:cNvPr>
          <p:cNvSpPr txBox="1"/>
          <p:nvPr/>
        </p:nvSpPr>
        <p:spPr>
          <a:xfrm>
            <a:off x="11369652" y="2552200"/>
            <a:ext cx="216025" cy="200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 dirty="0">
                <a:solidFill>
                  <a:srgbClr val="564774"/>
                </a:solidFill>
              </a:rPr>
              <a:t>6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24775AAD-7EE5-C189-6B6A-7DFCEF6FDD91}"/>
              </a:ext>
            </a:extLst>
          </p:cNvPr>
          <p:cNvSpPr txBox="1"/>
          <p:nvPr/>
        </p:nvSpPr>
        <p:spPr>
          <a:xfrm>
            <a:off x="11373516" y="3030340"/>
            <a:ext cx="216025" cy="200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 dirty="0">
                <a:solidFill>
                  <a:srgbClr val="564774"/>
                </a:solidFill>
              </a:rPr>
              <a:t>7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E5BF32F5-548D-AF27-1493-ECF631FACE66}"/>
              </a:ext>
            </a:extLst>
          </p:cNvPr>
          <p:cNvSpPr txBox="1"/>
          <p:nvPr/>
        </p:nvSpPr>
        <p:spPr>
          <a:xfrm>
            <a:off x="11369654" y="3568251"/>
            <a:ext cx="216025" cy="200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 dirty="0">
                <a:solidFill>
                  <a:srgbClr val="564774"/>
                </a:solidFill>
              </a:rPr>
              <a:t>8</a:t>
            </a:r>
          </a:p>
        </p:txBody>
      </p:sp>
      <p:pic>
        <p:nvPicPr>
          <p:cNvPr id="29" name="Graphic 28" descr="Docent met effen opvulling">
            <a:hlinkClick r:id="rId18" action="ppaction://hlinksldjump"/>
            <a:extLst>
              <a:ext uri="{FF2B5EF4-FFF2-40B4-BE49-F238E27FC236}">
                <a16:creationId xmlns:a16="http://schemas.microsoft.com/office/drawing/2014/main" id="{4A1BA85B-7D52-178F-6AC5-D6D9606633F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1582453" y="535245"/>
            <a:ext cx="457200" cy="457200"/>
          </a:xfrm>
          <a:prstGeom prst="rect">
            <a:avLst/>
          </a:prstGeom>
        </p:spPr>
      </p:pic>
      <p:pic>
        <p:nvPicPr>
          <p:cNvPr id="30" name="Graphic 29" descr="Groep mannen met effen opvulling">
            <a:hlinkClick r:id="rId21" action="ppaction://hlinksldjump"/>
            <a:extLst>
              <a:ext uri="{FF2B5EF4-FFF2-40B4-BE49-F238E27FC236}">
                <a16:creationId xmlns:a16="http://schemas.microsoft.com/office/drawing/2014/main" id="{F3FCF0BD-D7D8-A58D-C2FD-A0A818DFB78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1599013" y="2898402"/>
            <a:ext cx="457200" cy="4572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51F7793-C227-066A-0BE2-4E35ABBB1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4845" y="115845"/>
            <a:ext cx="7083142" cy="1296000"/>
          </a:xfrm>
        </p:spPr>
        <p:txBody>
          <a:bodyPr/>
          <a:lstStyle/>
          <a:p>
            <a:r>
              <a:rPr lang="nl-NL" sz="3200" dirty="0"/>
              <a:t>6. Proactieve</a:t>
            </a:r>
            <a:r>
              <a:rPr lang="nl-NL" sz="3200" baseline="0" dirty="0"/>
              <a:t> zorgplanning</a:t>
            </a:r>
            <a:endParaRPr lang="nl-NL" sz="3200" dirty="0"/>
          </a:p>
        </p:txBody>
      </p:sp>
      <p:pic>
        <p:nvPicPr>
          <p:cNvPr id="4" name="Graphic 3" descr="Gloeilamp en tandwiel silhouet">
            <a:hlinkClick r:id="rId24" action="ppaction://hlinksldjump"/>
            <a:extLst>
              <a:ext uri="{FF2B5EF4-FFF2-40B4-BE49-F238E27FC236}">
                <a16:creationId xmlns:a16="http://schemas.microsoft.com/office/drawing/2014/main" id="{790EBBB8-14DA-7BB5-F0A8-16739F16B317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38171" y="6296860"/>
            <a:ext cx="514800" cy="514800"/>
          </a:xfrm>
          <a:prstGeom prst="rect">
            <a:avLst/>
          </a:prstGeom>
        </p:spPr>
      </p:pic>
      <p:pic>
        <p:nvPicPr>
          <p:cNvPr id="6" name="Graphic 5" descr="Klantbeoordeling met effen opvulling">
            <a:hlinkClick r:id="rId27" action="ppaction://hlinksldjump"/>
            <a:extLst>
              <a:ext uri="{FF2B5EF4-FFF2-40B4-BE49-F238E27FC236}">
                <a16:creationId xmlns:a16="http://schemas.microsoft.com/office/drawing/2014/main" id="{FAAB832C-5269-3339-DA7E-5321996DE5F3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1575546" y="3426563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62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802C38E3-B250-165A-1A45-8237844C4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313" y="1837609"/>
            <a:ext cx="4251970" cy="2543463"/>
          </a:xfrm>
        </p:spPr>
        <p:txBody>
          <a:bodyPr/>
          <a:lstStyle/>
          <a:p>
            <a:r>
              <a:rPr lang="nl-NL" dirty="0"/>
              <a:t>52% van patiënten ervaart zorg gericht op 1 aandoening (rapport </a:t>
            </a:r>
            <a:r>
              <a:rPr lang="nl-NL" dirty="0" err="1"/>
              <a:t>Patiëntenfederatie</a:t>
            </a:r>
            <a:r>
              <a:rPr lang="nl-NL" dirty="0"/>
              <a:t> 2022)</a:t>
            </a:r>
          </a:p>
          <a:p>
            <a:r>
              <a:rPr lang="nl-NL" dirty="0"/>
              <a:t>Patiënten moeten zelf overzicht bewaren, wat niet altijd lukt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nl-NL" dirty="0">
                <a:sym typeface="Wingdings" panose="05000000000000000000" pitchFamily="2" charset="2"/>
              </a:rPr>
              <a:t> aanstellen van een regieondersteuner</a:t>
            </a:r>
            <a:endParaRPr lang="nl-NL" b="1" dirty="0"/>
          </a:p>
        </p:txBody>
      </p:sp>
      <p:pic>
        <p:nvPicPr>
          <p:cNvPr id="5" name="Graphic 4" descr="Proost met effen opvulling">
            <a:hlinkClick r:id="rId2" action="ppaction://hlinksldjump"/>
            <a:extLst>
              <a:ext uri="{FF2B5EF4-FFF2-40B4-BE49-F238E27FC236}">
                <a16:creationId xmlns:a16="http://schemas.microsoft.com/office/drawing/2014/main" id="{AB31609D-CE3B-C939-2CCE-38792B4E05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82454" y="74012"/>
            <a:ext cx="457199" cy="457199"/>
          </a:xfrm>
          <a:prstGeom prst="rect">
            <a:avLst/>
          </a:prstGeom>
        </p:spPr>
      </p:pic>
      <p:pic>
        <p:nvPicPr>
          <p:cNvPr id="6" name="Graphic 5" descr="Groep mannen met effen opvulling">
            <a:hlinkClick r:id="rId5" action="ppaction://hlinksldjump"/>
            <a:extLst>
              <a:ext uri="{FF2B5EF4-FFF2-40B4-BE49-F238E27FC236}">
                <a16:creationId xmlns:a16="http://schemas.microsoft.com/office/drawing/2014/main" id="{DA183820-A83B-5913-EBE8-1404B9D271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599013" y="2898402"/>
            <a:ext cx="457200" cy="457200"/>
          </a:xfrm>
          <a:prstGeom prst="rect">
            <a:avLst/>
          </a:prstGeom>
        </p:spPr>
      </p:pic>
      <p:pic>
        <p:nvPicPr>
          <p:cNvPr id="7" name="Graphic 6" descr="Ontvangstbewijs met effen opvulling">
            <a:hlinkClick r:id="rId8" action="ppaction://hlinksldjump"/>
            <a:extLst>
              <a:ext uri="{FF2B5EF4-FFF2-40B4-BE49-F238E27FC236}">
                <a16:creationId xmlns:a16="http://schemas.microsoft.com/office/drawing/2014/main" id="{0A45D776-F4D2-5D3B-1317-D915B08281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577988" y="992445"/>
            <a:ext cx="457199" cy="457199"/>
          </a:xfrm>
          <a:prstGeom prst="rect">
            <a:avLst/>
          </a:prstGeom>
        </p:spPr>
      </p:pic>
      <p:pic>
        <p:nvPicPr>
          <p:cNvPr id="10" name="Graphic 9" descr="Medicijnen met effen opvulling">
            <a:hlinkClick r:id="rId11" action="ppaction://hlinksldjump"/>
            <a:extLst>
              <a:ext uri="{FF2B5EF4-FFF2-40B4-BE49-F238E27FC236}">
                <a16:creationId xmlns:a16="http://schemas.microsoft.com/office/drawing/2014/main" id="{0FB6919F-C873-EB07-096D-4B6B277479A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577987" y="1948504"/>
            <a:ext cx="457200" cy="457200"/>
          </a:xfrm>
          <a:prstGeom prst="rect">
            <a:avLst/>
          </a:prstGeom>
        </p:spPr>
      </p:pic>
      <p:pic>
        <p:nvPicPr>
          <p:cNvPr id="11" name="Graphic 10" descr="Toekomst met effen opvulling">
            <a:hlinkClick r:id="rId14" action="ppaction://hlinksldjump"/>
            <a:extLst>
              <a:ext uri="{FF2B5EF4-FFF2-40B4-BE49-F238E27FC236}">
                <a16:creationId xmlns:a16="http://schemas.microsoft.com/office/drawing/2014/main" id="{074603A5-2A79-3D47-C0A8-955BAF3A09F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1577987" y="2423453"/>
            <a:ext cx="457200" cy="457200"/>
          </a:xfrm>
          <a:prstGeom prst="rect">
            <a:avLst/>
          </a:prstGeom>
        </p:spPr>
      </p:pic>
      <p:pic>
        <p:nvPicPr>
          <p:cNvPr id="20" name="Graphic 19" descr="Cirkeldiagram met effen opvulling">
            <a:hlinkClick r:id="rId17" action="ppaction://hlinksldjump"/>
            <a:extLst>
              <a:ext uri="{FF2B5EF4-FFF2-40B4-BE49-F238E27FC236}">
                <a16:creationId xmlns:a16="http://schemas.microsoft.com/office/drawing/2014/main" id="{F918469E-2CD6-A5BA-0DC3-147D0038BC2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1577987" y="1470364"/>
            <a:ext cx="457200" cy="457200"/>
          </a:xfrm>
          <a:prstGeom prst="rect">
            <a:avLst/>
          </a:prstGeom>
        </p:spPr>
      </p:pic>
      <p:sp>
        <p:nvSpPr>
          <p:cNvPr id="21" name="Tekstvak 20">
            <a:extLst>
              <a:ext uri="{FF2B5EF4-FFF2-40B4-BE49-F238E27FC236}">
                <a16:creationId xmlns:a16="http://schemas.microsoft.com/office/drawing/2014/main" id="{96D44BC4-AE1F-2685-C2FB-491A74B91301}"/>
              </a:ext>
            </a:extLst>
          </p:cNvPr>
          <p:cNvSpPr txBox="1"/>
          <p:nvPr/>
        </p:nvSpPr>
        <p:spPr>
          <a:xfrm>
            <a:off x="11357746" y="195877"/>
            <a:ext cx="216025" cy="200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 dirty="0">
                <a:solidFill>
                  <a:srgbClr val="564774"/>
                </a:solidFill>
              </a:rPr>
              <a:t>1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01F86FB1-5E03-57BB-0A1A-E8B03433F448}"/>
              </a:ext>
            </a:extLst>
          </p:cNvPr>
          <p:cNvSpPr txBox="1"/>
          <p:nvPr/>
        </p:nvSpPr>
        <p:spPr>
          <a:xfrm>
            <a:off x="11357746" y="667414"/>
            <a:ext cx="216025" cy="200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 dirty="0">
                <a:solidFill>
                  <a:srgbClr val="564774"/>
                </a:solidFill>
              </a:rPr>
              <a:t>2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9C1D6ACA-8B7E-AC2C-7E22-108B1B4405A0}"/>
              </a:ext>
            </a:extLst>
          </p:cNvPr>
          <p:cNvSpPr txBox="1"/>
          <p:nvPr/>
        </p:nvSpPr>
        <p:spPr>
          <a:xfrm>
            <a:off x="11362851" y="1123805"/>
            <a:ext cx="216025" cy="200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 dirty="0">
                <a:solidFill>
                  <a:srgbClr val="564774"/>
                </a:solidFill>
              </a:rPr>
              <a:t>3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A8F02220-784D-9B5C-9C27-5D0919048EF2}"/>
              </a:ext>
            </a:extLst>
          </p:cNvPr>
          <p:cNvSpPr txBox="1"/>
          <p:nvPr/>
        </p:nvSpPr>
        <p:spPr>
          <a:xfrm>
            <a:off x="11369653" y="1595041"/>
            <a:ext cx="216025" cy="200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 dirty="0">
                <a:solidFill>
                  <a:srgbClr val="564774"/>
                </a:solidFill>
              </a:rPr>
              <a:t>4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522028F8-E3B7-3BEF-D419-A4182A86E7B0}"/>
              </a:ext>
            </a:extLst>
          </p:cNvPr>
          <p:cNvSpPr txBox="1"/>
          <p:nvPr/>
        </p:nvSpPr>
        <p:spPr>
          <a:xfrm>
            <a:off x="11364792" y="2074060"/>
            <a:ext cx="216025" cy="200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 dirty="0">
                <a:solidFill>
                  <a:srgbClr val="564774"/>
                </a:solidFill>
              </a:rPr>
              <a:t>5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4E37DD5E-0326-E178-0C7C-A404A60F7605}"/>
              </a:ext>
            </a:extLst>
          </p:cNvPr>
          <p:cNvSpPr txBox="1"/>
          <p:nvPr/>
        </p:nvSpPr>
        <p:spPr>
          <a:xfrm>
            <a:off x="11369652" y="2552200"/>
            <a:ext cx="216025" cy="200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 dirty="0">
                <a:solidFill>
                  <a:srgbClr val="564774"/>
                </a:solidFill>
              </a:rPr>
              <a:t>6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3EBA751C-FC1D-2F02-D757-1A59F512E55D}"/>
              </a:ext>
            </a:extLst>
          </p:cNvPr>
          <p:cNvSpPr txBox="1"/>
          <p:nvPr/>
        </p:nvSpPr>
        <p:spPr>
          <a:xfrm>
            <a:off x="11373516" y="3030340"/>
            <a:ext cx="216025" cy="200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 dirty="0">
                <a:solidFill>
                  <a:srgbClr val="564774"/>
                </a:solidFill>
              </a:rPr>
              <a:t>7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02861E64-D62F-E793-68A0-10ED0C7196A2}"/>
              </a:ext>
            </a:extLst>
          </p:cNvPr>
          <p:cNvSpPr txBox="1"/>
          <p:nvPr/>
        </p:nvSpPr>
        <p:spPr>
          <a:xfrm>
            <a:off x="11369654" y="3568251"/>
            <a:ext cx="216025" cy="200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 dirty="0">
                <a:solidFill>
                  <a:srgbClr val="564774"/>
                </a:solidFill>
              </a:rPr>
              <a:t>8</a:t>
            </a:r>
          </a:p>
        </p:txBody>
      </p:sp>
      <p:pic>
        <p:nvPicPr>
          <p:cNvPr id="29" name="Graphic 28" descr="Docent met effen opvulling">
            <a:hlinkClick r:id="rId20" action="ppaction://hlinksldjump"/>
            <a:extLst>
              <a:ext uri="{FF2B5EF4-FFF2-40B4-BE49-F238E27FC236}">
                <a16:creationId xmlns:a16="http://schemas.microsoft.com/office/drawing/2014/main" id="{AD869742-0448-D62B-FB18-E7D87C245A1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1582453" y="535245"/>
            <a:ext cx="457200" cy="4572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1FECF51E-2201-C333-176E-B15C2060A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7107" y="115845"/>
            <a:ext cx="8829072" cy="1296000"/>
          </a:xfrm>
        </p:spPr>
        <p:txBody>
          <a:bodyPr/>
          <a:lstStyle/>
          <a:p>
            <a:r>
              <a:rPr lang="nl-NL" sz="3200" dirty="0"/>
              <a:t>7. Regieondersteuning</a:t>
            </a:r>
            <a:r>
              <a:rPr lang="nl-NL" sz="3200" baseline="0" dirty="0"/>
              <a:t> en zorgoverzicht</a:t>
            </a:r>
            <a:endParaRPr lang="nl-NL" sz="3200" dirty="0"/>
          </a:p>
        </p:txBody>
      </p:sp>
      <p:pic>
        <p:nvPicPr>
          <p:cNvPr id="3" name="Graphic 2" descr="Gloeilamp en tandwiel silhouet">
            <a:hlinkClick r:id="rId23" action="ppaction://hlinksldjump"/>
            <a:extLst>
              <a:ext uri="{FF2B5EF4-FFF2-40B4-BE49-F238E27FC236}">
                <a16:creationId xmlns:a16="http://schemas.microsoft.com/office/drawing/2014/main" id="{977994B5-133D-C25B-EB91-4A4676519A0B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38171" y="6296860"/>
            <a:ext cx="514800" cy="514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ACF577-5A7D-F53A-BF40-9E28DE71F2D2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403853" y="2405704"/>
            <a:ext cx="5401081" cy="4057619"/>
          </a:xfrm>
          <a:prstGeom prst="rect">
            <a:avLst/>
          </a:prstGeom>
        </p:spPr>
      </p:pic>
      <p:pic>
        <p:nvPicPr>
          <p:cNvPr id="4" name="Graphic 3" descr="Klantbeoordeling met effen opvulling">
            <a:hlinkClick r:id="rId27" action="ppaction://hlinksldjump"/>
            <a:extLst>
              <a:ext uri="{FF2B5EF4-FFF2-40B4-BE49-F238E27FC236}">
                <a16:creationId xmlns:a16="http://schemas.microsoft.com/office/drawing/2014/main" id="{AE89A692-FAF9-EA50-B773-1DC488DF2120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1575546" y="3426563"/>
            <a:ext cx="457200" cy="457200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ADDFE99B-FE79-BBCD-72A7-66A9DA7A4F35}"/>
              </a:ext>
            </a:extLst>
          </p:cNvPr>
          <p:cNvSpPr txBox="1"/>
          <p:nvPr/>
        </p:nvSpPr>
        <p:spPr>
          <a:xfrm>
            <a:off x="5593531" y="1966339"/>
            <a:ext cx="1967013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l-NL" sz="1400" dirty="0">
                <a:sym typeface="Wingdings" panose="05000000000000000000" pitchFamily="2" charset="2"/>
              </a:rPr>
              <a:t>Voor elke zorgprofessional:</a:t>
            </a:r>
            <a:endParaRPr lang="nl-NL" sz="1400" b="1" dirty="0"/>
          </a:p>
          <a:p>
            <a:endParaRPr lang="nl-NL" sz="13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7408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802C38E3-B250-165A-1A45-8237844C4E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Voor de regieondersteuner:</a:t>
            </a:r>
          </a:p>
          <a:p>
            <a:pPr lvl="1"/>
            <a:r>
              <a:rPr lang="nl-NL" sz="2000" dirty="0"/>
              <a:t>Afstemmen overkoepelend behandelplan wat aansluit bij de patiënt met regelmatige evaluatie</a:t>
            </a:r>
          </a:p>
          <a:p>
            <a:pPr lvl="1"/>
            <a:r>
              <a:rPr lang="nl-NL" sz="2000" dirty="0"/>
              <a:t>Creëren van zorgoverzicht</a:t>
            </a:r>
          </a:p>
          <a:p>
            <a:pPr lvl="1"/>
            <a:r>
              <a:rPr lang="nl-NL" sz="2000" dirty="0"/>
              <a:t>Communiceren van rollen naar collega’s</a:t>
            </a:r>
          </a:p>
          <a:p>
            <a:pPr lvl="1"/>
            <a:r>
              <a:rPr lang="nl-NL" sz="2000" dirty="0"/>
              <a:t>Kritisch evalueren van aantal zorgverleners en afspraken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tel 2">
            <a:extLst>
              <a:ext uri="{FF2B5EF4-FFF2-40B4-BE49-F238E27FC236}">
                <a16:creationId xmlns:a16="http://schemas.microsoft.com/office/drawing/2014/main" id="{76A0014E-DA00-1FED-9ABC-F005993DD121}"/>
              </a:ext>
            </a:extLst>
          </p:cNvPr>
          <p:cNvSpPr txBox="1">
            <a:spLocks/>
          </p:cNvSpPr>
          <p:nvPr/>
        </p:nvSpPr>
        <p:spPr bwMode="gray">
          <a:xfrm>
            <a:off x="2606163" y="116632"/>
            <a:ext cx="8676000" cy="129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1088937" rtl="0" eaLnBrk="1" latinLnBrk="0" hangingPunct="1">
              <a:spcBef>
                <a:spcPct val="0"/>
              </a:spcBef>
              <a:buNone/>
              <a:defRPr sz="3802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sz="3200" dirty="0"/>
              <a:t>7. Regieondersteuning en zorgoverzicht</a:t>
            </a:r>
          </a:p>
        </p:txBody>
      </p:sp>
      <p:pic>
        <p:nvPicPr>
          <p:cNvPr id="5" name="Graphic 4" descr="Proost met effen opvulling">
            <a:hlinkClick r:id="rId3" action="ppaction://hlinksldjump"/>
            <a:extLst>
              <a:ext uri="{FF2B5EF4-FFF2-40B4-BE49-F238E27FC236}">
                <a16:creationId xmlns:a16="http://schemas.microsoft.com/office/drawing/2014/main" id="{48FB2978-F5F8-4766-028B-8424416872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82454" y="74012"/>
            <a:ext cx="457199" cy="457199"/>
          </a:xfrm>
          <a:prstGeom prst="rect">
            <a:avLst/>
          </a:prstGeom>
        </p:spPr>
      </p:pic>
      <p:pic>
        <p:nvPicPr>
          <p:cNvPr id="7" name="Graphic 6" descr="Ontvangstbewijs met effen opvulling">
            <a:hlinkClick r:id="rId6" action="ppaction://hlinksldjump"/>
            <a:extLst>
              <a:ext uri="{FF2B5EF4-FFF2-40B4-BE49-F238E27FC236}">
                <a16:creationId xmlns:a16="http://schemas.microsoft.com/office/drawing/2014/main" id="{02FB74C3-A6EE-A4A7-B91C-F11F757FEF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577988" y="992445"/>
            <a:ext cx="457199" cy="457199"/>
          </a:xfrm>
          <a:prstGeom prst="rect">
            <a:avLst/>
          </a:prstGeom>
        </p:spPr>
      </p:pic>
      <p:pic>
        <p:nvPicPr>
          <p:cNvPr id="8" name="Graphic 7" descr="Klantbeoordeling met effen opvulling">
            <a:hlinkClick r:id="rId9" action="ppaction://hlinksldjump"/>
            <a:extLst>
              <a:ext uri="{FF2B5EF4-FFF2-40B4-BE49-F238E27FC236}">
                <a16:creationId xmlns:a16="http://schemas.microsoft.com/office/drawing/2014/main" id="{5481E5D9-A5A4-F7EF-9EDE-C51844987FC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575546" y="3426563"/>
            <a:ext cx="457200" cy="457200"/>
          </a:xfrm>
          <a:prstGeom prst="rect">
            <a:avLst/>
          </a:prstGeom>
        </p:spPr>
      </p:pic>
      <p:pic>
        <p:nvPicPr>
          <p:cNvPr id="10" name="Graphic 9" descr="Medicijnen met effen opvulling">
            <a:hlinkClick r:id="rId12" action="ppaction://hlinksldjump"/>
            <a:extLst>
              <a:ext uri="{FF2B5EF4-FFF2-40B4-BE49-F238E27FC236}">
                <a16:creationId xmlns:a16="http://schemas.microsoft.com/office/drawing/2014/main" id="{07E6DF74-1875-AA0E-E4B8-BC48AA6EBB1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577987" y="1948504"/>
            <a:ext cx="457200" cy="457200"/>
          </a:xfrm>
          <a:prstGeom prst="rect">
            <a:avLst/>
          </a:prstGeom>
        </p:spPr>
      </p:pic>
      <p:pic>
        <p:nvPicPr>
          <p:cNvPr id="11" name="Graphic 10" descr="Toekomst met effen opvulling">
            <a:hlinkClick r:id="rId15" action="ppaction://hlinksldjump"/>
            <a:extLst>
              <a:ext uri="{FF2B5EF4-FFF2-40B4-BE49-F238E27FC236}">
                <a16:creationId xmlns:a16="http://schemas.microsoft.com/office/drawing/2014/main" id="{42459645-12D6-A338-0A8B-9148B0B744C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577987" y="2423453"/>
            <a:ext cx="457200" cy="457200"/>
          </a:xfrm>
          <a:prstGeom prst="rect">
            <a:avLst/>
          </a:prstGeom>
        </p:spPr>
      </p:pic>
      <p:pic>
        <p:nvPicPr>
          <p:cNvPr id="20" name="Graphic 19" descr="Cirkeldiagram met effen opvulling">
            <a:hlinkClick r:id="rId18" action="ppaction://hlinksldjump"/>
            <a:extLst>
              <a:ext uri="{FF2B5EF4-FFF2-40B4-BE49-F238E27FC236}">
                <a16:creationId xmlns:a16="http://schemas.microsoft.com/office/drawing/2014/main" id="{B90C95E0-B037-ACD3-BC61-123E8282C03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1577987" y="1470364"/>
            <a:ext cx="457200" cy="457200"/>
          </a:xfrm>
          <a:prstGeom prst="rect">
            <a:avLst/>
          </a:prstGeom>
        </p:spPr>
      </p:pic>
      <p:sp>
        <p:nvSpPr>
          <p:cNvPr id="21" name="Tekstvak 20">
            <a:extLst>
              <a:ext uri="{FF2B5EF4-FFF2-40B4-BE49-F238E27FC236}">
                <a16:creationId xmlns:a16="http://schemas.microsoft.com/office/drawing/2014/main" id="{8E794960-EDAF-1271-227A-E7B2FD73DF5E}"/>
              </a:ext>
            </a:extLst>
          </p:cNvPr>
          <p:cNvSpPr txBox="1"/>
          <p:nvPr/>
        </p:nvSpPr>
        <p:spPr>
          <a:xfrm>
            <a:off x="11357746" y="195877"/>
            <a:ext cx="216025" cy="200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 dirty="0">
                <a:solidFill>
                  <a:srgbClr val="564774"/>
                </a:solidFill>
              </a:rPr>
              <a:t>1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EF830904-FA98-00A2-6440-EF8CCC8DE2C5}"/>
              </a:ext>
            </a:extLst>
          </p:cNvPr>
          <p:cNvSpPr txBox="1"/>
          <p:nvPr/>
        </p:nvSpPr>
        <p:spPr>
          <a:xfrm>
            <a:off x="11357746" y="667414"/>
            <a:ext cx="216025" cy="200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 dirty="0">
                <a:solidFill>
                  <a:srgbClr val="564774"/>
                </a:solidFill>
              </a:rPr>
              <a:t>2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E032DD0A-6D0F-44FE-82D8-A79989596286}"/>
              </a:ext>
            </a:extLst>
          </p:cNvPr>
          <p:cNvSpPr txBox="1"/>
          <p:nvPr/>
        </p:nvSpPr>
        <p:spPr>
          <a:xfrm>
            <a:off x="11362851" y="1123805"/>
            <a:ext cx="216025" cy="200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 dirty="0">
                <a:solidFill>
                  <a:srgbClr val="564774"/>
                </a:solidFill>
              </a:rPr>
              <a:t>3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DA421085-7AAD-48BE-CDCE-B712489A4A47}"/>
              </a:ext>
            </a:extLst>
          </p:cNvPr>
          <p:cNvSpPr txBox="1"/>
          <p:nvPr/>
        </p:nvSpPr>
        <p:spPr>
          <a:xfrm>
            <a:off x="11369653" y="1595041"/>
            <a:ext cx="216025" cy="200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 dirty="0">
                <a:solidFill>
                  <a:srgbClr val="564774"/>
                </a:solidFill>
              </a:rPr>
              <a:t>4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770C7759-22CC-B2EF-6CA8-B72856D47920}"/>
              </a:ext>
            </a:extLst>
          </p:cNvPr>
          <p:cNvSpPr txBox="1"/>
          <p:nvPr/>
        </p:nvSpPr>
        <p:spPr>
          <a:xfrm>
            <a:off x="11364792" y="2074060"/>
            <a:ext cx="216025" cy="200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 dirty="0">
                <a:solidFill>
                  <a:srgbClr val="564774"/>
                </a:solidFill>
              </a:rPr>
              <a:t>5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1E089A9A-1177-00BD-68DB-C795F4E00BCB}"/>
              </a:ext>
            </a:extLst>
          </p:cNvPr>
          <p:cNvSpPr txBox="1"/>
          <p:nvPr/>
        </p:nvSpPr>
        <p:spPr>
          <a:xfrm>
            <a:off x="11369652" y="2552200"/>
            <a:ext cx="216025" cy="200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 dirty="0">
                <a:solidFill>
                  <a:srgbClr val="564774"/>
                </a:solidFill>
              </a:rPr>
              <a:t>6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4A262642-1D9E-9F7C-F04F-6CCD8FAE3766}"/>
              </a:ext>
            </a:extLst>
          </p:cNvPr>
          <p:cNvSpPr txBox="1"/>
          <p:nvPr/>
        </p:nvSpPr>
        <p:spPr>
          <a:xfrm>
            <a:off x="11373516" y="3030340"/>
            <a:ext cx="216025" cy="200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 dirty="0">
                <a:solidFill>
                  <a:srgbClr val="564774"/>
                </a:solidFill>
              </a:rPr>
              <a:t>7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6F8CB78F-0FFA-9941-99DA-93B1AEA448D3}"/>
              </a:ext>
            </a:extLst>
          </p:cNvPr>
          <p:cNvSpPr txBox="1"/>
          <p:nvPr/>
        </p:nvSpPr>
        <p:spPr>
          <a:xfrm>
            <a:off x="11369654" y="3568251"/>
            <a:ext cx="216025" cy="200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 dirty="0">
                <a:solidFill>
                  <a:srgbClr val="564774"/>
                </a:solidFill>
              </a:rPr>
              <a:t>8</a:t>
            </a:r>
          </a:p>
        </p:txBody>
      </p:sp>
      <p:pic>
        <p:nvPicPr>
          <p:cNvPr id="29" name="Graphic 28" descr="Docent met effen opvulling">
            <a:hlinkClick r:id="rId21" action="ppaction://hlinksldjump"/>
            <a:extLst>
              <a:ext uri="{FF2B5EF4-FFF2-40B4-BE49-F238E27FC236}">
                <a16:creationId xmlns:a16="http://schemas.microsoft.com/office/drawing/2014/main" id="{926554CE-2A7C-425A-9058-30C730E48FB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1582453" y="535245"/>
            <a:ext cx="457200" cy="457200"/>
          </a:xfrm>
          <a:prstGeom prst="rect">
            <a:avLst/>
          </a:prstGeom>
        </p:spPr>
      </p:pic>
      <p:pic>
        <p:nvPicPr>
          <p:cNvPr id="31" name="Graphic 30" descr="Groep mannen met effen opvulling">
            <a:hlinkClick r:id="rId24" action="ppaction://hlinksldjump"/>
            <a:extLst>
              <a:ext uri="{FF2B5EF4-FFF2-40B4-BE49-F238E27FC236}">
                <a16:creationId xmlns:a16="http://schemas.microsoft.com/office/drawing/2014/main" id="{4038365C-5EF6-0AE1-E6DA-C8C7D6E86082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1599013" y="2898402"/>
            <a:ext cx="457200" cy="457200"/>
          </a:xfrm>
          <a:prstGeom prst="rect">
            <a:avLst/>
          </a:prstGeom>
        </p:spPr>
      </p:pic>
      <p:pic>
        <p:nvPicPr>
          <p:cNvPr id="3" name="Graphic 2" descr="Gloeilamp en tandwiel silhouet">
            <a:hlinkClick r:id="rId27" action="ppaction://hlinksldjump"/>
            <a:extLst>
              <a:ext uri="{FF2B5EF4-FFF2-40B4-BE49-F238E27FC236}">
                <a16:creationId xmlns:a16="http://schemas.microsoft.com/office/drawing/2014/main" id="{24E641EC-03B2-113B-52CF-6C3D7CC3A7A7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38171" y="6296860"/>
            <a:ext cx="514800" cy="5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4719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ijdelijke aanduiding voor inhoud 3">
            <a:extLst>
              <a:ext uri="{FF2B5EF4-FFF2-40B4-BE49-F238E27FC236}">
                <a16:creationId xmlns:a16="http://schemas.microsoft.com/office/drawing/2014/main" id="{70F29CA2-7EBE-8A26-D72A-0DB3F3544C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6011820"/>
              </p:ext>
            </p:extLst>
          </p:nvPr>
        </p:nvGraphicFramePr>
        <p:xfrm>
          <a:off x="120923" y="2060848"/>
          <a:ext cx="11747548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D3A7D247-68BD-9818-DA35-42A96E250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5816" y="95200"/>
            <a:ext cx="8676000" cy="1296000"/>
          </a:xfrm>
        </p:spPr>
        <p:txBody>
          <a:bodyPr/>
          <a:lstStyle/>
          <a:p>
            <a:r>
              <a:rPr lang="nl-NL" dirty="0"/>
              <a:t>Inhoud</a:t>
            </a:r>
          </a:p>
        </p:txBody>
      </p:sp>
      <p:pic>
        <p:nvPicPr>
          <p:cNvPr id="8" name="Graphic 7" descr="Gloeilamp en tandwiel silhouet">
            <a:extLst>
              <a:ext uri="{FF2B5EF4-FFF2-40B4-BE49-F238E27FC236}">
                <a16:creationId xmlns:a16="http://schemas.microsoft.com/office/drawing/2014/main" id="{6C86BAE3-D7C4-3BD7-1CD2-F6940DDAFE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69595" y="2924944"/>
            <a:ext cx="533056" cy="533056"/>
          </a:xfrm>
          <a:prstGeom prst="rect">
            <a:avLst/>
          </a:prstGeom>
        </p:spPr>
      </p:pic>
      <p:pic>
        <p:nvPicPr>
          <p:cNvPr id="10" name="Graphic 9" descr="Vergadering silhouet">
            <a:extLst>
              <a:ext uri="{FF2B5EF4-FFF2-40B4-BE49-F238E27FC236}">
                <a16:creationId xmlns:a16="http://schemas.microsoft.com/office/drawing/2014/main" id="{20FB016F-ADF5-834A-5657-ECE4A5BA69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771583" y="2874440"/>
            <a:ext cx="533056" cy="533056"/>
          </a:xfrm>
          <a:prstGeom prst="rect">
            <a:avLst/>
          </a:prstGeom>
        </p:spPr>
      </p:pic>
      <p:pic>
        <p:nvPicPr>
          <p:cNvPr id="12" name="Graphic 11" descr="Cirkel met pijl silhouet">
            <a:extLst>
              <a:ext uri="{FF2B5EF4-FFF2-40B4-BE49-F238E27FC236}">
                <a16:creationId xmlns:a16="http://schemas.microsoft.com/office/drawing/2014/main" id="{81D43BAC-A7AB-E1CA-D716-0DA38D303D2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325171" y="2852936"/>
            <a:ext cx="533056" cy="533056"/>
          </a:xfrm>
          <a:prstGeom prst="rect">
            <a:avLst/>
          </a:prstGeom>
        </p:spPr>
      </p:pic>
      <p:pic>
        <p:nvPicPr>
          <p:cNvPr id="16" name="Graphic 15" descr="Vergrootglas silhouet">
            <a:extLst>
              <a:ext uri="{FF2B5EF4-FFF2-40B4-BE49-F238E27FC236}">
                <a16:creationId xmlns:a16="http://schemas.microsoft.com/office/drawing/2014/main" id="{D4519953-4763-3F1E-4B9B-020AFC48061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flipH="1">
            <a:off x="3793331" y="2924944"/>
            <a:ext cx="432048" cy="432048"/>
          </a:xfrm>
          <a:prstGeom prst="rect">
            <a:avLst/>
          </a:prstGeom>
        </p:spPr>
      </p:pic>
      <p:pic>
        <p:nvPicPr>
          <p:cNvPr id="5" name="Afbeelding 3" descr="Afbeelding met voedsel&#10;&#10;Automatisch gegenereerde beschrijving">
            <a:extLst>
              <a:ext uri="{FF2B5EF4-FFF2-40B4-BE49-F238E27FC236}">
                <a16:creationId xmlns:a16="http://schemas.microsoft.com/office/drawing/2014/main" id="{5C389FC9-37D9-E5EE-887F-5ABB98493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/>
          <a:srcRect r="15860" b="50000"/>
          <a:stretch>
            <a:fillRect/>
          </a:stretch>
        </p:blipFill>
        <p:spPr bwMode="auto">
          <a:xfrm>
            <a:off x="11403621" y="6236783"/>
            <a:ext cx="5905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F5E76771-F41C-802D-1D68-A2941A96C11C}"/>
              </a:ext>
            </a:extLst>
          </p:cNvPr>
          <p:cNvSpPr/>
          <p:nvPr/>
        </p:nvSpPr>
        <p:spPr>
          <a:xfrm>
            <a:off x="7465739" y="2564904"/>
            <a:ext cx="2016224" cy="2376264"/>
          </a:xfrm>
          <a:custGeom>
            <a:avLst/>
            <a:gdLst>
              <a:gd name="connsiteX0" fmla="*/ 0 w 2016224"/>
              <a:gd name="connsiteY0" fmla="*/ 0 h 2376264"/>
              <a:gd name="connsiteX1" fmla="*/ 2016224 w 2016224"/>
              <a:gd name="connsiteY1" fmla="*/ 0 h 2376264"/>
              <a:gd name="connsiteX2" fmla="*/ 2016224 w 2016224"/>
              <a:gd name="connsiteY2" fmla="*/ 2376264 h 2376264"/>
              <a:gd name="connsiteX3" fmla="*/ 0 w 2016224"/>
              <a:gd name="connsiteY3" fmla="*/ 2376264 h 2376264"/>
              <a:gd name="connsiteX4" fmla="*/ 0 w 2016224"/>
              <a:gd name="connsiteY4" fmla="*/ 0 h 2376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6224" h="2376264" extrusionOk="0">
                <a:moveTo>
                  <a:pt x="0" y="0"/>
                </a:moveTo>
                <a:cubicBezTo>
                  <a:pt x="378213" y="118645"/>
                  <a:pt x="1580029" y="116012"/>
                  <a:pt x="2016224" y="0"/>
                </a:cubicBezTo>
                <a:cubicBezTo>
                  <a:pt x="1883342" y="940120"/>
                  <a:pt x="2101175" y="1695953"/>
                  <a:pt x="2016224" y="2376264"/>
                </a:cubicBezTo>
                <a:cubicBezTo>
                  <a:pt x="1413187" y="2510864"/>
                  <a:pt x="566626" y="2219068"/>
                  <a:pt x="0" y="2376264"/>
                </a:cubicBezTo>
                <a:cubicBezTo>
                  <a:pt x="-20187" y="1720603"/>
                  <a:pt x="-152480" y="1120357"/>
                  <a:pt x="0" y="0"/>
                </a:cubicBezTo>
                <a:close/>
              </a:path>
            </a:pathLst>
          </a:custGeom>
          <a:noFill/>
          <a:ln w="50800" cap="rnd" cmpd="sng" algn="ctr">
            <a:solidFill>
              <a:srgbClr val="EA5283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t"/>
          <a:lstStyle/>
          <a:p>
            <a:pPr algn="l"/>
            <a:endParaRPr lang="nl-NL" sz="1300" dirty="0"/>
          </a:p>
        </p:txBody>
      </p:sp>
      <p:pic>
        <p:nvPicPr>
          <p:cNvPr id="6" name="Graphic 5" descr="Questions with solid fill">
            <a:extLst>
              <a:ext uri="{FF2B5EF4-FFF2-40B4-BE49-F238E27FC236}">
                <a16:creationId xmlns:a16="http://schemas.microsoft.com/office/drawing/2014/main" id="{F887234A-1A26-5A69-2A97-D2AA5CADC52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373515" y="2915940"/>
            <a:ext cx="509000" cy="50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1100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FD06AB8-CFBD-572A-E202-F84CE7874B7B}"/>
              </a:ext>
            </a:extLst>
          </p:cNvPr>
          <p:cNvSpPr txBox="1">
            <a:spLocks/>
          </p:cNvSpPr>
          <p:nvPr/>
        </p:nvSpPr>
        <p:spPr bwMode="gray">
          <a:xfrm>
            <a:off x="2755816" y="95200"/>
            <a:ext cx="8676000" cy="129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1088937" rtl="0" eaLnBrk="1" latinLnBrk="0" hangingPunct="1">
              <a:spcBef>
                <a:spcPct val="0"/>
              </a:spcBef>
              <a:buNone/>
              <a:defRPr sz="3802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sz="3200" dirty="0"/>
              <a:t>8. Multidisciplinaire samenwerking</a:t>
            </a:r>
          </a:p>
        </p:txBody>
      </p:sp>
      <p:sp>
        <p:nvSpPr>
          <p:cNvPr id="17" name="Tijdelijke aanduiding voor inhoud 1">
            <a:extLst>
              <a:ext uri="{FF2B5EF4-FFF2-40B4-BE49-F238E27FC236}">
                <a16:creationId xmlns:a16="http://schemas.microsoft.com/office/drawing/2014/main" id="{61993FD2-A32A-8496-6B14-2DF6DC36A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313" y="1837609"/>
            <a:ext cx="6888466" cy="4320000"/>
          </a:xfrm>
        </p:spPr>
        <p:txBody>
          <a:bodyPr/>
          <a:lstStyle/>
          <a:p>
            <a:r>
              <a:rPr lang="nl-NL" dirty="0"/>
              <a:t>Interdisciplinaire afstemming mag niet ontbreken voor het afstemmen van een behandelplan!</a:t>
            </a:r>
          </a:p>
          <a:p>
            <a:r>
              <a:rPr lang="nl-NL" dirty="0"/>
              <a:t>Uitwisseling van expertise nodig voor goed afstemmen van behandelingen:</a:t>
            </a:r>
          </a:p>
          <a:p>
            <a:pPr lvl="1"/>
            <a:r>
              <a:rPr lang="nl-NL" sz="2000" dirty="0"/>
              <a:t>Onderlinge afspraken over taakverdeling, coördinatie en continuïteit</a:t>
            </a:r>
          </a:p>
          <a:p>
            <a:r>
              <a:rPr lang="nl-NL" i="1" dirty="0"/>
              <a:t>Hierna is regieondersteuner in </a:t>
            </a:r>
            <a:r>
              <a:rPr lang="nl-NL" i="1" dirty="0" err="1"/>
              <a:t>the</a:t>
            </a:r>
            <a:r>
              <a:rPr lang="nl-NL" i="1"/>
              <a:t> lead</a:t>
            </a:r>
            <a:endParaRPr lang="nl-NL" i="1" dirty="0"/>
          </a:p>
          <a:p>
            <a:r>
              <a:rPr lang="nl-NL" dirty="0"/>
              <a:t>Kan in de vorm van een multidisciplinaire beoordeling, maar niet altijd nodig</a:t>
            </a:r>
          </a:p>
          <a:p>
            <a:r>
              <a:rPr lang="nl-NL" dirty="0">
                <a:hlinkClick r:id="rId3"/>
              </a:rPr>
              <a:t>Leidraad Multidisciplinaire beoordeling bij multimorbiditeit</a:t>
            </a:r>
            <a:r>
              <a:rPr lang="nl-NL" dirty="0"/>
              <a:t> voor meer informatie</a:t>
            </a:r>
          </a:p>
        </p:txBody>
      </p:sp>
      <p:graphicFrame>
        <p:nvGraphicFramePr>
          <p:cNvPr id="18" name="Tijdelijke aanduiding voor inhoud 10">
            <a:extLst>
              <a:ext uri="{FF2B5EF4-FFF2-40B4-BE49-F238E27FC236}">
                <a16:creationId xmlns:a16="http://schemas.microsoft.com/office/drawing/2014/main" id="{1913FBAF-EDA0-43C9-1EFD-6FD74A716E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792704"/>
              </p:ext>
            </p:extLst>
          </p:nvPr>
        </p:nvGraphicFramePr>
        <p:xfrm>
          <a:off x="8191456" y="1838420"/>
          <a:ext cx="324036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Graphic 3" descr="Vergadering silhouet">
            <a:hlinkClick r:id="rId9" action="ppaction://hlinksldjump"/>
            <a:extLst>
              <a:ext uri="{FF2B5EF4-FFF2-40B4-BE49-F238E27FC236}">
                <a16:creationId xmlns:a16="http://schemas.microsoft.com/office/drawing/2014/main" id="{A5DC421E-F47B-793B-EE50-CC44D78DC3F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8915" y="6328085"/>
            <a:ext cx="514800" cy="514800"/>
          </a:xfrm>
          <a:prstGeom prst="rect">
            <a:avLst/>
          </a:prstGeom>
        </p:spPr>
      </p:pic>
      <p:pic>
        <p:nvPicPr>
          <p:cNvPr id="2" name="Graphic 1" descr="Proost met effen opvulling">
            <a:hlinkClick r:id="rId12" action="ppaction://hlinksldjump"/>
            <a:extLst>
              <a:ext uri="{FF2B5EF4-FFF2-40B4-BE49-F238E27FC236}">
                <a16:creationId xmlns:a16="http://schemas.microsoft.com/office/drawing/2014/main" id="{93810DC7-2543-DE8A-A228-58A90CA6975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582454" y="74012"/>
            <a:ext cx="457199" cy="457199"/>
          </a:xfrm>
          <a:prstGeom prst="rect">
            <a:avLst/>
          </a:prstGeom>
        </p:spPr>
      </p:pic>
      <p:pic>
        <p:nvPicPr>
          <p:cNvPr id="5" name="Graphic 4" descr="Ontvangstbewijs met effen opvulling">
            <a:hlinkClick r:id="rId15" action="ppaction://hlinksldjump"/>
            <a:extLst>
              <a:ext uri="{FF2B5EF4-FFF2-40B4-BE49-F238E27FC236}">
                <a16:creationId xmlns:a16="http://schemas.microsoft.com/office/drawing/2014/main" id="{202F002E-621A-4C4C-FEC5-ABA3DD7F511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577988" y="992445"/>
            <a:ext cx="457199" cy="457199"/>
          </a:xfrm>
          <a:prstGeom prst="rect">
            <a:avLst/>
          </a:prstGeom>
        </p:spPr>
      </p:pic>
      <p:pic>
        <p:nvPicPr>
          <p:cNvPr id="6" name="Graphic 5" descr="Klantbeoordeling met effen opvulling">
            <a:hlinkClick r:id="" action="ppaction://noaction"/>
            <a:extLst>
              <a:ext uri="{FF2B5EF4-FFF2-40B4-BE49-F238E27FC236}">
                <a16:creationId xmlns:a16="http://schemas.microsoft.com/office/drawing/2014/main" id="{0DFCC8C1-D242-B625-6FF4-9AA50A9ACDE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1575546" y="3426563"/>
            <a:ext cx="457200" cy="457200"/>
          </a:xfrm>
          <a:prstGeom prst="rect">
            <a:avLst/>
          </a:prstGeom>
        </p:spPr>
      </p:pic>
      <p:pic>
        <p:nvPicPr>
          <p:cNvPr id="7" name="Graphic 6" descr="Medicijnen met effen opvulling">
            <a:hlinkClick r:id="rId20" action="ppaction://hlinksldjump"/>
            <a:extLst>
              <a:ext uri="{FF2B5EF4-FFF2-40B4-BE49-F238E27FC236}">
                <a16:creationId xmlns:a16="http://schemas.microsoft.com/office/drawing/2014/main" id="{20094632-C4D7-541E-4DF4-0BA53A2BC2E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1577987" y="1948504"/>
            <a:ext cx="457200" cy="457200"/>
          </a:xfrm>
          <a:prstGeom prst="rect">
            <a:avLst/>
          </a:prstGeom>
        </p:spPr>
      </p:pic>
      <p:pic>
        <p:nvPicPr>
          <p:cNvPr id="8" name="Graphic 7" descr="Toekomst met effen opvulling">
            <a:hlinkClick r:id="rId23" action="ppaction://hlinksldjump"/>
            <a:extLst>
              <a:ext uri="{FF2B5EF4-FFF2-40B4-BE49-F238E27FC236}">
                <a16:creationId xmlns:a16="http://schemas.microsoft.com/office/drawing/2014/main" id="{3297729C-E762-42C2-408A-1E103FFE9BFB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1577987" y="2423453"/>
            <a:ext cx="457200" cy="457200"/>
          </a:xfrm>
          <a:prstGeom prst="rect">
            <a:avLst/>
          </a:prstGeom>
        </p:spPr>
      </p:pic>
      <p:pic>
        <p:nvPicPr>
          <p:cNvPr id="9" name="Graphic 8" descr="Cirkeldiagram met effen opvulling">
            <a:hlinkClick r:id="rId26" action="ppaction://hlinksldjump"/>
            <a:extLst>
              <a:ext uri="{FF2B5EF4-FFF2-40B4-BE49-F238E27FC236}">
                <a16:creationId xmlns:a16="http://schemas.microsoft.com/office/drawing/2014/main" id="{EB197579-72FC-B5AE-9AA1-6E19CCB7DBA7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1577987" y="1470364"/>
            <a:ext cx="457200" cy="457200"/>
          </a:xfrm>
          <a:prstGeom prst="rect">
            <a:avLst/>
          </a:prstGeom>
        </p:spPr>
      </p:pic>
      <p:sp>
        <p:nvSpPr>
          <p:cNvPr id="10" name="Tekstvak 20">
            <a:extLst>
              <a:ext uri="{FF2B5EF4-FFF2-40B4-BE49-F238E27FC236}">
                <a16:creationId xmlns:a16="http://schemas.microsoft.com/office/drawing/2014/main" id="{BD2D45D0-A192-D530-392A-3C0C8930D3B8}"/>
              </a:ext>
            </a:extLst>
          </p:cNvPr>
          <p:cNvSpPr txBox="1"/>
          <p:nvPr/>
        </p:nvSpPr>
        <p:spPr>
          <a:xfrm>
            <a:off x="11357746" y="195877"/>
            <a:ext cx="216025" cy="200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 dirty="0">
                <a:solidFill>
                  <a:srgbClr val="564774"/>
                </a:solidFill>
              </a:rPr>
              <a:t>1</a:t>
            </a:r>
          </a:p>
        </p:txBody>
      </p:sp>
      <p:sp>
        <p:nvSpPr>
          <p:cNvPr id="11" name="Tekstvak 21">
            <a:extLst>
              <a:ext uri="{FF2B5EF4-FFF2-40B4-BE49-F238E27FC236}">
                <a16:creationId xmlns:a16="http://schemas.microsoft.com/office/drawing/2014/main" id="{AF2FA975-5F7B-414E-372A-1DAB4EB1BDC8}"/>
              </a:ext>
            </a:extLst>
          </p:cNvPr>
          <p:cNvSpPr txBox="1"/>
          <p:nvPr/>
        </p:nvSpPr>
        <p:spPr>
          <a:xfrm>
            <a:off x="11357746" y="667414"/>
            <a:ext cx="216025" cy="200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 dirty="0">
                <a:solidFill>
                  <a:srgbClr val="564774"/>
                </a:solidFill>
              </a:rPr>
              <a:t>2</a:t>
            </a:r>
          </a:p>
        </p:txBody>
      </p:sp>
      <p:sp>
        <p:nvSpPr>
          <p:cNvPr id="12" name="Tekstvak 22">
            <a:extLst>
              <a:ext uri="{FF2B5EF4-FFF2-40B4-BE49-F238E27FC236}">
                <a16:creationId xmlns:a16="http://schemas.microsoft.com/office/drawing/2014/main" id="{07B6F0FA-8638-81F2-46C3-A4C74A68CAA8}"/>
              </a:ext>
            </a:extLst>
          </p:cNvPr>
          <p:cNvSpPr txBox="1"/>
          <p:nvPr/>
        </p:nvSpPr>
        <p:spPr>
          <a:xfrm>
            <a:off x="11362851" y="1123805"/>
            <a:ext cx="216025" cy="200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 dirty="0">
                <a:solidFill>
                  <a:srgbClr val="564774"/>
                </a:solidFill>
              </a:rPr>
              <a:t>3</a:t>
            </a:r>
          </a:p>
        </p:txBody>
      </p:sp>
      <p:sp>
        <p:nvSpPr>
          <p:cNvPr id="13" name="Tekstvak 23">
            <a:extLst>
              <a:ext uri="{FF2B5EF4-FFF2-40B4-BE49-F238E27FC236}">
                <a16:creationId xmlns:a16="http://schemas.microsoft.com/office/drawing/2014/main" id="{8D91B2FA-E56F-AFC6-45F7-1067C759F021}"/>
              </a:ext>
            </a:extLst>
          </p:cNvPr>
          <p:cNvSpPr txBox="1"/>
          <p:nvPr/>
        </p:nvSpPr>
        <p:spPr>
          <a:xfrm>
            <a:off x="11369653" y="1595041"/>
            <a:ext cx="216025" cy="200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 dirty="0">
                <a:solidFill>
                  <a:srgbClr val="564774"/>
                </a:solidFill>
              </a:rPr>
              <a:t>4</a:t>
            </a:r>
          </a:p>
        </p:txBody>
      </p:sp>
      <p:sp>
        <p:nvSpPr>
          <p:cNvPr id="14" name="Tekstvak 24">
            <a:extLst>
              <a:ext uri="{FF2B5EF4-FFF2-40B4-BE49-F238E27FC236}">
                <a16:creationId xmlns:a16="http://schemas.microsoft.com/office/drawing/2014/main" id="{FD464896-F9B4-CDB1-F740-EEAFACA2713C}"/>
              </a:ext>
            </a:extLst>
          </p:cNvPr>
          <p:cNvSpPr txBox="1"/>
          <p:nvPr/>
        </p:nvSpPr>
        <p:spPr>
          <a:xfrm>
            <a:off x="11364792" y="2074060"/>
            <a:ext cx="216025" cy="200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 dirty="0">
                <a:solidFill>
                  <a:srgbClr val="564774"/>
                </a:solidFill>
              </a:rPr>
              <a:t>5</a:t>
            </a:r>
          </a:p>
        </p:txBody>
      </p:sp>
      <p:sp>
        <p:nvSpPr>
          <p:cNvPr id="15" name="Tekstvak 25">
            <a:extLst>
              <a:ext uri="{FF2B5EF4-FFF2-40B4-BE49-F238E27FC236}">
                <a16:creationId xmlns:a16="http://schemas.microsoft.com/office/drawing/2014/main" id="{2F5D8DBB-2C16-2CC5-92BC-611CAC4A34B5}"/>
              </a:ext>
            </a:extLst>
          </p:cNvPr>
          <p:cNvSpPr txBox="1"/>
          <p:nvPr/>
        </p:nvSpPr>
        <p:spPr>
          <a:xfrm>
            <a:off x="11369652" y="2552200"/>
            <a:ext cx="216025" cy="200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 dirty="0">
                <a:solidFill>
                  <a:srgbClr val="564774"/>
                </a:solidFill>
              </a:rPr>
              <a:t>6</a:t>
            </a:r>
          </a:p>
        </p:txBody>
      </p:sp>
      <p:sp>
        <p:nvSpPr>
          <p:cNvPr id="16" name="Tekstvak 26">
            <a:extLst>
              <a:ext uri="{FF2B5EF4-FFF2-40B4-BE49-F238E27FC236}">
                <a16:creationId xmlns:a16="http://schemas.microsoft.com/office/drawing/2014/main" id="{E89DB195-2E90-AF6D-0FA6-634B4BF71AB4}"/>
              </a:ext>
            </a:extLst>
          </p:cNvPr>
          <p:cNvSpPr txBox="1"/>
          <p:nvPr/>
        </p:nvSpPr>
        <p:spPr>
          <a:xfrm>
            <a:off x="11373516" y="3030340"/>
            <a:ext cx="216025" cy="200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 dirty="0">
                <a:solidFill>
                  <a:srgbClr val="564774"/>
                </a:solidFill>
              </a:rPr>
              <a:t>7</a:t>
            </a:r>
          </a:p>
        </p:txBody>
      </p:sp>
      <p:sp>
        <p:nvSpPr>
          <p:cNvPr id="19" name="Tekstvak 27">
            <a:extLst>
              <a:ext uri="{FF2B5EF4-FFF2-40B4-BE49-F238E27FC236}">
                <a16:creationId xmlns:a16="http://schemas.microsoft.com/office/drawing/2014/main" id="{36C8E796-6D5A-6017-616F-219CA777F2CF}"/>
              </a:ext>
            </a:extLst>
          </p:cNvPr>
          <p:cNvSpPr txBox="1"/>
          <p:nvPr/>
        </p:nvSpPr>
        <p:spPr>
          <a:xfrm>
            <a:off x="11369654" y="3568251"/>
            <a:ext cx="216025" cy="200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 dirty="0">
                <a:solidFill>
                  <a:srgbClr val="564774"/>
                </a:solidFill>
              </a:rPr>
              <a:t>8</a:t>
            </a:r>
          </a:p>
        </p:txBody>
      </p:sp>
      <p:pic>
        <p:nvPicPr>
          <p:cNvPr id="20" name="Graphic 19" descr="Docent met effen opvulling">
            <a:hlinkClick r:id="rId29" action="ppaction://hlinksldjump"/>
            <a:extLst>
              <a:ext uri="{FF2B5EF4-FFF2-40B4-BE49-F238E27FC236}">
                <a16:creationId xmlns:a16="http://schemas.microsoft.com/office/drawing/2014/main" id="{4561192E-EA64-0B87-A0C4-02BF84DD14AD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1582453" y="535245"/>
            <a:ext cx="457200" cy="457200"/>
          </a:xfrm>
          <a:prstGeom prst="rect">
            <a:avLst/>
          </a:prstGeom>
        </p:spPr>
      </p:pic>
      <p:pic>
        <p:nvPicPr>
          <p:cNvPr id="21" name="Graphic 20" descr="Groep mannen met effen opvulling">
            <a:hlinkClick r:id="rId32" action="ppaction://hlinksldjump"/>
            <a:extLst>
              <a:ext uri="{FF2B5EF4-FFF2-40B4-BE49-F238E27FC236}">
                <a16:creationId xmlns:a16="http://schemas.microsoft.com/office/drawing/2014/main" id="{E1FE5020-DD51-AE10-5534-AD1D35B755C8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11599013" y="2898402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3556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>
            <a:extLst>
              <a:ext uri="{FF2B5EF4-FFF2-40B4-BE49-F238E27FC236}">
                <a16:creationId xmlns:a16="http://schemas.microsoft.com/office/drawing/2014/main" id="{A47AB295-D3D8-005F-7150-4802E24E4EB6}"/>
              </a:ext>
            </a:extLst>
          </p:cNvPr>
          <p:cNvGrpSpPr/>
          <p:nvPr/>
        </p:nvGrpSpPr>
        <p:grpSpPr>
          <a:xfrm>
            <a:off x="3577306" y="1556792"/>
            <a:ext cx="4720043" cy="5206008"/>
            <a:chOff x="-1" y="0"/>
            <a:chExt cx="5344551" cy="6331162"/>
          </a:xfrm>
        </p:grpSpPr>
        <p:sp>
          <p:nvSpPr>
            <p:cNvPr id="5" name="Afgeronde rechthoek 4">
              <a:extLst>
                <a:ext uri="{FF2B5EF4-FFF2-40B4-BE49-F238E27FC236}">
                  <a16:creationId xmlns:a16="http://schemas.microsoft.com/office/drawing/2014/main" id="{65BEA0F0-D97D-8BDF-53AD-0E5406C4490D}"/>
                </a:ext>
              </a:extLst>
            </p:cNvPr>
            <p:cNvSpPr/>
            <p:nvPr/>
          </p:nvSpPr>
          <p:spPr>
            <a:xfrm>
              <a:off x="1421525" y="0"/>
              <a:ext cx="2259723" cy="1261242"/>
            </a:xfrm>
            <a:prstGeom prst="roundRect">
              <a:avLst/>
            </a:prstGeom>
            <a:solidFill>
              <a:srgbClr val="564774"/>
            </a:solidFill>
            <a:ln>
              <a:solidFill>
                <a:srgbClr val="56477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nl-NL" sz="1400" kern="1200" dirty="0">
                  <a:solidFill>
                    <a:srgbClr val="FFFFFF"/>
                  </a:solidFill>
                  <a:effectLst/>
                  <a:ea typeface="Aptos" panose="020B0004020202020204" pitchFamily="34" charset="0"/>
                  <a:cs typeface="Times New Roman" panose="02020603050405020304" pitchFamily="18" charset="0"/>
                </a:rPr>
                <a:t>Identificatie van patiënt die gebaat is bij een behandeling op maat</a:t>
              </a:r>
              <a:endParaRPr lang="nl-NL" sz="1800" dirty="0"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Afgeronde rechthoek 5">
              <a:extLst>
                <a:ext uri="{FF2B5EF4-FFF2-40B4-BE49-F238E27FC236}">
                  <a16:creationId xmlns:a16="http://schemas.microsoft.com/office/drawing/2014/main" id="{3FB900D2-2906-3571-1A82-BF7F4F76D366}"/>
                </a:ext>
              </a:extLst>
            </p:cNvPr>
            <p:cNvSpPr/>
            <p:nvPr/>
          </p:nvSpPr>
          <p:spPr>
            <a:xfrm>
              <a:off x="1421525" y="1652095"/>
              <a:ext cx="2259724" cy="1261242"/>
            </a:xfrm>
            <a:prstGeom prst="roundRect">
              <a:avLst/>
            </a:prstGeom>
            <a:solidFill>
              <a:srgbClr val="009AB5"/>
            </a:solidFill>
            <a:ln>
              <a:solidFill>
                <a:srgbClr val="009AB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nl-NL" sz="1400" kern="1200" dirty="0">
                  <a:solidFill>
                    <a:srgbClr val="FFFFFF"/>
                  </a:solidFill>
                  <a:effectLst/>
                  <a:ea typeface="Aptos" panose="020B0004020202020204" pitchFamily="34" charset="0"/>
                  <a:cs typeface="Times New Roman" panose="02020603050405020304" pitchFamily="18" charset="0"/>
                </a:rPr>
                <a:t>Leidraad Behandeling van </a:t>
              </a:r>
              <a:r>
                <a:rPr lang="nl-NL" sz="1400" kern="1200" dirty="0" err="1">
                  <a:solidFill>
                    <a:srgbClr val="FFFFFF"/>
                  </a:solidFill>
                  <a:effectLst/>
                  <a:ea typeface="Aptos" panose="020B0004020202020204" pitchFamily="34" charset="0"/>
                  <a:cs typeface="Times New Roman" panose="02020603050405020304" pitchFamily="18" charset="0"/>
                </a:rPr>
                <a:t>multimorbiditeit</a:t>
              </a:r>
              <a:r>
                <a:rPr lang="nl-NL" sz="1400" kern="1200" dirty="0">
                  <a:solidFill>
                    <a:srgbClr val="FFFFFF"/>
                  </a:solidFill>
                  <a:effectLst/>
                  <a:ea typeface="Aptos" panose="020B0004020202020204" pitchFamily="34" charset="0"/>
                  <a:cs typeface="Times New Roman" panose="02020603050405020304" pitchFamily="18" charset="0"/>
                </a:rPr>
                <a:t> op de polikliniek</a:t>
              </a:r>
              <a:endParaRPr lang="nl-NL" sz="1800" dirty="0"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Afgeronde rechthoek 6">
              <a:extLst>
                <a:ext uri="{FF2B5EF4-FFF2-40B4-BE49-F238E27FC236}">
                  <a16:creationId xmlns:a16="http://schemas.microsoft.com/office/drawing/2014/main" id="{E1C6ED78-F45E-D8A4-2AED-536B1170C0D4}"/>
                </a:ext>
              </a:extLst>
            </p:cNvPr>
            <p:cNvSpPr/>
            <p:nvPr/>
          </p:nvSpPr>
          <p:spPr>
            <a:xfrm>
              <a:off x="-1" y="3304190"/>
              <a:ext cx="2498877" cy="1261242"/>
            </a:xfrm>
            <a:prstGeom prst="roundRect">
              <a:avLst/>
            </a:prstGeom>
            <a:solidFill>
              <a:srgbClr val="00AECC"/>
            </a:solidFill>
            <a:ln>
              <a:solidFill>
                <a:srgbClr val="00AEC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nl-NL" sz="1400" kern="1200" dirty="0">
                  <a:solidFill>
                    <a:srgbClr val="FFFFFF"/>
                  </a:solidFill>
                  <a:effectLst/>
                  <a:ea typeface="Aptos" panose="020B0004020202020204" pitchFamily="34" charset="0"/>
                  <a:cs typeface="Times New Roman" panose="02020603050405020304" pitchFamily="18" charset="0"/>
                </a:rPr>
                <a:t>Complexe zorgcoördinatie vraag: Leidraad Multidisciplinaire Beoordeling bij Multimorbiditeit</a:t>
              </a:r>
              <a:endParaRPr lang="nl-NL" sz="1800" dirty="0"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Afgeronde rechthoek 7">
              <a:extLst>
                <a:ext uri="{FF2B5EF4-FFF2-40B4-BE49-F238E27FC236}">
                  <a16:creationId xmlns:a16="http://schemas.microsoft.com/office/drawing/2014/main" id="{966FF291-15A5-4E1A-7BC4-40227DBCFE1A}"/>
                </a:ext>
              </a:extLst>
            </p:cNvPr>
            <p:cNvSpPr/>
            <p:nvPr/>
          </p:nvSpPr>
          <p:spPr>
            <a:xfrm>
              <a:off x="2845673" y="3304190"/>
              <a:ext cx="2498877" cy="1261242"/>
            </a:xfrm>
            <a:prstGeom prst="roundRect">
              <a:avLst/>
            </a:prstGeom>
            <a:solidFill>
              <a:srgbClr val="00AECC"/>
            </a:solidFill>
            <a:ln>
              <a:solidFill>
                <a:srgbClr val="00AEC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nl-NL" sz="1400" kern="1200" dirty="0">
                  <a:solidFill>
                    <a:srgbClr val="FFFFFF"/>
                  </a:solidFill>
                  <a:effectLst/>
                  <a:ea typeface="Aptos" panose="020B0004020202020204" pitchFamily="34" charset="0"/>
                  <a:cs typeface="Times New Roman" panose="02020603050405020304" pitchFamily="18" charset="0"/>
                </a:rPr>
                <a:t>Geen complexe zorgcoördinatie vraag: telefonisch/schriftelijk afstemmen</a:t>
              </a:r>
              <a:endParaRPr lang="nl-NL" sz="1800" dirty="0"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Afgeronde rechthoek 8">
              <a:extLst>
                <a:ext uri="{FF2B5EF4-FFF2-40B4-BE49-F238E27FC236}">
                  <a16:creationId xmlns:a16="http://schemas.microsoft.com/office/drawing/2014/main" id="{7EDCD1CA-11CF-5A37-6C4F-BEB6BE145B38}"/>
                </a:ext>
              </a:extLst>
            </p:cNvPr>
            <p:cNvSpPr/>
            <p:nvPr/>
          </p:nvSpPr>
          <p:spPr>
            <a:xfrm>
              <a:off x="1437291" y="4956285"/>
              <a:ext cx="2394871" cy="1374877"/>
            </a:xfrm>
            <a:prstGeom prst="roundRect">
              <a:avLst/>
            </a:prstGeom>
            <a:solidFill>
              <a:srgbClr val="EA5283"/>
            </a:solidFill>
            <a:ln>
              <a:solidFill>
                <a:srgbClr val="EA528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nl-NL" sz="1400" kern="1200" dirty="0">
                  <a:solidFill>
                    <a:srgbClr val="FFFFFF"/>
                  </a:solidFill>
                  <a:effectLst/>
                  <a:ea typeface="Aptos" panose="020B0004020202020204" pitchFamily="34" charset="0"/>
                  <a:cs typeface="Times New Roman" panose="02020603050405020304" pitchFamily="18" charset="0"/>
                </a:rPr>
                <a:t>Follow up consultvoering volgens Leidraad Behandeling van </a:t>
              </a:r>
              <a:r>
                <a:rPr lang="nl-NL" sz="1400" kern="1200" dirty="0" err="1">
                  <a:solidFill>
                    <a:srgbClr val="FFFFFF"/>
                  </a:solidFill>
                  <a:effectLst/>
                  <a:ea typeface="Aptos" panose="020B0004020202020204" pitchFamily="34" charset="0"/>
                  <a:cs typeface="Times New Roman" panose="02020603050405020304" pitchFamily="18" charset="0"/>
                </a:rPr>
                <a:t>multimorbiditeit</a:t>
              </a:r>
              <a:r>
                <a:rPr lang="nl-NL" sz="1400" kern="1200" dirty="0">
                  <a:solidFill>
                    <a:srgbClr val="FFFFFF"/>
                  </a:solidFill>
                  <a:effectLst/>
                  <a:ea typeface="Aptos" panose="020B0004020202020204" pitchFamily="34" charset="0"/>
                  <a:cs typeface="Times New Roman" panose="02020603050405020304" pitchFamily="18" charset="0"/>
                </a:rPr>
                <a:t> op de polikliniek</a:t>
              </a:r>
              <a:endParaRPr lang="nl-NL" sz="1800" dirty="0"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Rechte verbindingslijn met pijl 9">
              <a:extLst>
                <a:ext uri="{FF2B5EF4-FFF2-40B4-BE49-F238E27FC236}">
                  <a16:creationId xmlns:a16="http://schemas.microsoft.com/office/drawing/2014/main" id="{81F421E4-D797-F766-E6D4-2D000B158AFE}"/>
                </a:ext>
              </a:extLst>
            </p:cNvPr>
            <p:cNvCxnSpPr>
              <a:stCxn id="5" idx="2"/>
              <a:endCxn id="6" idx="0"/>
            </p:cNvCxnSpPr>
            <p:nvPr/>
          </p:nvCxnSpPr>
          <p:spPr>
            <a:xfrm>
              <a:off x="2551387" y="1261242"/>
              <a:ext cx="0" cy="39085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bogen verbindingslijn 10">
              <a:extLst>
                <a:ext uri="{FF2B5EF4-FFF2-40B4-BE49-F238E27FC236}">
                  <a16:creationId xmlns:a16="http://schemas.microsoft.com/office/drawing/2014/main" id="{C9B510BE-C8ED-2D5B-CF8C-89C90753BCFF}"/>
                </a:ext>
              </a:extLst>
            </p:cNvPr>
            <p:cNvCxnSpPr>
              <a:cxnSpLocks/>
              <a:stCxn id="6" idx="2"/>
              <a:endCxn id="7" idx="0"/>
            </p:cNvCxnSpPr>
            <p:nvPr/>
          </p:nvCxnSpPr>
          <p:spPr>
            <a:xfrm rot="5400000">
              <a:off x="1704987" y="2457790"/>
              <a:ext cx="390853" cy="1301949"/>
            </a:xfrm>
            <a:prstGeom prst="bentConnector3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Gebogen verbindingslijn 11">
              <a:extLst>
                <a:ext uri="{FF2B5EF4-FFF2-40B4-BE49-F238E27FC236}">
                  <a16:creationId xmlns:a16="http://schemas.microsoft.com/office/drawing/2014/main" id="{BD11FB93-945A-B72B-2395-CB79F896F223}"/>
                </a:ext>
              </a:extLst>
            </p:cNvPr>
            <p:cNvCxnSpPr>
              <a:cxnSpLocks/>
              <a:stCxn id="6" idx="2"/>
              <a:endCxn id="8" idx="0"/>
            </p:cNvCxnSpPr>
            <p:nvPr/>
          </p:nvCxnSpPr>
          <p:spPr>
            <a:xfrm rot="16200000" flipH="1">
              <a:off x="3127822" y="2336901"/>
              <a:ext cx="390853" cy="1543726"/>
            </a:xfrm>
            <a:prstGeom prst="bentConnector3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Gebogen verbindingslijn 12">
              <a:extLst>
                <a:ext uri="{FF2B5EF4-FFF2-40B4-BE49-F238E27FC236}">
                  <a16:creationId xmlns:a16="http://schemas.microsoft.com/office/drawing/2014/main" id="{71C5889C-4479-C93F-271D-DDDE9060A57F}"/>
                </a:ext>
              </a:extLst>
            </p:cNvPr>
            <p:cNvCxnSpPr>
              <a:cxnSpLocks/>
              <a:stCxn id="7" idx="2"/>
              <a:endCxn id="9" idx="0"/>
            </p:cNvCxnSpPr>
            <p:nvPr/>
          </p:nvCxnSpPr>
          <p:spPr>
            <a:xfrm rot="16200000" flipH="1">
              <a:off x="1746656" y="4068215"/>
              <a:ext cx="390853" cy="1385288"/>
            </a:xfrm>
            <a:prstGeom prst="bentConnector3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Gebogen verbindingslijn 13">
              <a:extLst>
                <a:ext uri="{FF2B5EF4-FFF2-40B4-BE49-F238E27FC236}">
                  <a16:creationId xmlns:a16="http://schemas.microsoft.com/office/drawing/2014/main" id="{CF6320BC-50A6-6B17-7E23-F2833A5B96C5}"/>
                </a:ext>
              </a:extLst>
            </p:cNvPr>
            <p:cNvCxnSpPr>
              <a:cxnSpLocks/>
              <a:stCxn id="8" idx="2"/>
              <a:endCxn id="9" idx="0"/>
            </p:cNvCxnSpPr>
            <p:nvPr/>
          </p:nvCxnSpPr>
          <p:spPr>
            <a:xfrm rot="5400000">
              <a:off x="3169493" y="4030666"/>
              <a:ext cx="390853" cy="1460385"/>
            </a:xfrm>
            <a:prstGeom prst="bentConnector3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Titel 2">
            <a:extLst>
              <a:ext uri="{FF2B5EF4-FFF2-40B4-BE49-F238E27FC236}">
                <a16:creationId xmlns:a16="http://schemas.microsoft.com/office/drawing/2014/main" id="{E942AE93-A9D6-BB20-76A3-B76105CA2632}"/>
              </a:ext>
            </a:extLst>
          </p:cNvPr>
          <p:cNvSpPr txBox="1">
            <a:spLocks/>
          </p:cNvSpPr>
          <p:nvPr/>
        </p:nvSpPr>
        <p:spPr bwMode="gray">
          <a:xfrm>
            <a:off x="2750179" y="95200"/>
            <a:ext cx="8676000" cy="129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1088937" rtl="0" eaLnBrk="1" latinLnBrk="0" hangingPunct="1">
              <a:spcBef>
                <a:spcPct val="0"/>
              </a:spcBef>
              <a:buNone/>
              <a:defRPr sz="3802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sz="3200" dirty="0"/>
              <a:t>8. Multidisciplinaire samenwerking</a:t>
            </a:r>
          </a:p>
        </p:txBody>
      </p:sp>
      <p:pic>
        <p:nvPicPr>
          <p:cNvPr id="2" name="Graphic 1" descr="Vergadering silhouet">
            <a:hlinkClick r:id="rId3" action="ppaction://hlinksldjump"/>
            <a:extLst>
              <a:ext uri="{FF2B5EF4-FFF2-40B4-BE49-F238E27FC236}">
                <a16:creationId xmlns:a16="http://schemas.microsoft.com/office/drawing/2014/main" id="{7024E86E-CB75-6FC2-B6E9-19D3E97333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915" y="6328085"/>
            <a:ext cx="514800" cy="514800"/>
          </a:xfrm>
          <a:prstGeom prst="rect">
            <a:avLst/>
          </a:prstGeom>
        </p:spPr>
      </p:pic>
      <p:pic>
        <p:nvPicPr>
          <p:cNvPr id="3" name="Graphic 2" descr="Proost met effen opvulling">
            <a:hlinkClick r:id="rId6" action="ppaction://hlinksldjump"/>
            <a:extLst>
              <a:ext uri="{FF2B5EF4-FFF2-40B4-BE49-F238E27FC236}">
                <a16:creationId xmlns:a16="http://schemas.microsoft.com/office/drawing/2014/main" id="{F13A3256-935A-EA8A-E439-D182B45C8E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582454" y="74012"/>
            <a:ext cx="457199" cy="457199"/>
          </a:xfrm>
          <a:prstGeom prst="rect">
            <a:avLst/>
          </a:prstGeom>
        </p:spPr>
      </p:pic>
      <p:pic>
        <p:nvPicPr>
          <p:cNvPr id="16" name="Graphic 15" descr="Ontvangstbewijs met effen opvulling">
            <a:hlinkClick r:id="rId9" action="ppaction://hlinksldjump"/>
            <a:extLst>
              <a:ext uri="{FF2B5EF4-FFF2-40B4-BE49-F238E27FC236}">
                <a16:creationId xmlns:a16="http://schemas.microsoft.com/office/drawing/2014/main" id="{80C9B8D6-4404-BFFE-954C-74660A79D7B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577988" y="992445"/>
            <a:ext cx="457199" cy="457199"/>
          </a:xfrm>
          <a:prstGeom prst="rect">
            <a:avLst/>
          </a:prstGeom>
        </p:spPr>
      </p:pic>
      <p:pic>
        <p:nvPicPr>
          <p:cNvPr id="18" name="Graphic 17" descr="Medicijnen met effen opvulling">
            <a:hlinkClick r:id="rId12" action="ppaction://hlinksldjump"/>
            <a:extLst>
              <a:ext uri="{FF2B5EF4-FFF2-40B4-BE49-F238E27FC236}">
                <a16:creationId xmlns:a16="http://schemas.microsoft.com/office/drawing/2014/main" id="{A045F0BC-0C6A-B21F-DAB5-FBCDC7C52FC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577987" y="1948504"/>
            <a:ext cx="457200" cy="457200"/>
          </a:xfrm>
          <a:prstGeom prst="rect">
            <a:avLst/>
          </a:prstGeom>
        </p:spPr>
      </p:pic>
      <p:pic>
        <p:nvPicPr>
          <p:cNvPr id="19" name="Graphic 18" descr="Toekomst met effen opvulling">
            <a:hlinkClick r:id="rId15" action="ppaction://hlinksldjump"/>
            <a:extLst>
              <a:ext uri="{FF2B5EF4-FFF2-40B4-BE49-F238E27FC236}">
                <a16:creationId xmlns:a16="http://schemas.microsoft.com/office/drawing/2014/main" id="{CD1A52E6-F3F2-66D8-1892-E5B49B56400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577987" y="2423453"/>
            <a:ext cx="457200" cy="457200"/>
          </a:xfrm>
          <a:prstGeom prst="rect">
            <a:avLst/>
          </a:prstGeom>
        </p:spPr>
      </p:pic>
      <p:pic>
        <p:nvPicPr>
          <p:cNvPr id="21" name="Graphic 20" descr="Cirkeldiagram met effen opvulling">
            <a:hlinkClick r:id="rId18" action="ppaction://hlinksldjump"/>
            <a:extLst>
              <a:ext uri="{FF2B5EF4-FFF2-40B4-BE49-F238E27FC236}">
                <a16:creationId xmlns:a16="http://schemas.microsoft.com/office/drawing/2014/main" id="{82544B75-B49B-C8C6-9DE2-F4FD6491EE1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1577987" y="1470364"/>
            <a:ext cx="457200" cy="457200"/>
          </a:xfrm>
          <a:prstGeom prst="rect">
            <a:avLst/>
          </a:prstGeom>
        </p:spPr>
      </p:pic>
      <p:sp>
        <p:nvSpPr>
          <p:cNvPr id="22" name="Tekstvak 20">
            <a:extLst>
              <a:ext uri="{FF2B5EF4-FFF2-40B4-BE49-F238E27FC236}">
                <a16:creationId xmlns:a16="http://schemas.microsoft.com/office/drawing/2014/main" id="{651807D7-B8F5-C3F8-0FFD-2AF2AE005C39}"/>
              </a:ext>
            </a:extLst>
          </p:cNvPr>
          <p:cNvSpPr txBox="1"/>
          <p:nvPr/>
        </p:nvSpPr>
        <p:spPr>
          <a:xfrm>
            <a:off x="11357746" y="195877"/>
            <a:ext cx="216025" cy="200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 dirty="0">
                <a:solidFill>
                  <a:srgbClr val="564774"/>
                </a:solidFill>
              </a:rPr>
              <a:t>1</a:t>
            </a:r>
          </a:p>
        </p:txBody>
      </p:sp>
      <p:sp>
        <p:nvSpPr>
          <p:cNvPr id="23" name="Tekstvak 21">
            <a:extLst>
              <a:ext uri="{FF2B5EF4-FFF2-40B4-BE49-F238E27FC236}">
                <a16:creationId xmlns:a16="http://schemas.microsoft.com/office/drawing/2014/main" id="{E2EF166A-E7D6-1BBF-50E0-150E7C09AF88}"/>
              </a:ext>
            </a:extLst>
          </p:cNvPr>
          <p:cNvSpPr txBox="1"/>
          <p:nvPr/>
        </p:nvSpPr>
        <p:spPr>
          <a:xfrm>
            <a:off x="11357746" y="667414"/>
            <a:ext cx="216025" cy="200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 dirty="0">
                <a:solidFill>
                  <a:srgbClr val="564774"/>
                </a:solidFill>
              </a:rPr>
              <a:t>2</a:t>
            </a:r>
          </a:p>
        </p:txBody>
      </p:sp>
      <p:sp>
        <p:nvSpPr>
          <p:cNvPr id="24" name="Tekstvak 22">
            <a:extLst>
              <a:ext uri="{FF2B5EF4-FFF2-40B4-BE49-F238E27FC236}">
                <a16:creationId xmlns:a16="http://schemas.microsoft.com/office/drawing/2014/main" id="{A19434B5-3339-FBC9-F8A7-DF4905C1DCA5}"/>
              </a:ext>
            </a:extLst>
          </p:cNvPr>
          <p:cNvSpPr txBox="1"/>
          <p:nvPr/>
        </p:nvSpPr>
        <p:spPr>
          <a:xfrm>
            <a:off x="11362851" y="1123805"/>
            <a:ext cx="216025" cy="200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 dirty="0">
                <a:solidFill>
                  <a:srgbClr val="564774"/>
                </a:solidFill>
              </a:rPr>
              <a:t>3</a:t>
            </a:r>
          </a:p>
        </p:txBody>
      </p:sp>
      <p:sp>
        <p:nvSpPr>
          <p:cNvPr id="25" name="Tekstvak 23">
            <a:extLst>
              <a:ext uri="{FF2B5EF4-FFF2-40B4-BE49-F238E27FC236}">
                <a16:creationId xmlns:a16="http://schemas.microsoft.com/office/drawing/2014/main" id="{ABAF0D00-427A-F764-F3F4-A0076C5358BC}"/>
              </a:ext>
            </a:extLst>
          </p:cNvPr>
          <p:cNvSpPr txBox="1"/>
          <p:nvPr/>
        </p:nvSpPr>
        <p:spPr>
          <a:xfrm>
            <a:off x="11369653" y="1595041"/>
            <a:ext cx="216025" cy="200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 dirty="0">
                <a:solidFill>
                  <a:srgbClr val="564774"/>
                </a:solidFill>
              </a:rPr>
              <a:t>4</a:t>
            </a:r>
          </a:p>
        </p:txBody>
      </p:sp>
      <p:sp>
        <p:nvSpPr>
          <p:cNvPr id="26" name="Tekstvak 24">
            <a:extLst>
              <a:ext uri="{FF2B5EF4-FFF2-40B4-BE49-F238E27FC236}">
                <a16:creationId xmlns:a16="http://schemas.microsoft.com/office/drawing/2014/main" id="{E12A73B0-8947-C323-B532-B081F6AD1048}"/>
              </a:ext>
            </a:extLst>
          </p:cNvPr>
          <p:cNvSpPr txBox="1"/>
          <p:nvPr/>
        </p:nvSpPr>
        <p:spPr>
          <a:xfrm>
            <a:off x="11364792" y="2074060"/>
            <a:ext cx="216025" cy="200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 dirty="0">
                <a:solidFill>
                  <a:srgbClr val="564774"/>
                </a:solidFill>
              </a:rPr>
              <a:t>5</a:t>
            </a:r>
          </a:p>
        </p:txBody>
      </p:sp>
      <p:sp>
        <p:nvSpPr>
          <p:cNvPr id="27" name="Tekstvak 25">
            <a:extLst>
              <a:ext uri="{FF2B5EF4-FFF2-40B4-BE49-F238E27FC236}">
                <a16:creationId xmlns:a16="http://schemas.microsoft.com/office/drawing/2014/main" id="{03DD988E-7499-5530-5EC5-E802F10A6942}"/>
              </a:ext>
            </a:extLst>
          </p:cNvPr>
          <p:cNvSpPr txBox="1"/>
          <p:nvPr/>
        </p:nvSpPr>
        <p:spPr>
          <a:xfrm>
            <a:off x="11369652" y="2552200"/>
            <a:ext cx="216025" cy="200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 dirty="0">
                <a:solidFill>
                  <a:srgbClr val="564774"/>
                </a:solidFill>
              </a:rPr>
              <a:t>6</a:t>
            </a:r>
          </a:p>
        </p:txBody>
      </p:sp>
      <p:sp>
        <p:nvSpPr>
          <p:cNvPr id="28" name="Tekstvak 26">
            <a:extLst>
              <a:ext uri="{FF2B5EF4-FFF2-40B4-BE49-F238E27FC236}">
                <a16:creationId xmlns:a16="http://schemas.microsoft.com/office/drawing/2014/main" id="{5190CAFF-9754-C96B-6CB8-B9C3CB3A4DE9}"/>
              </a:ext>
            </a:extLst>
          </p:cNvPr>
          <p:cNvSpPr txBox="1"/>
          <p:nvPr/>
        </p:nvSpPr>
        <p:spPr>
          <a:xfrm>
            <a:off x="11373516" y="3030340"/>
            <a:ext cx="216025" cy="200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 dirty="0">
                <a:solidFill>
                  <a:srgbClr val="564774"/>
                </a:solidFill>
              </a:rPr>
              <a:t>7</a:t>
            </a:r>
          </a:p>
        </p:txBody>
      </p:sp>
      <p:sp>
        <p:nvSpPr>
          <p:cNvPr id="29" name="Tekstvak 27">
            <a:extLst>
              <a:ext uri="{FF2B5EF4-FFF2-40B4-BE49-F238E27FC236}">
                <a16:creationId xmlns:a16="http://schemas.microsoft.com/office/drawing/2014/main" id="{8C9F69A9-098D-7FBA-DD08-190CFEABDB35}"/>
              </a:ext>
            </a:extLst>
          </p:cNvPr>
          <p:cNvSpPr txBox="1"/>
          <p:nvPr/>
        </p:nvSpPr>
        <p:spPr>
          <a:xfrm>
            <a:off x="11369654" y="3568251"/>
            <a:ext cx="216025" cy="200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 dirty="0">
                <a:solidFill>
                  <a:srgbClr val="564774"/>
                </a:solidFill>
              </a:rPr>
              <a:t>8</a:t>
            </a:r>
          </a:p>
        </p:txBody>
      </p:sp>
      <p:pic>
        <p:nvPicPr>
          <p:cNvPr id="30" name="Graphic 29" descr="Docent met effen opvulling">
            <a:hlinkClick r:id="rId21" action="ppaction://hlinksldjump"/>
            <a:extLst>
              <a:ext uri="{FF2B5EF4-FFF2-40B4-BE49-F238E27FC236}">
                <a16:creationId xmlns:a16="http://schemas.microsoft.com/office/drawing/2014/main" id="{417309D0-C9F9-E4BE-0071-3EC7C87A075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1582453" y="535245"/>
            <a:ext cx="457200" cy="457200"/>
          </a:xfrm>
          <a:prstGeom prst="rect">
            <a:avLst/>
          </a:prstGeom>
        </p:spPr>
      </p:pic>
      <p:pic>
        <p:nvPicPr>
          <p:cNvPr id="32" name="Graphic 31" descr="Klantbeoordeling met effen opvulling">
            <a:hlinkClick r:id="" action="ppaction://noaction"/>
            <a:extLst>
              <a:ext uri="{FF2B5EF4-FFF2-40B4-BE49-F238E27FC236}">
                <a16:creationId xmlns:a16="http://schemas.microsoft.com/office/drawing/2014/main" id="{385EC98C-E6E1-276B-8FFB-1C45FBFF5BC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1575546" y="3426563"/>
            <a:ext cx="457200" cy="457200"/>
          </a:xfrm>
          <a:prstGeom prst="rect">
            <a:avLst/>
          </a:prstGeom>
        </p:spPr>
      </p:pic>
      <p:pic>
        <p:nvPicPr>
          <p:cNvPr id="33" name="Graphic 32" descr="Groep mannen met effen opvulling">
            <a:hlinkClick r:id="rId26" action="ppaction://hlinksldjump"/>
            <a:extLst>
              <a:ext uri="{FF2B5EF4-FFF2-40B4-BE49-F238E27FC236}">
                <a16:creationId xmlns:a16="http://schemas.microsoft.com/office/drawing/2014/main" id="{850A3219-5C74-01A6-72FD-548A2E33CF8E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1599013" y="2898402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0736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ijdelijke aanduiding voor inhoud 3">
            <a:extLst>
              <a:ext uri="{FF2B5EF4-FFF2-40B4-BE49-F238E27FC236}">
                <a16:creationId xmlns:a16="http://schemas.microsoft.com/office/drawing/2014/main" id="{1585FCFD-31FD-0839-F633-7AC64E828F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6156927"/>
              </p:ext>
            </p:extLst>
          </p:nvPr>
        </p:nvGraphicFramePr>
        <p:xfrm>
          <a:off x="120923" y="2060848"/>
          <a:ext cx="11747548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D3A7D247-68BD-9818-DA35-42A96E250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5816" y="95200"/>
            <a:ext cx="8676000" cy="1296000"/>
          </a:xfrm>
        </p:spPr>
        <p:txBody>
          <a:bodyPr/>
          <a:lstStyle/>
          <a:p>
            <a:r>
              <a:rPr lang="nl-NL" sz="3200" dirty="0"/>
              <a:t>Inhoud</a:t>
            </a:r>
          </a:p>
        </p:txBody>
      </p:sp>
      <p:pic>
        <p:nvPicPr>
          <p:cNvPr id="8" name="Graphic 7" descr="Gloeilamp en tandwiel silhouet">
            <a:extLst>
              <a:ext uri="{FF2B5EF4-FFF2-40B4-BE49-F238E27FC236}">
                <a16:creationId xmlns:a16="http://schemas.microsoft.com/office/drawing/2014/main" id="{6C86BAE3-D7C4-3BD7-1CD2-F6940DDAFE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69595" y="2924944"/>
            <a:ext cx="533056" cy="533056"/>
          </a:xfrm>
          <a:prstGeom prst="rect">
            <a:avLst/>
          </a:prstGeom>
        </p:spPr>
      </p:pic>
      <p:pic>
        <p:nvPicPr>
          <p:cNvPr id="10" name="Graphic 9" descr="Vergadering silhouet">
            <a:extLst>
              <a:ext uri="{FF2B5EF4-FFF2-40B4-BE49-F238E27FC236}">
                <a16:creationId xmlns:a16="http://schemas.microsoft.com/office/drawing/2014/main" id="{20FB016F-ADF5-834A-5657-ECE4A5BA69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771583" y="2874440"/>
            <a:ext cx="533056" cy="533056"/>
          </a:xfrm>
          <a:prstGeom prst="rect">
            <a:avLst/>
          </a:prstGeom>
        </p:spPr>
      </p:pic>
      <p:pic>
        <p:nvPicPr>
          <p:cNvPr id="12" name="Graphic 11" descr="Cirkel met pijl silhouet">
            <a:extLst>
              <a:ext uri="{FF2B5EF4-FFF2-40B4-BE49-F238E27FC236}">
                <a16:creationId xmlns:a16="http://schemas.microsoft.com/office/drawing/2014/main" id="{81D43BAC-A7AB-E1CA-D716-0DA38D303D2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325171" y="2852936"/>
            <a:ext cx="533056" cy="533056"/>
          </a:xfrm>
          <a:prstGeom prst="rect">
            <a:avLst/>
          </a:prstGeom>
        </p:spPr>
      </p:pic>
      <p:pic>
        <p:nvPicPr>
          <p:cNvPr id="16" name="Graphic 15" descr="Vergrootglas silhouet">
            <a:extLst>
              <a:ext uri="{FF2B5EF4-FFF2-40B4-BE49-F238E27FC236}">
                <a16:creationId xmlns:a16="http://schemas.microsoft.com/office/drawing/2014/main" id="{D4519953-4763-3F1E-4B9B-020AFC48061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flipH="1">
            <a:off x="3793331" y="2924944"/>
            <a:ext cx="432048" cy="432048"/>
          </a:xfrm>
          <a:prstGeom prst="rect">
            <a:avLst/>
          </a:prstGeom>
        </p:spPr>
      </p:pic>
      <p:pic>
        <p:nvPicPr>
          <p:cNvPr id="5" name="Afbeelding 3" descr="Afbeelding met voedsel&#10;&#10;Automatisch gegenereerde beschrijving">
            <a:extLst>
              <a:ext uri="{FF2B5EF4-FFF2-40B4-BE49-F238E27FC236}">
                <a16:creationId xmlns:a16="http://schemas.microsoft.com/office/drawing/2014/main" id="{5C389FC9-37D9-E5EE-887F-5ABB98493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/>
          <a:srcRect r="15860" b="50000"/>
          <a:stretch>
            <a:fillRect/>
          </a:stretch>
        </p:blipFill>
        <p:spPr bwMode="auto">
          <a:xfrm>
            <a:off x="11403621" y="6236783"/>
            <a:ext cx="5905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F5E76771-F41C-802D-1D68-A2941A96C11C}"/>
              </a:ext>
            </a:extLst>
          </p:cNvPr>
          <p:cNvSpPr/>
          <p:nvPr/>
        </p:nvSpPr>
        <p:spPr>
          <a:xfrm>
            <a:off x="10058027" y="2708920"/>
            <a:ext cx="1872208" cy="2232248"/>
          </a:xfrm>
          <a:custGeom>
            <a:avLst/>
            <a:gdLst>
              <a:gd name="connsiteX0" fmla="*/ 0 w 1872208"/>
              <a:gd name="connsiteY0" fmla="*/ 0 h 2232248"/>
              <a:gd name="connsiteX1" fmla="*/ 1872208 w 1872208"/>
              <a:gd name="connsiteY1" fmla="*/ 0 h 2232248"/>
              <a:gd name="connsiteX2" fmla="*/ 1872208 w 1872208"/>
              <a:gd name="connsiteY2" fmla="*/ 2232248 h 2232248"/>
              <a:gd name="connsiteX3" fmla="*/ 0 w 1872208"/>
              <a:gd name="connsiteY3" fmla="*/ 2232248 h 2232248"/>
              <a:gd name="connsiteX4" fmla="*/ 0 w 1872208"/>
              <a:gd name="connsiteY4" fmla="*/ 0 h 2232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2208" h="2232248" extrusionOk="0">
                <a:moveTo>
                  <a:pt x="0" y="0"/>
                </a:moveTo>
                <a:cubicBezTo>
                  <a:pt x="248552" y="15623"/>
                  <a:pt x="1507880" y="-84194"/>
                  <a:pt x="1872208" y="0"/>
                </a:cubicBezTo>
                <a:cubicBezTo>
                  <a:pt x="1739326" y="896735"/>
                  <a:pt x="1957159" y="1825350"/>
                  <a:pt x="1872208" y="2232248"/>
                </a:cubicBezTo>
                <a:cubicBezTo>
                  <a:pt x="1398987" y="2327719"/>
                  <a:pt x="667762" y="2086024"/>
                  <a:pt x="0" y="2232248"/>
                </a:cubicBezTo>
                <a:cubicBezTo>
                  <a:pt x="-20187" y="1216644"/>
                  <a:pt x="-152480" y="731657"/>
                  <a:pt x="0" y="0"/>
                </a:cubicBezTo>
                <a:close/>
              </a:path>
            </a:pathLst>
          </a:custGeom>
          <a:noFill/>
          <a:ln w="50800" cap="rnd" cmpd="sng" algn="ctr">
            <a:solidFill>
              <a:srgbClr val="EA5283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t"/>
          <a:lstStyle/>
          <a:p>
            <a:pPr algn="l"/>
            <a:endParaRPr lang="nl-NL" sz="1300" dirty="0"/>
          </a:p>
        </p:txBody>
      </p:sp>
      <p:pic>
        <p:nvPicPr>
          <p:cNvPr id="6" name="Graphic 5" descr="Questions with solid fill">
            <a:extLst>
              <a:ext uri="{FF2B5EF4-FFF2-40B4-BE49-F238E27FC236}">
                <a16:creationId xmlns:a16="http://schemas.microsoft.com/office/drawing/2014/main" id="{C70F07CA-3762-A1F9-7968-EFC3A4D85B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373515" y="2915940"/>
            <a:ext cx="509000" cy="50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7605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EE58B9F-1A58-00EF-4A3C-D5CD26BEC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3211" y="65797"/>
            <a:ext cx="8676000" cy="1296000"/>
          </a:xfrm>
        </p:spPr>
        <p:txBody>
          <a:bodyPr/>
          <a:lstStyle/>
          <a:p>
            <a:r>
              <a:rPr lang="nl-NL" sz="3200" dirty="0"/>
              <a:t>Samenvatting</a:t>
            </a:r>
          </a:p>
        </p:txBody>
      </p:sp>
      <p:pic>
        <p:nvPicPr>
          <p:cNvPr id="14" name="Graphic 13" descr="Cirkel met pijl silhouet">
            <a:hlinkClick r:id="rId3" action="ppaction://hlinksldjump"/>
            <a:extLst>
              <a:ext uri="{FF2B5EF4-FFF2-40B4-BE49-F238E27FC236}">
                <a16:creationId xmlns:a16="http://schemas.microsoft.com/office/drawing/2014/main" id="{49F090A6-850D-7196-D9D7-90CDE96F7D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400" y="6341732"/>
            <a:ext cx="514800" cy="514800"/>
          </a:xfrm>
          <a:prstGeom prst="rect">
            <a:avLst/>
          </a:prstGeom>
        </p:spPr>
      </p:pic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724E934A-3F77-0E52-7FDE-B0E19E78D7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5090942"/>
              </p:ext>
            </p:extLst>
          </p:nvPr>
        </p:nvGraphicFramePr>
        <p:xfrm>
          <a:off x="768995" y="1700808"/>
          <a:ext cx="2573427" cy="4496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id="{4E66432D-FBEF-F4A5-9DDF-7D911F3FEDC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92574" y="1345249"/>
            <a:ext cx="3199306" cy="1837763"/>
          </a:xfrm>
          <a:prstGeom prst="rect">
            <a:avLst/>
          </a:prstGeom>
        </p:spPr>
      </p:pic>
      <p:sp>
        <p:nvSpPr>
          <p:cNvPr id="20" name="Arrow: Right 19">
            <a:extLst>
              <a:ext uri="{FF2B5EF4-FFF2-40B4-BE49-F238E27FC236}">
                <a16:creationId xmlns:a16="http://schemas.microsoft.com/office/drawing/2014/main" id="{15F11124-D5F1-7F71-6D3F-82B74EE232C9}"/>
              </a:ext>
            </a:extLst>
          </p:cNvPr>
          <p:cNvSpPr/>
          <p:nvPr/>
        </p:nvSpPr>
        <p:spPr>
          <a:xfrm>
            <a:off x="3145259" y="2132856"/>
            <a:ext cx="488266" cy="288032"/>
          </a:xfrm>
          <a:prstGeom prst="rightArrow">
            <a:avLst/>
          </a:prstGeom>
          <a:noFill/>
          <a:ln w="12700">
            <a:solidFill>
              <a:srgbClr val="00AE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nl-NL" sz="1300" dirty="0">
              <a:ln>
                <a:solidFill>
                  <a:srgbClr val="00AECB"/>
                </a:solidFill>
              </a:ln>
            </a:endParaRP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205472E1-04A1-A01A-34DB-4DF7A065942E}"/>
              </a:ext>
            </a:extLst>
          </p:cNvPr>
          <p:cNvSpPr/>
          <p:nvPr/>
        </p:nvSpPr>
        <p:spPr>
          <a:xfrm>
            <a:off x="3145259" y="3805246"/>
            <a:ext cx="488266" cy="288032"/>
          </a:xfrm>
          <a:prstGeom prst="rightArrow">
            <a:avLst/>
          </a:prstGeom>
          <a:noFill/>
          <a:ln w="12700">
            <a:solidFill>
              <a:srgbClr val="5647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nl-NL" sz="1300" dirty="0">
              <a:ln>
                <a:solidFill>
                  <a:srgbClr val="00AECB"/>
                </a:solidFill>
              </a:ln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4F5671C-ACA5-6F10-F2C3-D4339900B330}"/>
              </a:ext>
            </a:extLst>
          </p:cNvPr>
          <p:cNvSpPr txBox="1"/>
          <p:nvPr/>
        </p:nvSpPr>
        <p:spPr>
          <a:xfrm>
            <a:off x="3692573" y="5301208"/>
            <a:ext cx="45652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i="0" dirty="0">
                <a:solidFill>
                  <a:srgbClr val="EA5184"/>
                </a:solidFill>
                <a:effectLst/>
                <a:highlight>
                  <a:srgbClr val="FFFFFF"/>
                </a:highlight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Leidraad Multidisciplinaire beoordeling bij </a:t>
            </a:r>
            <a:r>
              <a:rPr lang="nl-NL" sz="2400" i="0" dirty="0" err="1">
                <a:solidFill>
                  <a:srgbClr val="EA5184"/>
                </a:solidFill>
                <a:effectLst/>
                <a:highlight>
                  <a:srgbClr val="FFFFFF"/>
                </a:highlight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multimorbiditeit</a:t>
            </a:r>
            <a:r>
              <a:rPr lang="nl-NL" sz="2400" i="0" dirty="0">
                <a:solidFill>
                  <a:srgbClr val="EA5184"/>
                </a:solidFill>
                <a:effectLst/>
                <a:highlight>
                  <a:srgbClr val="FFFFFF"/>
                </a:highlight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nl-NL" sz="2400" dirty="0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3436F271-8B65-43D1-1E07-4B4B541DF948}"/>
              </a:ext>
            </a:extLst>
          </p:cNvPr>
          <p:cNvSpPr/>
          <p:nvPr/>
        </p:nvSpPr>
        <p:spPr>
          <a:xfrm>
            <a:off x="3133489" y="5479255"/>
            <a:ext cx="488266" cy="288032"/>
          </a:xfrm>
          <a:prstGeom prst="rightArrow">
            <a:avLst/>
          </a:prstGeom>
          <a:noFill/>
          <a:ln w="12700">
            <a:solidFill>
              <a:srgbClr val="EA52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nl-NL" sz="1300" dirty="0">
              <a:ln>
                <a:solidFill>
                  <a:srgbClr val="00AECB"/>
                </a:solidFill>
              </a:ln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786907-7B74-676F-3954-9CEB06F404B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21755" y="3267961"/>
            <a:ext cx="3239654" cy="194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28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 animBg="1"/>
      <p:bldP spid="29" grpId="0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A6F86F-7B61-466E-2D7C-6C556A5AA9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ijdelijke aanduiding voor inhoud 3">
            <a:extLst>
              <a:ext uri="{FF2B5EF4-FFF2-40B4-BE49-F238E27FC236}">
                <a16:creationId xmlns:a16="http://schemas.microsoft.com/office/drawing/2014/main" id="{049B6EF7-5773-CAB0-BAFF-EFAE32A50945}"/>
              </a:ext>
            </a:extLst>
          </p:cNvPr>
          <p:cNvGraphicFramePr>
            <a:graphicFrameLocks/>
          </p:cNvGraphicFramePr>
          <p:nvPr/>
        </p:nvGraphicFramePr>
        <p:xfrm>
          <a:off x="120923" y="2060848"/>
          <a:ext cx="11747548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Graphic 7" descr="Gloeilamp en tandwiel silhouet">
            <a:extLst>
              <a:ext uri="{FF2B5EF4-FFF2-40B4-BE49-F238E27FC236}">
                <a16:creationId xmlns:a16="http://schemas.microsoft.com/office/drawing/2014/main" id="{83942E5D-C524-5BAF-C0F8-FAD7EC6E52D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69595" y="2924944"/>
            <a:ext cx="533056" cy="533056"/>
          </a:xfrm>
          <a:prstGeom prst="rect">
            <a:avLst/>
          </a:prstGeom>
        </p:spPr>
      </p:pic>
      <p:pic>
        <p:nvPicPr>
          <p:cNvPr id="10" name="Graphic 9" descr="Vergadering silhouet">
            <a:extLst>
              <a:ext uri="{FF2B5EF4-FFF2-40B4-BE49-F238E27FC236}">
                <a16:creationId xmlns:a16="http://schemas.microsoft.com/office/drawing/2014/main" id="{71BB5289-5C25-B717-7007-BC2BF2FF2B2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771583" y="2874440"/>
            <a:ext cx="533056" cy="533056"/>
          </a:xfrm>
          <a:prstGeom prst="rect">
            <a:avLst/>
          </a:prstGeom>
        </p:spPr>
      </p:pic>
      <p:pic>
        <p:nvPicPr>
          <p:cNvPr id="12" name="Graphic 11" descr="Cirkel met pijl silhouet">
            <a:extLst>
              <a:ext uri="{FF2B5EF4-FFF2-40B4-BE49-F238E27FC236}">
                <a16:creationId xmlns:a16="http://schemas.microsoft.com/office/drawing/2014/main" id="{94CC8D36-AD90-963D-1363-BBF55C07841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325171" y="2852936"/>
            <a:ext cx="533056" cy="533056"/>
          </a:xfrm>
          <a:prstGeom prst="rect">
            <a:avLst/>
          </a:prstGeom>
        </p:spPr>
      </p:pic>
      <p:pic>
        <p:nvPicPr>
          <p:cNvPr id="16" name="Graphic 15" descr="Vergrootglas silhouet">
            <a:extLst>
              <a:ext uri="{FF2B5EF4-FFF2-40B4-BE49-F238E27FC236}">
                <a16:creationId xmlns:a16="http://schemas.microsoft.com/office/drawing/2014/main" id="{B3BF0DCD-ECB2-3653-4ED5-7375558E52F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flipH="1">
            <a:off x="3793331" y="2924944"/>
            <a:ext cx="432048" cy="432048"/>
          </a:xfrm>
          <a:prstGeom prst="rect">
            <a:avLst/>
          </a:prstGeom>
        </p:spPr>
      </p:pic>
      <p:pic>
        <p:nvPicPr>
          <p:cNvPr id="5" name="Afbeelding 3" descr="Afbeelding met voedsel&#10;&#10;Automatisch gegenereerde beschrijving">
            <a:extLst>
              <a:ext uri="{FF2B5EF4-FFF2-40B4-BE49-F238E27FC236}">
                <a16:creationId xmlns:a16="http://schemas.microsoft.com/office/drawing/2014/main" id="{A8AE2E34-52CB-7A8D-3906-8790891F0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/>
          <a:srcRect r="15860" b="50000"/>
          <a:stretch>
            <a:fillRect/>
          </a:stretch>
        </p:blipFill>
        <p:spPr bwMode="auto">
          <a:xfrm>
            <a:off x="11403621" y="6236783"/>
            <a:ext cx="5905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Graphic 5" descr="Questions with solid fill">
            <a:extLst>
              <a:ext uri="{FF2B5EF4-FFF2-40B4-BE49-F238E27FC236}">
                <a16:creationId xmlns:a16="http://schemas.microsoft.com/office/drawing/2014/main" id="{07CFB524-422C-C145-B5F0-82CC3B9B860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373515" y="2915940"/>
            <a:ext cx="509000" cy="509000"/>
          </a:xfrm>
          <a:prstGeom prst="rect">
            <a:avLst/>
          </a:prstGeom>
        </p:spPr>
      </p:pic>
      <p:sp>
        <p:nvSpPr>
          <p:cNvPr id="11" name="Titel 2">
            <a:extLst>
              <a:ext uri="{FF2B5EF4-FFF2-40B4-BE49-F238E27FC236}">
                <a16:creationId xmlns:a16="http://schemas.microsoft.com/office/drawing/2014/main" id="{C891380D-BD44-AF6D-0004-35560A282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9171" y="44696"/>
            <a:ext cx="8676000" cy="1296000"/>
          </a:xfrm>
        </p:spPr>
        <p:txBody>
          <a:bodyPr/>
          <a:lstStyle/>
          <a:p>
            <a:r>
              <a:rPr lang="nl-NL" sz="3200" dirty="0"/>
              <a:t>Inhoud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71A67AEB-6605-0F49-A985-D1229BCDCFB5}"/>
              </a:ext>
            </a:extLst>
          </p:cNvPr>
          <p:cNvSpPr/>
          <p:nvPr/>
        </p:nvSpPr>
        <p:spPr>
          <a:xfrm>
            <a:off x="141420" y="2708920"/>
            <a:ext cx="1880711" cy="2232248"/>
          </a:xfrm>
          <a:custGeom>
            <a:avLst/>
            <a:gdLst>
              <a:gd name="connsiteX0" fmla="*/ 0 w 1880711"/>
              <a:gd name="connsiteY0" fmla="*/ 0 h 2232248"/>
              <a:gd name="connsiteX1" fmla="*/ 1880711 w 1880711"/>
              <a:gd name="connsiteY1" fmla="*/ 0 h 2232248"/>
              <a:gd name="connsiteX2" fmla="*/ 1880711 w 1880711"/>
              <a:gd name="connsiteY2" fmla="*/ 2232248 h 2232248"/>
              <a:gd name="connsiteX3" fmla="*/ 0 w 1880711"/>
              <a:gd name="connsiteY3" fmla="*/ 2232248 h 2232248"/>
              <a:gd name="connsiteX4" fmla="*/ 0 w 1880711"/>
              <a:gd name="connsiteY4" fmla="*/ 0 h 2232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0711" h="2232248" extrusionOk="0">
                <a:moveTo>
                  <a:pt x="0" y="0"/>
                </a:moveTo>
                <a:cubicBezTo>
                  <a:pt x="322688" y="103775"/>
                  <a:pt x="1568731" y="13004"/>
                  <a:pt x="1880711" y="0"/>
                </a:cubicBezTo>
                <a:cubicBezTo>
                  <a:pt x="1747829" y="896735"/>
                  <a:pt x="1965662" y="1825350"/>
                  <a:pt x="1880711" y="2232248"/>
                </a:cubicBezTo>
                <a:cubicBezTo>
                  <a:pt x="1238721" y="2171110"/>
                  <a:pt x="291659" y="2185713"/>
                  <a:pt x="0" y="2232248"/>
                </a:cubicBezTo>
                <a:cubicBezTo>
                  <a:pt x="-20187" y="1216644"/>
                  <a:pt x="-152480" y="731657"/>
                  <a:pt x="0" y="0"/>
                </a:cubicBezTo>
                <a:close/>
              </a:path>
            </a:pathLst>
          </a:custGeom>
          <a:noFill/>
          <a:ln w="50800" cap="rnd" cmpd="sng" algn="ctr">
            <a:solidFill>
              <a:srgbClr val="EA5283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t"/>
          <a:lstStyle/>
          <a:p>
            <a:pPr algn="l"/>
            <a:endParaRPr lang="nl-NL" sz="1300" dirty="0"/>
          </a:p>
        </p:txBody>
      </p:sp>
    </p:spTree>
    <p:extLst>
      <p:ext uri="{BB962C8B-B14F-4D97-AF65-F5344CB8AC3E}">
        <p14:creationId xmlns:p14="http://schemas.microsoft.com/office/powerpoint/2010/main" val="4412463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168B7F-8326-68D9-912C-1ADA20D7F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Deel ervaringen er leer van elkaar via het Platform Voor Multimorbiditeit: </a:t>
            </a:r>
            <a:r>
              <a:rPr lang="nl-NL" dirty="0">
                <a:hlinkClick r:id="rId2"/>
              </a:rPr>
              <a:t>multimorbidity.nl  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3639E26-B4C7-E45E-B7B8-1B16CF6C0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2907" y="116632"/>
            <a:ext cx="8676000" cy="1296000"/>
          </a:xfrm>
        </p:spPr>
        <p:txBody>
          <a:bodyPr/>
          <a:lstStyle/>
          <a:p>
            <a:r>
              <a:rPr lang="nl-NL" sz="3200" dirty="0"/>
              <a:t>Meten, delen en leren van elkaar</a:t>
            </a:r>
            <a:endParaRPr lang="en-US" sz="32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34EE9C0-D8E3-CF51-172D-8197A2EF7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531" y="2597913"/>
            <a:ext cx="3552154" cy="355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 descr="Afbeelding met voedsel&#10;&#10;Automatisch gegenereerde beschrijving">
            <a:extLst>
              <a:ext uri="{FF2B5EF4-FFF2-40B4-BE49-F238E27FC236}">
                <a16:creationId xmlns:a16="http://schemas.microsoft.com/office/drawing/2014/main" id="{D6775799-A47A-8A59-FD55-98014C8B9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r="15860" b="50000"/>
          <a:stretch>
            <a:fillRect/>
          </a:stretch>
        </p:blipFill>
        <p:spPr bwMode="auto">
          <a:xfrm>
            <a:off x="11403621" y="6236783"/>
            <a:ext cx="5905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Graphic 5" descr="Cirkel met pijl silhouet">
            <a:hlinkClick r:id="rId5" action="ppaction://hlinksldjump"/>
            <a:extLst>
              <a:ext uri="{FF2B5EF4-FFF2-40B4-BE49-F238E27FC236}">
                <a16:creationId xmlns:a16="http://schemas.microsoft.com/office/drawing/2014/main" id="{2D8B6016-28A2-5AC9-B71F-4151709569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400" y="6341732"/>
            <a:ext cx="514800" cy="5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2977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5426CC44-CBA7-83E5-DC26-862EE2D129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Voor een uitgebreidere beschrijving en implementatieplan verwijzen we naar de complete leidraad Behandeling van patiënten met </a:t>
            </a:r>
            <a:r>
              <a:rPr lang="nl-NL" dirty="0" err="1"/>
              <a:t>multimorbiditeit</a:t>
            </a:r>
            <a:r>
              <a:rPr lang="nl-NL" dirty="0"/>
              <a:t> op de polikliniek!</a:t>
            </a:r>
          </a:p>
          <a:p>
            <a:endParaRPr lang="nl-NL" dirty="0"/>
          </a:p>
          <a:p>
            <a:r>
              <a:rPr lang="nl-NL" dirty="0"/>
              <a:t>Bedankt voor het doornemen van de presentatie!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9084F51-0E64-B2F9-F5D3-234899696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2907" y="116632"/>
            <a:ext cx="8676000" cy="1296000"/>
          </a:xfrm>
        </p:spPr>
        <p:txBody>
          <a:bodyPr/>
          <a:lstStyle/>
          <a:p>
            <a:r>
              <a:rPr lang="nl-NL" sz="3200" dirty="0"/>
              <a:t>Einde</a:t>
            </a:r>
            <a:endParaRPr lang="nl-NL" dirty="0"/>
          </a:p>
        </p:txBody>
      </p:sp>
      <p:pic>
        <p:nvPicPr>
          <p:cNvPr id="4" name="Afbeelding 3" descr="Afbeelding met voedsel&#10;&#10;Automatisch gegenereerde beschrijving">
            <a:extLst>
              <a:ext uri="{FF2B5EF4-FFF2-40B4-BE49-F238E27FC236}">
                <a16:creationId xmlns:a16="http://schemas.microsoft.com/office/drawing/2014/main" id="{B617AC59-8680-D726-4D62-08F2560FC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r="15860" b="50000"/>
          <a:stretch>
            <a:fillRect/>
          </a:stretch>
        </p:blipFill>
        <p:spPr bwMode="auto">
          <a:xfrm>
            <a:off x="11403621" y="6236783"/>
            <a:ext cx="5905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103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9383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F556425E-3068-DCAE-0BBB-63C36E4B72F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E0B74EA-6FA0-BC89-2920-E70460FD64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CF05959-D39C-DD73-3C6B-9A130EA79B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4484" y="5410670"/>
            <a:ext cx="11304000" cy="682626"/>
          </a:xfrm>
        </p:spPr>
        <p:txBody>
          <a:bodyPr/>
          <a:lstStyle/>
          <a:p>
            <a:r>
              <a:rPr lang="nl-NL" sz="3200" dirty="0"/>
              <a:t>Inleiding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766FD9C5-BFFC-BBCE-9298-34A3F291DF27}"/>
              </a:ext>
            </a:extLst>
          </p:cNvPr>
          <p:cNvSpPr/>
          <p:nvPr/>
        </p:nvSpPr>
        <p:spPr>
          <a:xfrm>
            <a:off x="336947" y="6093296"/>
            <a:ext cx="2448272" cy="576064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nl-NL" sz="1300" dirty="0"/>
          </a:p>
        </p:txBody>
      </p:sp>
      <p:pic>
        <p:nvPicPr>
          <p:cNvPr id="5" name="Afbeelding 3" descr="Afbeelding met voedsel&#10;&#10;Automatisch gegenereerde beschrijving">
            <a:extLst>
              <a:ext uri="{FF2B5EF4-FFF2-40B4-BE49-F238E27FC236}">
                <a16:creationId xmlns:a16="http://schemas.microsoft.com/office/drawing/2014/main" id="{0A85B8B6-DA39-D7B7-0A40-8B2FEE6EB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r="15860" b="50000"/>
          <a:stretch>
            <a:fillRect/>
          </a:stretch>
        </p:blipFill>
        <p:spPr bwMode="auto">
          <a:xfrm>
            <a:off x="11403621" y="6236783"/>
            <a:ext cx="5905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Graphic 9" descr="Questions with solid fill">
            <a:extLst>
              <a:ext uri="{FF2B5EF4-FFF2-40B4-BE49-F238E27FC236}">
                <a16:creationId xmlns:a16="http://schemas.microsoft.com/office/drawing/2014/main" id="{D4E8F38F-6745-6584-6396-243AE0534B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21123" y="5247380"/>
            <a:ext cx="682627" cy="68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322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9B34E52-8EE7-43DD-BE57-C9608A4B9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2907" y="56635"/>
            <a:ext cx="8676000" cy="1296000"/>
          </a:xfrm>
        </p:spPr>
        <p:txBody>
          <a:bodyPr/>
          <a:lstStyle/>
          <a:p>
            <a:r>
              <a:rPr lang="nl-NL" sz="3200" dirty="0"/>
              <a:t>Betrokken partijen bij de leidraad: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6C94B07-EBEE-4937-81C2-2B5785ED95A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907" y="4005064"/>
            <a:ext cx="2834757" cy="905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484C085B-7EA9-4C36-9B3F-E012004330F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451" y="3663058"/>
            <a:ext cx="2439035" cy="129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AF2DC9AF-CC24-427F-988A-31E3FD30942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262" y="2420888"/>
            <a:ext cx="3018733" cy="6975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C8DA73-42D2-0EFD-3604-B39C188A7096}"/>
              </a:ext>
            </a:extLst>
          </p:cNvPr>
          <p:cNvSpPr txBox="1"/>
          <p:nvPr/>
        </p:nvSpPr>
        <p:spPr>
          <a:xfrm>
            <a:off x="6601643" y="6308922"/>
            <a:ext cx="597175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800" i="1" dirty="0">
                <a:solidFill>
                  <a:schemeClr val="accent1"/>
                </a:solidFill>
              </a:rPr>
              <a:t>Methodologische ondersteuning door Kennisinstituut FMS</a:t>
            </a:r>
          </a:p>
          <a:p>
            <a:r>
              <a:rPr lang="nl-NL" sz="1800" i="1" dirty="0">
                <a:solidFill>
                  <a:schemeClr val="accent1"/>
                </a:solidFill>
              </a:rPr>
              <a:t>Financiering: SKMS</a:t>
            </a:r>
            <a:endParaRPr lang="en-US" sz="1800" i="1" dirty="0">
              <a:solidFill>
                <a:schemeClr val="accent1"/>
              </a:solidFill>
            </a:endParaRPr>
          </a:p>
        </p:txBody>
      </p:sp>
      <p:pic>
        <p:nvPicPr>
          <p:cNvPr id="10" name="Graphic 9" descr="Questions with solid fill">
            <a:hlinkClick r:id="rId6" action="ppaction://hlinksldjump"/>
            <a:extLst>
              <a:ext uri="{FF2B5EF4-FFF2-40B4-BE49-F238E27FC236}">
                <a16:creationId xmlns:a16="http://schemas.microsoft.com/office/drawing/2014/main" id="{4D57D0A1-2969-A335-70D1-36CD7567B0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6308922"/>
            <a:ext cx="515204" cy="515204"/>
          </a:xfrm>
          <a:prstGeom prst="rect">
            <a:avLst/>
          </a:prstGeom>
        </p:spPr>
      </p:pic>
      <p:pic>
        <p:nvPicPr>
          <p:cNvPr id="1028" name="Picture 4" descr="NIV Webinarreeks De Brede Basis">
            <a:extLst>
              <a:ext uri="{FF2B5EF4-FFF2-40B4-BE49-F238E27FC236}">
                <a16:creationId xmlns:a16="http://schemas.microsoft.com/office/drawing/2014/main" id="{105F51F8-202F-7CE4-AECE-5CA636AF1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235" y="1962703"/>
            <a:ext cx="2180162" cy="178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121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42B83273-C546-9F43-3882-2E277D9EBA40}"/>
              </a:ext>
            </a:extLst>
          </p:cNvPr>
          <p:cNvSpPr/>
          <p:nvPr/>
        </p:nvSpPr>
        <p:spPr>
          <a:xfrm>
            <a:off x="9265939" y="6021288"/>
            <a:ext cx="2520280" cy="216024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nl-NL" sz="1300" dirty="0"/>
          </a:p>
        </p:txBody>
      </p:sp>
      <p:pic>
        <p:nvPicPr>
          <p:cNvPr id="2" name="Afbeelding 3" descr="Afbeelding met voedsel&#10;&#10;Automatisch gegenereerde beschrijving">
            <a:extLst>
              <a:ext uri="{FF2B5EF4-FFF2-40B4-BE49-F238E27FC236}">
                <a16:creationId xmlns:a16="http://schemas.microsoft.com/office/drawing/2014/main" id="{B2132FF4-477F-F3A4-6493-575FEABFE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r="15860" b="50000"/>
          <a:stretch>
            <a:fillRect/>
          </a:stretch>
        </p:blipFill>
        <p:spPr bwMode="auto">
          <a:xfrm>
            <a:off x="11403621" y="6236783"/>
            <a:ext cx="5905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jdelijke aanduiding voor inhoud 12">
            <a:extLst>
              <a:ext uri="{FF2B5EF4-FFF2-40B4-BE49-F238E27FC236}">
                <a16:creationId xmlns:a16="http://schemas.microsoft.com/office/drawing/2014/main" id="{1C30F7BC-9B77-F865-98B6-5666D1D63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313" y="1837609"/>
            <a:ext cx="10258356" cy="4399174"/>
          </a:xfrm>
        </p:spPr>
        <p:txBody>
          <a:bodyPr/>
          <a:lstStyle/>
          <a:p>
            <a:pPr marL="252000" lvl="1" indent="0">
              <a:buNone/>
            </a:pPr>
            <a:endParaRPr lang="nl-NL" dirty="0"/>
          </a:p>
          <a:p>
            <a:pPr marL="252000" lvl="1" indent="0">
              <a:buNone/>
            </a:pPr>
            <a:endParaRPr lang="nl-NL" dirty="0"/>
          </a:p>
        </p:txBody>
      </p:sp>
      <p:pic>
        <p:nvPicPr>
          <p:cNvPr id="5" name="Graphic 4" descr="Questions with solid fill">
            <a:hlinkClick r:id="rId4" action="ppaction://hlinksldjump"/>
            <a:extLst>
              <a:ext uri="{FF2B5EF4-FFF2-40B4-BE49-F238E27FC236}">
                <a16:creationId xmlns:a16="http://schemas.microsoft.com/office/drawing/2014/main" id="{2698216B-C61E-E958-5A45-9343BDF866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6308922"/>
            <a:ext cx="515204" cy="515204"/>
          </a:xfrm>
          <a:prstGeom prst="rect">
            <a:avLst/>
          </a:prstGeom>
        </p:spPr>
      </p:pic>
      <p:sp>
        <p:nvSpPr>
          <p:cNvPr id="12" name="Title 2">
            <a:extLst>
              <a:ext uri="{FF2B5EF4-FFF2-40B4-BE49-F238E27FC236}">
                <a16:creationId xmlns:a16="http://schemas.microsoft.com/office/drawing/2014/main" id="{05AC2D78-7F8E-2233-CBCD-E22E21C92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028" y="50103"/>
            <a:ext cx="8675687" cy="1295400"/>
          </a:xfrm>
        </p:spPr>
        <p:txBody>
          <a:bodyPr/>
          <a:lstStyle/>
          <a:p>
            <a:r>
              <a:rPr lang="nl-NL" sz="3200" dirty="0"/>
              <a:t>Doelgroep</a:t>
            </a:r>
            <a:endParaRPr lang="en-US" sz="3200" dirty="0"/>
          </a:p>
        </p:txBody>
      </p:sp>
      <p:sp>
        <p:nvSpPr>
          <p:cNvPr id="3" name="Tijdelijke aanduiding voor inhoud 12">
            <a:extLst>
              <a:ext uri="{FF2B5EF4-FFF2-40B4-BE49-F238E27FC236}">
                <a16:creationId xmlns:a16="http://schemas.microsoft.com/office/drawing/2014/main" id="{B520A2F0-644B-3B04-05EE-0CD3F1FC953D}"/>
              </a:ext>
            </a:extLst>
          </p:cNvPr>
          <p:cNvSpPr txBox="1">
            <a:spLocks/>
          </p:cNvSpPr>
          <p:nvPr/>
        </p:nvSpPr>
        <p:spPr bwMode="gray">
          <a:xfrm>
            <a:off x="3779441" y="1157151"/>
            <a:ext cx="7385122" cy="205653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252000" algn="l" defTabSz="1088937" rtl="0" eaLnBrk="1" latinLnBrk="0" hangingPunct="1">
              <a:spcBef>
                <a:spcPts val="1000"/>
              </a:spcBef>
              <a:buClr>
                <a:schemeClr val="accent2"/>
              </a:buClr>
              <a:buFont typeface="Arial" pitchFamily="34" charset="0"/>
              <a:buChar char="•"/>
              <a:defRPr sz="24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1088937" rtl="0" eaLnBrk="1" latinLnBrk="0" hangingPunct="1">
              <a:spcBef>
                <a:spcPts val="500"/>
              </a:spcBef>
              <a:buClr>
                <a:schemeClr val="accent3"/>
              </a:buClr>
              <a:buFont typeface="Arial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1088937" rtl="0" eaLnBrk="1" latinLnBrk="0" hangingPunct="1">
              <a:spcBef>
                <a:spcPts val="0"/>
              </a:spcBef>
              <a:buClr>
                <a:schemeClr val="accent4"/>
              </a:buClr>
              <a:buFont typeface="Arial" pitchFamily="34" charset="0"/>
              <a:buChar char="•"/>
              <a:defRPr sz="24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1088937" rtl="0" eaLnBrk="1" latinLnBrk="0" hangingPunct="1">
              <a:spcBef>
                <a:spcPts val="2400"/>
              </a:spcBef>
              <a:buFont typeface="Arial" pitchFamily="34" charset="0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1088937" rtl="0" eaLnBrk="1" latinLnBrk="0" hangingPunct="1">
              <a:spcBef>
                <a:spcPts val="0"/>
              </a:spcBef>
              <a:buFont typeface="Arial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2000" indent="0" algn="l" defTabSz="1088937" rtl="0" eaLnBrk="1" latinLnBrk="0" hangingPunct="1">
              <a:spcBef>
                <a:spcPts val="0"/>
              </a:spcBef>
              <a:buFont typeface="Arial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504000" indent="0" algn="l" defTabSz="1088937" rtl="0" eaLnBrk="1" latinLnBrk="0" hangingPunct="1">
              <a:spcBef>
                <a:spcPts val="0"/>
              </a:spcBef>
              <a:buFont typeface="Arial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756000" indent="0" algn="l" defTabSz="1088937" rtl="0" eaLnBrk="1" latinLnBrk="0" hangingPunct="1">
              <a:spcBef>
                <a:spcPts val="0"/>
              </a:spcBef>
              <a:buFont typeface="Arial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0" indent="0" algn="l" defTabSz="1088937" rtl="0" eaLnBrk="1" latinLnBrk="0" hangingPunct="1">
              <a:spcBef>
                <a:spcPts val="0"/>
              </a:spcBef>
              <a:buFont typeface="Arial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i="1" dirty="0"/>
              <a:t>Multimorbiditeit</a:t>
            </a:r>
            <a:r>
              <a:rPr lang="nl-NL" dirty="0"/>
              <a:t>: 2 of meer chronische aandoeningen</a:t>
            </a:r>
          </a:p>
          <a:p>
            <a:r>
              <a:rPr lang="nl-NL" dirty="0"/>
              <a:t>Nadelige uitkomsten voor patiënt en maatschappij zoals veel zorggebruik, complicaties en hoge kosten</a:t>
            </a:r>
            <a:endParaRPr lang="nl-NL" i="1" dirty="0"/>
          </a:p>
          <a:p>
            <a:pPr lvl="0"/>
            <a:r>
              <a:rPr lang="nl-NL" dirty="0"/>
              <a:t>Niet elke patiënt met </a:t>
            </a:r>
            <a:r>
              <a:rPr lang="nl-NL" dirty="0" err="1"/>
              <a:t>multimorbiditeit</a:t>
            </a:r>
            <a:r>
              <a:rPr lang="nl-NL" dirty="0"/>
              <a:t> ervaart deze problemen. Doelgroep van de leidraad zijn patiënten met </a:t>
            </a:r>
            <a:r>
              <a:rPr lang="nl-NL" b="1" dirty="0"/>
              <a:t>complexe </a:t>
            </a:r>
            <a:r>
              <a:rPr lang="nl-NL" b="1" dirty="0" err="1"/>
              <a:t>multimorbiditeit</a:t>
            </a:r>
            <a:r>
              <a:rPr lang="nl-NL" dirty="0"/>
              <a:t>:</a:t>
            </a:r>
          </a:p>
        </p:txBody>
      </p:sp>
      <p:sp>
        <p:nvSpPr>
          <p:cNvPr id="4" name="Tekstvak 2">
            <a:extLst>
              <a:ext uri="{FF2B5EF4-FFF2-40B4-BE49-F238E27FC236}">
                <a16:creationId xmlns:a16="http://schemas.microsoft.com/office/drawing/2014/main" id="{4F65A70A-4D03-F3CC-0B7C-88216B42D8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7054" y="3868698"/>
            <a:ext cx="7529138" cy="2584637"/>
          </a:xfrm>
          <a:prstGeom prst="rect">
            <a:avLst/>
          </a:prstGeom>
          <a:solidFill>
            <a:srgbClr val="FFFFFF"/>
          </a:solidFill>
          <a:ln w="25400">
            <a:solidFill>
              <a:srgbClr val="0089DE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800"/>
              </a:spcAft>
            </a:pPr>
            <a:r>
              <a:rPr lang="nl-NL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Patiënten met een combinatie van chronische ziekten die gebaat zijn bij een overkoepelende behandeling die rekening houdt met </a:t>
            </a:r>
            <a:r>
              <a:rPr lang="nl-NL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multimorbiditeit</a:t>
            </a:r>
            <a:r>
              <a:rPr lang="nl-NL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en waarbij het afwijken van ziekte-specifieke richtlijnen gepast kan zijn. Dit kan zijn op basis van zowel ziekte- of behandel gerelateerde factoren als patiëntgebonden factoren, als ook een combinatie. </a:t>
            </a:r>
          </a:p>
        </p:txBody>
      </p:sp>
      <p:pic>
        <p:nvPicPr>
          <p:cNvPr id="6" name="Graphic 5" descr="Twee mannen silhouet">
            <a:extLst>
              <a:ext uri="{FF2B5EF4-FFF2-40B4-BE49-F238E27FC236}">
                <a16:creationId xmlns:a16="http://schemas.microsoft.com/office/drawing/2014/main" id="{3F25D551-444E-5A8C-5257-2619C4D2B1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37797" y="2185416"/>
            <a:ext cx="2056529" cy="2056529"/>
          </a:xfrm>
          <a:prstGeom prst="rect">
            <a:avLst/>
          </a:prstGeom>
        </p:spPr>
      </p:pic>
      <p:pic>
        <p:nvPicPr>
          <p:cNvPr id="7" name="Graphic 6" descr="Man silhouet">
            <a:extLst>
              <a:ext uri="{FF2B5EF4-FFF2-40B4-BE49-F238E27FC236}">
                <a16:creationId xmlns:a16="http://schemas.microsoft.com/office/drawing/2014/main" id="{DA728D9A-D38E-9EBB-C87E-1F8CA51238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06932" y="2300137"/>
            <a:ext cx="1835266" cy="1835266"/>
          </a:xfrm>
          <a:prstGeom prst="rect">
            <a:avLst/>
          </a:prstGeom>
        </p:spPr>
      </p:pic>
      <p:pic>
        <p:nvPicPr>
          <p:cNvPr id="8" name="Graphic 7" descr="Man silhouet">
            <a:extLst>
              <a:ext uri="{FF2B5EF4-FFF2-40B4-BE49-F238E27FC236}">
                <a16:creationId xmlns:a16="http://schemas.microsoft.com/office/drawing/2014/main" id="{2D37AD33-91A8-50F5-4F55-BFD2F4AE4AA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06932" y="2300666"/>
            <a:ext cx="1835266" cy="183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00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D3A7D247-68BD-9818-DA35-42A96E250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5816" y="95200"/>
            <a:ext cx="8676000" cy="1296000"/>
          </a:xfrm>
        </p:spPr>
        <p:txBody>
          <a:bodyPr/>
          <a:lstStyle/>
          <a:p>
            <a:r>
              <a:rPr lang="nl-NL" sz="3200" dirty="0"/>
              <a:t>Aanpalende richtlijnen en leidraden</a:t>
            </a:r>
          </a:p>
        </p:txBody>
      </p:sp>
      <p:pic>
        <p:nvPicPr>
          <p:cNvPr id="5" name="Afbeelding 3" descr="Afbeelding met voedsel&#10;&#10;Automatisch gegenereerde beschrijving">
            <a:extLst>
              <a:ext uri="{FF2B5EF4-FFF2-40B4-BE49-F238E27FC236}">
                <a16:creationId xmlns:a16="http://schemas.microsoft.com/office/drawing/2014/main" id="{5C389FC9-37D9-E5EE-887F-5ABB98493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r="15860" b="50000"/>
          <a:stretch>
            <a:fillRect/>
          </a:stretch>
        </p:blipFill>
        <p:spPr bwMode="auto">
          <a:xfrm>
            <a:off x="11403621" y="6236783"/>
            <a:ext cx="5905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1827C93-B617-93FB-E79A-BEA02F2FB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275" y="2420888"/>
            <a:ext cx="10836624" cy="3312368"/>
          </a:xfrm>
        </p:spPr>
        <p:txBody>
          <a:bodyPr/>
          <a:lstStyle/>
          <a:p>
            <a:pPr marL="457200" indent="-457200">
              <a:buFont typeface="Arial" pitchFamily="34" charset="0"/>
              <a:buAutoNum type="arabicPeriod"/>
            </a:pPr>
            <a:r>
              <a:rPr lang="en-US" dirty="0" err="1">
                <a:solidFill>
                  <a:srgbClr val="00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Richtlijn</a:t>
            </a:r>
            <a:r>
              <a:rPr lang="en-US" dirty="0">
                <a:solidFill>
                  <a:srgbClr val="00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dirty="0" err="1">
                <a:solidFill>
                  <a:srgbClr val="00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polyfarmacie</a:t>
            </a:r>
            <a:r>
              <a:rPr lang="en-US" dirty="0">
                <a:solidFill>
                  <a:srgbClr val="00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dirty="0" err="1">
                <a:solidFill>
                  <a:srgbClr val="00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bij</a:t>
            </a:r>
            <a:r>
              <a:rPr lang="en-US" dirty="0">
                <a:solidFill>
                  <a:srgbClr val="00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dirty="0" err="1">
                <a:solidFill>
                  <a:srgbClr val="00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ouderen</a:t>
            </a:r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dirty="0"/>
              <a:t>(2020)</a:t>
            </a:r>
          </a:p>
          <a:p>
            <a:pPr marL="457200" indent="-457200">
              <a:buAutoNum type="arabicPeriod"/>
            </a:pPr>
            <a:r>
              <a:rPr lang="en-US" dirty="0" err="1">
                <a:solidFill>
                  <a:srgbClr val="00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Adviesrapport</a:t>
            </a:r>
            <a:r>
              <a:rPr lang="en-US" dirty="0">
                <a:solidFill>
                  <a:srgbClr val="00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dirty="0" err="1">
                <a:solidFill>
                  <a:srgbClr val="00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Multimorbiditeit</a:t>
            </a:r>
            <a:r>
              <a:rPr lang="en-US" dirty="0">
                <a:solidFill>
                  <a:srgbClr val="00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en Regie in het </a:t>
            </a:r>
            <a:r>
              <a:rPr lang="en-US" dirty="0" err="1">
                <a:solidFill>
                  <a:srgbClr val="00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Ziekenhuis</a:t>
            </a:r>
            <a:r>
              <a:rPr lang="en-US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dirty="0"/>
              <a:t>(2021)</a:t>
            </a:r>
          </a:p>
          <a:p>
            <a:pPr marL="457200" indent="-457200">
              <a:buAutoNum type="arabicPeriod"/>
            </a:pPr>
            <a:r>
              <a:rPr lang="en-US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Leidraad Multidisciplinaire beoordeling bij multimorbiditeit </a:t>
            </a:r>
            <a:r>
              <a:rPr lang="en-US" dirty="0"/>
              <a:t>(April 2024)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nl-NL" dirty="0">
                <a:sym typeface="Wingdings" pitchFamily="2" charset="2"/>
              </a:rPr>
              <a:t>Leidraad Integrale netwerkzorg voor oudere volwassenen met psychiatrische en somatische problemen (verwacht in 2026)</a:t>
            </a:r>
            <a:endParaRPr lang="nl-NL" dirty="0"/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endParaRPr lang="nl-NL" sz="2800" dirty="0"/>
          </a:p>
        </p:txBody>
      </p:sp>
      <p:pic>
        <p:nvPicPr>
          <p:cNvPr id="11" name="Graphic 10" descr="Questions with solid fill">
            <a:hlinkClick r:id="rId7" action="ppaction://hlinksldjump"/>
            <a:extLst>
              <a:ext uri="{FF2B5EF4-FFF2-40B4-BE49-F238E27FC236}">
                <a16:creationId xmlns:a16="http://schemas.microsoft.com/office/drawing/2014/main" id="{32F9F217-F384-4B5A-9E23-B5BBE8D56B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6308922"/>
            <a:ext cx="515204" cy="51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559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F7F66622-BC95-A5B7-D622-2913DD675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71" y="1837609"/>
            <a:ext cx="10440000" cy="4320000"/>
          </a:xfrm>
        </p:spPr>
        <p:txBody>
          <a:bodyPr/>
          <a:lstStyle/>
          <a:p>
            <a:r>
              <a:rPr lang="nl-NL" dirty="0"/>
              <a:t>Regieondersteuning  bestaat uit drie elementen:</a:t>
            </a:r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endParaRPr lang="nl-NL" sz="2200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C89767F-4FDE-F3A4-512F-DC9370281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267" y="708151"/>
            <a:ext cx="8676000" cy="1296000"/>
          </a:xfrm>
        </p:spPr>
        <p:txBody>
          <a:bodyPr/>
          <a:lstStyle/>
          <a:p>
            <a:r>
              <a:rPr lang="nl-NL" sz="2400" dirty="0">
                <a:solidFill>
                  <a:srgbClr val="EA5184"/>
                </a:solidFill>
              </a:rPr>
              <a:t>1. </a:t>
            </a:r>
            <a:r>
              <a:rPr lang="nl-NL" sz="2400" dirty="0">
                <a:solidFill>
                  <a:srgbClr val="EA518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Adviesrapport Multimorbiditeit en Regie in het Ziekenhuis </a:t>
            </a:r>
            <a:r>
              <a:rPr lang="nl-NL" sz="2400" dirty="0">
                <a:solidFill>
                  <a:srgbClr val="EA5184"/>
                </a:solidFill>
              </a:rPr>
              <a:t>(2021)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45C256B-1FF8-ECA4-30FD-E6A7CAB456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469" y="2875355"/>
            <a:ext cx="5100236" cy="344804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7">
            <a:extLst>
              <a:ext uri="{FF2B5EF4-FFF2-40B4-BE49-F238E27FC236}">
                <a16:creationId xmlns:a16="http://schemas.microsoft.com/office/drawing/2014/main" id="{E8270290-C781-A4C3-4A57-2AB366BABC6F}"/>
              </a:ext>
            </a:extLst>
          </p:cNvPr>
          <p:cNvSpPr txBox="1"/>
          <p:nvPr/>
        </p:nvSpPr>
        <p:spPr>
          <a:xfrm>
            <a:off x="10058027" y="6389167"/>
            <a:ext cx="1106906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l-NL" sz="1300" dirty="0">
                <a:solidFill>
                  <a:schemeClr val="accent1"/>
                </a:solidFill>
              </a:rPr>
              <a:t>NIV/NVKG, 2021</a:t>
            </a:r>
            <a:endParaRPr lang="en-US" sz="1300" dirty="0">
              <a:solidFill>
                <a:schemeClr val="accent1"/>
              </a:solidFill>
            </a:endParaRPr>
          </a:p>
        </p:txBody>
      </p:sp>
      <p:pic>
        <p:nvPicPr>
          <p:cNvPr id="8" name="Afbeelding 3" descr="Afbeelding met voedsel&#10;&#10;Automatisch gegenereerde beschrijving">
            <a:extLst>
              <a:ext uri="{FF2B5EF4-FFF2-40B4-BE49-F238E27FC236}">
                <a16:creationId xmlns:a16="http://schemas.microsoft.com/office/drawing/2014/main" id="{5F2F7BDE-094A-C20E-2290-7B98B0947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r="15860" b="50000"/>
          <a:stretch>
            <a:fillRect/>
          </a:stretch>
        </p:blipFill>
        <p:spPr bwMode="auto">
          <a:xfrm>
            <a:off x="11403621" y="6236783"/>
            <a:ext cx="5905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el 2">
            <a:extLst>
              <a:ext uri="{FF2B5EF4-FFF2-40B4-BE49-F238E27FC236}">
                <a16:creationId xmlns:a16="http://schemas.microsoft.com/office/drawing/2014/main" id="{B7459270-F78F-8C07-D77D-119A4A348E0B}"/>
              </a:ext>
            </a:extLst>
          </p:cNvPr>
          <p:cNvSpPr txBox="1">
            <a:spLocks/>
          </p:cNvSpPr>
          <p:nvPr/>
        </p:nvSpPr>
        <p:spPr bwMode="gray">
          <a:xfrm>
            <a:off x="2755816" y="95200"/>
            <a:ext cx="8676000" cy="129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1088937" rtl="0" eaLnBrk="1" latinLnBrk="0" hangingPunct="1">
              <a:spcBef>
                <a:spcPct val="0"/>
              </a:spcBef>
              <a:buNone/>
              <a:defRPr sz="3802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sz="3200" dirty="0"/>
              <a:t>Aanpalende richtlijnen en leidraden</a:t>
            </a:r>
          </a:p>
        </p:txBody>
      </p:sp>
      <p:pic>
        <p:nvPicPr>
          <p:cNvPr id="11" name="Graphic 10" descr="Questions with solid fill">
            <a:hlinkClick r:id="rId6" action="ppaction://hlinksldjump"/>
            <a:extLst>
              <a:ext uri="{FF2B5EF4-FFF2-40B4-BE49-F238E27FC236}">
                <a16:creationId xmlns:a16="http://schemas.microsoft.com/office/drawing/2014/main" id="{7D13B4C0-DAE6-80A2-45E3-DDFFB0A925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6308922"/>
            <a:ext cx="515204" cy="51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324166"/>
      </p:ext>
    </p:extLst>
  </p:cSld>
  <p:clrMapOvr>
    <a:masterClrMapping/>
  </p:clrMapOvr>
</p:sld>
</file>

<file path=ppt/theme/theme1.xml><?xml version="1.0" encoding="utf-8"?>
<a:theme xmlns:a="http://schemas.openxmlformats.org/drawingml/2006/main" name="Huisstijl">
  <a:themeElements>
    <a:clrScheme name="Kleuren FMS">
      <a:dk1>
        <a:sysClr val="windowText" lastClr="000000"/>
      </a:dk1>
      <a:lt1>
        <a:sysClr val="window" lastClr="FFFFFF"/>
      </a:lt1>
      <a:dk2>
        <a:srgbClr val="000000"/>
      </a:dk2>
      <a:lt2>
        <a:srgbClr val="DADFE3"/>
      </a:lt2>
      <a:accent1>
        <a:srgbClr val="00273C"/>
      </a:accent1>
      <a:accent2>
        <a:srgbClr val="00AECB"/>
      </a:accent2>
      <a:accent3>
        <a:srgbClr val="554774"/>
      </a:accent3>
      <a:accent4>
        <a:srgbClr val="EA5184"/>
      </a:accent4>
      <a:accent5>
        <a:srgbClr val="0070B2"/>
      </a:accent5>
      <a:accent6>
        <a:srgbClr val="DADFE3"/>
      </a:accent6>
      <a:hlink>
        <a:srgbClr val="000000"/>
      </a:hlink>
      <a:folHlink>
        <a:srgbClr val="000000"/>
      </a:folHlink>
    </a:clrScheme>
    <a:fontScheme name="Lettertypen FM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>
          <a:solidFill>
            <a:schemeClr val="accent1"/>
          </a:solidFill>
        </a:ln>
      </a:spPr>
      <a:bodyPr rtlCol="0" anchor="t"/>
      <a:lstStyle>
        <a:defPPr algn="l">
          <a:defRPr sz="13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sz="1300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e1" id="{60C480ED-61E3-0241-9285-E249AF0C3DFC}" vid="{F9F126D2-AEC8-1F42-A221-4C621588E7F3}"/>
    </a:ext>
  </a:extLst>
</a:theme>
</file>

<file path=ppt/theme/theme2.xml><?xml version="1.0" encoding="utf-8"?>
<a:theme xmlns:a="http://schemas.openxmlformats.org/drawingml/2006/main" name="Office-thema">
  <a:themeElements>
    <a:clrScheme name="Notes colors">
      <a:dk1>
        <a:srgbClr val="000000"/>
      </a:dk1>
      <a:lt1>
        <a:srgbClr val="FFFFFF"/>
      </a:lt1>
      <a:dk2>
        <a:srgbClr val="000000"/>
      </a:dk2>
      <a:lt2>
        <a:srgbClr val="DADFE3"/>
      </a:lt2>
      <a:accent1>
        <a:srgbClr val="00273C"/>
      </a:accent1>
      <a:accent2>
        <a:srgbClr val="00AECB"/>
      </a:accent2>
      <a:accent3>
        <a:srgbClr val="554774"/>
      </a:accent3>
      <a:accent4>
        <a:srgbClr val="EA5184"/>
      </a:accent4>
      <a:accent5>
        <a:srgbClr val="0070B2"/>
      </a:accent5>
      <a:accent6>
        <a:srgbClr val="DADFE3"/>
      </a:accent6>
      <a:hlink>
        <a:srgbClr val="000000"/>
      </a:hlink>
      <a:folHlink>
        <a:srgbClr val="000000"/>
      </a:folHlink>
    </a:clrScheme>
    <a:fontScheme name="Notes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Handout colors">
      <a:dk1>
        <a:srgbClr val="000000"/>
      </a:dk1>
      <a:lt1>
        <a:srgbClr val="FFFFFF"/>
      </a:lt1>
      <a:dk2>
        <a:srgbClr val="000000"/>
      </a:dk2>
      <a:lt2>
        <a:srgbClr val="DADFE3"/>
      </a:lt2>
      <a:accent1>
        <a:srgbClr val="00273C"/>
      </a:accent1>
      <a:accent2>
        <a:srgbClr val="00AECB"/>
      </a:accent2>
      <a:accent3>
        <a:srgbClr val="554774"/>
      </a:accent3>
      <a:accent4>
        <a:srgbClr val="EA5184"/>
      </a:accent4>
      <a:accent5>
        <a:srgbClr val="0070B2"/>
      </a:accent5>
      <a:accent6>
        <a:srgbClr val="DADFE3"/>
      </a:accent6>
      <a:hlink>
        <a:srgbClr val="000000"/>
      </a:hlink>
      <a:folHlink>
        <a:srgbClr val="000000"/>
      </a:folHlink>
    </a:clrScheme>
    <a:fontScheme name="Handout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0.xml><?xml version="1.0" encoding="utf-8"?>
<juid xmlns="http://www.joulesunlimited.com/juid"/>
</file>

<file path=customXml/item11.xml><?xml version="1.0" encoding="utf-8"?>
<juid xmlns="http://www.joulesunlimited.com/juid"/>
</file>

<file path=customXml/item12.xml><?xml version="1.0" encoding="utf-8"?>
<juid xmlns="http://www.joulesunlimited.com/juid"/>
</file>

<file path=customXml/item13.xml><?xml version="1.0" encoding="utf-8"?>
<juid xmlns="http://www.joulesunlimited.com/juid"/>
</file>

<file path=customXml/item14.xml><?xml version="1.0" encoding="utf-8"?>
<juid xmlns="http://www.joulesunlimited.com/juid"/>
</file>

<file path=customXml/item15.xml><?xml version="1.0" encoding="utf-8"?>
<juid xmlns="http://www.joulesunlimited.com/juid"/>
</file>

<file path=customXml/item16.xml><?xml version="1.0" encoding="utf-8"?>
<juid xmlns="http://www.joulesunlimited.com/juid"/>
</file>

<file path=customXml/item17.xml><?xml version="1.0" encoding="utf-8"?>
<juid xmlns="http://www.joulesunlimited.com/juid"/>
</file>

<file path=customXml/item18.xml><?xml version="1.0" encoding="utf-8"?>
<juid xmlns="http://www.joulesunlimited.com/juid"/>
</file>

<file path=customXml/item19.xml><?xml version="1.0" encoding="utf-8"?>
<juid xmlns="http://www.joulesunlimited.com/juid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E5DF625B31EE43923D67D000F7C4BE" ma:contentTypeVersion="8" ma:contentTypeDescription="Een nieuw document maken." ma:contentTypeScope="" ma:versionID="bb5e5248cfc45bc7844bcdaf6420a29f">
  <xsd:schema xmlns:xsd="http://www.w3.org/2001/XMLSchema" xmlns:xs="http://www.w3.org/2001/XMLSchema" xmlns:p="http://schemas.microsoft.com/office/2006/metadata/properties" xmlns:ns3="6ae61c42-9da0-47b1-bfcc-1a0a6e426f73" targetNamespace="http://schemas.microsoft.com/office/2006/metadata/properties" ma:root="true" ma:fieldsID="715d2070300a8c7086f2757abca9f7e5" ns3:_="">
    <xsd:import namespace="6ae61c42-9da0-47b1-bfcc-1a0a6e426f7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EventHashCode" minOccurs="0"/>
                <xsd:element ref="ns3:MediaServiceGenerationTime" minOccurs="0"/>
                <xsd:element ref="ns3:MediaServiceOCR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e61c42-9da0-47b1-bfcc-1a0a6e426f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juid xmlns="http://www.joulesunlimited.com/juid"/>
</file>

<file path=customXml/item5.xml><?xml version="1.0" encoding="utf-8"?>
<juid xmlns="http://www.joulesunlimited.com/juid"/>
</file>

<file path=customXml/item6.xml><?xml version="1.0" encoding="utf-8"?>
<juid xmlns="http://www.joulesunlimited.com/juid"/>
</file>

<file path=customXml/item7.xml><?xml version="1.0" encoding="utf-8"?>
<juid xmlns="http://www.joulesunlimited.com/juid"/>
</file>

<file path=customXml/item8.xml><?xml version="1.0" encoding="utf-8"?>
<juid xmlns="http://www.joulesunlimited.com/juid"/>
</file>

<file path=customXml/item9.xml><?xml version="1.0" encoding="utf-8"?>
<juid xmlns="http://www.joulesunlimited.com/juid"/>
</file>

<file path=customXml/itemProps1.xml><?xml version="1.0" encoding="utf-8"?>
<ds:datastoreItem xmlns:ds="http://schemas.openxmlformats.org/officeDocument/2006/customXml" ds:itemID="{6D7A5E56-330E-4DDA-ABB6-D77985102B33}">
  <ds:schemaRefs>
    <ds:schemaRef ds:uri="http://schemas.microsoft.com/sharepoint/v3/contenttype/forms"/>
  </ds:schemaRefs>
</ds:datastoreItem>
</file>

<file path=customXml/itemProps10.xml><?xml version="1.0" encoding="utf-8"?>
<ds:datastoreItem xmlns:ds="http://schemas.openxmlformats.org/officeDocument/2006/customXml" ds:itemID="{3CB52186-A1CC-41A5-90BF-F2E9BCA5397E}">
  <ds:schemaRefs>
    <ds:schemaRef ds:uri="http://www.joulesunlimited.com/juid"/>
  </ds:schemaRefs>
</ds:datastoreItem>
</file>

<file path=customXml/itemProps11.xml><?xml version="1.0" encoding="utf-8"?>
<ds:datastoreItem xmlns:ds="http://schemas.openxmlformats.org/officeDocument/2006/customXml" ds:itemID="{B80DFAB3-1142-46FD-9C69-5C31465A61A7}">
  <ds:schemaRefs>
    <ds:schemaRef ds:uri="http://www.joulesunlimited.com/juid"/>
  </ds:schemaRefs>
</ds:datastoreItem>
</file>

<file path=customXml/itemProps12.xml><?xml version="1.0" encoding="utf-8"?>
<ds:datastoreItem xmlns:ds="http://schemas.openxmlformats.org/officeDocument/2006/customXml" ds:itemID="{A4451BE5-897D-4B68-B6D8-2C514F89048D}">
  <ds:schemaRefs>
    <ds:schemaRef ds:uri="http://www.joulesunlimited.com/juid"/>
  </ds:schemaRefs>
</ds:datastoreItem>
</file>

<file path=customXml/itemProps13.xml><?xml version="1.0" encoding="utf-8"?>
<ds:datastoreItem xmlns:ds="http://schemas.openxmlformats.org/officeDocument/2006/customXml" ds:itemID="{A8360DB3-83E0-48D1-BF0F-E5CC76833698}">
  <ds:schemaRefs>
    <ds:schemaRef ds:uri="http://www.joulesunlimited.com/juid"/>
  </ds:schemaRefs>
</ds:datastoreItem>
</file>

<file path=customXml/itemProps14.xml><?xml version="1.0" encoding="utf-8"?>
<ds:datastoreItem xmlns:ds="http://schemas.openxmlformats.org/officeDocument/2006/customXml" ds:itemID="{2C9634B3-38AD-4B47-B86B-35C25A699AE7}">
  <ds:schemaRefs>
    <ds:schemaRef ds:uri="http://www.joulesunlimited.com/juid"/>
  </ds:schemaRefs>
</ds:datastoreItem>
</file>

<file path=customXml/itemProps15.xml><?xml version="1.0" encoding="utf-8"?>
<ds:datastoreItem xmlns:ds="http://schemas.openxmlformats.org/officeDocument/2006/customXml" ds:itemID="{699418D9-200F-44CB-A3DC-975D759FF804}">
  <ds:schemaRefs>
    <ds:schemaRef ds:uri="http://www.joulesunlimited.com/juid"/>
  </ds:schemaRefs>
</ds:datastoreItem>
</file>

<file path=customXml/itemProps16.xml><?xml version="1.0" encoding="utf-8"?>
<ds:datastoreItem xmlns:ds="http://schemas.openxmlformats.org/officeDocument/2006/customXml" ds:itemID="{484FA4BB-E674-432B-8B9B-E223B314333C}">
  <ds:schemaRefs>
    <ds:schemaRef ds:uri="http://www.joulesunlimited.com/juid"/>
  </ds:schemaRefs>
</ds:datastoreItem>
</file>

<file path=customXml/itemProps17.xml><?xml version="1.0" encoding="utf-8"?>
<ds:datastoreItem xmlns:ds="http://schemas.openxmlformats.org/officeDocument/2006/customXml" ds:itemID="{2237997C-0B2E-480E-9344-AD5D7E7B4E56}">
  <ds:schemaRefs>
    <ds:schemaRef ds:uri="http://www.joulesunlimited.com/juid"/>
  </ds:schemaRefs>
</ds:datastoreItem>
</file>

<file path=customXml/itemProps18.xml><?xml version="1.0" encoding="utf-8"?>
<ds:datastoreItem xmlns:ds="http://schemas.openxmlformats.org/officeDocument/2006/customXml" ds:itemID="{C2F80B16-9AE4-4D9C-ACE6-4148B27D12B8}">
  <ds:schemaRefs>
    <ds:schemaRef ds:uri="http://www.joulesunlimited.com/juid"/>
  </ds:schemaRefs>
</ds:datastoreItem>
</file>

<file path=customXml/itemProps19.xml><?xml version="1.0" encoding="utf-8"?>
<ds:datastoreItem xmlns:ds="http://schemas.openxmlformats.org/officeDocument/2006/customXml" ds:itemID="{B3AB61C8-30E1-4E83-A5E2-3445CD50FC1C}">
  <ds:schemaRefs>
    <ds:schemaRef ds:uri="http://www.joulesunlimited.com/juid"/>
  </ds:schemaRefs>
</ds:datastoreItem>
</file>

<file path=customXml/itemProps2.xml><?xml version="1.0" encoding="utf-8"?>
<ds:datastoreItem xmlns:ds="http://schemas.openxmlformats.org/officeDocument/2006/customXml" ds:itemID="{B1F56FA0-FF5B-49AE-B579-CF8704FF6D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e61c42-9da0-47b1-bfcc-1a0a6e426f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E15AF1B-3845-40F0-86CD-207D3B4C32F0}">
  <ds:schemaRefs>
    <ds:schemaRef ds:uri="http://www.w3.org/XML/1998/namespace"/>
    <ds:schemaRef ds:uri="http://schemas.microsoft.com/office/2006/metadata/properties"/>
    <ds:schemaRef ds:uri="http://purl.org/dc/dcmitype/"/>
    <ds:schemaRef ds:uri="http://purl.org/dc/terms/"/>
    <ds:schemaRef ds:uri="http://schemas.microsoft.com/office/2006/documentManagement/types"/>
    <ds:schemaRef ds:uri="http://schemas.microsoft.com/office/infopath/2007/PartnerControls"/>
    <ds:schemaRef ds:uri="6ae61c42-9da0-47b1-bfcc-1a0a6e426f73"/>
    <ds:schemaRef ds:uri="http://schemas.openxmlformats.org/package/2006/metadata/core-properties"/>
    <ds:schemaRef ds:uri="http://purl.org/dc/elements/1.1/"/>
  </ds:schemaRefs>
</ds:datastoreItem>
</file>

<file path=customXml/itemProps4.xml><?xml version="1.0" encoding="utf-8"?>
<ds:datastoreItem xmlns:ds="http://schemas.openxmlformats.org/officeDocument/2006/customXml" ds:itemID="{B21B1462-BF51-4501-8EF0-20EE4A096FD3}">
  <ds:schemaRefs>
    <ds:schemaRef ds:uri="http://www.joulesunlimited.com/juid"/>
  </ds:schemaRefs>
</ds:datastoreItem>
</file>

<file path=customXml/itemProps5.xml><?xml version="1.0" encoding="utf-8"?>
<ds:datastoreItem xmlns:ds="http://schemas.openxmlformats.org/officeDocument/2006/customXml" ds:itemID="{3C3690C7-A403-4147-90F6-D84072359708}">
  <ds:schemaRefs>
    <ds:schemaRef ds:uri="http://www.joulesunlimited.com/juid"/>
  </ds:schemaRefs>
</ds:datastoreItem>
</file>

<file path=customXml/itemProps6.xml><?xml version="1.0" encoding="utf-8"?>
<ds:datastoreItem xmlns:ds="http://schemas.openxmlformats.org/officeDocument/2006/customXml" ds:itemID="{7732D8D9-A76A-4C75-B3FF-3CC5AAF8089C}">
  <ds:schemaRefs>
    <ds:schemaRef ds:uri="http://www.joulesunlimited.com/juid"/>
  </ds:schemaRefs>
</ds:datastoreItem>
</file>

<file path=customXml/itemProps7.xml><?xml version="1.0" encoding="utf-8"?>
<ds:datastoreItem xmlns:ds="http://schemas.openxmlformats.org/officeDocument/2006/customXml" ds:itemID="{52328C2C-FDA5-412E-BEB2-25C73DDE6A6B}">
  <ds:schemaRefs>
    <ds:schemaRef ds:uri="http://www.joulesunlimited.com/juid"/>
  </ds:schemaRefs>
</ds:datastoreItem>
</file>

<file path=customXml/itemProps8.xml><?xml version="1.0" encoding="utf-8"?>
<ds:datastoreItem xmlns:ds="http://schemas.openxmlformats.org/officeDocument/2006/customXml" ds:itemID="{B158DFD0-54F6-49C8-84D3-17BE3D190389}">
  <ds:schemaRefs>
    <ds:schemaRef ds:uri="http://www.joulesunlimited.com/juid"/>
  </ds:schemaRefs>
</ds:datastoreItem>
</file>

<file path=customXml/itemProps9.xml><?xml version="1.0" encoding="utf-8"?>
<ds:datastoreItem xmlns:ds="http://schemas.openxmlformats.org/officeDocument/2006/customXml" ds:itemID="{5EB8415A-F71B-49F5-82F7-92DC0A2FEB01}">
  <ds:schemaRefs>
    <ds:schemaRef ds:uri="http://www.joulesunlimited.com/jui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Huisstijl</Template>
  <TotalTime>477</TotalTime>
  <Words>2112</Words>
  <Application>Microsoft Macintosh PowerPoint</Application>
  <PresentationFormat>Aangepast</PresentationFormat>
  <Paragraphs>474</Paragraphs>
  <Slides>42</Slides>
  <Notes>32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42</vt:i4>
      </vt:variant>
    </vt:vector>
  </HeadingPairs>
  <TitlesOfParts>
    <vt:vector size="47" baseType="lpstr">
      <vt:lpstr>Aptos</vt:lpstr>
      <vt:lpstr>Arial</vt:lpstr>
      <vt:lpstr>Calibri</vt:lpstr>
      <vt:lpstr>Wingdings</vt:lpstr>
      <vt:lpstr>Huisstijl</vt:lpstr>
      <vt:lpstr>Behandeling van patiënten met multimorbiditeit op de polikliniek</vt:lpstr>
      <vt:lpstr>Instructie</vt:lpstr>
      <vt:lpstr>Inhoud</vt:lpstr>
      <vt:lpstr>Inhoud</vt:lpstr>
      <vt:lpstr>Inleiding</vt:lpstr>
      <vt:lpstr>Betrokken partijen bij de leidraad:</vt:lpstr>
      <vt:lpstr>Doelgroep</vt:lpstr>
      <vt:lpstr>Aanpalende richtlijnen en leidraden</vt:lpstr>
      <vt:lpstr>1. Adviesrapport Multimorbiditeit en Regie in het Ziekenhuis (2021)</vt:lpstr>
      <vt:lpstr>2. Leidraad Multidisciplinaire beoordeling bij multimorbiditeit (04-2024)</vt:lpstr>
      <vt:lpstr>PowerPoint-presentatie</vt:lpstr>
      <vt:lpstr>Leidraad behandeling van patiënten met multimorbiditeit op de polikliniek</vt:lpstr>
      <vt:lpstr>Leidraad behandeling van patiënten met multimorbiditeit op de polikliniek</vt:lpstr>
      <vt:lpstr>Inhoud</vt:lpstr>
      <vt:lpstr>Herkennen van patiënten voor een integrale behandeling</vt:lpstr>
      <vt:lpstr>Criteria van complexe multimorbiditeit</vt:lpstr>
      <vt:lpstr>Herkenning op de polikliniek</vt:lpstr>
      <vt:lpstr>Herkenning op de polikliniek</vt:lpstr>
      <vt:lpstr>Inhoud</vt:lpstr>
      <vt:lpstr>Behandeling op maat</vt:lpstr>
      <vt:lpstr>PowerPoint-presentatie</vt:lpstr>
      <vt:lpstr>1. Samen beslissen</vt:lpstr>
      <vt:lpstr>PowerPoint-presentatie</vt:lpstr>
      <vt:lpstr>PowerPoint-presentatie</vt:lpstr>
      <vt:lpstr>2. Integrale beoordeling van de patiënt</vt:lpstr>
      <vt:lpstr>3. Interpretatie van bewijs en richtlijnen</vt:lpstr>
      <vt:lpstr>4. Beoordeling van behandelplan als geheel</vt:lpstr>
      <vt:lpstr>PowerPoint-presentatie</vt:lpstr>
      <vt:lpstr>PowerPoint-presentatie</vt:lpstr>
      <vt:lpstr>PowerPoint-presentatie</vt:lpstr>
      <vt:lpstr>5. Optimaliseren van medicatie</vt:lpstr>
      <vt:lpstr>6. Proactieve zorgplanning</vt:lpstr>
      <vt:lpstr>7. Regieondersteuning en zorgoverzicht</vt:lpstr>
      <vt:lpstr>PowerPoint-presentatie</vt:lpstr>
      <vt:lpstr>Inhoud</vt:lpstr>
      <vt:lpstr>PowerPoint-presentatie</vt:lpstr>
      <vt:lpstr>PowerPoint-presentatie</vt:lpstr>
      <vt:lpstr>Inhoud</vt:lpstr>
      <vt:lpstr>Samenvatting</vt:lpstr>
      <vt:lpstr>Meten, delen en leren van elkaar</vt:lpstr>
      <vt:lpstr>Einde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Ester Rake</dc:creator>
  <dc:description>sjabloonversie 1.2 - 1 november 2018_x000d_
sjablonen: www.JoulesUnlimited.com</dc:description>
  <cp:lastModifiedBy>Florien Ham</cp:lastModifiedBy>
  <cp:revision>81</cp:revision>
  <dcterms:created xsi:type="dcterms:W3CDTF">2019-02-22T12:49:12Z</dcterms:created>
  <dcterms:modified xsi:type="dcterms:W3CDTF">2025-02-27T10:36:10Z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0x0101002BE5DF625B31EE43923D67D000F7C4BE</vt:lpwstr>
  </property>
  <property fmtid="{D5CDD505-2E9C-101B-9397-08002B2CF9AE}" pid="3" name="_dlc_DocIdItemGuid">
    <vt:lpwstr>66d18f6c-4ece-4067-bb32-084f0bcc182b</vt:lpwstr>
  </property>
</Properties>
</file>