
<file path=[Content_Types].xml><?xml version="1.0" encoding="utf-8"?>
<Types xmlns="http://schemas.openxmlformats.org/package/2006/content-types">
  <Default Extension="bin" ContentType="image/unknown"/>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omments/modernComment_1B3_DC00C8ED.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20"/>
  </p:sldMasterIdLst>
  <p:notesMasterIdLst>
    <p:notesMasterId r:id="rId79"/>
  </p:notesMasterIdLst>
  <p:handoutMasterIdLst>
    <p:handoutMasterId r:id="rId80"/>
  </p:handoutMasterIdLst>
  <p:sldIdLst>
    <p:sldId id="274" r:id="rId21"/>
    <p:sldId id="395" r:id="rId22"/>
    <p:sldId id="452" r:id="rId23"/>
    <p:sldId id="420" r:id="rId24"/>
    <p:sldId id="398" r:id="rId25"/>
    <p:sldId id="283" r:id="rId26"/>
    <p:sldId id="361" r:id="rId27"/>
    <p:sldId id="405" r:id="rId28"/>
    <p:sldId id="407" r:id="rId29"/>
    <p:sldId id="394" r:id="rId30"/>
    <p:sldId id="441" r:id="rId31"/>
    <p:sldId id="409" r:id="rId32"/>
    <p:sldId id="399" r:id="rId33"/>
    <p:sldId id="410" r:id="rId34"/>
    <p:sldId id="439" r:id="rId35"/>
    <p:sldId id="372" r:id="rId36"/>
    <p:sldId id="446" r:id="rId37"/>
    <p:sldId id="374" r:id="rId38"/>
    <p:sldId id="447" r:id="rId39"/>
    <p:sldId id="375" r:id="rId40"/>
    <p:sldId id="448" r:id="rId41"/>
    <p:sldId id="376" r:id="rId42"/>
    <p:sldId id="449" r:id="rId43"/>
    <p:sldId id="440" r:id="rId44"/>
    <p:sldId id="450" r:id="rId45"/>
    <p:sldId id="438" r:id="rId46"/>
    <p:sldId id="451" r:id="rId47"/>
    <p:sldId id="453" r:id="rId48"/>
    <p:sldId id="454" r:id="rId49"/>
    <p:sldId id="455" r:id="rId50"/>
    <p:sldId id="419" r:id="rId51"/>
    <p:sldId id="400" r:id="rId52"/>
    <p:sldId id="377" r:id="rId53"/>
    <p:sldId id="421" r:id="rId54"/>
    <p:sldId id="380" r:id="rId55"/>
    <p:sldId id="460" r:id="rId56"/>
    <p:sldId id="381" r:id="rId57"/>
    <p:sldId id="442" r:id="rId58"/>
    <p:sldId id="425" r:id="rId59"/>
    <p:sldId id="422" r:id="rId60"/>
    <p:sldId id="423" r:id="rId61"/>
    <p:sldId id="426" r:id="rId62"/>
    <p:sldId id="427" r:id="rId63"/>
    <p:sldId id="428" r:id="rId64"/>
    <p:sldId id="443" r:id="rId65"/>
    <p:sldId id="430" r:id="rId66"/>
    <p:sldId id="431" r:id="rId67"/>
    <p:sldId id="406" r:id="rId68"/>
    <p:sldId id="432" r:id="rId69"/>
    <p:sldId id="433" r:id="rId70"/>
    <p:sldId id="436" r:id="rId71"/>
    <p:sldId id="401" r:id="rId72"/>
    <p:sldId id="457" r:id="rId73"/>
    <p:sldId id="444" r:id="rId74"/>
    <p:sldId id="458" r:id="rId75"/>
    <p:sldId id="445" r:id="rId76"/>
    <p:sldId id="435" r:id="rId77"/>
    <p:sldId id="392" r:id="rId78"/>
  </p:sldIdLst>
  <p:sldSz cx="12195175"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F43F74-358E-214A-73A3-4C3A0C755AFA}" name="Emma Gans" initials="EG" userId="S::e.gans@kennisinstituut.nl::94e65ac1-bb06-4e70-9872-098d72bd0ea2" providerId="AD"/>
  <p188:author id="{AD01DDCC-EA8F-822D-3190-E22E3158BEA0}" name="Liza van Mun" initials="Lv" userId="S::l.vanmun@kennisinstituut.nl::d75897d6-df6c-4b04-bb17-854c6dc2eb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3C6FF"/>
    <a:srgbClr val="0089DE"/>
    <a:srgbClr val="009BFA"/>
    <a:srgbClr val="212829"/>
    <a:srgbClr val="F9C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53AFD-AC87-4F4A-B743-84E5D4813F5A}" v="199" dt="2024-01-19T16:25:24.40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12" autoAdjust="0"/>
    <p:restoredTop sz="95226" autoAdjust="0"/>
  </p:normalViewPr>
  <p:slideViewPr>
    <p:cSldViewPr>
      <p:cViewPr varScale="1">
        <p:scale>
          <a:sx n="94" d="100"/>
          <a:sy n="94" d="100"/>
        </p:scale>
        <p:origin x="216" y="928"/>
      </p:cViewPr>
      <p:guideLst>
        <p:guide orient="horz" pos="2160"/>
        <p:guide pos="3841"/>
      </p:guideLst>
    </p:cSldViewPr>
  </p:slideViewPr>
  <p:notesTextViewPr>
    <p:cViewPr>
      <p:scale>
        <a:sx n="3" d="2"/>
        <a:sy n="3" d="2"/>
      </p:scale>
      <p:origin x="0" y="0"/>
    </p:cViewPr>
  </p:notesTextViewPr>
  <p:notesViewPr>
    <p:cSldViewPr>
      <p:cViewPr varScale="1">
        <p:scale>
          <a:sx n="65" d="100"/>
          <a:sy n="65" d="100"/>
        </p:scale>
        <p:origin x="3082"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tableStyles" Target="tableStyles.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notesMaster" Target="notesMasters/notesMaster1.xml"/><Relationship Id="rId5" Type="http://schemas.openxmlformats.org/officeDocument/2006/relationships/customXml" Target="../customXml/item5.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customXml" Target="../customXml/item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handoutMaster" Target="handoutMasters/handoutMaster1.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1.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customXml" Target="../customXml/item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7" Type="http://schemas.openxmlformats.org/officeDocument/2006/relationships/customXml" Target="../customXml/item7.xml"/><Relationship Id="rId71" Type="http://schemas.openxmlformats.org/officeDocument/2006/relationships/slide" Target="slides/slide51.xml"/><Relationship Id="rId2" Type="http://schemas.openxmlformats.org/officeDocument/2006/relationships/customXml" Target="../customXml/item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microsoft.com/office/2018/10/relationships/authors" Target="authors.xml"/><Relationship Id="rId61" Type="http://schemas.openxmlformats.org/officeDocument/2006/relationships/slide" Target="slides/slide41.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Gans" userId="94e65ac1-bb06-4e70-9872-098d72bd0ea2" providerId="ADAL" clId="{58353AFD-AC87-4F4A-B743-84E5D4813F5A}"/>
    <pc:docChg chg="undo custSel modSld">
      <pc:chgData name="Emma Gans" userId="94e65ac1-bb06-4e70-9872-098d72bd0ea2" providerId="ADAL" clId="{58353AFD-AC87-4F4A-B743-84E5D4813F5A}" dt="2024-01-19T16:25:24.403" v="729"/>
      <pc:docMkLst>
        <pc:docMk/>
      </pc:docMkLst>
      <pc:sldChg chg="addSp delSp modSp mod chgLayout">
        <pc:chgData name="Emma Gans" userId="94e65ac1-bb06-4e70-9872-098d72bd0ea2" providerId="ADAL" clId="{58353AFD-AC87-4F4A-B743-84E5D4813F5A}" dt="2024-01-19T16:21:37.376" v="544" actId="478"/>
        <pc:sldMkLst>
          <pc:docMk/>
          <pc:sldMk cId="903508935" sldId="361"/>
        </pc:sldMkLst>
        <pc:spChg chg="mod ord">
          <ac:chgData name="Emma Gans" userId="94e65ac1-bb06-4e70-9872-098d72bd0ea2" providerId="ADAL" clId="{58353AFD-AC87-4F4A-B743-84E5D4813F5A}" dt="2024-01-19T16:19:02.217" v="18" actId="700"/>
          <ac:spMkLst>
            <pc:docMk/>
            <pc:sldMk cId="903508935" sldId="361"/>
            <ac:spMk id="3" creationId="{BBACAA00-50D1-FDAB-1D6D-4CF7ED065846}"/>
          </ac:spMkLst>
        </pc:spChg>
        <pc:spChg chg="add mod ord">
          <ac:chgData name="Emma Gans" userId="94e65ac1-bb06-4e70-9872-098d72bd0ea2" providerId="ADAL" clId="{58353AFD-AC87-4F4A-B743-84E5D4813F5A}" dt="2024-01-19T16:21:12.881" v="540" actId="20577"/>
          <ac:spMkLst>
            <pc:docMk/>
            <pc:sldMk cId="903508935" sldId="361"/>
            <ac:spMk id="4" creationId="{04A6A1A3-C9B3-2171-4662-8D307FD7160B}"/>
          </ac:spMkLst>
        </pc:spChg>
        <pc:spChg chg="del mod">
          <ac:chgData name="Emma Gans" userId="94e65ac1-bb06-4e70-9872-098d72bd0ea2" providerId="ADAL" clId="{58353AFD-AC87-4F4A-B743-84E5D4813F5A}" dt="2024-01-19T16:21:37.376" v="544" actId="478"/>
          <ac:spMkLst>
            <pc:docMk/>
            <pc:sldMk cId="903508935" sldId="361"/>
            <ac:spMk id="8" creationId="{57EFE7DC-60A2-B0DE-FBC6-71F55B8BEF2E}"/>
          </ac:spMkLst>
        </pc:spChg>
        <pc:spChg chg="mod">
          <ac:chgData name="Emma Gans" userId="94e65ac1-bb06-4e70-9872-098d72bd0ea2" providerId="ADAL" clId="{58353AFD-AC87-4F4A-B743-84E5D4813F5A}" dt="2024-01-19T16:21:27.950" v="541"/>
          <ac:spMkLst>
            <pc:docMk/>
            <pc:sldMk cId="903508935" sldId="361"/>
            <ac:spMk id="15" creationId="{FD93B34E-03CB-48A2-DDEF-D73A3CCA7523}"/>
          </ac:spMkLst>
        </pc:spChg>
        <pc:spChg chg="mod">
          <ac:chgData name="Emma Gans" userId="94e65ac1-bb06-4e70-9872-098d72bd0ea2" providerId="ADAL" clId="{58353AFD-AC87-4F4A-B743-84E5D4813F5A}" dt="2024-01-19T16:21:27.950" v="541"/>
          <ac:spMkLst>
            <pc:docMk/>
            <pc:sldMk cId="903508935" sldId="361"/>
            <ac:spMk id="16" creationId="{10F1E57C-E9EB-4440-AEA2-795E8697900A}"/>
          </ac:spMkLst>
        </pc:spChg>
        <pc:spChg chg="add mod">
          <ac:chgData name="Emma Gans" userId="94e65ac1-bb06-4e70-9872-098d72bd0ea2" providerId="ADAL" clId="{58353AFD-AC87-4F4A-B743-84E5D4813F5A}" dt="2024-01-19T16:21:32.858" v="542" actId="1076"/>
          <ac:spMkLst>
            <pc:docMk/>
            <pc:sldMk cId="903508935" sldId="361"/>
            <ac:spMk id="34" creationId="{71221C55-726A-08BB-B6F7-E5BC7FC12F42}"/>
          </ac:spMkLst>
        </pc:spChg>
        <pc:spChg chg="add mod">
          <ac:chgData name="Emma Gans" userId="94e65ac1-bb06-4e70-9872-098d72bd0ea2" providerId="ADAL" clId="{58353AFD-AC87-4F4A-B743-84E5D4813F5A}" dt="2024-01-19T16:21:32.858" v="542" actId="1076"/>
          <ac:spMkLst>
            <pc:docMk/>
            <pc:sldMk cId="903508935" sldId="361"/>
            <ac:spMk id="35" creationId="{A520F0A4-3500-EA27-89E3-8598E777CF07}"/>
          </ac:spMkLst>
        </pc:spChg>
        <pc:spChg chg="add mod">
          <ac:chgData name="Emma Gans" userId="94e65ac1-bb06-4e70-9872-098d72bd0ea2" providerId="ADAL" clId="{58353AFD-AC87-4F4A-B743-84E5D4813F5A}" dt="2024-01-19T16:21:32.858" v="542" actId="1076"/>
          <ac:spMkLst>
            <pc:docMk/>
            <pc:sldMk cId="903508935" sldId="361"/>
            <ac:spMk id="36" creationId="{B028BBB8-282D-001F-1D2E-C95820E0D6C1}"/>
          </ac:spMkLst>
        </pc:spChg>
        <pc:spChg chg="add mod">
          <ac:chgData name="Emma Gans" userId="94e65ac1-bb06-4e70-9872-098d72bd0ea2" providerId="ADAL" clId="{58353AFD-AC87-4F4A-B743-84E5D4813F5A}" dt="2024-01-19T16:21:32.858" v="542" actId="1076"/>
          <ac:spMkLst>
            <pc:docMk/>
            <pc:sldMk cId="903508935" sldId="361"/>
            <ac:spMk id="37" creationId="{F12B0AE9-9C0B-356E-8DE6-C18DA114EBCF}"/>
          </ac:spMkLst>
        </pc:spChg>
        <pc:grpChg chg="add mod">
          <ac:chgData name="Emma Gans" userId="94e65ac1-bb06-4e70-9872-098d72bd0ea2" providerId="ADAL" clId="{58353AFD-AC87-4F4A-B743-84E5D4813F5A}" dt="2024-01-19T16:21:32.858" v="542" actId="1076"/>
          <ac:grpSpMkLst>
            <pc:docMk/>
            <pc:sldMk cId="903508935" sldId="361"/>
            <ac:grpSpMk id="5" creationId="{71DDD061-C456-ED87-3B16-BC336CAE9FC4}"/>
          </ac:grpSpMkLst>
        </pc:grpChg>
        <pc:grpChg chg="mod">
          <ac:chgData name="Emma Gans" userId="94e65ac1-bb06-4e70-9872-098d72bd0ea2" providerId="ADAL" clId="{58353AFD-AC87-4F4A-B743-84E5D4813F5A}" dt="2024-01-19T16:21:27.950" v="541"/>
          <ac:grpSpMkLst>
            <pc:docMk/>
            <pc:sldMk cId="903508935" sldId="361"/>
            <ac:grpSpMk id="6" creationId="{2B07EBC6-B8BE-A290-4BFE-629FBFA3E62C}"/>
          </ac:grpSpMkLst>
        </pc:grpChg>
        <pc:grpChg chg="add mod">
          <ac:chgData name="Emma Gans" userId="94e65ac1-bb06-4e70-9872-098d72bd0ea2" providerId="ADAL" clId="{58353AFD-AC87-4F4A-B743-84E5D4813F5A}" dt="2024-01-19T16:21:32.858" v="542" actId="1076"/>
          <ac:grpSpMkLst>
            <pc:docMk/>
            <pc:sldMk cId="903508935" sldId="361"/>
            <ac:grpSpMk id="17" creationId="{2F8F109C-A122-71BC-D492-93838C2176BF}"/>
          </ac:grpSpMkLst>
        </pc:grpChg>
        <pc:grpChg chg="add mod">
          <ac:chgData name="Emma Gans" userId="94e65ac1-bb06-4e70-9872-098d72bd0ea2" providerId="ADAL" clId="{58353AFD-AC87-4F4A-B743-84E5D4813F5A}" dt="2024-01-19T16:21:32.858" v="542" actId="1076"/>
          <ac:grpSpMkLst>
            <pc:docMk/>
            <pc:sldMk cId="903508935" sldId="361"/>
            <ac:grpSpMk id="23" creationId="{29F03D56-E4BF-684E-8053-AC2DAD9A66D5}"/>
          </ac:grpSpMkLst>
        </pc:grpChg>
        <pc:grpChg chg="add mod">
          <ac:chgData name="Emma Gans" userId="94e65ac1-bb06-4e70-9872-098d72bd0ea2" providerId="ADAL" clId="{58353AFD-AC87-4F4A-B743-84E5D4813F5A}" dt="2024-01-19T16:21:32.858" v="542" actId="1076"/>
          <ac:grpSpMkLst>
            <pc:docMk/>
            <pc:sldMk cId="903508935" sldId="361"/>
            <ac:grpSpMk id="30" creationId="{358179A9-6504-156E-DDE1-CF84DCF45F20}"/>
          </ac:grpSpMkLst>
        </pc:grpChg>
        <pc:picChg chg="mod">
          <ac:chgData name="Emma Gans" userId="94e65ac1-bb06-4e70-9872-098d72bd0ea2" providerId="ADAL" clId="{58353AFD-AC87-4F4A-B743-84E5D4813F5A}" dt="2024-01-19T16:21:27.950" v="541"/>
          <ac:picMkLst>
            <pc:docMk/>
            <pc:sldMk cId="903508935" sldId="361"/>
            <ac:picMk id="7" creationId="{42C87CD1-04E6-E43B-6321-9F7DD7E756FC}"/>
          </ac:picMkLst>
        </pc:picChg>
        <pc:picChg chg="mod">
          <ac:chgData name="Emma Gans" userId="94e65ac1-bb06-4e70-9872-098d72bd0ea2" providerId="ADAL" clId="{58353AFD-AC87-4F4A-B743-84E5D4813F5A}" dt="2024-01-19T16:21:27.950" v="541"/>
          <ac:picMkLst>
            <pc:docMk/>
            <pc:sldMk cId="903508935" sldId="361"/>
            <ac:picMk id="10" creationId="{C8253386-889C-172D-27D3-0FB7D4E7A8AE}"/>
          </ac:picMkLst>
        </pc:picChg>
        <pc:picChg chg="mod">
          <ac:chgData name="Emma Gans" userId="94e65ac1-bb06-4e70-9872-098d72bd0ea2" providerId="ADAL" clId="{58353AFD-AC87-4F4A-B743-84E5D4813F5A}" dt="2024-01-19T16:21:27.950" v="541"/>
          <ac:picMkLst>
            <pc:docMk/>
            <pc:sldMk cId="903508935" sldId="361"/>
            <ac:picMk id="11" creationId="{B5F30855-4BAC-D46D-2443-D83753417700}"/>
          </ac:picMkLst>
        </pc:picChg>
        <pc:picChg chg="mod">
          <ac:chgData name="Emma Gans" userId="94e65ac1-bb06-4e70-9872-098d72bd0ea2" providerId="ADAL" clId="{58353AFD-AC87-4F4A-B743-84E5D4813F5A}" dt="2024-01-19T16:21:27.950" v="541"/>
          <ac:picMkLst>
            <pc:docMk/>
            <pc:sldMk cId="903508935" sldId="361"/>
            <ac:picMk id="12" creationId="{85855FB8-520A-1374-4364-DAFCF59E759F}"/>
          </ac:picMkLst>
        </pc:picChg>
        <pc:picChg chg="del">
          <ac:chgData name="Emma Gans" userId="94e65ac1-bb06-4e70-9872-098d72bd0ea2" providerId="ADAL" clId="{58353AFD-AC87-4F4A-B743-84E5D4813F5A}" dt="2024-01-19T16:18:54.529" v="17" actId="478"/>
          <ac:picMkLst>
            <pc:docMk/>
            <pc:sldMk cId="903508935" sldId="361"/>
            <ac:picMk id="13" creationId="{E63F5571-CF5F-3CFD-9212-C7235D243C97}"/>
          </ac:picMkLst>
        </pc:picChg>
        <pc:picChg chg="mod">
          <ac:chgData name="Emma Gans" userId="94e65ac1-bb06-4e70-9872-098d72bd0ea2" providerId="ADAL" clId="{58353AFD-AC87-4F4A-B743-84E5D4813F5A}" dt="2024-01-19T16:21:27.950" v="541"/>
          <ac:picMkLst>
            <pc:docMk/>
            <pc:sldMk cId="903508935" sldId="361"/>
            <ac:picMk id="18" creationId="{E364341B-1BBF-568A-327D-CFEF929D38E4}"/>
          </ac:picMkLst>
        </pc:picChg>
        <pc:picChg chg="mod">
          <ac:chgData name="Emma Gans" userId="94e65ac1-bb06-4e70-9872-098d72bd0ea2" providerId="ADAL" clId="{58353AFD-AC87-4F4A-B743-84E5D4813F5A}" dt="2024-01-19T16:21:27.950" v="541"/>
          <ac:picMkLst>
            <pc:docMk/>
            <pc:sldMk cId="903508935" sldId="361"/>
            <ac:picMk id="19" creationId="{B55DABEF-0F18-04EC-B872-779F9084211B}"/>
          </ac:picMkLst>
        </pc:picChg>
        <pc:picChg chg="mod">
          <ac:chgData name="Emma Gans" userId="94e65ac1-bb06-4e70-9872-098d72bd0ea2" providerId="ADAL" clId="{58353AFD-AC87-4F4A-B743-84E5D4813F5A}" dt="2024-01-19T16:21:27.950" v="541"/>
          <ac:picMkLst>
            <pc:docMk/>
            <pc:sldMk cId="903508935" sldId="361"/>
            <ac:picMk id="20" creationId="{06806EC5-70AE-424F-1A0B-4A3F96E414C9}"/>
          </ac:picMkLst>
        </pc:picChg>
        <pc:picChg chg="mod">
          <ac:chgData name="Emma Gans" userId="94e65ac1-bb06-4e70-9872-098d72bd0ea2" providerId="ADAL" clId="{58353AFD-AC87-4F4A-B743-84E5D4813F5A}" dt="2024-01-19T16:21:27.950" v="541"/>
          <ac:picMkLst>
            <pc:docMk/>
            <pc:sldMk cId="903508935" sldId="361"/>
            <ac:picMk id="21" creationId="{F2DE6885-3B38-74E4-5699-331F82079C46}"/>
          </ac:picMkLst>
        </pc:picChg>
        <pc:picChg chg="mod">
          <ac:chgData name="Emma Gans" userId="94e65ac1-bb06-4e70-9872-098d72bd0ea2" providerId="ADAL" clId="{58353AFD-AC87-4F4A-B743-84E5D4813F5A}" dt="2024-01-19T16:21:27.950" v="541"/>
          <ac:picMkLst>
            <pc:docMk/>
            <pc:sldMk cId="903508935" sldId="361"/>
            <ac:picMk id="22" creationId="{2851425F-6D67-AC6C-A7CF-62847A002A8D}"/>
          </ac:picMkLst>
        </pc:picChg>
        <pc:picChg chg="mod">
          <ac:chgData name="Emma Gans" userId="94e65ac1-bb06-4e70-9872-098d72bd0ea2" providerId="ADAL" clId="{58353AFD-AC87-4F4A-B743-84E5D4813F5A}" dt="2024-01-19T16:21:27.950" v="541"/>
          <ac:picMkLst>
            <pc:docMk/>
            <pc:sldMk cId="903508935" sldId="361"/>
            <ac:picMk id="24" creationId="{6F8134C5-97AF-AD70-0EAA-9476CBE3CCAB}"/>
          </ac:picMkLst>
        </pc:picChg>
        <pc:picChg chg="mod">
          <ac:chgData name="Emma Gans" userId="94e65ac1-bb06-4e70-9872-098d72bd0ea2" providerId="ADAL" clId="{58353AFD-AC87-4F4A-B743-84E5D4813F5A}" dt="2024-01-19T16:21:27.950" v="541"/>
          <ac:picMkLst>
            <pc:docMk/>
            <pc:sldMk cId="903508935" sldId="361"/>
            <ac:picMk id="25" creationId="{DCEA8728-923A-94E0-3614-4BF000D78B46}"/>
          </ac:picMkLst>
        </pc:picChg>
        <pc:picChg chg="mod">
          <ac:chgData name="Emma Gans" userId="94e65ac1-bb06-4e70-9872-098d72bd0ea2" providerId="ADAL" clId="{58353AFD-AC87-4F4A-B743-84E5D4813F5A}" dt="2024-01-19T16:21:27.950" v="541"/>
          <ac:picMkLst>
            <pc:docMk/>
            <pc:sldMk cId="903508935" sldId="361"/>
            <ac:picMk id="26" creationId="{F0BAE419-B300-4FE1-D543-7872C13D4046}"/>
          </ac:picMkLst>
        </pc:picChg>
        <pc:picChg chg="mod">
          <ac:chgData name="Emma Gans" userId="94e65ac1-bb06-4e70-9872-098d72bd0ea2" providerId="ADAL" clId="{58353AFD-AC87-4F4A-B743-84E5D4813F5A}" dt="2024-01-19T16:21:27.950" v="541"/>
          <ac:picMkLst>
            <pc:docMk/>
            <pc:sldMk cId="903508935" sldId="361"/>
            <ac:picMk id="27" creationId="{D4F46D01-D19B-FCD4-98A0-E20329C1E3A1}"/>
          </ac:picMkLst>
        </pc:picChg>
        <pc:picChg chg="mod">
          <ac:chgData name="Emma Gans" userId="94e65ac1-bb06-4e70-9872-098d72bd0ea2" providerId="ADAL" clId="{58353AFD-AC87-4F4A-B743-84E5D4813F5A}" dt="2024-01-19T16:21:27.950" v="541"/>
          <ac:picMkLst>
            <pc:docMk/>
            <pc:sldMk cId="903508935" sldId="361"/>
            <ac:picMk id="28" creationId="{987C25E0-62F9-3073-3E3D-5DF99DD8EDB9}"/>
          </ac:picMkLst>
        </pc:picChg>
        <pc:picChg chg="mod">
          <ac:chgData name="Emma Gans" userId="94e65ac1-bb06-4e70-9872-098d72bd0ea2" providerId="ADAL" clId="{58353AFD-AC87-4F4A-B743-84E5D4813F5A}" dt="2024-01-19T16:21:27.950" v="541"/>
          <ac:picMkLst>
            <pc:docMk/>
            <pc:sldMk cId="903508935" sldId="361"/>
            <ac:picMk id="29" creationId="{05CEB20F-0F2E-420E-E3FD-3D7028EE90E3}"/>
          </ac:picMkLst>
        </pc:picChg>
        <pc:picChg chg="mod">
          <ac:chgData name="Emma Gans" userId="94e65ac1-bb06-4e70-9872-098d72bd0ea2" providerId="ADAL" clId="{58353AFD-AC87-4F4A-B743-84E5D4813F5A}" dt="2024-01-19T16:21:27.950" v="541"/>
          <ac:picMkLst>
            <pc:docMk/>
            <pc:sldMk cId="903508935" sldId="361"/>
            <ac:picMk id="31" creationId="{4B4E2E83-ABA6-29EB-5BA5-B95BDB0A9890}"/>
          </ac:picMkLst>
        </pc:picChg>
        <pc:picChg chg="mod">
          <ac:chgData name="Emma Gans" userId="94e65ac1-bb06-4e70-9872-098d72bd0ea2" providerId="ADAL" clId="{58353AFD-AC87-4F4A-B743-84E5D4813F5A}" dt="2024-01-19T16:21:27.950" v="541"/>
          <ac:picMkLst>
            <pc:docMk/>
            <pc:sldMk cId="903508935" sldId="361"/>
            <ac:picMk id="32" creationId="{D90957F2-1096-3642-5347-8C2F932B9AF1}"/>
          </ac:picMkLst>
        </pc:picChg>
        <pc:picChg chg="mod">
          <ac:chgData name="Emma Gans" userId="94e65ac1-bb06-4e70-9872-098d72bd0ea2" providerId="ADAL" clId="{58353AFD-AC87-4F4A-B743-84E5D4813F5A}" dt="2024-01-19T16:21:27.950" v="541"/>
          <ac:picMkLst>
            <pc:docMk/>
            <pc:sldMk cId="903508935" sldId="361"/>
            <ac:picMk id="33" creationId="{BCB8ED59-3B8E-A16D-3796-C53F30C0380B}"/>
          </ac:picMkLst>
        </pc:picChg>
      </pc:sldChg>
      <pc:sldChg chg="modSp mod modAnim">
        <pc:chgData name="Emma Gans" userId="94e65ac1-bb06-4e70-9872-098d72bd0ea2" providerId="ADAL" clId="{58353AFD-AC87-4F4A-B743-84E5D4813F5A}" dt="2024-01-19T16:25:24.403" v="729"/>
        <pc:sldMkLst>
          <pc:docMk/>
          <pc:sldMk cId="3751324166" sldId="405"/>
        </pc:sldMkLst>
        <pc:spChg chg="mod">
          <ac:chgData name="Emma Gans" userId="94e65ac1-bb06-4e70-9872-098d72bd0ea2" providerId="ADAL" clId="{58353AFD-AC87-4F4A-B743-84E5D4813F5A}" dt="2024-01-19T16:25:03.088" v="727" actId="20577"/>
          <ac:spMkLst>
            <pc:docMk/>
            <pc:sldMk cId="3751324166" sldId="405"/>
            <ac:spMk id="2" creationId="{F7F66622-BC95-A5B7-D622-2913DD675FA9}"/>
          </ac:spMkLst>
        </pc:spChg>
        <pc:picChg chg="mod">
          <ac:chgData name="Emma Gans" userId="94e65ac1-bb06-4e70-9872-098d72bd0ea2" providerId="ADAL" clId="{58353AFD-AC87-4F4A-B743-84E5D4813F5A}" dt="2024-01-19T16:23:06.674" v="670" actId="1076"/>
          <ac:picMkLst>
            <pc:docMk/>
            <pc:sldMk cId="3751324166" sldId="405"/>
            <ac:picMk id="4" creationId="{645C256B-1FF8-ECA4-30FD-E6A7CAB45675}"/>
          </ac:picMkLst>
        </pc:picChg>
      </pc:sldChg>
      <pc:sldChg chg="modSp">
        <pc:chgData name="Emma Gans" userId="94e65ac1-bb06-4e70-9872-098d72bd0ea2" providerId="ADAL" clId="{58353AFD-AC87-4F4A-B743-84E5D4813F5A}" dt="2024-01-19T16:15:00.895" v="16" actId="20577"/>
        <pc:sldMkLst>
          <pc:docMk/>
          <pc:sldMk cId="2707929678" sldId="443"/>
        </pc:sldMkLst>
        <pc:spChg chg="mod">
          <ac:chgData name="Emma Gans" userId="94e65ac1-bb06-4e70-9872-098d72bd0ea2" providerId="ADAL" clId="{58353AFD-AC87-4F4A-B743-84E5D4813F5A}" dt="2024-01-19T16:15:00.895" v="16" actId="20577"/>
          <ac:spMkLst>
            <pc:docMk/>
            <pc:sldMk cId="2707929678" sldId="443"/>
            <ac:spMk id="2" creationId="{114202B6-3A87-8F9B-5BB0-DACE40FAD483}"/>
          </ac:spMkLst>
        </pc:spChg>
      </pc:sldChg>
    </pc:docChg>
  </pc:docChgLst>
</pc:chgInfo>
</file>

<file path=ppt/comments/modernComment_1B3_DC00C8ED.xml><?xml version="1.0" encoding="utf-8"?>
<p188:cmLst xmlns:a="http://schemas.openxmlformats.org/drawingml/2006/main" xmlns:r="http://schemas.openxmlformats.org/officeDocument/2006/relationships" xmlns:p188="http://schemas.microsoft.com/office/powerpoint/2018/8/main">
  <p188:cm id="{C3D40E13-2E5C-4943-ACE6-A7E734316330}" authorId="{AD01DDCC-EA8F-822D-3190-E22E3158BEA0}" created="2023-10-17T08:37:50.386">
    <ac:txMkLst xmlns:ac="http://schemas.microsoft.com/office/drawing/2013/main/command">
      <pc:docMk xmlns:pc="http://schemas.microsoft.com/office/powerpoint/2013/main/command"/>
      <pc:sldMk xmlns:pc="http://schemas.microsoft.com/office/powerpoint/2013/main/command" cId="3691038957" sldId="435"/>
      <ac:spMk id="2" creationId="{5426CC44-CBA7-83E5-DC26-862EE2D1298B}"/>
      <ac:txMk cp="120" len="60">
        <ac:context len="229" hash="3095827911"/>
      </ac:txMk>
    </ac:txMkLst>
    <p188:pos x="9781487" y="664291"/>
    <p188:txBody>
      <a:bodyPr/>
      <a:lstStyle/>
      <a:p>
        <a:r>
          <a:rPr lang="nl-NL"/>
          <a:t>Link</a:t>
        </a:r>
      </a:p>
    </p188:txBody>
  </p188:cm>
</p188:cmLst>
</file>

<file path=ppt/diagrams/_rels/data1.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13.xml"/><Relationship Id="rId1" Type="http://schemas.openxmlformats.org/officeDocument/2006/relationships/slide" Target="../slides/slide5.xml"/><Relationship Id="rId4" Type="http://schemas.openxmlformats.org/officeDocument/2006/relationships/slide" Target="../slides/slide52.xml"/></Relationships>
</file>

<file path=ppt/diagrams/_rels/data10.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13.xml"/><Relationship Id="rId1" Type="http://schemas.openxmlformats.org/officeDocument/2006/relationships/slide" Target="../slides/slide5.xml"/><Relationship Id="rId4" Type="http://schemas.openxmlformats.org/officeDocument/2006/relationships/slide" Target="../slides/slide52.xml"/></Relationships>
</file>

<file path=ppt/diagrams/_rels/data11.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13.xml"/><Relationship Id="rId1" Type="http://schemas.openxmlformats.org/officeDocument/2006/relationships/slide" Target="../slides/slide5.xml"/><Relationship Id="rId4" Type="http://schemas.openxmlformats.org/officeDocument/2006/relationships/slide" Target="../slides/slide52.xml"/></Relationships>
</file>

<file path=ppt/diagrams/_rels/data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13.xml"/><Relationship Id="rId1" Type="http://schemas.openxmlformats.org/officeDocument/2006/relationships/slide" Target="../slides/slide5.xml"/><Relationship Id="rId4" Type="http://schemas.openxmlformats.org/officeDocument/2006/relationships/slide" Target="../slides/slide52.xml"/></Relationships>
</file>

<file path=ppt/diagrams/_rels/data3.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13.xml"/><Relationship Id="rId1" Type="http://schemas.openxmlformats.org/officeDocument/2006/relationships/slide" Target="../slides/slide5.xml"/><Relationship Id="rId4" Type="http://schemas.openxmlformats.org/officeDocument/2006/relationships/slide" Target="../slides/slide52.xml"/></Relationships>
</file>

<file path=ppt/diagrams/_rels/data4.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image" Target="../media/image49.png"/></Relationships>
</file>

<file path=ppt/diagrams/_rels/data5.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image" Target="../media/image49.png"/></Relationships>
</file>

<file path=ppt/diagrams/_rels/data6.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image" Target="../media/image49.png"/></Relationships>
</file>

<file path=ppt/diagrams/_rels/data7.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image" Target="../media/image49.png"/></Relationships>
</file>

<file path=ppt/diagrams/_rels/data8.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image" Target="../media/image4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image" Target="../media/image49.png"/></Relationships>
</file>

<file path=ppt/diagrams/_rels/drawing5.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image" Target="../media/image49.png"/></Relationships>
</file>

<file path=ppt/diagrams/_rels/drawing6.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image" Target="../media/image49.png"/></Relationships>
</file>

<file path=ppt/diagrams/_rels/drawing7.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image" Target="../media/image49.png"/></Relationships>
</file>

<file path=ppt/diagrams/_rels/drawing8.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3FF18F-5F89-4146-82CF-61DF3F3F0980}" type="doc">
      <dgm:prSet loTypeId="urn:microsoft.com/office/officeart/2005/8/layout/process1" loCatId="process" qsTypeId="urn:microsoft.com/office/officeart/2005/8/quickstyle/simple2" qsCatId="simple" csTypeId="urn:microsoft.com/office/officeart/2005/8/colors/colorful2" csCatId="colorful" phldr="1"/>
      <dgm:spPr/>
    </dgm:pt>
    <dgm:pt modelId="{2F40123D-B3AE-427A-B819-1559949ECFFF}">
      <dgm:prSet phldrT="[Tekst]"/>
      <dgm:spPr/>
      <dgm:t>
        <a:bodyPr/>
        <a:lstStyle/>
        <a:p>
          <a:r>
            <a:rPr lang="nl-NL" dirty="0"/>
            <a:t>Inleiding</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921C6D8-2B8A-45EE-86AD-98157B2F8650}" type="parTrans" cxnId="{F3972590-973A-406B-9047-0AB408FC16AE}">
      <dgm:prSet/>
      <dgm:spPr/>
      <dgm:t>
        <a:bodyPr/>
        <a:lstStyle/>
        <a:p>
          <a:endParaRPr lang="nl-NL"/>
        </a:p>
      </dgm:t>
    </dgm:pt>
    <dgm:pt modelId="{4B21114D-3273-4F3B-A52E-EB30719C0D51}" type="sibTrans" cxnId="{F3972590-973A-406B-9047-0AB408FC16AE}">
      <dgm:prSet/>
      <dgm:spPr/>
      <dgm:t>
        <a:bodyPr/>
        <a:lstStyle/>
        <a:p>
          <a:endParaRPr lang="nl-NL"/>
        </a:p>
      </dgm:t>
    </dgm:pt>
    <dgm:pt modelId="{9686623F-ED8C-4E5C-BEB2-C52A8191BA84}">
      <dgm:prSet phldrT="[Tekst]"/>
      <dgm:spPr/>
      <dgm:t>
        <a:bodyPr/>
        <a:lstStyle/>
        <a:p>
          <a:r>
            <a:rPr lang="nl-NL" dirty="0"/>
            <a:t>Herkennen van patiënten voor een MDB</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345DA84-A4F1-4DAC-A352-B57439E93573}" type="parTrans" cxnId="{397BE762-87F4-4315-B634-DEEF9D98B605}">
      <dgm:prSet/>
      <dgm:spPr/>
      <dgm:t>
        <a:bodyPr/>
        <a:lstStyle/>
        <a:p>
          <a:endParaRPr lang="nl-NL"/>
        </a:p>
      </dgm:t>
    </dgm:pt>
    <dgm:pt modelId="{60C8D542-E5CE-43FF-A865-485C2D722DF5}" type="sibTrans" cxnId="{397BE762-87F4-4315-B634-DEEF9D98B605}">
      <dgm:prSet/>
      <dgm:spPr/>
      <dgm:t>
        <a:bodyPr/>
        <a:lstStyle/>
        <a:p>
          <a:endParaRPr lang="nl-NL"/>
        </a:p>
      </dgm:t>
    </dgm:pt>
    <dgm:pt modelId="{A6F3E4C5-A1D5-44E6-BA03-F615CC2634C2}">
      <dgm:prSet phldrT="[Tekst]"/>
      <dgm:spPr/>
      <dgm:t>
        <a:bodyPr/>
        <a:lstStyle/>
        <a:p>
          <a:r>
            <a:rPr lang="nl-NL" dirty="0"/>
            <a:t>Organisatie van een MDB</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2AC79F2-ABBC-4E44-A0A3-A3E3661AFDEE}" type="parTrans" cxnId="{A85F9542-EDB2-4C56-81AC-28A6FD4662A3}">
      <dgm:prSet/>
      <dgm:spPr/>
      <dgm:t>
        <a:bodyPr/>
        <a:lstStyle/>
        <a:p>
          <a:endParaRPr lang="nl-NL"/>
        </a:p>
      </dgm:t>
    </dgm:pt>
    <dgm:pt modelId="{3876FD90-0F08-4313-9343-1ED1049A14E3}" type="sibTrans" cxnId="{A85F9542-EDB2-4C56-81AC-28A6FD4662A3}">
      <dgm:prSet/>
      <dgm:spPr/>
      <dgm:t>
        <a:bodyPr/>
        <a:lstStyle/>
        <a:p>
          <a:endParaRPr lang="nl-NL"/>
        </a:p>
      </dgm:t>
    </dgm:pt>
    <dgm:pt modelId="{F6D7DBC1-9851-4239-B381-B320FD236971}">
      <dgm:prSet phldrT="[Tekst]"/>
      <dgm:spPr/>
      <dgm:t>
        <a:bodyPr/>
        <a:lstStyle/>
        <a:p>
          <a:r>
            <a:rPr lang="nl-NL" dirty="0"/>
            <a:t>Implementatie van een MDB</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6FC7357-4B3A-4B7A-A45C-70366B2EE5C7}" type="parTrans" cxnId="{4F82BA18-B00A-403F-9C85-86D60113CBA5}">
      <dgm:prSet/>
      <dgm:spPr/>
      <dgm:t>
        <a:bodyPr/>
        <a:lstStyle/>
        <a:p>
          <a:endParaRPr lang="nl-NL"/>
        </a:p>
      </dgm:t>
    </dgm:pt>
    <dgm:pt modelId="{EB0BCA9E-9D3F-44B2-B4EA-762682B640FE}" type="sibTrans" cxnId="{4F82BA18-B00A-403F-9C85-86D60113CBA5}">
      <dgm:prSet/>
      <dgm:spPr/>
      <dgm:t>
        <a:bodyPr/>
        <a:lstStyle/>
        <a:p>
          <a:endParaRPr lang="nl-NL"/>
        </a:p>
      </dgm:t>
    </dgm:pt>
    <dgm:pt modelId="{E7FB4E14-1CCD-4852-B594-D6047D65DFA7}" type="pres">
      <dgm:prSet presAssocID="{943FF18F-5F89-4146-82CF-61DF3F3F0980}" presName="Name0" presStyleCnt="0">
        <dgm:presLayoutVars>
          <dgm:dir/>
          <dgm:resizeHandles val="exact"/>
        </dgm:presLayoutVars>
      </dgm:prSet>
      <dgm:spPr/>
    </dgm:pt>
    <dgm:pt modelId="{BD28096B-FD18-4510-AEE3-CBD729533F75}" type="pres">
      <dgm:prSet presAssocID="{2F40123D-B3AE-427A-B819-1559949ECFFF}" presName="node" presStyleLbl="node1" presStyleIdx="0" presStyleCnt="4" custScaleY="170619" custLinFactNeighborX="2667" custLinFactNeighborY="299">
        <dgm:presLayoutVars>
          <dgm:bulletEnabled val="1"/>
        </dgm:presLayoutVars>
      </dgm:prSet>
      <dgm:spPr/>
    </dgm:pt>
    <dgm:pt modelId="{3735EB4F-734A-4160-ADF8-78FC79F13213}" type="pres">
      <dgm:prSet presAssocID="{4B21114D-3273-4F3B-A52E-EB30719C0D51}" presName="sibTrans" presStyleLbl="sibTrans2D1" presStyleIdx="0" presStyleCnt="3"/>
      <dgm:spPr/>
    </dgm:pt>
    <dgm:pt modelId="{CBF65E7B-F3F9-4124-BC51-D7C4EF3DAF45}" type="pres">
      <dgm:prSet presAssocID="{4B21114D-3273-4F3B-A52E-EB30719C0D51}" presName="connectorText" presStyleLbl="sibTrans2D1" presStyleIdx="0" presStyleCnt="3"/>
      <dgm:spPr/>
    </dgm:pt>
    <dgm:pt modelId="{0993CCF3-7101-4863-887A-068CFA18AF90}" type="pres">
      <dgm:prSet presAssocID="{9686623F-ED8C-4E5C-BEB2-C52A8191BA84}" presName="node" presStyleLbl="node1" presStyleIdx="1" presStyleCnt="4" custScaleY="170121">
        <dgm:presLayoutVars>
          <dgm:bulletEnabled val="1"/>
        </dgm:presLayoutVars>
      </dgm:prSet>
      <dgm:spPr/>
    </dgm:pt>
    <dgm:pt modelId="{20B2E312-78E9-4FEB-929E-6A9085E51041}" type="pres">
      <dgm:prSet presAssocID="{60C8D542-E5CE-43FF-A865-485C2D722DF5}" presName="sibTrans" presStyleLbl="sibTrans2D1" presStyleIdx="1" presStyleCnt="3"/>
      <dgm:spPr/>
    </dgm:pt>
    <dgm:pt modelId="{B1420DFF-2043-45EA-9EBE-B98727EB5AC4}" type="pres">
      <dgm:prSet presAssocID="{60C8D542-E5CE-43FF-A865-485C2D722DF5}" presName="connectorText" presStyleLbl="sibTrans2D1" presStyleIdx="1" presStyleCnt="3"/>
      <dgm:spPr/>
    </dgm:pt>
    <dgm:pt modelId="{DDD93132-B226-43F7-B878-8DED323159BD}" type="pres">
      <dgm:prSet presAssocID="{A6F3E4C5-A1D5-44E6-BA03-F615CC2634C2}" presName="node" presStyleLbl="node1" presStyleIdx="2" presStyleCnt="4" custScaleY="170121">
        <dgm:presLayoutVars>
          <dgm:bulletEnabled val="1"/>
        </dgm:presLayoutVars>
      </dgm:prSet>
      <dgm:spPr/>
    </dgm:pt>
    <dgm:pt modelId="{DEDED3BD-3BB9-4828-B5E3-398AF0CA0501}" type="pres">
      <dgm:prSet presAssocID="{3876FD90-0F08-4313-9343-1ED1049A14E3}" presName="sibTrans" presStyleLbl="sibTrans2D1" presStyleIdx="2" presStyleCnt="3"/>
      <dgm:spPr/>
    </dgm:pt>
    <dgm:pt modelId="{FE606CAB-A803-452A-B7E6-E01DC0659F48}" type="pres">
      <dgm:prSet presAssocID="{3876FD90-0F08-4313-9343-1ED1049A14E3}" presName="connectorText" presStyleLbl="sibTrans2D1" presStyleIdx="2" presStyleCnt="3"/>
      <dgm:spPr/>
    </dgm:pt>
    <dgm:pt modelId="{0E0BC18C-4363-4C04-A4AA-3FE3ACD2D2B0}" type="pres">
      <dgm:prSet presAssocID="{F6D7DBC1-9851-4239-B381-B320FD236971}" presName="node" presStyleLbl="node1" presStyleIdx="3" presStyleCnt="4" custScaleY="170121">
        <dgm:presLayoutVars>
          <dgm:bulletEnabled val="1"/>
        </dgm:presLayoutVars>
      </dgm:prSet>
      <dgm:spPr/>
    </dgm:pt>
  </dgm:ptLst>
  <dgm:cxnLst>
    <dgm:cxn modelId="{7F949709-91F6-4F34-8C29-B4BA683F4DB9}" type="presOf" srcId="{943FF18F-5F89-4146-82CF-61DF3F3F0980}" destId="{E7FB4E14-1CCD-4852-B594-D6047D65DFA7}" srcOrd="0" destOrd="0" presId="urn:microsoft.com/office/officeart/2005/8/layout/process1"/>
    <dgm:cxn modelId="{4F82BA18-B00A-403F-9C85-86D60113CBA5}" srcId="{943FF18F-5F89-4146-82CF-61DF3F3F0980}" destId="{F6D7DBC1-9851-4239-B381-B320FD236971}" srcOrd="3" destOrd="0" parTransId="{B6FC7357-4B3A-4B7A-A45C-70366B2EE5C7}" sibTransId="{EB0BCA9E-9D3F-44B2-B4EA-762682B640FE}"/>
    <dgm:cxn modelId="{5A572519-84CE-4D9C-BCD0-3B1C2A763FAF}" type="presOf" srcId="{3876FD90-0F08-4313-9343-1ED1049A14E3}" destId="{FE606CAB-A803-452A-B7E6-E01DC0659F48}" srcOrd="1" destOrd="0" presId="urn:microsoft.com/office/officeart/2005/8/layout/process1"/>
    <dgm:cxn modelId="{3F66112B-540B-43D8-9F23-9EFBAB1DDFB9}" type="presOf" srcId="{4B21114D-3273-4F3B-A52E-EB30719C0D51}" destId="{CBF65E7B-F3F9-4124-BC51-D7C4EF3DAF45}" srcOrd="1" destOrd="0" presId="urn:microsoft.com/office/officeart/2005/8/layout/process1"/>
    <dgm:cxn modelId="{A85F9542-EDB2-4C56-81AC-28A6FD4662A3}" srcId="{943FF18F-5F89-4146-82CF-61DF3F3F0980}" destId="{A6F3E4C5-A1D5-44E6-BA03-F615CC2634C2}" srcOrd="2" destOrd="0" parTransId="{62AC79F2-ABBC-4E44-A0A3-A3E3661AFDEE}" sibTransId="{3876FD90-0F08-4313-9343-1ED1049A14E3}"/>
    <dgm:cxn modelId="{A5346050-1B24-4FA8-87B1-49B2DBC88879}" type="presOf" srcId="{2F40123D-B3AE-427A-B819-1559949ECFFF}" destId="{BD28096B-FD18-4510-AEE3-CBD729533F75}" srcOrd="0" destOrd="0" presId="urn:microsoft.com/office/officeart/2005/8/layout/process1"/>
    <dgm:cxn modelId="{397BE762-87F4-4315-B634-DEEF9D98B605}" srcId="{943FF18F-5F89-4146-82CF-61DF3F3F0980}" destId="{9686623F-ED8C-4E5C-BEB2-C52A8191BA84}" srcOrd="1" destOrd="0" parTransId="{5345DA84-A4F1-4DAC-A352-B57439E93573}" sibTransId="{60C8D542-E5CE-43FF-A865-485C2D722DF5}"/>
    <dgm:cxn modelId="{149A1786-BA6D-46EC-9882-5596C29FD163}" type="presOf" srcId="{60C8D542-E5CE-43FF-A865-485C2D722DF5}" destId="{20B2E312-78E9-4FEB-929E-6A9085E51041}" srcOrd="0" destOrd="0" presId="urn:microsoft.com/office/officeart/2005/8/layout/process1"/>
    <dgm:cxn modelId="{F3972590-973A-406B-9047-0AB408FC16AE}" srcId="{943FF18F-5F89-4146-82CF-61DF3F3F0980}" destId="{2F40123D-B3AE-427A-B819-1559949ECFFF}" srcOrd="0" destOrd="0" parTransId="{1921C6D8-2B8A-45EE-86AD-98157B2F8650}" sibTransId="{4B21114D-3273-4F3B-A52E-EB30719C0D51}"/>
    <dgm:cxn modelId="{B4CAE6D6-3C4D-4306-AB05-1B4830226E4F}" type="presOf" srcId="{9686623F-ED8C-4E5C-BEB2-C52A8191BA84}" destId="{0993CCF3-7101-4863-887A-068CFA18AF90}" srcOrd="0" destOrd="0" presId="urn:microsoft.com/office/officeart/2005/8/layout/process1"/>
    <dgm:cxn modelId="{DD79F2D9-B3FF-4920-BBA2-77E4937B74B0}" type="presOf" srcId="{4B21114D-3273-4F3B-A52E-EB30719C0D51}" destId="{3735EB4F-734A-4160-ADF8-78FC79F13213}" srcOrd="0" destOrd="0" presId="urn:microsoft.com/office/officeart/2005/8/layout/process1"/>
    <dgm:cxn modelId="{848B17E3-B948-4F9D-99D2-08AD0FFFE653}" type="presOf" srcId="{F6D7DBC1-9851-4239-B381-B320FD236971}" destId="{0E0BC18C-4363-4C04-A4AA-3FE3ACD2D2B0}" srcOrd="0" destOrd="0" presId="urn:microsoft.com/office/officeart/2005/8/layout/process1"/>
    <dgm:cxn modelId="{01C62CE9-C4FC-461F-9B20-9B6F79825D86}" type="presOf" srcId="{60C8D542-E5CE-43FF-A865-485C2D722DF5}" destId="{B1420DFF-2043-45EA-9EBE-B98727EB5AC4}" srcOrd="1" destOrd="0" presId="urn:microsoft.com/office/officeart/2005/8/layout/process1"/>
    <dgm:cxn modelId="{E35D9CFC-9FF8-4CCA-8CDB-9C3E1C63761E}" type="presOf" srcId="{3876FD90-0F08-4313-9343-1ED1049A14E3}" destId="{DEDED3BD-3BB9-4828-B5E3-398AF0CA0501}" srcOrd="0" destOrd="0" presId="urn:microsoft.com/office/officeart/2005/8/layout/process1"/>
    <dgm:cxn modelId="{52D0ABFF-A3FF-4A3F-9725-EB286E49D139}" type="presOf" srcId="{A6F3E4C5-A1D5-44E6-BA03-F615CC2634C2}" destId="{DDD93132-B226-43F7-B878-8DED323159BD}" srcOrd="0" destOrd="0" presId="urn:microsoft.com/office/officeart/2005/8/layout/process1"/>
    <dgm:cxn modelId="{F8D91B84-5FDD-47DB-AF95-9C36A20AF64C}" type="presParOf" srcId="{E7FB4E14-1CCD-4852-B594-D6047D65DFA7}" destId="{BD28096B-FD18-4510-AEE3-CBD729533F75}" srcOrd="0" destOrd="0" presId="urn:microsoft.com/office/officeart/2005/8/layout/process1"/>
    <dgm:cxn modelId="{9B3F2FE7-C216-48B8-B518-A7504C1E5926}" type="presParOf" srcId="{E7FB4E14-1CCD-4852-B594-D6047D65DFA7}" destId="{3735EB4F-734A-4160-ADF8-78FC79F13213}" srcOrd="1" destOrd="0" presId="urn:microsoft.com/office/officeart/2005/8/layout/process1"/>
    <dgm:cxn modelId="{AA7B4E05-B874-43BF-87EC-5126A2BA0D98}" type="presParOf" srcId="{3735EB4F-734A-4160-ADF8-78FC79F13213}" destId="{CBF65E7B-F3F9-4124-BC51-D7C4EF3DAF45}" srcOrd="0" destOrd="0" presId="urn:microsoft.com/office/officeart/2005/8/layout/process1"/>
    <dgm:cxn modelId="{0E9FA3C3-491D-4F13-8D53-F4CCEFA778A3}" type="presParOf" srcId="{E7FB4E14-1CCD-4852-B594-D6047D65DFA7}" destId="{0993CCF3-7101-4863-887A-068CFA18AF90}" srcOrd="2" destOrd="0" presId="urn:microsoft.com/office/officeart/2005/8/layout/process1"/>
    <dgm:cxn modelId="{C1C18358-28EB-4175-AA3C-51EFE173F6ED}" type="presParOf" srcId="{E7FB4E14-1CCD-4852-B594-D6047D65DFA7}" destId="{20B2E312-78E9-4FEB-929E-6A9085E51041}" srcOrd="3" destOrd="0" presId="urn:microsoft.com/office/officeart/2005/8/layout/process1"/>
    <dgm:cxn modelId="{34A24277-6057-4E71-8F35-3C7D5AA5875E}" type="presParOf" srcId="{20B2E312-78E9-4FEB-929E-6A9085E51041}" destId="{B1420DFF-2043-45EA-9EBE-B98727EB5AC4}" srcOrd="0" destOrd="0" presId="urn:microsoft.com/office/officeart/2005/8/layout/process1"/>
    <dgm:cxn modelId="{57CD8A80-CDD8-41C2-AE9E-72AF472C12F2}" type="presParOf" srcId="{E7FB4E14-1CCD-4852-B594-D6047D65DFA7}" destId="{DDD93132-B226-43F7-B878-8DED323159BD}" srcOrd="4" destOrd="0" presId="urn:microsoft.com/office/officeart/2005/8/layout/process1"/>
    <dgm:cxn modelId="{6C2CF949-2C23-49D4-BE73-84DC6C0EA77B}" type="presParOf" srcId="{E7FB4E14-1CCD-4852-B594-D6047D65DFA7}" destId="{DEDED3BD-3BB9-4828-B5E3-398AF0CA0501}" srcOrd="5" destOrd="0" presId="urn:microsoft.com/office/officeart/2005/8/layout/process1"/>
    <dgm:cxn modelId="{33CE3EDE-E9EB-4B68-A518-D47ADBE874E3}" type="presParOf" srcId="{DEDED3BD-3BB9-4828-B5E3-398AF0CA0501}" destId="{FE606CAB-A803-452A-B7E6-E01DC0659F48}" srcOrd="0" destOrd="0" presId="urn:microsoft.com/office/officeart/2005/8/layout/process1"/>
    <dgm:cxn modelId="{DF084879-4EC4-4877-9707-DFD525B889CB}" type="presParOf" srcId="{E7FB4E14-1CCD-4852-B594-D6047D65DFA7}" destId="{0E0BC18C-4363-4C04-A4AA-3FE3ACD2D2B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3FF18F-5F89-4146-82CF-61DF3F3F0980}" type="doc">
      <dgm:prSet loTypeId="urn:microsoft.com/office/officeart/2005/8/layout/process1" loCatId="process" qsTypeId="urn:microsoft.com/office/officeart/2005/8/quickstyle/simple2" qsCatId="simple" csTypeId="urn:microsoft.com/office/officeart/2005/8/colors/colorful2" csCatId="colorful" phldr="1"/>
      <dgm:spPr/>
    </dgm:pt>
    <dgm:pt modelId="{2F40123D-B3AE-427A-B819-1559949ECFFF}">
      <dgm:prSet phldrT="[Tekst]"/>
      <dgm:spPr/>
      <dgm:t>
        <a:bodyPr/>
        <a:lstStyle/>
        <a:p>
          <a:r>
            <a:rPr lang="nl-NL" dirty="0"/>
            <a:t>Inleiding</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921C6D8-2B8A-45EE-86AD-98157B2F8650}" type="parTrans" cxnId="{F3972590-973A-406B-9047-0AB408FC16AE}">
      <dgm:prSet/>
      <dgm:spPr/>
      <dgm:t>
        <a:bodyPr/>
        <a:lstStyle/>
        <a:p>
          <a:endParaRPr lang="nl-NL"/>
        </a:p>
      </dgm:t>
    </dgm:pt>
    <dgm:pt modelId="{4B21114D-3273-4F3B-A52E-EB30719C0D51}" type="sibTrans" cxnId="{F3972590-973A-406B-9047-0AB408FC16AE}">
      <dgm:prSet/>
      <dgm:spPr/>
      <dgm:t>
        <a:bodyPr/>
        <a:lstStyle/>
        <a:p>
          <a:endParaRPr lang="nl-NL"/>
        </a:p>
      </dgm:t>
    </dgm:pt>
    <dgm:pt modelId="{9686623F-ED8C-4E5C-BEB2-C52A8191BA84}">
      <dgm:prSet phldrT="[Tekst]"/>
      <dgm:spPr/>
      <dgm:t>
        <a:bodyPr/>
        <a:lstStyle/>
        <a:p>
          <a:r>
            <a:rPr lang="nl-NL" dirty="0"/>
            <a:t>Herkennen van patiënten voor een MDB</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345DA84-A4F1-4DAC-A352-B57439E93573}" type="parTrans" cxnId="{397BE762-87F4-4315-B634-DEEF9D98B605}">
      <dgm:prSet/>
      <dgm:spPr/>
      <dgm:t>
        <a:bodyPr/>
        <a:lstStyle/>
        <a:p>
          <a:endParaRPr lang="nl-NL"/>
        </a:p>
      </dgm:t>
    </dgm:pt>
    <dgm:pt modelId="{60C8D542-E5CE-43FF-A865-485C2D722DF5}" type="sibTrans" cxnId="{397BE762-87F4-4315-B634-DEEF9D98B605}">
      <dgm:prSet/>
      <dgm:spPr/>
      <dgm:t>
        <a:bodyPr/>
        <a:lstStyle/>
        <a:p>
          <a:endParaRPr lang="nl-NL"/>
        </a:p>
      </dgm:t>
    </dgm:pt>
    <dgm:pt modelId="{A6F3E4C5-A1D5-44E6-BA03-F615CC2634C2}">
      <dgm:prSet phldrT="[Tekst]"/>
      <dgm:spPr/>
      <dgm:t>
        <a:bodyPr/>
        <a:lstStyle/>
        <a:p>
          <a:r>
            <a:rPr lang="nl-NL" dirty="0"/>
            <a:t>Organisatie van een MDB</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2AC79F2-ABBC-4E44-A0A3-A3E3661AFDEE}" type="parTrans" cxnId="{A85F9542-EDB2-4C56-81AC-28A6FD4662A3}">
      <dgm:prSet/>
      <dgm:spPr/>
      <dgm:t>
        <a:bodyPr/>
        <a:lstStyle/>
        <a:p>
          <a:endParaRPr lang="nl-NL"/>
        </a:p>
      </dgm:t>
    </dgm:pt>
    <dgm:pt modelId="{3876FD90-0F08-4313-9343-1ED1049A14E3}" type="sibTrans" cxnId="{A85F9542-EDB2-4C56-81AC-28A6FD4662A3}">
      <dgm:prSet/>
      <dgm:spPr/>
      <dgm:t>
        <a:bodyPr/>
        <a:lstStyle/>
        <a:p>
          <a:endParaRPr lang="nl-NL"/>
        </a:p>
      </dgm:t>
    </dgm:pt>
    <dgm:pt modelId="{F6D7DBC1-9851-4239-B381-B320FD236971}">
      <dgm:prSet phldrT="[Tekst]"/>
      <dgm:spPr/>
      <dgm:t>
        <a:bodyPr/>
        <a:lstStyle/>
        <a:p>
          <a:r>
            <a:rPr lang="nl-NL" dirty="0"/>
            <a:t>Implementatie van een MDB</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6FC7357-4B3A-4B7A-A45C-70366B2EE5C7}" type="parTrans" cxnId="{4F82BA18-B00A-403F-9C85-86D60113CBA5}">
      <dgm:prSet/>
      <dgm:spPr/>
      <dgm:t>
        <a:bodyPr/>
        <a:lstStyle/>
        <a:p>
          <a:endParaRPr lang="nl-NL"/>
        </a:p>
      </dgm:t>
    </dgm:pt>
    <dgm:pt modelId="{EB0BCA9E-9D3F-44B2-B4EA-762682B640FE}" type="sibTrans" cxnId="{4F82BA18-B00A-403F-9C85-86D60113CBA5}">
      <dgm:prSet/>
      <dgm:spPr/>
      <dgm:t>
        <a:bodyPr/>
        <a:lstStyle/>
        <a:p>
          <a:endParaRPr lang="nl-NL"/>
        </a:p>
      </dgm:t>
    </dgm:pt>
    <dgm:pt modelId="{E7FB4E14-1CCD-4852-B594-D6047D65DFA7}" type="pres">
      <dgm:prSet presAssocID="{943FF18F-5F89-4146-82CF-61DF3F3F0980}" presName="Name0" presStyleCnt="0">
        <dgm:presLayoutVars>
          <dgm:dir/>
          <dgm:resizeHandles val="exact"/>
        </dgm:presLayoutVars>
      </dgm:prSet>
      <dgm:spPr/>
    </dgm:pt>
    <dgm:pt modelId="{BD28096B-FD18-4510-AEE3-CBD729533F75}" type="pres">
      <dgm:prSet presAssocID="{2F40123D-B3AE-427A-B819-1559949ECFFF}" presName="node" presStyleLbl="node1" presStyleIdx="0" presStyleCnt="4" custScaleY="170619" custLinFactNeighborX="2667" custLinFactNeighborY="299">
        <dgm:presLayoutVars>
          <dgm:bulletEnabled val="1"/>
        </dgm:presLayoutVars>
      </dgm:prSet>
      <dgm:spPr/>
    </dgm:pt>
    <dgm:pt modelId="{3735EB4F-734A-4160-ADF8-78FC79F13213}" type="pres">
      <dgm:prSet presAssocID="{4B21114D-3273-4F3B-A52E-EB30719C0D51}" presName="sibTrans" presStyleLbl="sibTrans2D1" presStyleIdx="0" presStyleCnt="3"/>
      <dgm:spPr/>
    </dgm:pt>
    <dgm:pt modelId="{CBF65E7B-F3F9-4124-BC51-D7C4EF3DAF45}" type="pres">
      <dgm:prSet presAssocID="{4B21114D-3273-4F3B-A52E-EB30719C0D51}" presName="connectorText" presStyleLbl="sibTrans2D1" presStyleIdx="0" presStyleCnt="3"/>
      <dgm:spPr/>
    </dgm:pt>
    <dgm:pt modelId="{0993CCF3-7101-4863-887A-068CFA18AF90}" type="pres">
      <dgm:prSet presAssocID="{9686623F-ED8C-4E5C-BEB2-C52A8191BA84}" presName="node" presStyleLbl="node1" presStyleIdx="1" presStyleCnt="4" custScaleY="170121">
        <dgm:presLayoutVars>
          <dgm:bulletEnabled val="1"/>
        </dgm:presLayoutVars>
      </dgm:prSet>
      <dgm:spPr/>
    </dgm:pt>
    <dgm:pt modelId="{20B2E312-78E9-4FEB-929E-6A9085E51041}" type="pres">
      <dgm:prSet presAssocID="{60C8D542-E5CE-43FF-A865-485C2D722DF5}" presName="sibTrans" presStyleLbl="sibTrans2D1" presStyleIdx="1" presStyleCnt="3"/>
      <dgm:spPr/>
    </dgm:pt>
    <dgm:pt modelId="{B1420DFF-2043-45EA-9EBE-B98727EB5AC4}" type="pres">
      <dgm:prSet presAssocID="{60C8D542-E5CE-43FF-A865-485C2D722DF5}" presName="connectorText" presStyleLbl="sibTrans2D1" presStyleIdx="1" presStyleCnt="3"/>
      <dgm:spPr/>
    </dgm:pt>
    <dgm:pt modelId="{DDD93132-B226-43F7-B878-8DED323159BD}" type="pres">
      <dgm:prSet presAssocID="{A6F3E4C5-A1D5-44E6-BA03-F615CC2634C2}" presName="node" presStyleLbl="node1" presStyleIdx="2" presStyleCnt="4" custScaleY="170121">
        <dgm:presLayoutVars>
          <dgm:bulletEnabled val="1"/>
        </dgm:presLayoutVars>
      </dgm:prSet>
      <dgm:spPr/>
    </dgm:pt>
    <dgm:pt modelId="{DEDED3BD-3BB9-4828-B5E3-398AF0CA0501}" type="pres">
      <dgm:prSet presAssocID="{3876FD90-0F08-4313-9343-1ED1049A14E3}" presName="sibTrans" presStyleLbl="sibTrans2D1" presStyleIdx="2" presStyleCnt="3"/>
      <dgm:spPr/>
    </dgm:pt>
    <dgm:pt modelId="{FE606CAB-A803-452A-B7E6-E01DC0659F48}" type="pres">
      <dgm:prSet presAssocID="{3876FD90-0F08-4313-9343-1ED1049A14E3}" presName="connectorText" presStyleLbl="sibTrans2D1" presStyleIdx="2" presStyleCnt="3"/>
      <dgm:spPr/>
    </dgm:pt>
    <dgm:pt modelId="{0E0BC18C-4363-4C04-A4AA-3FE3ACD2D2B0}" type="pres">
      <dgm:prSet presAssocID="{F6D7DBC1-9851-4239-B381-B320FD236971}" presName="node" presStyleLbl="node1" presStyleIdx="3" presStyleCnt="4" custScaleY="170121">
        <dgm:presLayoutVars>
          <dgm:bulletEnabled val="1"/>
        </dgm:presLayoutVars>
      </dgm:prSet>
      <dgm:spPr/>
    </dgm:pt>
  </dgm:ptLst>
  <dgm:cxnLst>
    <dgm:cxn modelId="{7F949709-91F6-4F34-8C29-B4BA683F4DB9}" type="presOf" srcId="{943FF18F-5F89-4146-82CF-61DF3F3F0980}" destId="{E7FB4E14-1CCD-4852-B594-D6047D65DFA7}" srcOrd="0" destOrd="0" presId="urn:microsoft.com/office/officeart/2005/8/layout/process1"/>
    <dgm:cxn modelId="{4F82BA18-B00A-403F-9C85-86D60113CBA5}" srcId="{943FF18F-5F89-4146-82CF-61DF3F3F0980}" destId="{F6D7DBC1-9851-4239-B381-B320FD236971}" srcOrd="3" destOrd="0" parTransId="{B6FC7357-4B3A-4B7A-A45C-70366B2EE5C7}" sibTransId="{EB0BCA9E-9D3F-44B2-B4EA-762682B640FE}"/>
    <dgm:cxn modelId="{5A572519-84CE-4D9C-BCD0-3B1C2A763FAF}" type="presOf" srcId="{3876FD90-0F08-4313-9343-1ED1049A14E3}" destId="{FE606CAB-A803-452A-B7E6-E01DC0659F48}" srcOrd="1" destOrd="0" presId="urn:microsoft.com/office/officeart/2005/8/layout/process1"/>
    <dgm:cxn modelId="{3F66112B-540B-43D8-9F23-9EFBAB1DDFB9}" type="presOf" srcId="{4B21114D-3273-4F3B-A52E-EB30719C0D51}" destId="{CBF65E7B-F3F9-4124-BC51-D7C4EF3DAF45}" srcOrd="1" destOrd="0" presId="urn:microsoft.com/office/officeart/2005/8/layout/process1"/>
    <dgm:cxn modelId="{A85F9542-EDB2-4C56-81AC-28A6FD4662A3}" srcId="{943FF18F-5F89-4146-82CF-61DF3F3F0980}" destId="{A6F3E4C5-A1D5-44E6-BA03-F615CC2634C2}" srcOrd="2" destOrd="0" parTransId="{62AC79F2-ABBC-4E44-A0A3-A3E3661AFDEE}" sibTransId="{3876FD90-0F08-4313-9343-1ED1049A14E3}"/>
    <dgm:cxn modelId="{A5346050-1B24-4FA8-87B1-49B2DBC88879}" type="presOf" srcId="{2F40123D-B3AE-427A-B819-1559949ECFFF}" destId="{BD28096B-FD18-4510-AEE3-CBD729533F75}" srcOrd="0" destOrd="0" presId="urn:microsoft.com/office/officeart/2005/8/layout/process1"/>
    <dgm:cxn modelId="{397BE762-87F4-4315-B634-DEEF9D98B605}" srcId="{943FF18F-5F89-4146-82CF-61DF3F3F0980}" destId="{9686623F-ED8C-4E5C-BEB2-C52A8191BA84}" srcOrd="1" destOrd="0" parTransId="{5345DA84-A4F1-4DAC-A352-B57439E93573}" sibTransId="{60C8D542-E5CE-43FF-A865-485C2D722DF5}"/>
    <dgm:cxn modelId="{149A1786-BA6D-46EC-9882-5596C29FD163}" type="presOf" srcId="{60C8D542-E5CE-43FF-A865-485C2D722DF5}" destId="{20B2E312-78E9-4FEB-929E-6A9085E51041}" srcOrd="0" destOrd="0" presId="urn:microsoft.com/office/officeart/2005/8/layout/process1"/>
    <dgm:cxn modelId="{F3972590-973A-406B-9047-0AB408FC16AE}" srcId="{943FF18F-5F89-4146-82CF-61DF3F3F0980}" destId="{2F40123D-B3AE-427A-B819-1559949ECFFF}" srcOrd="0" destOrd="0" parTransId="{1921C6D8-2B8A-45EE-86AD-98157B2F8650}" sibTransId="{4B21114D-3273-4F3B-A52E-EB30719C0D51}"/>
    <dgm:cxn modelId="{B4CAE6D6-3C4D-4306-AB05-1B4830226E4F}" type="presOf" srcId="{9686623F-ED8C-4E5C-BEB2-C52A8191BA84}" destId="{0993CCF3-7101-4863-887A-068CFA18AF90}" srcOrd="0" destOrd="0" presId="urn:microsoft.com/office/officeart/2005/8/layout/process1"/>
    <dgm:cxn modelId="{DD79F2D9-B3FF-4920-BBA2-77E4937B74B0}" type="presOf" srcId="{4B21114D-3273-4F3B-A52E-EB30719C0D51}" destId="{3735EB4F-734A-4160-ADF8-78FC79F13213}" srcOrd="0" destOrd="0" presId="urn:microsoft.com/office/officeart/2005/8/layout/process1"/>
    <dgm:cxn modelId="{848B17E3-B948-4F9D-99D2-08AD0FFFE653}" type="presOf" srcId="{F6D7DBC1-9851-4239-B381-B320FD236971}" destId="{0E0BC18C-4363-4C04-A4AA-3FE3ACD2D2B0}" srcOrd="0" destOrd="0" presId="urn:microsoft.com/office/officeart/2005/8/layout/process1"/>
    <dgm:cxn modelId="{01C62CE9-C4FC-461F-9B20-9B6F79825D86}" type="presOf" srcId="{60C8D542-E5CE-43FF-A865-485C2D722DF5}" destId="{B1420DFF-2043-45EA-9EBE-B98727EB5AC4}" srcOrd="1" destOrd="0" presId="urn:microsoft.com/office/officeart/2005/8/layout/process1"/>
    <dgm:cxn modelId="{E35D9CFC-9FF8-4CCA-8CDB-9C3E1C63761E}" type="presOf" srcId="{3876FD90-0F08-4313-9343-1ED1049A14E3}" destId="{DEDED3BD-3BB9-4828-B5E3-398AF0CA0501}" srcOrd="0" destOrd="0" presId="urn:microsoft.com/office/officeart/2005/8/layout/process1"/>
    <dgm:cxn modelId="{52D0ABFF-A3FF-4A3F-9725-EB286E49D139}" type="presOf" srcId="{A6F3E4C5-A1D5-44E6-BA03-F615CC2634C2}" destId="{DDD93132-B226-43F7-B878-8DED323159BD}" srcOrd="0" destOrd="0" presId="urn:microsoft.com/office/officeart/2005/8/layout/process1"/>
    <dgm:cxn modelId="{F8D91B84-5FDD-47DB-AF95-9C36A20AF64C}" type="presParOf" srcId="{E7FB4E14-1CCD-4852-B594-D6047D65DFA7}" destId="{BD28096B-FD18-4510-AEE3-CBD729533F75}" srcOrd="0" destOrd="0" presId="urn:microsoft.com/office/officeart/2005/8/layout/process1"/>
    <dgm:cxn modelId="{9B3F2FE7-C216-48B8-B518-A7504C1E5926}" type="presParOf" srcId="{E7FB4E14-1CCD-4852-B594-D6047D65DFA7}" destId="{3735EB4F-734A-4160-ADF8-78FC79F13213}" srcOrd="1" destOrd="0" presId="urn:microsoft.com/office/officeart/2005/8/layout/process1"/>
    <dgm:cxn modelId="{AA7B4E05-B874-43BF-87EC-5126A2BA0D98}" type="presParOf" srcId="{3735EB4F-734A-4160-ADF8-78FC79F13213}" destId="{CBF65E7B-F3F9-4124-BC51-D7C4EF3DAF45}" srcOrd="0" destOrd="0" presId="urn:microsoft.com/office/officeart/2005/8/layout/process1"/>
    <dgm:cxn modelId="{0E9FA3C3-491D-4F13-8D53-F4CCEFA778A3}" type="presParOf" srcId="{E7FB4E14-1CCD-4852-B594-D6047D65DFA7}" destId="{0993CCF3-7101-4863-887A-068CFA18AF90}" srcOrd="2" destOrd="0" presId="urn:microsoft.com/office/officeart/2005/8/layout/process1"/>
    <dgm:cxn modelId="{C1C18358-28EB-4175-AA3C-51EFE173F6ED}" type="presParOf" srcId="{E7FB4E14-1CCD-4852-B594-D6047D65DFA7}" destId="{20B2E312-78E9-4FEB-929E-6A9085E51041}" srcOrd="3" destOrd="0" presId="urn:microsoft.com/office/officeart/2005/8/layout/process1"/>
    <dgm:cxn modelId="{34A24277-6057-4E71-8F35-3C7D5AA5875E}" type="presParOf" srcId="{20B2E312-78E9-4FEB-929E-6A9085E51041}" destId="{B1420DFF-2043-45EA-9EBE-B98727EB5AC4}" srcOrd="0" destOrd="0" presId="urn:microsoft.com/office/officeart/2005/8/layout/process1"/>
    <dgm:cxn modelId="{57CD8A80-CDD8-41C2-AE9E-72AF472C12F2}" type="presParOf" srcId="{E7FB4E14-1CCD-4852-B594-D6047D65DFA7}" destId="{DDD93132-B226-43F7-B878-8DED323159BD}" srcOrd="4" destOrd="0" presId="urn:microsoft.com/office/officeart/2005/8/layout/process1"/>
    <dgm:cxn modelId="{6C2CF949-2C23-49D4-BE73-84DC6C0EA77B}" type="presParOf" srcId="{E7FB4E14-1CCD-4852-B594-D6047D65DFA7}" destId="{DEDED3BD-3BB9-4828-B5E3-398AF0CA0501}" srcOrd="5" destOrd="0" presId="urn:microsoft.com/office/officeart/2005/8/layout/process1"/>
    <dgm:cxn modelId="{33CE3EDE-E9EB-4B68-A518-D47ADBE874E3}" type="presParOf" srcId="{DEDED3BD-3BB9-4828-B5E3-398AF0CA0501}" destId="{FE606CAB-A803-452A-B7E6-E01DC0659F48}" srcOrd="0" destOrd="0" presId="urn:microsoft.com/office/officeart/2005/8/layout/process1"/>
    <dgm:cxn modelId="{DF084879-4EC4-4877-9707-DFD525B889CB}" type="presParOf" srcId="{E7FB4E14-1CCD-4852-B594-D6047D65DFA7}" destId="{0E0BC18C-4363-4C04-A4AA-3FE3ACD2D2B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3FF18F-5F89-4146-82CF-61DF3F3F0980}" type="doc">
      <dgm:prSet loTypeId="urn:microsoft.com/office/officeart/2005/8/layout/process1" loCatId="process" qsTypeId="urn:microsoft.com/office/officeart/2005/8/quickstyle/simple2" qsCatId="simple" csTypeId="urn:microsoft.com/office/officeart/2005/8/colors/colorful2" csCatId="colorful" phldr="1"/>
      <dgm:spPr/>
    </dgm:pt>
    <dgm:pt modelId="{2F40123D-B3AE-427A-B819-1559949ECFFF}">
      <dgm:prSet phldrT="[Tekst]"/>
      <dgm:spPr/>
      <dgm:t>
        <a:bodyPr/>
        <a:lstStyle/>
        <a:p>
          <a:r>
            <a:rPr lang="nl-NL" dirty="0"/>
            <a:t>Inleiding</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921C6D8-2B8A-45EE-86AD-98157B2F8650}" type="parTrans" cxnId="{F3972590-973A-406B-9047-0AB408FC16AE}">
      <dgm:prSet/>
      <dgm:spPr/>
      <dgm:t>
        <a:bodyPr/>
        <a:lstStyle/>
        <a:p>
          <a:endParaRPr lang="nl-NL"/>
        </a:p>
      </dgm:t>
    </dgm:pt>
    <dgm:pt modelId="{4B21114D-3273-4F3B-A52E-EB30719C0D51}" type="sibTrans" cxnId="{F3972590-973A-406B-9047-0AB408FC16AE}">
      <dgm:prSet/>
      <dgm:spPr/>
      <dgm:t>
        <a:bodyPr/>
        <a:lstStyle/>
        <a:p>
          <a:endParaRPr lang="nl-NL"/>
        </a:p>
      </dgm:t>
    </dgm:pt>
    <dgm:pt modelId="{9686623F-ED8C-4E5C-BEB2-C52A8191BA84}">
      <dgm:prSet phldrT="[Tekst]"/>
      <dgm:spPr/>
      <dgm:t>
        <a:bodyPr/>
        <a:lstStyle/>
        <a:p>
          <a:r>
            <a:rPr lang="nl-NL" dirty="0"/>
            <a:t>Herkennen van patiënten voor een MDB</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345DA84-A4F1-4DAC-A352-B57439E93573}" type="parTrans" cxnId="{397BE762-87F4-4315-B634-DEEF9D98B605}">
      <dgm:prSet/>
      <dgm:spPr/>
      <dgm:t>
        <a:bodyPr/>
        <a:lstStyle/>
        <a:p>
          <a:endParaRPr lang="nl-NL"/>
        </a:p>
      </dgm:t>
    </dgm:pt>
    <dgm:pt modelId="{60C8D542-E5CE-43FF-A865-485C2D722DF5}" type="sibTrans" cxnId="{397BE762-87F4-4315-B634-DEEF9D98B605}">
      <dgm:prSet/>
      <dgm:spPr/>
      <dgm:t>
        <a:bodyPr/>
        <a:lstStyle/>
        <a:p>
          <a:endParaRPr lang="nl-NL"/>
        </a:p>
      </dgm:t>
    </dgm:pt>
    <dgm:pt modelId="{A6F3E4C5-A1D5-44E6-BA03-F615CC2634C2}">
      <dgm:prSet phldrT="[Tekst]"/>
      <dgm:spPr/>
      <dgm:t>
        <a:bodyPr/>
        <a:lstStyle/>
        <a:p>
          <a:r>
            <a:rPr lang="nl-NL" dirty="0"/>
            <a:t>Organisatie van een MDB</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2AC79F2-ABBC-4E44-A0A3-A3E3661AFDEE}" type="parTrans" cxnId="{A85F9542-EDB2-4C56-81AC-28A6FD4662A3}">
      <dgm:prSet/>
      <dgm:spPr/>
      <dgm:t>
        <a:bodyPr/>
        <a:lstStyle/>
        <a:p>
          <a:endParaRPr lang="nl-NL"/>
        </a:p>
      </dgm:t>
    </dgm:pt>
    <dgm:pt modelId="{3876FD90-0F08-4313-9343-1ED1049A14E3}" type="sibTrans" cxnId="{A85F9542-EDB2-4C56-81AC-28A6FD4662A3}">
      <dgm:prSet/>
      <dgm:spPr/>
      <dgm:t>
        <a:bodyPr/>
        <a:lstStyle/>
        <a:p>
          <a:endParaRPr lang="nl-NL"/>
        </a:p>
      </dgm:t>
    </dgm:pt>
    <dgm:pt modelId="{F6D7DBC1-9851-4239-B381-B320FD236971}">
      <dgm:prSet phldrT="[Tekst]"/>
      <dgm:spPr/>
      <dgm:t>
        <a:bodyPr/>
        <a:lstStyle/>
        <a:p>
          <a:r>
            <a:rPr lang="nl-NL" dirty="0"/>
            <a:t>Implementatie van een MDB</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6FC7357-4B3A-4B7A-A45C-70366B2EE5C7}" type="parTrans" cxnId="{4F82BA18-B00A-403F-9C85-86D60113CBA5}">
      <dgm:prSet/>
      <dgm:spPr/>
      <dgm:t>
        <a:bodyPr/>
        <a:lstStyle/>
        <a:p>
          <a:endParaRPr lang="nl-NL"/>
        </a:p>
      </dgm:t>
    </dgm:pt>
    <dgm:pt modelId="{EB0BCA9E-9D3F-44B2-B4EA-762682B640FE}" type="sibTrans" cxnId="{4F82BA18-B00A-403F-9C85-86D60113CBA5}">
      <dgm:prSet/>
      <dgm:spPr/>
      <dgm:t>
        <a:bodyPr/>
        <a:lstStyle/>
        <a:p>
          <a:endParaRPr lang="nl-NL"/>
        </a:p>
      </dgm:t>
    </dgm:pt>
    <dgm:pt modelId="{E7FB4E14-1CCD-4852-B594-D6047D65DFA7}" type="pres">
      <dgm:prSet presAssocID="{943FF18F-5F89-4146-82CF-61DF3F3F0980}" presName="Name0" presStyleCnt="0">
        <dgm:presLayoutVars>
          <dgm:dir/>
          <dgm:resizeHandles val="exact"/>
        </dgm:presLayoutVars>
      </dgm:prSet>
      <dgm:spPr/>
    </dgm:pt>
    <dgm:pt modelId="{BD28096B-FD18-4510-AEE3-CBD729533F75}" type="pres">
      <dgm:prSet presAssocID="{2F40123D-B3AE-427A-B819-1559949ECFFF}" presName="node" presStyleLbl="node1" presStyleIdx="0" presStyleCnt="4" custScaleY="170619" custLinFactNeighborX="2667" custLinFactNeighborY="299">
        <dgm:presLayoutVars>
          <dgm:bulletEnabled val="1"/>
        </dgm:presLayoutVars>
      </dgm:prSet>
      <dgm:spPr/>
    </dgm:pt>
    <dgm:pt modelId="{3735EB4F-734A-4160-ADF8-78FC79F13213}" type="pres">
      <dgm:prSet presAssocID="{4B21114D-3273-4F3B-A52E-EB30719C0D51}" presName="sibTrans" presStyleLbl="sibTrans2D1" presStyleIdx="0" presStyleCnt="3"/>
      <dgm:spPr/>
    </dgm:pt>
    <dgm:pt modelId="{CBF65E7B-F3F9-4124-BC51-D7C4EF3DAF45}" type="pres">
      <dgm:prSet presAssocID="{4B21114D-3273-4F3B-A52E-EB30719C0D51}" presName="connectorText" presStyleLbl="sibTrans2D1" presStyleIdx="0" presStyleCnt="3"/>
      <dgm:spPr/>
    </dgm:pt>
    <dgm:pt modelId="{0993CCF3-7101-4863-887A-068CFA18AF90}" type="pres">
      <dgm:prSet presAssocID="{9686623F-ED8C-4E5C-BEB2-C52A8191BA84}" presName="node" presStyleLbl="node1" presStyleIdx="1" presStyleCnt="4" custScaleY="170121">
        <dgm:presLayoutVars>
          <dgm:bulletEnabled val="1"/>
        </dgm:presLayoutVars>
      </dgm:prSet>
      <dgm:spPr/>
    </dgm:pt>
    <dgm:pt modelId="{20B2E312-78E9-4FEB-929E-6A9085E51041}" type="pres">
      <dgm:prSet presAssocID="{60C8D542-E5CE-43FF-A865-485C2D722DF5}" presName="sibTrans" presStyleLbl="sibTrans2D1" presStyleIdx="1" presStyleCnt="3"/>
      <dgm:spPr/>
    </dgm:pt>
    <dgm:pt modelId="{B1420DFF-2043-45EA-9EBE-B98727EB5AC4}" type="pres">
      <dgm:prSet presAssocID="{60C8D542-E5CE-43FF-A865-485C2D722DF5}" presName="connectorText" presStyleLbl="sibTrans2D1" presStyleIdx="1" presStyleCnt="3"/>
      <dgm:spPr/>
    </dgm:pt>
    <dgm:pt modelId="{DDD93132-B226-43F7-B878-8DED323159BD}" type="pres">
      <dgm:prSet presAssocID="{A6F3E4C5-A1D5-44E6-BA03-F615CC2634C2}" presName="node" presStyleLbl="node1" presStyleIdx="2" presStyleCnt="4" custScaleY="170121">
        <dgm:presLayoutVars>
          <dgm:bulletEnabled val="1"/>
        </dgm:presLayoutVars>
      </dgm:prSet>
      <dgm:spPr/>
    </dgm:pt>
    <dgm:pt modelId="{DEDED3BD-3BB9-4828-B5E3-398AF0CA0501}" type="pres">
      <dgm:prSet presAssocID="{3876FD90-0F08-4313-9343-1ED1049A14E3}" presName="sibTrans" presStyleLbl="sibTrans2D1" presStyleIdx="2" presStyleCnt="3"/>
      <dgm:spPr/>
    </dgm:pt>
    <dgm:pt modelId="{FE606CAB-A803-452A-B7E6-E01DC0659F48}" type="pres">
      <dgm:prSet presAssocID="{3876FD90-0F08-4313-9343-1ED1049A14E3}" presName="connectorText" presStyleLbl="sibTrans2D1" presStyleIdx="2" presStyleCnt="3"/>
      <dgm:spPr/>
    </dgm:pt>
    <dgm:pt modelId="{0E0BC18C-4363-4C04-A4AA-3FE3ACD2D2B0}" type="pres">
      <dgm:prSet presAssocID="{F6D7DBC1-9851-4239-B381-B320FD236971}" presName="node" presStyleLbl="node1" presStyleIdx="3" presStyleCnt="4" custScaleY="170121">
        <dgm:presLayoutVars>
          <dgm:bulletEnabled val="1"/>
        </dgm:presLayoutVars>
      </dgm:prSet>
      <dgm:spPr/>
    </dgm:pt>
  </dgm:ptLst>
  <dgm:cxnLst>
    <dgm:cxn modelId="{7F949709-91F6-4F34-8C29-B4BA683F4DB9}" type="presOf" srcId="{943FF18F-5F89-4146-82CF-61DF3F3F0980}" destId="{E7FB4E14-1CCD-4852-B594-D6047D65DFA7}" srcOrd="0" destOrd="0" presId="urn:microsoft.com/office/officeart/2005/8/layout/process1"/>
    <dgm:cxn modelId="{4F82BA18-B00A-403F-9C85-86D60113CBA5}" srcId="{943FF18F-5F89-4146-82CF-61DF3F3F0980}" destId="{F6D7DBC1-9851-4239-B381-B320FD236971}" srcOrd="3" destOrd="0" parTransId="{B6FC7357-4B3A-4B7A-A45C-70366B2EE5C7}" sibTransId="{EB0BCA9E-9D3F-44B2-B4EA-762682B640FE}"/>
    <dgm:cxn modelId="{5A572519-84CE-4D9C-BCD0-3B1C2A763FAF}" type="presOf" srcId="{3876FD90-0F08-4313-9343-1ED1049A14E3}" destId="{FE606CAB-A803-452A-B7E6-E01DC0659F48}" srcOrd="1" destOrd="0" presId="urn:microsoft.com/office/officeart/2005/8/layout/process1"/>
    <dgm:cxn modelId="{3F66112B-540B-43D8-9F23-9EFBAB1DDFB9}" type="presOf" srcId="{4B21114D-3273-4F3B-A52E-EB30719C0D51}" destId="{CBF65E7B-F3F9-4124-BC51-D7C4EF3DAF45}" srcOrd="1" destOrd="0" presId="urn:microsoft.com/office/officeart/2005/8/layout/process1"/>
    <dgm:cxn modelId="{A85F9542-EDB2-4C56-81AC-28A6FD4662A3}" srcId="{943FF18F-5F89-4146-82CF-61DF3F3F0980}" destId="{A6F3E4C5-A1D5-44E6-BA03-F615CC2634C2}" srcOrd="2" destOrd="0" parTransId="{62AC79F2-ABBC-4E44-A0A3-A3E3661AFDEE}" sibTransId="{3876FD90-0F08-4313-9343-1ED1049A14E3}"/>
    <dgm:cxn modelId="{A5346050-1B24-4FA8-87B1-49B2DBC88879}" type="presOf" srcId="{2F40123D-B3AE-427A-B819-1559949ECFFF}" destId="{BD28096B-FD18-4510-AEE3-CBD729533F75}" srcOrd="0" destOrd="0" presId="urn:microsoft.com/office/officeart/2005/8/layout/process1"/>
    <dgm:cxn modelId="{397BE762-87F4-4315-B634-DEEF9D98B605}" srcId="{943FF18F-5F89-4146-82CF-61DF3F3F0980}" destId="{9686623F-ED8C-4E5C-BEB2-C52A8191BA84}" srcOrd="1" destOrd="0" parTransId="{5345DA84-A4F1-4DAC-A352-B57439E93573}" sibTransId="{60C8D542-E5CE-43FF-A865-485C2D722DF5}"/>
    <dgm:cxn modelId="{149A1786-BA6D-46EC-9882-5596C29FD163}" type="presOf" srcId="{60C8D542-E5CE-43FF-A865-485C2D722DF5}" destId="{20B2E312-78E9-4FEB-929E-6A9085E51041}" srcOrd="0" destOrd="0" presId="urn:microsoft.com/office/officeart/2005/8/layout/process1"/>
    <dgm:cxn modelId="{F3972590-973A-406B-9047-0AB408FC16AE}" srcId="{943FF18F-5F89-4146-82CF-61DF3F3F0980}" destId="{2F40123D-B3AE-427A-B819-1559949ECFFF}" srcOrd="0" destOrd="0" parTransId="{1921C6D8-2B8A-45EE-86AD-98157B2F8650}" sibTransId="{4B21114D-3273-4F3B-A52E-EB30719C0D51}"/>
    <dgm:cxn modelId="{B4CAE6D6-3C4D-4306-AB05-1B4830226E4F}" type="presOf" srcId="{9686623F-ED8C-4E5C-BEB2-C52A8191BA84}" destId="{0993CCF3-7101-4863-887A-068CFA18AF90}" srcOrd="0" destOrd="0" presId="urn:microsoft.com/office/officeart/2005/8/layout/process1"/>
    <dgm:cxn modelId="{DD79F2D9-B3FF-4920-BBA2-77E4937B74B0}" type="presOf" srcId="{4B21114D-3273-4F3B-A52E-EB30719C0D51}" destId="{3735EB4F-734A-4160-ADF8-78FC79F13213}" srcOrd="0" destOrd="0" presId="urn:microsoft.com/office/officeart/2005/8/layout/process1"/>
    <dgm:cxn modelId="{848B17E3-B948-4F9D-99D2-08AD0FFFE653}" type="presOf" srcId="{F6D7DBC1-9851-4239-B381-B320FD236971}" destId="{0E0BC18C-4363-4C04-A4AA-3FE3ACD2D2B0}" srcOrd="0" destOrd="0" presId="urn:microsoft.com/office/officeart/2005/8/layout/process1"/>
    <dgm:cxn modelId="{01C62CE9-C4FC-461F-9B20-9B6F79825D86}" type="presOf" srcId="{60C8D542-E5CE-43FF-A865-485C2D722DF5}" destId="{B1420DFF-2043-45EA-9EBE-B98727EB5AC4}" srcOrd="1" destOrd="0" presId="urn:microsoft.com/office/officeart/2005/8/layout/process1"/>
    <dgm:cxn modelId="{E35D9CFC-9FF8-4CCA-8CDB-9C3E1C63761E}" type="presOf" srcId="{3876FD90-0F08-4313-9343-1ED1049A14E3}" destId="{DEDED3BD-3BB9-4828-B5E3-398AF0CA0501}" srcOrd="0" destOrd="0" presId="urn:microsoft.com/office/officeart/2005/8/layout/process1"/>
    <dgm:cxn modelId="{52D0ABFF-A3FF-4A3F-9725-EB286E49D139}" type="presOf" srcId="{A6F3E4C5-A1D5-44E6-BA03-F615CC2634C2}" destId="{DDD93132-B226-43F7-B878-8DED323159BD}" srcOrd="0" destOrd="0" presId="urn:microsoft.com/office/officeart/2005/8/layout/process1"/>
    <dgm:cxn modelId="{F8D91B84-5FDD-47DB-AF95-9C36A20AF64C}" type="presParOf" srcId="{E7FB4E14-1CCD-4852-B594-D6047D65DFA7}" destId="{BD28096B-FD18-4510-AEE3-CBD729533F75}" srcOrd="0" destOrd="0" presId="urn:microsoft.com/office/officeart/2005/8/layout/process1"/>
    <dgm:cxn modelId="{9B3F2FE7-C216-48B8-B518-A7504C1E5926}" type="presParOf" srcId="{E7FB4E14-1CCD-4852-B594-D6047D65DFA7}" destId="{3735EB4F-734A-4160-ADF8-78FC79F13213}" srcOrd="1" destOrd="0" presId="urn:microsoft.com/office/officeart/2005/8/layout/process1"/>
    <dgm:cxn modelId="{AA7B4E05-B874-43BF-87EC-5126A2BA0D98}" type="presParOf" srcId="{3735EB4F-734A-4160-ADF8-78FC79F13213}" destId="{CBF65E7B-F3F9-4124-BC51-D7C4EF3DAF45}" srcOrd="0" destOrd="0" presId="urn:microsoft.com/office/officeart/2005/8/layout/process1"/>
    <dgm:cxn modelId="{0E9FA3C3-491D-4F13-8D53-F4CCEFA778A3}" type="presParOf" srcId="{E7FB4E14-1CCD-4852-B594-D6047D65DFA7}" destId="{0993CCF3-7101-4863-887A-068CFA18AF90}" srcOrd="2" destOrd="0" presId="urn:microsoft.com/office/officeart/2005/8/layout/process1"/>
    <dgm:cxn modelId="{C1C18358-28EB-4175-AA3C-51EFE173F6ED}" type="presParOf" srcId="{E7FB4E14-1CCD-4852-B594-D6047D65DFA7}" destId="{20B2E312-78E9-4FEB-929E-6A9085E51041}" srcOrd="3" destOrd="0" presId="urn:microsoft.com/office/officeart/2005/8/layout/process1"/>
    <dgm:cxn modelId="{34A24277-6057-4E71-8F35-3C7D5AA5875E}" type="presParOf" srcId="{20B2E312-78E9-4FEB-929E-6A9085E51041}" destId="{B1420DFF-2043-45EA-9EBE-B98727EB5AC4}" srcOrd="0" destOrd="0" presId="urn:microsoft.com/office/officeart/2005/8/layout/process1"/>
    <dgm:cxn modelId="{57CD8A80-CDD8-41C2-AE9E-72AF472C12F2}" type="presParOf" srcId="{E7FB4E14-1CCD-4852-B594-D6047D65DFA7}" destId="{DDD93132-B226-43F7-B878-8DED323159BD}" srcOrd="4" destOrd="0" presId="urn:microsoft.com/office/officeart/2005/8/layout/process1"/>
    <dgm:cxn modelId="{6C2CF949-2C23-49D4-BE73-84DC6C0EA77B}" type="presParOf" srcId="{E7FB4E14-1CCD-4852-B594-D6047D65DFA7}" destId="{DEDED3BD-3BB9-4828-B5E3-398AF0CA0501}" srcOrd="5" destOrd="0" presId="urn:microsoft.com/office/officeart/2005/8/layout/process1"/>
    <dgm:cxn modelId="{33CE3EDE-E9EB-4B68-A518-D47ADBE874E3}" type="presParOf" srcId="{DEDED3BD-3BB9-4828-B5E3-398AF0CA0501}" destId="{FE606CAB-A803-452A-B7E6-E01DC0659F48}" srcOrd="0" destOrd="0" presId="urn:microsoft.com/office/officeart/2005/8/layout/process1"/>
    <dgm:cxn modelId="{DF084879-4EC4-4877-9707-DFD525B889CB}" type="presParOf" srcId="{E7FB4E14-1CCD-4852-B594-D6047D65DFA7}" destId="{0E0BC18C-4363-4C04-A4AA-3FE3ACD2D2B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5A4A12-CBE3-3C48-936D-DF97A3A33FE3}" type="doc">
      <dgm:prSet loTypeId="urn:microsoft.com/office/officeart/2005/8/layout/process5" loCatId="" qsTypeId="urn:microsoft.com/office/officeart/2005/8/quickstyle/simple1" qsCatId="simple" csTypeId="urn:microsoft.com/office/officeart/2005/8/colors/accent2_3" csCatId="accent2" phldr="1"/>
      <dgm:spPr/>
      <dgm:t>
        <a:bodyPr/>
        <a:lstStyle/>
        <a:p>
          <a:endParaRPr lang="nl-NL"/>
        </a:p>
      </dgm:t>
    </dgm:pt>
    <dgm:pt modelId="{78D9986D-D6DE-9D4C-A862-AD151DC881A3}">
      <dgm:prSet phldrT="[Tekst]"/>
      <dgm:spPr/>
      <dgm:t>
        <a:bodyPr/>
        <a:lstStyle/>
        <a:p>
          <a:r>
            <a:rPr lang="nl-NL" dirty="0"/>
            <a:t>Kiezen doelgroep en identificatiestrategie</a:t>
          </a:r>
        </a:p>
      </dgm:t>
    </dgm:pt>
    <dgm:pt modelId="{19470B9D-D7CF-B944-A223-D3FDBBAF7663}" type="parTrans" cxnId="{26292759-CC3F-C145-BAC4-B39068252403}">
      <dgm:prSet/>
      <dgm:spPr/>
      <dgm:t>
        <a:bodyPr/>
        <a:lstStyle/>
        <a:p>
          <a:endParaRPr lang="nl-NL"/>
        </a:p>
      </dgm:t>
    </dgm:pt>
    <dgm:pt modelId="{52F0F6EF-1C2F-8D4A-9081-188C096A8E76}" type="sibTrans" cxnId="{26292759-CC3F-C145-BAC4-B39068252403}">
      <dgm:prSet/>
      <dgm:spPr/>
      <dgm:t>
        <a:bodyPr/>
        <a:lstStyle/>
        <a:p>
          <a:endParaRPr lang="nl-NL"/>
        </a:p>
      </dgm:t>
    </dgm:pt>
    <dgm:pt modelId="{609BE601-D877-4A48-9729-F0A489B59024}">
      <dgm:prSet phldrT="[Tekst]"/>
      <dgm:spPr/>
      <dgm:t>
        <a:bodyPr/>
        <a:lstStyle/>
        <a:p>
          <a:r>
            <a:rPr lang="nl-NL" dirty="0"/>
            <a:t>Lokale en transmurale werkwijze bespreken</a:t>
          </a:r>
        </a:p>
      </dgm:t>
    </dgm:pt>
    <dgm:pt modelId="{E61539A0-C11E-EC43-8BE1-C063BF32B482}" type="parTrans" cxnId="{8C59D710-80AA-944C-8625-C24ECBC24BF0}">
      <dgm:prSet/>
      <dgm:spPr/>
      <dgm:t>
        <a:bodyPr/>
        <a:lstStyle/>
        <a:p>
          <a:endParaRPr lang="nl-NL"/>
        </a:p>
      </dgm:t>
    </dgm:pt>
    <dgm:pt modelId="{73164DE7-42D3-A042-A4CA-F53C7FA4E213}" type="sibTrans" cxnId="{8C59D710-80AA-944C-8625-C24ECBC24BF0}">
      <dgm:prSet/>
      <dgm:spPr/>
      <dgm:t>
        <a:bodyPr/>
        <a:lstStyle/>
        <a:p>
          <a:endParaRPr lang="nl-NL"/>
        </a:p>
      </dgm:t>
    </dgm:pt>
    <dgm:pt modelId="{3B151B14-A623-5D4D-A2E0-E1A4A5E98196}">
      <dgm:prSet phldrT="[Tekst]"/>
      <dgm:spPr/>
      <dgm:t>
        <a:bodyPr/>
        <a:lstStyle/>
        <a:p>
          <a:r>
            <a:rPr lang="nl-NL" dirty="0"/>
            <a:t>Sjabloon maken voor EPD voor verslaglegging</a:t>
          </a:r>
        </a:p>
      </dgm:t>
    </dgm:pt>
    <dgm:pt modelId="{47376464-598E-0F47-8F54-2561BE60F37E}" type="parTrans" cxnId="{8784BF2C-DFC7-F846-897F-E5DBF9A065C2}">
      <dgm:prSet/>
      <dgm:spPr/>
      <dgm:t>
        <a:bodyPr/>
        <a:lstStyle/>
        <a:p>
          <a:endParaRPr lang="nl-NL"/>
        </a:p>
      </dgm:t>
    </dgm:pt>
    <dgm:pt modelId="{5E57D9B9-8C8B-8942-84FC-8BD774AD6FB3}" type="sibTrans" cxnId="{8784BF2C-DFC7-F846-897F-E5DBF9A065C2}">
      <dgm:prSet/>
      <dgm:spPr/>
      <dgm:t>
        <a:bodyPr/>
        <a:lstStyle/>
        <a:p>
          <a:endParaRPr lang="nl-NL"/>
        </a:p>
      </dgm:t>
    </dgm:pt>
    <dgm:pt modelId="{6FF883F5-A8E8-3D48-B3DF-5B0223FC1ACB}">
      <dgm:prSet phldrT="[Tekst]" custT="1"/>
      <dgm:spPr/>
      <dgm:t>
        <a:bodyPr/>
        <a:lstStyle/>
        <a:p>
          <a:r>
            <a:rPr lang="nl-NL" sz="2200" dirty="0"/>
            <a:t>Ervaringen op doen met de eerste </a:t>
          </a:r>
          <a:r>
            <a:rPr lang="nl-NL" sz="2200" dirty="0" err="1"/>
            <a:t>MDBs</a:t>
          </a:r>
          <a:endParaRPr lang="nl-NL" sz="2200" dirty="0"/>
        </a:p>
        <a:p>
          <a:r>
            <a:rPr lang="nl-NL" sz="1600" dirty="0"/>
            <a:t>*zie volgende slide voor toelichting</a:t>
          </a:r>
        </a:p>
      </dgm:t>
    </dgm:pt>
    <dgm:pt modelId="{C74F32DC-EFAF-CE4C-BA57-D7AA31FE3559}" type="parTrans" cxnId="{2B242BBE-5056-AC44-9F8D-6AC8394EB8BE}">
      <dgm:prSet/>
      <dgm:spPr/>
      <dgm:t>
        <a:bodyPr/>
        <a:lstStyle/>
        <a:p>
          <a:endParaRPr lang="nl-NL"/>
        </a:p>
      </dgm:t>
    </dgm:pt>
    <dgm:pt modelId="{F0DDB0A1-F793-074F-9A42-E403ADCC84EF}" type="sibTrans" cxnId="{2B242BBE-5056-AC44-9F8D-6AC8394EB8BE}">
      <dgm:prSet/>
      <dgm:spPr/>
      <dgm:t>
        <a:bodyPr/>
        <a:lstStyle/>
        <a:p>
          <a:endParaRPr lang="nl-NL"/>
        </a:p>
      </dgm:t>
    </dgm:pt>
    <dgm:pt modelId="{9B638A9F-7ED4-734B-A146-AEDE067F6929}">
      <dgm:prSet phldrT="[Tekst]"/>
      <dgm:spPr/>
      <dgm:t>
        <a:bodyPr/>
        <a:lstStyle/>
        <a:p>
          <a:r>
            <a:rPr lang="nl-NL" dirty="0"/>
            <a:t>Meten, delen en leren van elkaar</a:t>
          </a:r>
        </a:p>
      </dgm:t>
    </dgm:pt>
    <dgm:pt modelId="{06F5492E-0801-5B40-8B07-5D2221BC3F95}" type="parTrans" cxnId="{0A7DED45-F53D-5F4F-A9E6-9A78307E1BE7}">
      <dgm:prSet/>
      <dgm:spPr/>
      <dgm:t>
        <a:bodyPr/>
        <a:lstStyle/>
        <a:p>
          <a:endParaRPr lang="nl-NL"/>
        </a:p>
      </dgm:t>
    </dgm:pt>
    <dgm:pt modelId="{6FBAC19C-369E-3346-B102-7AC6A80BFFD0}" type="sibTrans" cxnId="{0A7DED45-F53D-5F4F-A9E6-9A78307E1BE7}">
      <dgm:prSet/>
      <dgm:spPr/>
      <dgm:t>
        <a:bodyPr/>
        <a:lstStyle/>
        <a:p>
          <a:endParaRPr lang="nl-NL"/>
        </a:p>
      </dgm:t>
    </dgm:pt>
    <dgm:pt modelId="{6192C99C-6366-E743-AA04-4756A36ADA55}" type="pres">
      <dgm:prSet presAssocID="{815A4A12-CBE3-3C48-936D-DF97A3A33FE3}" presName="diagram" presStyleCnt="0">
        <dgm:presLayoutVars>
          <dgm:dir/>
          <dgm:resizeHandles val="exact"/>
        </dgm:presLayoutVars>
      </dgm:prSet>
      <dgm:spPr/>
    </dgm:pt>
    <dgm:pt modelId="{A6727A03-5B52-6541-9A47-1F30DF974849}" type="pres">
      <dgm:prSet presAssocID="{78D9986D-D6DE-9D4C-A862-AD151DC881A3}" presName="node" presStyleLbl="node1" presStyleIdx="0" presStyleCnt="5">
        <dgm:presLayoutVars>
          <dgm:bulletEnabled val="1"/>
        </dgm:presLayoutVars>
      </dgm:prSet>
      <dgm:spPr/>
    </dgm:pt>
    <dgm:pt modelId="{EF39DC31-7240-0A4A-92CB-699A48D37859}" type="pres">
      <dgm:prSet presAssocID="{52F0F6EF-1C2F-8D4A-9081-188C096A8E76}" presName="sibTrans" presStyleLbl="sibTrans2D1" presStyleIdx="0" presStyleCnt="4"/>
      <dgm:spPr/>
    </dgm:pt>
    <dgm:pt modelId="{6B77D017-6281-CA4D-BFC0-EEE3D084B6AD}" type="pres">
      <dgm:prSet presAssocID="{52F0F6EF-1C2F-8D4A-9081-188C096A8E76}" presName="connectorText" presStyleLbl="sibTrans2D1" presStyleIdx="0" presStyleCnt="4"/>
      <dgm:spPr/>
    </dgm:pt>
    <dgm:pt modelId="{C7D32E14-9932-9B4F-9C7F-6C657703791D}" type="pres">
      <dgm:prSet presAssocID="{609BE601-D877-4A48-9729-F0A489B59024}" presName="node" presStyleLbl="node1" presStyleIdx="1" presStyleCnt="5">
        <dgm:presLayoutVars>
          <dgm:bulletEnabled val="1"/>
        </dgm:presLayoutVars>
      </dgm:prSet>
      <dgm:spPr/>
    </dgm:pt>
    <dgm:pt modelId="{3B7ED897-6250-3F46-91F5-4DAD3593EF82}" type="pres">
      <dgm:prSet presAssocID="{73164DE7-42D3-A042-A4CA-F53C7FA4E213}" presName="sibTrans" presStyleLbl="sibTrans2D1" presStyleIdx="1" presStyleCnt="4"/>
      <dgm:spPr/>
    </dgm:pt>
    <dgm:pt modelId="{6142C5C1-CD04-AC49-BD42-E00327D65732}" type="pres">
      <dgm:prSet presAssocID="{73164DE7-42D3-A042-A4CA-F53C7FA4E213}" presName="connectorText" presStyleLbl="sibTrans2D1" presStyleIdx="1" presStyleCnt="4"/>
      <dgm:spPr/>
    </dgm:pt>
    <dgm:pt modelId="{2D8D888D-F729-434E-BA00-5897518D8BA5}" type="pres">
      <dgm:prSet presAssocID="{3B151B14-A623-5D4D-A2E0-E1A4A5E98196}" presName="node" presStyleLbl="node1" presStyleIdx="2" presStyleCnt="5">
        <dgm:presLayoutVars>
          <dgm:bulletEnabled val="1"/>
        </dgm:presLayoutVars>
      </dgm:prSet>
      <dgm:spPr/>
    </dgm:pt>
    <dgm:pt modelId="{E2888247-8FE6-F24B-BC61-82EEB7A9581E}" type="pres">
      <dgm:prSet presAssocID="{5E57D9B9-8C8B-8942-84FC-8BD774AD6FB3}" presName="sibTrans" presStyleLbl="sibTrans2D1" presStyleIdx="2" presStyleCnt="4"/>
      <dgm:spPr/>
    </dgm:pt>
    <dgm:pt modelId="{433FD1C1-1689-8E4D-AF8E-4FBEAAC832F5}" type="pres">
      <dgm:prSet presAssocID="{5E57D9B9-8C8B-8942-84FC-8BD774AD6FB3}" presName="connectorText" presStyleLbl="sibTrans2D1" presStyleIdx="2" presStyleCnt="4"/>
      <dgm:spPr/>
    </dgm:pt>
    <dgm:pt modelId="{C06237A3-A735-9B43-8DB5-9F2C8A640E0B}" type="pres">
      <dgm:prSet presAssocID="{6FF883F5-A8E8-3D48-B3DF-5B0223FC1ACB}" presName="node" presStyleLbl="node1" presStyleIdx="3" presStyleCnt="5">
        <dgm:presLayoutVars>
          <dgm:bulletEnabled val="1"/>
        </dgm:presLayoutVars>
      </dgm:prSet>
      <dgm:spPr/>
    </dgm:pt>
    <dgm:pt modelId="{50BB0F35-1FD7-7A4A-970F-DD29EEFE8FD3}" type="pres">
      <dgm:prSet presAssocID="{F0DDB0A1-F793-074F-9A42-E403ADCC84EF}" presName="sibTrans" presStyleLbl="sibTrans2D1" presStyleIdx="3" presStyleCnt="4"/>
      <dgm:spPr/>
    </dgm:pt>
    <dgm:pt modelId="{1D09FC1E-DCF1-2A47-9C9E-22DB00A6820F}" type="pres">
      <dgm:prSet presAssocID="{F0DDB0A1-F793-074F-9A42-E403ADCC84EF}" presName="connectorText" presStyleLbl="sibTrans2D1" presStyleIdx="3" presStyleCnt="4"/>
      <dgm:spPr/>
    </dgm:pt>
    <dgm:pt modelId="{5DFA7ACF-4A43-4244-9589-F59ADDB0C2C8}" type="pres">
      <dgm:prSet presAssocID="{9B638A9F-7ED4-734B-A146-AEDE067F6929}" presName="node" presStyleLbl="node1" presStyleIdx="4" presStyleCnt="5">
        <dgm:presLayoutVars>
          <dgm:bulletEnabled val="1"/>
        </dgm:presLayoutVars>
      </dgm:prSet>
      <dgm:spPr/>
    </dgm:pt>
  </dgm:ptLst>
  <dgm:cxnLst>
    <dgm:cxn modelId="{8C59D710-80AA-944C-8625-C24ECBC24BF0}" srcId="{815A4A12-CBE3-3C48-936D-DF97A3A33FE3}" destId="{609BE601-D877-4A48-9729-F0A489B59024}" srcOrd="1" destOrd="0" parTransId="{E61539A0-C11E-EC43-8BE1-C063BF32B482}" sibTransId="{73164DE7-42D3-A042-A4CA-F53C7FA4E213}"/>
    <dgm:cxn modelId="{8784BF2C-DFC7-F846-897F-E5DBF9A065C2}" srcId="{815A4A12-CBE3-3C48-936D-DF97A3A33FE3}" destId="{3B151B14-A623-5D4D-A2E0-E1A4A5E98196}" srcOrd="2" destOrd="0" parTransId="{47376464-598E-0F47-8F54-2561BE60F37E}" sibTransId="{5E57D9B9-8C8B-8942-84FC-8BD774AD6FB3}"/>
    <dgm:cxn modelId="{C9CBE03A-A163-B346-9019-4CA444613131}" type="presOf" srcId="{9B638A9F-7ED4-734B-A146-AEDE067F6929}" destId="{5DFA7ACF-4A43-4244-9589-F59ADDB0C2C8}" srcOrd="0" destOrd="0" presId="urn:microsoft.com/office/officeart/2005/8/layout/process5"/>
    <dgm:cxn modelId="{0A7DED45-F53D-5F4F-A9E6-9A78307E1BE7}" srcId="{815A4A12-CBE3-3C48-936D-DF97A3A33FE3}" destId="{9B638A9F-7ED4-734B-A146-AEDE067F6929}" srcOrd="4" destOrd="0" parTransId="{06F5492E-0801-5B40-8B07-5D2221BC3F95}" sibTransId="{6FBAC19C-369E-3346-B102-7AC6A80BFFD0}"/>
    <dgm:cxn modelId="{60347A4E-5B0C-5942-9EC7-F547C55DA16E}" type="presOf" srcId="{73164DE7-42D3-A042-A4CA-F53C7FA4E213}" destId="{3B7ED897-6250-3F46-91F5-4DAD3593EF82}" srcOrd="0" destOrd="0" presId="urn:microsoft.com/office/officeart/2005/8/layout/process5"/>
    <dgm:cxn modelId="{26292759-CC3F-C145-BAC4-B39068252403}" srcId="{815A4A12-CBE3-3C48-936D-DF97A3A33FE3}" destId="{78D9986D-D6DE-9D4C-A862-AD151DC881A3}" srcOrd="0" destOrd="0" parTransId="{19470B9D-D7CF-B944-A223-D3FDBBAF7663}" sibTransId="{52F0F6EF-1C2F-8D4A-9081-188C096A8E76}"/>
    <dgm:cxn modelId="{E4445D7C-A193-2B4A-A313-E8E6066F1433}" type="presOf" srcId="{6FF883F5-A8E8-3D48-B3DF-5B0223FC1ACB}" destId="{C06237A3-A735-9B43-8DB5-9F2C8A640E0B}" srcOrd="0" destOrd="0" presId="urn:microsoft.com/office/officeart/2005/8/layout/process5"/>
    <dgm:cxn modelId="{B0389E94-83C7-3F4B-949A-B0CA039054CC}" type="presOf" srcId="{5E57D9B9-8C8B-8942-84FC-8BD774AD6FB3}" destId="{433FD1C1-1689-8E4D-AF8E-4FBEAAC832F5}" srcOrd="1" destOrd="0" presId="urn:microsoft.com/office/officeart/2005/8/layout/process5"/>
    <dgm:cxn modelId="{A4C12799-49C5-0A40-A9B4-352244FCBD22}" type="presOf" srcId="{F0DDB0A1-F793-074F-9A42-E403ADCC84EF}" destId="{1D09FC1E-DCF1-2A47-9C9E-22DB00A6820F}" srcOrd="1" destOrd="0" presId="urn:microsoft.com/office/officeart/2005/8/layout/process5"/>
    <dgm:cxn modelId="{301F8AB4-306B-2449-AF27-531A8368EA8B}" type="presOf" srcId="{3B151B14-A623-5D4D-A2E0-E1A4A5E98196}" destId="{2D8D888D-F729-434E-BA00-5897518D8BA5}" srcOrd="0" destOrd="0" presId="urn:microsoft.com/office/officeart/2005/8/layout/process5"/>
    <dgm:cxn modelId="{CEB2C1B8-16EE-9B4C-B070-4ED1717CE15D}" type="presOf" srcId="{815A4A12-CBE3-3C48-936D-DF97A3A33FE3}" destId="{6192C99C-6366-E743-AA04-4756A36ADA55}" srcOrd="0" destOrd="0" presId="urn:microsoft.com/office/officeart/2005/8/layout/process5"/>
    <dgm:cxn modelId="{2B242BBE-5056-AC44-9F8D-6AC8394EB8BE}" srcId="{815A4A12-CBE3-3C48-936D-DF97A3A33FE3}" destId="{6FF883F5-A8E8-3D48-B3DF-5B0223FC1ACB}" srcOrd="3" destOrd="0" parTransId="{C74F32DC-EFAF-CE4C-BA57-D7AA31FE3559}" sibTransId="{F0DDB0A1-F793-074F-9A42-E403ADCC84EF}"/>
    <dgm:cxn modelId="{F0E428C2-C089-594A-BEF5-89BEA1AFCE77}" type="presOf" srcId="{52F0F6EF-1C2F-8D4A-9081-188C096A8E76}" destId="{EF39DC31-7240-0A4A-92CB-699A48D37859}" srcOrd="0" destOrd="0" presId="urn:microsoft.com/office/officeart/2005/8/layout/process5"/>
    <dgm:cxn modelId="{A25FE7CA-9F37-A346-B619-C1C030BB888A}" type="presOf" srcId="{73164DE7-42D3-A042-A4CA-F53C7FA4E213}" destId="{6142C5C1-CD04-AC49-BD42-E00327D65732}" srcOrd="1" destOrd="0" presId="urn:microsoft.com/office/officeart/2005/8/layout/process5"/>
    <dgm:cxn modelId="{38A248DA-32B5-734B-A144-0F10B1BC6459}" type="presOf" srcId="{52F0F6EF-1C2F-8D4A-9081-188C096A8E76}" destId="{6B77D017-6281-CA4D-BFC0-EEE3D084B6AD}" srcOrd="1" destOrd="0" presId="urn:microsoft.com/office/officeart/2005/8/layout/process5"/>
    <dgm:cxn modelId="{3B8A5EF3-DEAA-0849-8DB2-99A5A7CF5883}" type="presOf" srcId="{5E57D9B9-8C8B-8942-84FC-8BD774AD6FB3}" destId="{E2888247-8FE6-F24B-BC61-82EEB7A9581E}" srcOrd="0" destOrd="0" presId="urn:microsoft.com/office/officeart/2005/8/layout/process5"/>
    <dgm:cxn modelId="{5A26F5F4-E85E-8F45-BF3F-F4969BEBEBC1}" type="presOf" srcId="{78D9986D-D6DE-9D4C-A862-AD151DC881A3}" destId="{A6727A03-5B52-6541-9A47-1F30DF974849}" srcOrd="0" destOrd="0" presId="urn:microsoft.com/office/officeart/2005/8/layout/process5"/>
    <dgm:cxn modelId="{60728FFC-42D0-4547-9E38-45752C721341}" type="presOf" srcId="{F0DDB0A1-F793-074F-9A42-E403ADCC84EF}" destId="{50BB0F35-1FD7-7A4A-970F-DD29EEFE8FD3}" srcOrd="0" destOrd="0" presId="urn:microsoft.com/office/officeart/2005/8/layout/process5"/>
    <dgm:cxn modelId="{7BBCDDFD-3289-C44D-BC4D-FBC1D23E26FF}" type="presOf" srcId="{609BE601-D877-4A48-9729-F0A489B59024}" destId="{C7D32E14-9932-9B4F-9C7F-6C657703791D}" srcOrd="0" destOrd="0" presId="urn:microsoft.com/office/officeart/2005/8/layout/process5"/>
    <dgm:cxn modelId="{658EDB23-A5CB-EB4C-9952-CF74359EBF7B}" type="presParOf" srcId="{6192C99C-6366-E743-AA04-4756A36ADA55}" destId="{A6727A03-5B52-6541-9A47-1F30DF974849}" srcOrd="0" destOrd="0" presId="urn:microsoft.com/office/officeart/2005/8/layout/process5"/>
    <dgm:cxn modelId="{62814551-0BEE-AC41-B9C5-26451BB1C99C}" type="presParOf" srcId="{6192C99C-6366-E743-AA04-4756A36ADA55}" destId="{EF39DC31-7240-0A4A-92CB-699A48D37859}" srcOrd="1" destOrd="0" presId="urn:microsoft.com/office/officeart/2005/8/layout/process5"/>
    <dgm:cxn modelId="{A58CB90E-E67F-EE43-867A-F6BE85E5CAD9}" type="presParOf" srcId="{EF39DC31-7240-0A4A-92CB-699A48D37859}" destId="{6B77D017-6281-CA4D-BFC0-EEE3D084B6AD}" srcOrd="0" destOrd="0" presId="urn:microsoft.com/office/officeart/2005/8/layout/process5"/>
    <dgm:cxn modelId="{DF2AF185-8D2F-724B-AF9C-E8D2ECA8B5C8}" type="presParOf" srcId="{6192C99C-6366-E743-AA04-4756A36ADA55}" destId="{C7D32E14-9932-9B4F-9C7F-6C657703791D}" srcOrd="2" destOrd="0" presId="urn:microsoft.com/office/officeart/2005/8/layout/process5"/>
    <dgm:cxn modelId="{1E52D725-FA4B-CE46-AA7C-D8EC8BB64366}" type="presParOf" srcId="{6192C99C-6366-E743-AA04-4756A36ADA55}" destId="{3B7ED897-6250-3F46-91F5-4DAD3593EF82}" srcOrd="3" destOrd="0" presId="urn:microsoft.com/office/officeart/2005/8/layout/process5"/>
    <dgm:cxn modelId="{644C39B6-AE42-1741-84BA-B0D3B165B4E2}" type="presParOf" srcId="{3B7ED897-6250-3F46-91F5-4DAD3593EF82}" destId="{6142C5C1-CD04-AC49-BD42-E00327D65732}" srcOrd="0" destOrd="0" presId="urn:microsoft.com/office/officeart/2005/8/layout/process5"/>
    <dgm:cxn modelId="{C1E7A934-4BFF-AD4C-9860-D5BAC34519B3}" type="presParOf" srcId="{6192C99C-6366-E743-AA04-4756A36ADA55}" destId="{2D8D888D-F729-434E-BA00-5897518D8BA5}" srcOrd="4" destOrd="0" presId="urn:microsoft.com/office/officeart/2005/8/layout/process5"/>
    <dgm:cxn modelId="{3A8D9342-B681-AC42-8FCD-2155C96BBA03}" type="presParOf" srcId="{6192C99C-6366-E743-AA04-4756A36ADA55}" destId="{E2888247-8FE6-F24B-BC61-82EEB7A9581E}" srcOrd="5" destOrd="0" presId="urn:microsoft.com/office/officeart/2005/8/layout/process5"/>
    <dgm:cxn modelId="{5DB7D5D3-E45C-1C45-A668-1CF521D307CE}" type="presParOf" srcId="{E2888247-8FE6-F24B-BC61-82EEB7A9581E}" destId="{433FD1C1-1689-8E4D-AF8E-4FBEAAC832F5}" srcOrd="0" destOrd="0" presId="urn:microsoft.com/office/officeart/2005/8/layout/process5"/>
    <dgm:cxn modelId="{E99A3EAB-BC8D-EB4F-A50D-20F20E0B743B}" type="presParOf" srcId="{6192C99C-6366-E743-AA04-4756A36ADA55}" destId="{C06237A3-A735-9B43-8DB5-9F2C8A640E0B}" srcOrd="6" destOrd="0" presId="urn:microsoft.com/office/officeart/2005/8/layout/process5"/>
    <dgm:cxn modelId="{6E97C256-A5B0-6048-B292-CDCC8C27E6ED}" type="presParOf" srcId="{6192C99C-6366-E743-AA04-4756A36ADA55}" destId="{50BB0F35-1FD7-7A4A-970F-DD29EEFE8FD3}" srcOrd="7" destOrd="0" presId="urn:microsoft.com/office/officeart/2005/8/layout/process5"/>
    <dgm:cxn modelId="{01995585-45D8-3F4C-BB6E-498EBE02A71C}" type="presParOf" srcId="{50BB0F35-1FD7-7A4A-970F-DD29EEFE8FD3}" destId="{1D09FC1E-DCF1-2A47-9C9E-22DB00A6820F}" srcOrd="0" destOrd="0" presId="urn:microsoft.com/office/officeart/2005/8/layout/process5"/>
    <dgm:cxn modelId="{6FF4F12C-9EBA-CD4A-8C3B-E62BDCFF8C9A}" type="presParOf" srcId="{6192C99C-6366-E743-AA04-4756A36ADA55}" destId="{5DFA7ACF-4A43-4244-9589-F59ADDB0C2C8}"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8F0AABA-B315-0F4D-939A-340B080FFA81}" type="doc">
      <dgm:prSet loTypeId="urn:microsoft.com/office/officeart/2005/8/layout/gear1" loCatId="" qsTypeId="urn:microsoft.com/office/officeart/2005/8/quickstyle/simple1" qsCatId="simple" csTypeId="urn:microsoft.com/office/officeart/2005/8/colors/accent2_3" csCatId="accent2" phldr="1"/>
      <dgm:spPr/>
    </dgm:pt>
    <dgm:pt modelId="{FBFED4F0-5237-7A46-851D-2C78A835B7E1}">
      <dgm:prSet phldrT="[Tekst]"/>
      <dgm:spPr/>
      <dgm:t>
        <a:bodyPr/>
        <a:lstStyle/>
        <a:p>
          <a:r>
            <a:rPr lang="nl-NL" dirty="0"/>
            <a:t>Meer patiënt- en zorgverlener tevredenheid</a:t>
          </a:r>
        </a:p>
      </dgm:t>
    </dgm:pt>
    <dgm:pt modelId="{2AD90543-7576-5845-B4E7-0B4B4B032FC1}" type="parTrans" cxnId="{4D21530B-B81A-B046-92D4-9C7C9A1D176E}">
      <dgm:prSet/>
      <dgm:spPr/>
      <dgm:t>
        <a:bodyPr/>
        <a:lstStyle/>
        <a:p>
          <a:endParaRPr lang="nl-NL"/>
        </a:p>
      </dgm:t>
    </dgm:pt>
    <dgm:pt modelId="{2BD9BCA4-3218-D94A-BAB9-650EA0BDE587}" type="sibTrans" cxnId="{4D21530B-B81A-B046-92D4-9C7C9A1D176E}">
      <dgm:prSet/>
      <dgm:spPr/>
      <dgm:t>
        <a:bodyPr/>
        <a:lstStyle/>
        <a:p>
          <a:endParaRPr lang="nl-NL"/>
        </a:p>
      </dgm:t>
    </dgm:pt>
    <dgm:pt modelId="{5F52E4BF-235D-3D42-B2F0-5EC5869032FC}">
      <dgm:prSet phldrT="[Tekst]" custT="1"/>
      <dgm:spPr/>
      <dgm:t>
        <a:bodyPr/>
        <a:lstStyle/>
        <a:p>
          <a:r>
            <a:rPr lang="nl-NL" sz="1300" dirty="0"/>
            <a:t>Betere zorguitkomsten</a:t>
          </a:r>
        </a:p>
      </dgm:t>
    </dgm:pt>
    <dgm:pt modelId="{6D59A346-DE9B-F84C-92DF-9E6818F72554}" type="parTrans" cxnId="{57D769D3-8FF1-3F46-ACB8-77B05FADBA1D}">
      <dgm:prSet/>
      <dgm:spPr/>
      <dgm:t>
        <a:bodyPr/>
        <a:lstStyle/>
        <a:p>
          <a:endParaRPr lang="nl-NL"/>
        </a:p>
      </dgm:t>
    </dgm:pt>
    <dgm:pt modelId="{DD53B25F-33CA-2A4C-9E70-5D16A225DDFD}" type="sibTrans" cxnId="{57D769D3-8FF1-3F46-ACB8-77B05FADBA1D}">
      <dgm:prSet/>
      <dgm:spPr/>
      <dgm:t>
        <a:bodyPr/>
        <a:lstStyle/>
        <a:p>
          <a:endParaRPr lang="nl-NL"/>
        </a:p>
      </dgm:t>
    </dgm:pt>
    <dgm:pt modelId="{E31E6F89-435A-704F-91D5-34913885ECA7}">
      <dgm:prSet phldrT="[Tekst]" custT="1"/>
      <dgm:spPr/>
      <dgm:t>
        <a:bodyPr/>
        <a:lstStyle/>
        <a:p>
          <a:r>
            <a:rPr lang="nl-NL" sz="1300" dirty="0"/>
            <a:t>Minder fragmentatie van zorg</a:t>
          </a:r>
        </a:p>
      </dgm:t>
    </dgm:pt>
    <dgm:pt modelId="{06EDAA96-BC6B-924B-AC58-425E0B0368A8}" type="parTrans" cxnId="{8C95335F-352C-9844-8375-84B37A6A9D80}">
      <dgm:prSet/>
      <dgm:spPr/>
      <dgm:t>
        <a:bodyPr/>
        <a:lstStyle/>
        <a:p>
          <a:endParaRPr lang="nl-NL"/>
        </a:p>
      </dgm:t>
    </dgm:pt>
    <dgm:pt modelId="{48C0E937-E332-5D49-8D27-FFBE0FC488AD}" type="sibTrans" cxnId="{8C95335F-352C-9844-8375-84B37A6A9D80}">
      <dgm:prSet/>
      <dgm:spPr/>
      <dgm:t>
        <a:bodyPr/>
        <a:lstStyle/>
        <a:p>
          <a:endParaRPr lang="nl-NL"/>
        </a:p>
      </dgm:t>
    </dgm:pt>
    <dgm:pt modelId="{2D026488-E0F8-CD4D-9B57-A71938D22916}" type="pres">
      <dgm:prSet presAssocID="{98F0AABA-B315-0F4D-939A-340B080FFA81}" presName="composite" presStyleCnt="0">
        <dgm:presLayoutVars>
          <dgm:chMax val="3"/>
          <dgm:animLvl val="lvl"/>
          <dgm:resizeHandles val="exact"/>
        </dgm:presLayoutVars>
      </dgm:prSet>
      <dgm:spPr/>
    </dgm:pt>
    <dgm:pt modelId="{7608A4C5-E81A-B440-9CCE-35971A67D5CB}" type="pres">
      <dgm:prSet presAssocID="{FBFED4F0-5237-7A46-851D-2C78A835B7E1}" presName="gear1" presStyleLbl="node1" presStyleIdx="0" presStyleCnt="3">
        <dgm:presLayoutVars>
          <dgm:chMax val="1"/>
          <dgm:bulletEnabled val="1"/>
        </dgm:presLayoutVars>
      </dgm:prSet>
      <dgm:spPr/>
    </dgm:pt>
    <dgm:pt modelId="{6D861477-746A-4A4F-93E3-40DCEF00B616}" type="pres">
      <dgm:prSet presAssocID="{FBFED4F0-5237-7A46-851D-2C78A835B7E1}" presName="gear1srcNode" presStyleLbl="node1" presStyleIdx="0" presStyleCnt="3"/>
      <dgm:spPr/>
    </dgm:pt>
    <dgm:pt modelId="{7650261E-E126-944F-8E5A-034850424769}" type="pres">
      <dgm:prSet presAssocID="{FBFED4F0-5237-7A46-851D-2C78A835B7E1}" presName="gear1dstNode" presStyleLbl="node1" presStyleIdx="0" presStyleCnt="3"/>
      <dgm:spPr/>
    </dgm:pt>
    <dgm:pt modelId="{F783D3F0-B94B-8442-89F4-3549E6A76D19}" type="pres">
      <dgm:prSet presAssocID="{5F52E4BF-235D-3D42-B2F0-5EC5869032FC}" presName="gear2" presStyleLbl="node1" presStyleIdx="1" presStyleCnt="3" custScaleX="112430" custScaleY="112184">
        <dgm:presLayoutVars>
          <dgm:chMax val="1"/>
          <dgm:bulletEnabled val="1"/>
        </dgm:presLayoutVars>
      </dgm:prSet>
      <dgm:spPr/>
    </dgm:pt>
    <dgm:pt modelId="{AF82DC5B-F967-2040-9053-5F5631CADC0F}" type="pres">
      <dgm:prSet presAssocID="{5F52E4BF-235D-3D42-B2F0-5EC5869032FC}" presName="gear2srcNode" presStyleLbl="node1" presStyleIdx="1" presStyleCnt="3"/>
      <dgm:spPr/>
    </dgm:pt>
    <dgm:pt modelId="{62F760DA-C5D5-AA44-8E2D-78FF238E8504}" type="pres">
      <dgm:prSet presAssocID="{5F52E4BF-235D-3D42-B2F0-5EC5869032FC}" presName="gear2dstNode" presStyleLbl="node1" presStyleIdx="1" presStyleCnt="3"/>
      <dgm:spPr/>
    </dgm:pt>
    <dgm:pt modelId="{CF80657B-56FA-944A-8305-4961FC91E661}" type="pres">
      <dgm:prSet presAssocID="{E31E6F89-435A-704F-91D5-34913885ECA7}" presName="gear3" presStyleLbl="node1" presStyleIdx="2" presStyleCnt="3"/>
      <dgm:spPr/>
    </dgm:pt>
    <dgm:pt modelId="{CBCB2EDB-8140-4441-85A6-484FA5EE5F8A}" type="pres">
      <dgm:prSet presAssocID="{E31E6F89-435A-704F-91D5-34913885ECA7}" presName="gear3tx" presStyleLbl="node1" presStyleIdx="2" presStyleCnt="3">
        <dgm:presLayoutVars>
          <dgm:chMax val="1"/>
          <dgm:bulletEnabled val="1"/>
        </dgm:presLayoutVars>
      </dgm:prSet>
      <dgm:spPr/>
    </dgm:pt>
    <dgm:pt modelId="{BF70F7D8-A24A-F247-9AE5-7A4A4A4B7ABA}" type="pres">
      <dgm:prSet presAssocID="{E31E6F89-435A-704F-91D5-34913885ECA7}" presName="gear3srcNode" presStyleLbl="node1" presStyleIdx="2" presStyleCnt="3"/>
      <dgm:spPr/>
    </dgm:pt>
    <dgm:pt modelId="{B508D715-426B-E145-9B9B-95496FAF70BC}" type="pres">
      <dgm:prSet presAssocID="{E31E6F89-435A-704F-91D5-34913885ECA7}" presName="gear3dstNode" presStyleLbl="node1" presStyleIdx="2" presStyleCnt="3"/>
      <dgm:spPr/>
    </dgm:pt>
    <dgm:pt modelId="{FD5023A8-EF69-A943-BBAD-A4546A16620D}" type="pres">
      <dgm:prSet presAssocID="{2BD9BCA4-3218-D94A-BAB9-650EA0BDE587}" presName="connector1" presStyleLbl="sibTrans2D1" presStyleIdx="0" presStyleCnt="3"/>
      <dgm:spPr/>
    </dgm:pt>
    <dgm:pt modelId="{1406BAAC-44EF-2148-86E8-A4AE873F115E}" type="pres">
      <dgm:prSet presAssocID="{DD53B25F-33CA-2A4C-9E70-5D16A225DDFD}" presName="connector2" presStyleLbl="sibTrans2D1" presStyleIdx="1" presStyleCnt="3"/>
      <dgm:spPr/>
    </dgm:pt>
    <dgm:pt modelId="{ED205A88-5392-4445-8733-2EB86CEC4324}" type="pres">
      <dgm:prSet presAssocID="{48C0E937-E332-5D49-8D27-FFBE0FC488AD}" presName="connector3" presStyleLbl="sibTrans2D1" presStyleIdx="2" presStyleCnt="3"/>
      <dgm:spPr/>
    </dgm:pt>
  </dgm:ptLst>
  <dgm:cxnLst>
    <dgm:cxn modelId="{72A91702-CBAC-1C45-A672-BBEE3C5A39E4}" type="presOf" srcId="{DD53B25F-33CA-2A4C-9E70-5D16A225DDFD}" destId="{1406BAAC-44EF-2148-86E8-A4AE873F115E}" srcOrd="0" destOrd="0" presId="urn:microsoft.com/office/officeart/2005/8/layout/gear1"/>
    <dgm:cxn modelId="{78BFFB03-5966-A54F-A01B-8C86BC02837F}" type="presOf" srcId="{E31E6F89-435A-704F-91D5-34913885ECA7}" destId="{CBCB2EDB-8140-4441-85A6-484FA5EE5F8A}" srcOrd="1" destOrd="0" presId="urn:microsoft.com/office/officeart/2005/8/layout/gear1"/>
    <dgm:cxn modelId="{4D21530B-B81A-B046-92D4-9C7C9A1D176E}" srcId="{98F0AABA-B315-0F4D-939A-340B080FFA81}" destId="{FBFED4F0-5237-7A46-851D-2C78A835B7E1}" srcOrd="0" destOrd="0" parTransId="{2AD90543-7576-5845-B4E7-0B4B4B032FC1}" sibTransId="{2BD9BCA4-3218-D94A-BAB9-650EA0BDE587}"/>
    <dgm:cxn modelId="{C1B2661D-D846-4D41-8558-AC3B9B0D94AD}" type="presOf" srcId="{FBFED4F0-5237-7A46-851D-2C78A835B7E1}" destId="{7650261E-E126-944F-8E5A-034850424769}" srcOrd="2" destOrd="0" presId="urn:microsoft.com/office/officeart/2005/8/layout/gear1"/>
    <dgm:cxn modelId="{43B20326-E444-344F-B799-4A7815D5AC25}" type="presOf" srcId="{E31E6F89-435A-704F-91D5-34913885ECA7}" destId="{B508D715-426B-E145-9B9B-95496FAF70BC}" srcOrd="3" destOrd="0" presId="urn:microsoft.com/office/officeart/2005/8/layout/gear1"/>
    <dgm:cxn modelId="{8C95335F-352C-9844-8375-84B37A6A9D80}" srcId="{98F0AABA-B315-0F4D-939A-340B080FFA81}" destId="{E31E6F89-435A-704F-91D5-34913885ECA7}" srcOrd="2" destOrd="0" parTransId="{06EDAA96-BC6B-924B-AC58-425E0B0368A8}" sibTransId="{48C0E937-E332-5D49-8D27-FFBE0FC488AD}"/>
    <dgm:cxn modelId="{CA42EC71-A135-E74F-AA95-C2D48C44C72D}" type="presOf" srcId="{FBFED4F0-5237-7A46-851D-2C78A835B7E1}" destId="{6D861477-746A-4A4F-93E3-40DCEF00B616}" srcOrd="1" destOrd="0" presId="urn:microsoft.com/office/officeart/2005/8/layout/gear1"/>
    <dgm:cxn modelId="{DFD30C72-0AF3-0A46-9CCC-8B5C5377A4B5}" type="presOf" srcId="{2BD9BCA4-3218-D94A-BAB9-650EA0BDE587}" destId="{FD5023A8-EF69-A943-BBAD-A4546A16620D}" srcOrd="0" destOrd="0" presId="urn:microsoft.com/office/officeart/2005/8/layout/gear1"/>
    <dgm:cxn modelId="{A00E857C-CA71-8B47-968A-FE90D6D8F8DB}" type="presOf" srcId="{FBFED4F0-5237-7A46-851D-2C78A835B7E1}" destId="{7608A4C5-E81A-B440-9CCE-35971A67D5CB}" srcOrd="0" destOrd="0" presId="urn:microsoft.com/office/officeart/2005/8/layout/gear1"/>
    <dgm:cxn modelId="{7AA1B67E-8A9E-8D47-BA0E-82E27AB82FEE}" type="presOf" srcId="{E31E6F89-435A-704F-91D5-34913885ECA7}" destId="{CF80657B-56FA-944A-8305-4961FC91E661}" srcOrd="0" destOrd="0" presId="urn:microsoft.com/office/officeart/2005/8/layout/gear1"/>
    <dgm:cxn modelId="{921E7A8B-0052-1F47-9208-91356BF255D0}" type="presOf" srcId="{5F52E4BF-235D-3D42-B2F0-5EC5869032FC}" destId="{AF82DC5B-F967-2040-9053-5F5631CADC0F}" srcOrd="1" destOrd="0" presId="urn:microsoft.com/office/officeart/2005/8/layout/gear1"/>
    <dgm:cxn modelId="{E316B795-5B63-3E45-87BE-33E593ABB97D}" type="presOf" srcId="{E31E6F89-435A-704F-91D5-34913885ECA7}" destId="{BF70F7D8-A24A-F247-9AE5-7A4A4A4B7ABA}" srcOrd="2" destOrd="0" presId="urn:microsoft.com/office/officeart/2005/8/layout/gear1"/>
    <dgm:cxn modelId="{09D9B39A-6305-3F42-A2AE-FC9241AF82EE}" type="presOf" srcId="{5F52E4BF-235D-3D42-B2F0-5EC5869032FC}" destId="{F783D3F0-B94B-8442-89F4-3549E6A76D19}" srcOrd="0" destOrd="0" presId="urn:microsoft.com/office/officeart/2005/8/layout/gear1"/>
    <dgm:cxn modelId="{E4AEE1AC-A8D5-7B44-ABA9-7F2256656BA2}" type="presOf" srcId="{98F0AABA-B315-0F4D-939A-340B080FFA81}" destId="{2D026488-E0F8-CD4D-9B57-A71938D22916}" srcOrd="0" destOrd="0" presId="urn:microsoft.com/office/officeart/2005/8/layout/gear1"/>
    <dgm:cxn modelId="{57D769D3-8FF1-3F46-ACB8-77B05FADBA1D}" srcId="{98F0AABA-B315-0F4D-939A-340B080FFA81}" destId="{5F52E4BF-235D-3D42-B2F0-5EC5869032FC}" srcOrd="1" destOrd="0" parTransId="{6D59A346-DE9B-F84C-92DF-9E6818F72554}" sibTransId="{DD53B25F-33CA-2A4C-9E70-5D16A225DDFD}"/>
    <dgm:cxn modelId="{C654B6F8-20AF-F94C-BC85-9C6B6381E9A8}" type="presOf" srcId="{5F52E4BF-235D-3D42-B2F0-5EC5869032FC}" destId="{62F760DA-C5D5-AA44-8E2D-78FF238E8504}" srcOrd="2" destOrd="0" presId="urn:microsoft.com/office/officeart/2005/8/layout/gear1"/>
    <dgm:cxn modelId="{599DDAFE-CFB1-434B-B500-8B5F32713A45}" type="presOf" srcId="{48C0E937-E332-5D49-8D27-FFBE0FC488AD}" destId="{ED205A88-5392-4445-8733-2EB86CEC4324}" srcOrd="0" destOrd="0" presId="urn:microsoft.com/office/officeart/2005/8/layout/gear1"/>
    <dgm:cxn modelId="{2494ECEF-8B11-3248-A7FD-09C5A5F7569D}" type="presParOf" srcId="{2D026488-E0F8-CD4D-9B57-A71938D22916}" destId="{7608A4C5-E81A-B440-9CCE-35971A67D5CB}" srcOrd="0" destOrd="0" presId="urn:microsoft.com/office/officeart/2005/8/layout/gear1"/>
    <dgm:cxn modelId="{481AC41E-41E2-BD41-9280-42A51A7CDB29}" type="presParOf" srcId="{2D026488-E0F8-CD4D-9B57-A71938D22916}" destId="{6D861477-746A-4A4F-93E3-40DCEF00B616}" srcOrd="1" destOrd="0" presId="urn:microsoft.com/office/officeart/2005/8/layout/gear1"/>
    <dgm:cxn modelId="{59A09E80-FC11-D846-9903-85C19EC53C29}" type="presParOf" srcId="{2D026488-E0F8-CD4D-9B57-A71938D22916}" destId="{7650261E-E126-944F-8E5A-034850424769}" srcOrd="2" destOrd="0" presId="urn:microsoft.com/office/officeart/2005/8/layout/gear1"/>
    <dgm:cxn modelId="{706366AE-F266-6045-8AAC-286BBAFA97EB}" type="presParOf" srcId="{2D026488-E0F8-CD4D-9B57-A71938D22916}" destId="{F783D3F0-B94B-8442-89F4-3549E6A76D19}" srcOrd="3" destOrd="0" presId="urn:microsoft.com/office/officeart/2005/8/layout/gear1"/>
    <dgm:cxn modelId="{AC9904B1-C37F-9046-A9C0-75AA6631E04F}" type="presParOf" srcId="{2D026488-E0F8-CD4D-9B57-A71938D22916}" destId="{AF82DC5B-F967-2040-9053-5F5631CADC0F}" srcOrd="4" destOrd="0" presId="urn:microsoft.com/office/officeart/2005/8/layout/gear1"/>
    <dgm:cxn modelId="{2B4F794B-12F2-8449-A184-140100403C9F}" type="presParOf" srcId="{2D026488-E0F8-CD4D-9B57-A71938D22916}" destId="{62F760DA-C5D5-AA44-8E2D-78FF238E8504}" srcOrd="5" destOrd="0" presId="urn:microsoft.com/office/officeart/2005/8/layout/gear1"/>
    <dgm:cxn modelId="{D09277FC-1201-1546-BBC7-1595A3AB0A08}" type="presParOf" srcId="{2D026488-E0F8-CD4D-9B57-A71938D22916}" destId="{CF80657B-56FA-944A-8305-4961FC91E661}" srcOrd="6" destOrd="0" presId="urn:microsoft.com/office/officeart/2005/8/layout/gear1"/>
    <dgm:cxn modelId="{1B6CFB0C-C20A-8B43-A3A7-750771F4F3E4}" type="presParOf" srcId="{2D026488-E0F8-CD4D-9B57-A71938D22916}" destId="{CBCB2EDB-8140-4441-85A6-484FA5EE5F8A}" srcOrd="7" destOrd="0" presId="urn:microsoft.com/office/officeart/2005/8/layout/gear1"/>
    <dgm:cxn modelId="{3D9CA06C-2675-4E46-89E6-75470E3EC46F}" type="presParOf" srcId="{2D026488-E0F8-CD4D-9B57-A71938D22916}" destId="{BF70F7D8-A24A-F247-9AE5-7A4A4A4B7ABA}" srcOrd="8" destOrd="0" presId="urn:microsoft.com/office/officeart/2005/8/layout/gear1"/>
    <dgm:cxn modelId="{8E984F72-B15D-AB48-AB11-3E80F3BBDA23}" type="presParOf" srcId="{2D026488-E0F8-CD4D-9B57-A71938D22916}" destId="{B508D715-426B-E145-9B9B-95496FAF70BC}" srcOrd="9" destOrd="0" presId="urn:microsoft.com/office/officeart/2005/8/layout/gear1"/>
    <dgm:cxn modelId="{C60D8B4C-5410-114E-9705-35B938E9F309}" type="presParOf" srcId="{2D026488-E0F8-CD4D-9B57-A71938D22916}" destId="{FD5023A8-EF69-A943-BBAD-A4546A16620D}" srcOrd="10" destOrd="0" presId="urn:microsoft.com/office/officeart/2005/8/layout/gear1"/>
    <dgm:cxn modelId="{4240E0F8-686B-BB4D-852F-492934ECAC94}" type="presParOf" srcId="{2D026488-E0F8-CD4D-9B57-A71938D22916}" destId="{1406BAAC-44EF-2148-86E8-A4AE873F115E}" srcOrd="11" destOrd="0" presId="urn:microsoft.com/office/officeart/2005/8/layout/gear1"/>
    <dgm:cxn modelId="{D36F49A6-2216-5447-A3EC-EB1D4C194A62}" type="presParOf" srcId="{2D026488-E0F8-CD4D-9B57-A71938D22916}" destId="{ED205A88-5392-4445-8733-2EB86CEC432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3FF18F-5F89-4146-82CF-61DF3F3F0980}" type="doc">
      <dgm:prSet loTypeId="urn:microsoft.com/office/officeart/2005/8/layout/process1" loCatId="process" qsTypeId="urn:microsoft.com/office/officeart/2005/8/quickstyle/simple2" qsCatId="simple" csTypeId="urn:microsoft.com/office/officeart/2005/8/colors/colorful2" csCatId="colorful" phldr="1"/>
      <dgm:spPr/>
    </dgm:pt>
    <dgm:pt modelId="{2F40123D-B3AE-427A-B819-1559949ECFFF}">
      <dgm:prSet phldrT="[Tekst]"/>
      <dgm:spPr/>
      <dgm:t>
        <a:bodyPr/>
        <a:lstStyle/>
        <a:p>
          <a:r>
            <a:rPr lang="nl-NL" dirty="0"/>
            <a:t>Inleiding</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921C6D8-2B8A-45EE-86AD-98157B2F8650}" type="parTrans" cxnId="{F3972590-973A-406B-9047-0AB408FC16AE}">
      <dgm:prSet/>
      <dgm:spPr/>
      <dgm:t>
        <a:bodyPr/>
        <a:lstStyle/>
        <a:p>
          <a:endParaRPr lang="nl-NL"/>
        </a:p>
      </dgm:t>
    </dgm:pt>
    <dgm:pt modelId="{4B21114D-3273-4F3B-A52E-EB30719C0D51}" type="sibTrans" cxnId="{F3972590-973A-406B-9047-0AB408FC16AE}">
      <dgm:prSet/>
      <dgm:spPr/>
      <dgm:t>
        <a:bodyPr/>
        <a:lstStyle/>
        <a:p>
          <a:endParaRPr lang="nl-NL"/>
        </a:p>
      </dgm:t>
    </dgm:pt>
    <dgm:pt modelId="{9686623F-ED8C-4E5C-BEB2-C52A8191BA84}">
      <dgm:prSet phldrT="[Tekst]"/>
      <dgm:spPr/>
      <dgm:t>
        <a:bodyPr/>
        <a:lstStyle/>
        <a:p>
          <a:r>
            <a:rPr lang="nl-NL" dirty="0"/>
            <a:t>Herkennen van patiënten voor een MDB</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345DA84-A4F1-4DAC-A352-B57439E93573}" type="parTrans" cxnId="{397BE762-87F4-4315-B634-DEEF9D98B605}">
      <dgm:prSet/>
      <dgm:spPr/>
      <dgm:t>
        <a:bodyPr/>
        <a:lstStyle/>
        <a:p>
          <a:endParaRPr lang="nl-NL"/>
        </a:p>
      </dgm:t>
    </dgm:pt>
    <dgm:pt modelId="{60C8D542-E5CE-43FF-A865-485C2D722DF5}" type="sibTrans" cxnId="{397BE762-87F4-4315-B634-DEEF9D98B605}">
      <dgm:prSet/>
      <dgm:spPr/>
      <dgm:t>
        <a:bodyPr/>
        <a:lstStyle/>
        <a:p>
          <a:endParaRPr lang="nl-NL"/>
        </a:p>
      </dgm:t>
    </dgm:pt>
    <dgm:pt modelId="{A6F3E4C5-A1D5-44E6-BA03-F615CC2634C2}">
      <dgm:prSet phldrT="[Tekst]"/>
      <dgm:spPr/>
      <dgm:t>
        <a:bodyPr/>
        <a:lstStyle/>
        <a:p>
          <a:r>
            <a:rPr lang="nl-NL" dirty="0"/>
            <a:t>Organisatie van een MDB</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2AC79F2-ABBC-4E44-A0A3-A3E3661AFDEE}" type="parTrans" cxnId="{A85F9542-EDB2-4C56-81AC-28A6FD4662A3}">
      <dgm:prSet/>
      <dgm:spPr/>
      <dgm:t>
        <a:bodyPr/>
        <a:lstStyle/>
        <a:p>
          <a:endParaRPr lang="nl-NL"/>
        </a:p>
      </dgm:t>
    </dgm:pt>
    <dgm:pt modelId="{3876FD90-0F08-4313-9343-1ED1049A14E3}" type="sibTrans" cxnId="{A85F9542-EDB2-4C56-81AC-28A6FD4662A3}">
      <dgm:prSet/>
      <dgm:spPr/>
      <dgm:t>
        <a:bodyPr/>
        <a:lstStyle/>
        <a:p>
          <a:endParaRPr lang="nl-NL"/>
        </a:p>
      </dgm:t>
    </dgm:pt>
    <dgm:pt modelId="{F6D7DBC1-9851-4239-B381-B320FD236971}">
      <dgm:prSet phldrT="[Tekst]"/>
      <dgm:spPr/>
      <dgm:t>
        <a:bodyPr/>
        <a:lstStyle/>
        <a:p>
          <a:r>
            <a:rPr lang="nl-NL" dirty="0"/>
            <a:t>Implementatie van een MDB</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6FC7357-4B3A-4B7A-A45C-70366B2EE5C7}" type="parTrans" cxnId="{4F82BA18-B00A-403F-9C85-86D60113CBA5}">
      <dgm:prSet/>
      <dgm:spPr/>
      <dgm:t>
        <a:bodyPr/>
        <a:lstStyle/>
        <a:p>
          <a:endParaRPr lang="nl-NL"/>
        </a:p>
      </dgm:t>
    </dgm:pt>
    <dgm:pt modelId="{EB0BCA9E-9D3F-44B2-B4EA-762682B640FE}" type="sibTrans" cxnId="{4F82BA18-B00A-403F-9C85-86D60113CBA5}">
      <dgm:prSet/>
      <dgm:spPr/>
      <dgm:t>
        <a:bodyPr/>
        <a:lstStyle/>
        <a:p>
          <a:endParaRPr lang="nl-NL"/>
        </a:p>
      </dgm:t>
    </dgm:pt>
    <dgm:pt modelId="{E7FB4E14-1CCD-4852-B594-D6047D65DFA7}" type="pres">
      <dgm:prSet presAssocID="{943FF18F-5F89-4146-82CF-61DF3F3F0980}" presName="Name0" presStyleCnt="0">
        <dgm:presLayoutVars>
          <dgm:dir/>
          <dgm:resizeHandles val="exact"/>
        </dgm:presLayoutVars>
      </dgm:prSet>
      <dgm:spPr/>
    </dgm:pt>
    <dgm:pt modelId="{BD28096B-FD18-4510-AEE3-CBD729533F75}" type="pres">
      <dgm:prSet presAssocID="{2F40123D-B3AE-427A-B819-1559949ECFFF}" presName="node" presStyleLbl="node1" presStyleIdx="0" presStyleCnt="4" custScaleY="170619" custLinFactNeighborX="2667" custLinFactNeighborY="299">
        <dgm:presLayoutVars>
          <dgm:bulletEnabled val="1"/>
        </dgm:presLayoutVars>
      </dgm:prSet>
      <dgm:spPr/>
    </dgm:pt>
    <dgm:pt modelId="{3735EB4F-734A-4160-ADF8-78FC79F13213}" type="pres">
      <dgm:prSet presAssocID="{4B21114D-3273-4F3B-A52E-EB30719C0D51}" presName="sibTrans" presStyleLbl="sibTrans2D1" presStyleIdx="0" presStyleCnt="3"/>
      <dgm:spPr/>
    </dgm:pt>
    <dgm:pt modelId="{CBF65E7B-F3F9-4124-BC51-D7C4EF3DAF45}" type="pres">
      <dgm:prSet presAssocID="{4B21114D-3273-4F3B-A52E-EB30719C0D51}" presName="connectorText" presStyleLbl="sibTrans2D1" presStyleIdx="0" presStyleCnt="3"/>
      <dgm:spPr/>
    </dgm:pt>
    <dgm:pt modelId="{0993CCF3-7101-4863-887A-068CFA18AF90}" type="pres">
      <dgm:prSet presAssocID="{9686623F-ED8C-4E5C-BEB2-C52A8191BA84}" presName="node" presStyleLbl="node1" presStyleIdx="1" presStyleCnt="4" custScaleY="170121">
        <dgm:presLayoutVars>
          <dgm:bulletEnabled val="1"/>
        </dgm:presLayoutVars>
      </dgm:prSet>
      <dgm:spPr/>
    </dgm:pt>
    <dgm:pt modelId="{20B2E312-78E9-4FEB-929E-6A9085E51041}" type="pres">
      <dgm:prSet presAssocID="{60C8D542-E5CE-43FF-A865-485C2D722DF5}" presName="sibTrans" presStyleLbl="sibTrans2D1" presStyleIdx="1" presStyleCnt="3"/>
      <dgm:spPr/>
    </dgm:pt>
    <dgm:pt modelId="{B1420DFF-2043-45EA-9EBE-B98727EB5AC4}" type="pres">
      <dgm:prSet presAssocID="{60C8D542-E5CE-43FF-A865-485C2D722DF5}" presName="connectorText" presStyleLbl="sibTrans2D1" presStyleIdx="1" presStyleCnt="3"/>
      <dgm:spPr/>
    </dgm:pt>
    <dgm:pt modelId="{DDD93132-B226-43F7-B878-8DED323159BD}" type="pres">
      <dgm:prSet presAssocID="{A6F3E4C5-A1D5-44E6-BA03-F615CC2634C2}" presName="node" presStyleLbl="node1" presStyleIdx="2" presStyleCnt="4" custScaleY="170121">
        <dgm:presLayoutVars>
          <dgm:bulletEnabled val="1"/>
        </dgm:presLayoutVars>
      </dgm:prSet>
      <dgm:spPr/>
    </dgm:pt>
    <dgm:pt modelId="{DEDED3BD-3BB9-4828-B5E3-398AF0CA0501}" type="pres">
      <dgm:prSet presAssocID="{3876FD90-0F08-4313-9343-1ED1049A14E3}" presName="sibTrans" presStyleLbl="sibTrans2D1" presStyleIdx="2" presStyleCnt="3"/>
      <dgm:spPr/>
    </dgm:pt>
    <dgm:pt modelId="{FE606CAB-A803-452A-B7E6-E01DC0659F48}" type="pres">
      <dgm:prSet presAssocID="{3876FD90-0F08-4313-9343-1ED1049A14E3}" presName="connectorText" presStyleLbl="sibTrans2D1" presStyleIdx="2" presStyleCnt="3"/>
      <dgm:spPr/>
    </dgm:pt>
    <dgm:pt modelId="{0E0BC18C-4363-4C04-A4AA-3FE3ACD2D2B0}" type="pres">
      <dgm:prSet presAssocID="{F6D7DBC1-9851-4239-B381-B320FD236971}" presName="node" presStyleLbl="node1" presStyleIdx="3" presStyleCnt="4" custScaleY="170121">
        <dgm:presLayoutVars>
          <dgm:bulletEnabled val="1"/>
        </dgm:presLayoutVars>
      </dgm:prSet>
      <dgm:spPr/>
    </dgm:pt>
  </dgm:ptLst>
  <dgm:cxnLst>
    <dgm:cxn modelId="{7F949709-91F6-4F34-8C29-B4BA683F4DB9}" type="presOf" srcId="{943FF18F-5F89-4146-82CF-61DF3F3F0980}" destId="{E7FB4E14-1CCD-4852-B594-D6047D65DFA7}" srcOrd="0" destOrd="0" presId="urn:microsoft.com/office/officeart/2005/8/layout/process1"/>
    <dgm:cxn modelId="{4F82BA18-B00A-403F-9C85-86D60113CBA5}" srcId="{943FF18F-5F89-4146-82CF-61DF3F3F0980}" destId="{F6D7DBC1-9851-4239-B381-B320FD236971}" srcOrd="3" destOrd="0" parTransId="{B6FC7357-4B3A-4B7A-A45C-70366B2EE5C7}" sibTransId="{EB0BCA9E-9D3F-44B2-B4EA-762682B640FE}"/>
    <dgm:cxn modelId="{5A572519-84CE-4D9C-BCD0-3B1C2A763FAF}" type="presOf" srcId="{3876FD90-0F08-4313-9343-1ED1049A14E3}" destId="{FE606CAB-A803-452A-B7E6-E01DC0659F48}" srcOrd="1" destOrd="0" presId="urn:microsoft.com/office/officeart/2005/8/layout/process1"/>
    <dgm:cxn modelId="{3F66112B-540B-43D8-9F23-9EFBAB1DDFB9}" type="presOf" srcId="{4B21114D-3273-4F3B-A52E-EB30719C0D51}" destId="{CBF65E7B-F3F9-4124-BC51-D7C4EF3DAF45}" srcOrd="1" destOrd="0" presId="urn:microsoft.com/office/officeart/2005/8/layout/process1"/>
    <dgm:cxn modelId="{A85F9542-EDB2-4C56-81AC-28A6FD4662A3}" srcId="{943FF18F-5F89-4146-82CF-61DF3F3F0980}" destId="{A6F3E4C5-A1D5-44E6-BA03-F615CC2634C2}" srcOrd="2" destOrd="0" parTransId="{62AC79F2-ABBC-4E44-A0A3-A3E3661AFDEE}" sibTransId="{3876FD90-0F08-4313-9343-1ED1049A14E3}"/>
    <dgm:cxn modelId="{A5346050-1B24-4FA8-87B1-49B2DBC88879}" type="presOf" srcId="{2F40123D-B3AE-427A-B819-1559949ECFFF}" destId="{BD28096B-FD18-4510-AEE3-CBD729533F75}" srcOrd="0" destOrd="0" presId="urn:microsoft.com/office/officeart/2005/8/layout/process1"/>
    <dgm:cxn modelId="{397BE762-87F4-4315-B634-DEEF9D98B605}" srcId="{943FF18F-5F89-4146-82CF-61DF3F3F0980}" destId="{9686623F-ED8C-4E5C-BEB2-C52A8191BA84}" srcOrd="1" destOrd="0" parTransId="{5345DA84-A4F1-4DAC-A352-B57439E93573}" sibTransId="{60C8D542-E5CE-43FF-A865-485C2D722DF5}"/>
    <dgm:cxn modelId="{149A1786-BA6D-46EC-9882-5596C29FD163}" type="presOf" srcId="{60C8D542-E5CE-43FF-A865-485C2D722DF5}" destId="{20B2E312-78E9-4FEB-929E-6A9085E51041}" srcOrd="0" destOrd="0" presId="urn:microsoft.com/office/officeart/2005/8/layout/process1"/>
    <dgm:cxn modelId="{F3972590-973A-406B-9047-0AB408FC16AE}" srcId="{943FF18F-5F89-4146-82CF-61DF3F3F0980}" destId="{2F40123D-B3AE-427A-B819-1559949ECFFF}" srcOrd="0" destOrd="0" parTransId="{1921C6D8-2B8A-45EE-86AD-98157B2F8650}" sibTransId="{4B21114D-3273-4F3B-A52E-EB30719C0D51}"/>
    <dgm:cxn modelId="{B4CAE6D6-3C4D-4306-AB05-1B4830226E4F}" type="presOf" srcId="{9686623F-ED8C-4E5C-BEB2-C52A8191BA84}" destId="{0993CCF3-7101-4863-887A-068CFA18AF90}" srcOrd="0" destOrd="0" presId="urn:microsoft.com/office/officeart/2005/8/layout/process1"/>
    <dgm:cxn modelId="{DD79F2D9-B3FF-4920-BBA2-77E4937B74B0}" type="presOf" srcId="{4B21114D-3273-4F3B-A52E-EB30719C0D51}" destId="{3735EB4F-734A-4160-ADF8-78FC79F13213}" srcOrd="0" destOrd="0" presId="urn:microsoft.com/office/officeart/2005/8/layout/process1"/>
    <dgm:cxn modelId="{848B17E3-B948-4F9D-99D2-08AD0FFFE653}" type="presOf" srcId="{F6D7DBC1-9851-4239-B381-B320FD236971}" destId="{0E0BC18C-4363-4C04-A4AA-3FE3ACD2D2B0}" srcOrd="0" destOrd="0" presId="urn:microsoft.com/office/officeart/2005/8/layout/process1"/>
    <dgm:cxn modelId="{01C62CE9-C4FC-461F-9B20-9B6F79825D86}" type="presOf" srcId="{60C8D542-E5CE-43FF-A865-485C2D722DF5}" destId="{B1420DFF-2043-45EA-9EBE-B98727EB5AC4}" srcOrd="1" destOrd="0" presId="urn:microsoft.com/office/officeart/2005/8/layout/process1"/>
    <dgm:cxn modelId="{E35D9CFC-9FF8-4CCA-8CDB-9C3E1C63761E}" type="presOf" srcId="{3876FD90-0F08-4313-9343-1ED1049A14E3}" destId="{DEDED3BD-3BB9-4828-B5E3-398AF0CA0501}" srcOrd="0" destOrd="0" presId="urn:microsoft.com/office/officeart/2005/8/layout/process1"/>
    <dgm:cxn modelId="{52D0ABFF-A3FF-4A3F-9725-EB286E49D139}" type="presOf" srcId="{A6F3E4C5-A1D5-44E6-BA03-F615CC2634C2}" destId="{DDD93132-B226-43F7-B878-8DED323159BD}" srcOrd="0" destOrd="0" presId="urn:microsoft.com/office/officeart/2005/8/layout/process1"/>
    <dgm:cxn modelId="{F8D91B84-5FDD-47DB-AF95-9C36A20AF64C}" type="presParOf" srcId="{E7FB4E14-1CCD-4852-B594-D6047D65DFA7}" destId="{BD28096B-FD18-4510-AEE3-CBD729533F75}" srcOrd="0" destOrd="0" presId="urn:microsoft.com/office/officeart/2005/8/layout/process1"/>
    <dgm:cxn modelId="{9B3F2FE7-C216-48B8-B518-A7504C1E5926}" type="presParOf" srcId="{E7FB4E14-1CCD-4852-B594-D6047D65DFA7}" destId="{3735EB4F-734A-4160-ADF8-78FC79F13213}" srcOrd="1" destOrd="0" presId="urn:microsoft.com/office/officeart/2005/8/layout/process1"/>
    <dgm:cxn modelId="{AA7B4E05-B874-43BF-87EC-5126A2BA0D98}" type="presParOf" srcId="{3735EB4F-734A-4160-ADF8-78FC79F13213}" destId="{CBF65E7B-F3F9-4124-BC51-D7C4EF3DAF45}" srcOrd="0" destOrd="0" presId="urn:microsoft.com/office/officeart/2005/8/layout/process1"/>
    <dgm:cxn modelId="{0E9FA3C3-491D-4F13-8D53-F4CCEFA778A3}" type="presParOf" srcId="{E7FB4E14-1CCD-4852-B594-D6047D65DFA7}" destId="{0993CCF3-7101-4863-887A-068CFA18AF90}" srcOrd="2" destOrd="0" presId="urn:microsoft.com/office/officeart/2005/8/layout/process1"/>
    <dgm:cxn modelId="{C1C18358-28EB-4175-AA3C-51EFE173F6ED}" type="presParOf" srcId="{E7FB4E14-1CCD-4852-B594-D6047D65DFA7}" destId="{20B2E312-78E9-4FEB-929E-6A9085E51041}" srcOrd="3" destOrd="0" presId="urn:microsoft.com/office/officeart/2005/8/layout/process1"/>
    <dgm:cxn modelId="{34A24277-6057-4E71-8F35-3C7D5AA5875E}" type="presParOf" srcId="{20B2E312-78E9-4FEB-929E-6A9085E51041}" destId="{B1420DFF-2043-45EA-9EBE-B98727EB5AC4}" srcOrd="0" destOrd="0" presId="urn:microsoft.com/office/officeart/2005/8/layout/process1"/>
    <dgm:cxn modelId="{57CD8A80-CDD8-41C2-AE9E-72AF472C12F2}" type="presParOf" srcId="{E7FB4E14-1CCD-4852-B594-D6047D65DFA7}" destId="{DDD93132-B226-43F7-B878-8DED323159BD}" srcOrd="4" destOrd="0" presId="urn:microsoft.com/office/officeart/2005/8/layout/process1"/>
    <dgm:cxn modelId="{6C2CF949-2C23-49D4-BE73-84DC6C0EA77B}" type="presParOf" srcId="{E7FB4E14-1CCD-4852-B594-D6047D65DFA7}" destId="{DEDED3BD-3BB9-4828-B5E3-398AF0CA0501}" srcOrd="5" destOrd="0" presId="urn:microsoft.com/office/officeart/2005/8/layout/process1"/>
    <dgm:cxn modelId="{33CE3EDE-E9EB-4B68-A518-D47ADBE874E3}" type="presParOf" srcId="{DEDED3BD-3BB9-4828-B5E3-398AF0CA0501}" destId="{FE606CAB-A803-452A-B7E6-E01DC0659F48}" srcOrd="0" destOrd="0" presId="urn:microsoft.com/office/officeart/2005/8/layout/process1"/>
    <dgm:cxn modelId="{DF084879-4EC4-4877-9707-DFD525B889CB}" type="presParOf" srcId="{E7FB4E14-1CCD-4852-B594-D6047D65DFA7}" destId="{0E0BC18C-4363-4C04-A4AA-3FE3ACD2D2B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3FF18F-5F89-4146-82CF-61DF3F3F0980}" type="doc">
      <dgm:prSet loTypeId="urn:microsoft.com/office/officeart/2005/8/layout/process1" loCatId="process" qsTypeId="urn:microsoft.com/office/officeart/2005/8/quickstyle/simple2" qsCatId="simple" csTypeId="urn:microsoft.com/office/officeart/2005/8/colors/colorful2" csCatId="colorful" phldr="1"/>
      <dgm:spPr/>
    </dgm:pt>
    <dgm:pt modelId="{2F40123D-B3AE-427A-B819-1559949ECFFF}">
      <dgm:prSet phldrT="[Tekst]"/>
      <dgm:spPr/>
      <dgm:t>
        <a:bodyPr/>
        <a:lstStyle/>
        <a:p>
          <a:r>
            <a:rPr lang="nl-NL" dirty="0"/>
            <a:t>Inleiding</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921C6D8-2B8A-45EE-86AD-98157B2F8650}" type="parTrans" cxnId="{F3972590-973A-406B-9047-0AB408FC16AE}">
      <dgm:prSet/>
      <dgm:spPr/>
      <dgm:t>
        <a:bodyPr/>
        <a:lstStyle/>
        <a:p>
          <a:endParaRPr lang="nl-NL"/>
        </a:p>
      </dgm:t>
    </dgm:pt>
    <dgm:pt modelId="{4B21114D-3273-4F3B-A52E-EB30719C0D51}" type="sibTrans" cxnId="{F3972590-973A-406B-9047-0AB408FC16AE}">
      <dgm:prSet/>
      <dgm:spPr/>
      <dgm:t>
        <a:bodyPr/>
        <a:lstStyle/>
        <a:p>
          <a:endParaRPr lang="nl-NL"/>
        </a:p>
      </dgm:t>
    </dgm:pt>
    <dgm:pt modelId="{9686623F-ED8C-4E5C-BEB2-C52A8191BA84}">
      <dgm:prSet phldrT="[Tekst]"/>
      <dgm:spPr/>
      <dgm:t>
        <a:bodyPr/>
        <a:lstStyle/>
        <a:p>
          <a:r>
            <a:rPr lang="nl-NL" dirty="0"/>
            <a:t>Herkennen van patiënten voor een MDB</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345DA84-A4F1-4DAC-A352-B57439E93573}" type="parTrans" cxnId="{397BE762-87F4-4315-B634-DEEF9D98B605}">
      <dgm:prSet/>
      <dgm:spPr/>
      <dgm:t>
        <a:bodyPr/>
        <a:lstStyle/>
        <a:p>
          <a:endParaRPr lang="nl-NL"/>
        </a:p>
      </dgm:t>
    </dgm:pt>
    <dgm:pt modelId="{60C8D542-E5CE-43FF-A865-485C2D722DF5}" type="sibTrans" cxnId="{397BE762-87F4-4315-B634-DEEF9D98B605}">
      <dgm:prSet/>
      <dgm:spPr/>
      <dgm:t>
        <a:bodyPr/>
        <a:lstStyle/>
        <a:p>
          <a:endParaRPr lang="nl-NL"/>
        </a:p>
      </dgm:t>
    </dgm:pt>
    <dgm:pt modelId="{A6F3E4C5-A1D5-44E6-BA03-F615CC2634C2}">
      <dgm:prSet phldrT="[Tekst]"/>
      <dgm:spPr/>
      <dgm:t>
        <a:bodyPr/>
        <a:lstStyle/>
        <a:p>
          <a:r>
            <a:rPr lang="nl-NL" dirty="0"/>
            <a:t>Organisatie van een MDB</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2AC79F2-ABBC-4E44-A0A3-A3E3661AFDEE}" type="parTrans" cxnId="{A85F9542-EDB2-4C56-81AC-28A6FD4662A3}">
      <dgm:prSet/>
      <dgm:spPr/>
      <dgm:t>
        <a:bodyPr/>
        <a:lstStyle/>
        <a:p>
          <a:endParaRPr lang="nl-NL"/>
        </a:p>
      </dgm:t>
    </dgm:pt>
    <dgm:pt modelId="{3876FD90-0F08-4313-9343-1ED1049A14E3}" type="sibTrans" cxnId="{A85F9542-EDB2-4C56-81AC-28A6FD4662A3}">
      <dgm:prSet/>
      <dgm:spPr/>
      <dgm:t>
        <a:bodyPr/>
        <a:lstStyle/>
        <a:p>
          <a:endParaRPr lang="nl-NL"/>
        </a:p>
      </dgm:t>
    </dgm:pt>
    <dgm:pt modelId="{F6D7DBC1-9851-4239-B381-B320FD236971}">
      <dgm:prSet phldrT="[Tekst]"/>
      <dgm:spPr/>
      <dgm:t>
        <a:bodyPr/>
        <a:lstStyle/>
        <a:p>
          <a:r>
            <a:rPr lang="nl-NL" dirty="0"/>
            <a:t>Implementatie van een MDB</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6FC7357-4B3A-4B7A-A45C-70366B2EE5C7}" type="parTrans" cxnId="{4F82BA18-B00A-403F-9C85-86D60113CBA5}">
      <dgm:prSet/>
      <dgm:spPr/>
      <dgm:t>
        <a:bodyPr/>
        <a:lstStyle/>
        <a:p>
          <a:endParaRPr lang="nl-NL"/>
        </a:p>
      </dgm:t>
    </dgm:pt>
    <dgm:pt modelId="{EB0BCA9E-9D3F-44B2-B4EA-762682B640FE}" type="sibTrans" cxnId="{4F82BA18-B00A-403F-9C85-86D60113CBA5}">
      <dgm:prSet/>
      <dgm:spPr/>
      <dgm:t>
        <a:bodyPr/>
        <a:lstStyle/>
        <a:p>
          <a:endParaRPr lang="nl-NL"/>
        </a:p>
      </dgm:t>
    </dgm:pt>
    <dgm:pt modelId="{E7FB4E14-1CCD-4852-B594-D6047D65DFA7}" type="pres">
      <dgm:prSet presAssocID="{943FF18F-5F89-4146-82CF-61DF3F3F0980}" presName="Name0" presStyleCnt="0">
        <dgm:presLayoutVars>
          <dgm:dir/>
          <dgm:resizeHandles val="exact"/>
        </dgm:presLayoutVars>
      </dgm:prSet>
      <dgm:spPr/>
    </dgm:pt>
    <dgm:pt modelId="{BD28096B-FD18-4510-AEE3-CBD729533F75}" type="pres">
      <dgm:prSet presAssocID="{2F40123D-B3AE-427A-B819-1559949ECFFF}" presName="node" presStyleLbl="node1" presStyleIdx="0" presStyleCnt="4" custScaleY="170619" custLinFactNeighborX="2667" custLinFactNeighborY="299">
        <dgm:presLayoutVars>
          <dgm:bulletEnabled val="1"/>
        </dgm:presLayoutVars>
      </dgm:prSet>
      <dgm:spPr/>
    </dgm:pt>
    <dgm:pt modelId="{3735EB4F-734A-4160-ADF8-78FC79F13213}" type="pres">
      <dgm:prSet presAssocID="{4B21114D-3273-4F3B-A52E-EB30719C0D51}" presName="sibTrans" presStyleLbl="sibTrans2D1" presStyleIdx="0" presStyleCnt="3"/>
      <dgm:spPr/>
    </dgm:pt>
    <dgm:pt modelId="{CBF65E7B-F3F9-4124-BC51-D7C4EF3DAF45}" type="pres">
      <dgm:prSet presAssocID="{4B21114D-3273-4F3B-A52E-EB30719C0D51}" presName="connectorText" presStyleLbl="sibTrans2D1" presStyleIdx="0" presStyleCnt="3"/>
      <dgm:spPr/>
    </dgm:pt>
    <dgm:pt modelId="{0993CCF3-7101-4863-887A-068CFA18AF90}" type="pres">
      <dgm:prSet presAssocID="{9686623F-ED8C-4E5C-BEB2-C52A8191BA84}" presName="node" presStyleLbl="node1" presStyleIdx="1" presStyleCnt="4" custScaleY="170121">
        <dgm:presLayoutVars>
          <dgm:bulletEnabled val="1"/>
        </dgm:presLayoutVars>
      </dgm:prSet>
      <dgm:spPr/>
    </dgm:pt>
    <dgm:pt modelId="{20B2E312-78E9-4FEB-929E-6A9085E51041}" type="pres">
      <dgm:prSet presAssocID="{60C8D542-E5CE-43FF-A865-485C2D722DF5}" presName="sibTrans" presStyleLbl="sibTrans2D1" presStyleIdx="1" presStyleCnt="3"/>
      <dgm:spPr/>
    </dgm:pt>
    <dgm:pt modelId="{B1420DFF-2043-45EA-9EBE-B98727EB5AC4}" type="pres">
      <dgm:prSet presAssocID="{60C8D542-E5CE-43FF-A865-485C2D722DF5}" presName="connectorText" presStyleLbl="sibTrans2D1" presStyleIdx="1" presStyleCnt="3"/>
      <dgm:spPr/>
    </dgm:pt>
    <dgm:pt modelId="{DDD93132-B226-43F7-B878-8DED323159BD}" type="pres">
      <dgm:prSet presAssocID="{A6F3E4C5-A1D5-44E6-BA03-F615CC2634C2}" presName="node" presStyleLbl="node1" presStyleIdx="2" presStyleCnt="4" custScaleY="170121">
        <dgm:presLayoutVars>
          <dgm:bulletEnabled val="1"/>
        </dgm:presLayoutVars>
      </dgm:prSet>
      <dgm:spPr/>
    </dgm:pt>
    <dgm:pt modelId="{DEDED3BD-3BB9-4828-B5E3-398AF0CA0501}" type="pres">
      <dgm:prSet presAssocID="{3876FD90-0F08-4313-9343-1ED1049A14E3}" presName="sibTrans" presStyleLbl="sibTrans2D1" presStyleIdx="2" presStyleCnt="3"/>
      <dgm:spPr/>
    </dgm:pt>
    <dgm:pt modelId="{FE606CAB-A803-452A-B7E6-E01DC0659F48}" type="pres">
      <dgm:prSet presAssocID="{3876FD90-0F08-4313-9343-1ED1049A14E3}" presName="connectorText" presStyleLbl="sibTrans2D1" presStyleIdx="2" presStyleCnt="3"/>
      <dgm:spPr/>
    </dgm:pt>
    <dgm:pt modelId="{0E0BC18C-4363-4C04-A4AA-3FE3ACD2D2B0}" type="pres">
      <dgm:prSet presAssocID="{F6D7DBC1-9851-4239-B381-B320FD236971}" presName="node" presStyleLbl="node1" presStyleIdx="3" presStyleCnt="4" custScaleY="170121">
        <dgm:presLayoutVars>
          <dgm:bulletEnabled val="1"/>
        </dgm:presLayoutVars>
      </dgm:prSet>
      <dgm:spPr/>
    </dgm:pt>
  </dgm:ptLst>
  <dgm:cxnLst>
    <dgm:cxn modelId="{7F949709-91F6-4F34-8C29-B4BA683F4DB9}" type="presOf" srcId="{943FF18F-5F89-4146-82CF-61DF3F3F0980}" destId="{E7FB4E14-1CCD-4852-B594-D6047D65DFA7}" srcOrd="0" destOrd="0" presId="urn:microsoft.com/office/officeart/2005/8/layout/process1"/>
    <dgm:cxn modelId="{4F82BA18-B00A-403F-9C85-86D60113CBA5}" srcId="{943FF18F-5F89-4146-82CF-61DF3F3F0980}" destId="{F6D7DBC1-9851-4239-B381-B320FD236971}" srcOrd="3" destOrd="0" parTransId="{B6FC7357-4B3A-4B7A-A45C-70366B2EE5C7}" sibTransId="{EB0BCA9E-9D3F-44B2-B4EA-762682B640FE}"/>
    <dgm:cxn modelId="{5A572519-84CE-4D9C-BCD0-3B1C2A763FAF}" type="presOf" srcId="{3876FD90-0F08-4313-9343-1ED1049A14E3}" destId="{FE606CAB-A803-452A-B7E6-E01DC0659F48}" srcOrd="1" destOrd="0" presId="urn:microsoft.com/office/officeart/2005/8/layout/process1"/>
    <dgm:cxn modelId="{3F66112B-540B-43D8-9F23-9EFBAB1DDFB9}" type="presOf" srcId="{4B21114D-3273-4F3B-A52E-EB30719C0D51}" destId="{CBF65E7B-F3F9-4124-BC51-D7C4EF3DAF45}" srcOrd="1" destOrd="0" presId="urn:microsoft.com/office/officeart/2005/8/layout/process1"/>
    <dgm:cxn modelId="{A85F9542-EDB2-4C56-81AC-28A6FD4662A3}" srcId="{943FF18F-5F89-4146-82CF-61DF3F3F0980}" destId="{A6F3E4C5-A1D5-44E6-BA03-F615CC2634C2}" srcOrd="2" destOrd="0" parTransId="{62AC79F2-ABBC-4E44-A0A3-A3E3661AFDEE}" sibTransId="{3876FD90-0F08-4313-9343-1ED1049A14E3}"/>
    <dgm:cxn modelId="{A5346050-1B24-4FA8-87B1-49B2DBC88879}" type="presOf" srcId="{2F40123D-B3AE-427A-B819-1559949ECFFF}" destId="{BD28096B-FD18-4510-AEE3-CBD729533F75}" srcOrd="0" destOrd="0" presId="urn:microsoft.com/office/officeart/2005/8/layout/process1"/>
    <dgm:cxn modelId="{397BE762-87F4-4315-B634-DEEF9D98B605}" srcId="{943FF18F-5F89-4146-82CF-61DF3F3F0980}" destId="{9686623F-ED8C-4E5C-BEB2-C52A8191BA84}" srcOrd="1" destOrd="0" parTransId="{5345DA84-A4F1-4DAC-A352-B57439E93573}" sibTransId="{60C8D542-E5CE-43FF-A865-485C2D722DF5}"/>
    <dgm:cxn modelId="{149A1786-BA6D-46EC-9882-5596C29FD163}" type="presOf" srcId="{60C8D542-E5CE-43FF-A865-485C2D722DF5}" destId="{20B2E312-78E9-4FEB-929E-6A9085E51041}" srcOrd="0" destOrd="0" presId="urn:microsoft.com/office/officeart/2005/8/layout/process1"/>
    <dgm:cxn modelId="{F3972590-973A-406B-9047-0AB408FC16AE}" srcId="{943FF18F-5F89-4146-82CF-61DF3F3F0980}" destId="{2F40123D-B3AE-427A-B819-1559949ECFFF}" srcOrd="0" destOrd="0" parTransId="{1921C6D8-2B8A-45EE-86AD-98157B2F8650}" sibTransId="{4B21114D-3273-4F3B-A52E-EB30719C0D51}"/>
    <dgm:cxn modelId="{B4CAE6D6-3C4D-4306-AB05-1B4830226E4F}" type="presOf" srcId="{9686623F-ED8C-4E5C-BEB2-C52A8191BA84}" destId="{0993CCF3-7101-4863-887A-068CFA18AF90}" srcOrd="0" destOrd="0" presId="urn:microsoft.com/office/officeart/2005/8/layout/process1"/>
    <dgm:cxn modelId="{DD79F2D9-B3FF-4920-BBA2-77E4937B74B0}" type="presOf" srcId="{4B21114D-3273-4F3B-A52E-EB30719C0D51}" destId="{3735EB4F-734A-4160-ADF8-78FC79F13213}" srcOrd="0" destOrd="0" presId="urn:microsoft.com/office/officeart/2005/8/layout/process1"/>
    <dgm:cxn modelId="{848B17E3-B948-4F9D-99D2-08AD0FFFE653}" type="presOf" srcId="{F6D7DBC1-9851-4239-B381-B320FD236971}" destId="{0E0BC18C-4363-4C04-A4AA-3FE3ACD2D2B0}" srcOrd="0" destOrd="0" presId="urn:microsoft.com/office/officeart/2005/8/layout/process1"/>
    <dgm:cxn modelId="{01C62CE9-C4FC-461F-9B20-9B6F79825D86}" type="presOf" srcId="{60C8D542-E5CE-43FF-A865-485C2D722DF5}" destId="{B1420DFF-2043-45EA-9EBE-B98727EB5AC4}" srcOrd="1" destOrd="0" presId="urn:microsoft.com/office/officeart/2005/8/layout/process1"/>
    <dgm:cxn modelId="{E35D9CFC-9FF8-4CCA-8CDB-9C3E1C63761E}" type="presOf" srcId="{3876FD90-0F08-4313-9343-1ED1049A14E3}" destId="{DEDED3BD-3BB9-4828-B5E3-398AF0CA0501}" srcOrd="0" destOrd="0" presId="urn:microsoft.com/office/officeart/2005/8/layout/process1"/>
    <dgm:cxn modelId="{52D0ABFF-A3FF-4A3F-9725-EB286E49D139}" type="presOf" srcId="{A6F3E4C5-A1D5-44E6-BA03-F615CC2634C2}" destId="{DDD93132-B226-43F7-B878-8DED323159BD}" srcOrd="0" destOrd="0" presId="urn:microsoft.com/office/officeart/2005/8/layout/process1"/>
    <dgm:cxn modelId="{F8D91B84-5FDD-47DB-AF95-9C36A20AF64C}" type="presParOf" srcId="{E7FB4E14-1CCD-4852-B594-D6047D65DFA7}" destId="{BD28096B-FD18-4510-AEE3-CBD729533F75}" srcOrd="0" destOrd="0" presId="urn:microsoft.com/office/officeart/2005/8/layout/process1"/>
    <dgm:cxn modelId="{9B3F2FE7-C216-48B8-B518-A7504C1E5926}" type="presParOf" srcId="{E7FB4E14-1CCD-4852-B594-D6047D65DFA7}" destId="{3735EB4F-734A-4160-ADF8-78FC79F13213}" srcOrd="1" destOrd="0" presId="urn:microsoft.com/office/officeart/2005/8/layout/process1"/>
    <dgm:cxn modelId="{AA7B4E05-B874-43BF-87EC-5126A2BA0D98}" type="presParOf" srcId="{3735EB4F-734A-4160-ADF8-78FC79F13213}" destId="{CBF65E7B-F3F9-4124-BC51-D7C4EF3DAF45}" srcOrd="0" destOrd="0" presId="urn:microsoft.com/office/officeart/2005/8/layout/process1"/>
    <dgm:cxn modelId="{0E9FA3C3-491D-4F13-8D53-F4CCEFA778A3}" type="presParOf" srcId="{E7FB4E14-1CCD-4852-B594-D6047D65DFA7}" destId="{0993CCF3-7101-4863-887A-068CFA18AF90}" srcOrd="2" destOrd="0" presId="urn:microsoft.com/office/officeart/2005/8/layout/process1"/>
    <dgm:cxn modelId="{C1C18358-28EB-4175-AA3C-51EFE173F6ED}" type="presParOf" srcId="{E7FB4E14-1CCD-4852-B594-D6047D65DFA7}" destId="{20B2E312-78E9-4FEB-929E-6A9085E51041}" srcOrd="3" destOrd="0" presId="urn:microsoft.com/office/officeart/2005/8/layout/process1"/>
    <dgm:cxn modelId="{34A24277-6057-4E71-8F35-3C7D5AA5875E}" type="presParOf" srcId="{20B2E312-78E9-4FEB-929E-6A9085E51041}" destId="{B1420DFF-2043-45EA-9EBE-B98727EB5AC4}" srcOrd="0" destOrd="0" presId="urn:microsoft.com/office/officeart/2005/8/layout/process1"/>
    <dgm:cxn modelId="{57CD8A80-CDD8-41C2-AE9E-72AF472C12F2}" type="presParOf" srcId="{E7FB4E14-1CCD-4852-B594-D6047D65DFA7}" destId="{DDD93132-B226-43F7-B878-8DED323159BD}" srcOrd="4" destOrd="0" presId="urn:microsoft.com/office/officeart/2005/8/layout/process1"/>
    <dgm:cxn modelId="{6C2CF949-2C23-49D4-BE73-84DC6C0EA77B}" type="presParOf" srcId="{E7FB4E14-1CCD-4852-B594-D6047D65DFA7}" destId="{DEDED3BD-3BB9-4828-B5E3-398AF0CA0501}" srcOrd="5" destOrd="0" presId="urn:microsoft.com/office/officeart/2005/8/layout/process1"/>
    <dgm:cxn modelId="{33CE3EDE-E9EB-4B68-A518-D47ADBE874E3}" type="presParOf" srcId="{DEDED3BD-3BB9-4828-B5E3-398AF0CA0501}" destId="{FE606CAB-A803-452A-B7E6-E01DC0659F48}" srcOrd="0" destOrd="0" presId="urn:microsoft.com/office/officeart/2005/8/layout/process1"/>
    <dgm:cxn modelId="{DF084879-4EC4-4877-9707-DFD525B889CB}" type="presParOf" srcId="{E7FB4E14-1CCD-4852-B594-D6047D65DFA7}" destId="{0E0BC18C-4363-4C04-A4AA-3FE3ACD2D2B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0106F8-F9C4-B345-A4E3-8D342F7E01F4}" type="doc">
      <dgm:prSet loTypeId="urn:microsoft.com/office/officeart/2009/3/layout/FramedTextPicture" loCatId="" qsTypeId="urn:microsoft.com/office/officeart/2005/8/quickstyle/simple1" qsCatId="simple" csTypeId="urn:microsoft.com/office/officeart/2005/8/colors/accent2_3" csCatId="accent2" phldr="1"/>
      <dgm:spPr/>
      <dgm:t>
        <a:bodyPr/>
        <a:lstStyle/>
        <a:p>
          <a:endParaRPr lang="nl-NL"/>
        </a:p>
      </dgm:t>
    </dgm:pt>
    <dgm:pt modelId="{C2FE3930-FFFC-3D41-B60F-854F8BE8D6C0}">
      <dgm:prSet phldrT="[Tekst]"/>
      <dgm:spPr/>
      <dgm:t>
        <a:bodyPr/>
        <a:lstStyle/>
        <a:p>
          <a:r>
            <a:rPr lang="nl-NL" u="sng" dirty="0"/>
            <a:t>Indicatie voor MDB</a:t>
          </a:r>
          <a:endParaRPr lang="nl-NL" dirty="0"/>
        </a:p>
        <a:p>
          <a:r>
            <a:rPr lang="nl-NL" dirty="0"/>
            <a:t>Vragen buiten de eigen expertise</a:t>
          </a:r>
        </a:p>
        <a:p>
          <a:endParaRPr lang="nl-NL" dirty="0"/>
        </a:p>
        <a:p>
          <a:r>
            <a:rPr lang="nl-NL" dirty="0"/>
            <a:t>(Toekomstig) handelen heeft invloed op andere lopende of geplande behandelingen of diagnostiek </a:t>
          </a:r>
        </a:p>
      </dgm:t>
    </dgm:pt>
    <dgm:pt modelId="{CB04EE9D-166F-6A41-B03B-9D74DD823668}" type="parTrans" cxnId="{CC8679B3-C6F9-0C42-990D-202BDB592697}">
      <dgm:prSet/>
      <dgm:spPr/>
      <dgm:t>
        <a:bodyPr/>
        <a:lstStyle/>
        <a:p>
          <a:endParaRPr lang="nl-NL"/>
        </a:p>
      </dgm:t>
    </dgm:pt>
    <dgm:pt modelId="{4BCF8AEC-00B2-9E40-BE3E-C52262C27F70}" type="sibTrans" cxnId="{CC8679B3-C6F9-0C42-990D-202BDB592697}">
      <dgm:prSet/>
      <dgm:spPr/>
      <dgm:t>
        <a:bodyPr/>
        <a:lstStyle/>
        <a:p>
          <a:endParaRPr lang="nl-NL"/>
        </a:p>
      </dgm:t>
    </dgm:pt>
    <dgm:pt modelId="{98EC6027-EA92-4140-AF5B-197BAF776497}" type="pres">
      <dgm:prSet presAssocID="{470106F8-F9C4-B345-A4E3-8D342F7E01F4}" presName="Name0" presStyleCnt="0">
        <dgm:presLayoutVars>
          <dgm:chMax/>
          <dgm:chPref/>
          <dgm:dir/>
        </dgm:presLayoutVars>
      </dgm:prSet>
      <dgm:spPr/>
    </dgm:pt>
    <dgm:pt modelId="{6B6574A2-9DF3-714C-8BE5-7FA171AF9313}" type="pres">
      <dgm:prSet presAssocID="{C2FE3930-FFFC-3D41-B60F-854F8BE8D6C0}" presName="composite" presStyleCnt="0">
        <dgm:presLayoutVars>
          <dgm:chMax/>
          <dgm:chPref/>
        </dgm:presLayoutVars>
      </dgm:prSet>
      <dgm:spPr/>
    </dgm:pt>
    <dgm:pt modelId="{64B6F9CD-B2A9-564A-A6A2-3CA9D95846D6}" type="pres">
      <dgm:prSet presAssocID="{C2FE3930-FFFC-3D41-B60F-854F8BE8D6C0}" presName="Image" presStyleLbl="b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5000" b="-25000"/>
          </a:stretch>
        </a:blipFill>
      </dgm:spPr>
      <dgm:extLst>
        <a:ext uri="{E40237B7-FDA0-4F09-8148-C483321AD2D9}">
          <dgm14:cNvPr xmlns:dgm14="http://schemas.microsoft.com/office/drawing/2010/diagram" id="0" name="" descr="Klantbeoordeling met effen opvulling"/>
        </a:ext>
      </dgm:extLst>
    </dgm:pt>
    <dgm:pt modelId="{B391CF3D-B417-754B-8EFB-A6F471459F8E}" type="pres">
      <dgm:prSet presAssocID="{C2FE3930-FFFC-3D41-B60F-854F8BE8D6C0}" presName="ParentText" presStyleLbl="revTx" presStyleIdx="0" presStyleCnt="1">
        <dgm:presLayoutVars>
          <dgm:chMax val="0"/>
          <dgm:chPref val="0"/>
          <dgm:bulletEnabled val="1"/>
        </dgm:presLayoutVars>
      </dgm:prSet>
      <dgm:spPr/>
    </dgm:pt>
    <dgm:pt modelId="{1C982B80-31CD-2B4E-B564-4FA75F0D6B62}" type="pres">
      <dgm:prSet presAssocID="{C2FE3930-FFFC-3D41-B60F-854F8BE8D6C0}" presName="tlFrame" presStyleLbl="node1" presStyleIdx="0" presStyleCnt="4"/>
      <dgm:spPr/>
    </dgm:pt>
    <dgm:pt modelId="{CF3C29BC-7F51-DF4E-9AF6-376612E66A4A}" type="pres">
      <dgm:prSet presAssocID="{C2FE3930-FFFC-3D41-B60F-854F8BE8D6C0}" presName="trFrame" presStyleLbl="node1" presStyleIdx="1" presStyleCnt="4"/>
      <dgm:spPr/>
    </dgm:pt>
    <dgm:pt modelId="{D34E18C7-5AC6-7D45-9491-8463049C19D1}" type="pres">
      <dgm:prSet presAssocID="{C2FE3930-FFFC-3D41-B60F-854F8BE8D6C0}" presName="blFrame" presStyleLbl="node1" presStyleIdx="2" presStyleCnt="4"/>
      <dgm:spPr/>
    </dgm:pt>
    <dgm:pt modelId="{A4DBD0A6-553B-6E42-B732-B8F7E358E3DC}" type="pres">
      <dgm:prSet presAssocID="{C2FE3930-FFFC-3D41-B60F-854F8BE8D6C0}" presName="brFrame" presStyleLbl="node1" presStyleIdx="3" presStyleCnt="4"/>
      <dgm:spPr/>
    </dgm:pt>
  </dgm:ptLst>
  <dgm:cxnLst>
    <dgm:cxn modelId="{F2825426-8D3C-3447-840F-ECC3B86BB773}" type="presOf" srcId="{C2FE3930-FFFC-3D41-B60F-854F8BE8D6C0}" destId="{B391CF3D-B417-754B-8EFB-A6F471459F8E}" srcOrd="0" destOrd="0" presId="urn:microsoft.com/office/officeart/2009/3/layout/FramedTextPicture"/>
    <dgm:cxn modelId="{26AEA384-DBF1-0341-B41E-781B3544FDA2}" type="presOf" srcId="{470106F8-F9C4-B345-A4E3-8D342F7E01F4}" destId="{98EC6027-EA92-4140-AF5B-197BAF776497}" srcOrd="0" destOrd="0" presId="urn:microsoft.com/office/officeart/2009/3/layout/FramedTextPicture"/>
    <dgm:cxn modelId="{CC8679B3-C6F9-0C42-990D-202BDB592697}" srcId="{470106F8-F9C4-B345-A4E3-8D342F7E01F4}" destId="{C2FE3930-FFFC-3D41-B60F-854F8BE8D6C0}" srcOrd="0" destOrd="0" parTransId="{CB04EE9D-166F-6A41-B03B-9D74DD823668}" sibTransId="{4BCF8AEC-00B2-9E40-BE3E-C52262C27F70}"/>
    <dgm:cxn modelId="{E96EF2BF-302B-5548-9F63-6D71358EC082}" type="presParOf" srcId="{98EC6027-EA92-4140-AF5B-197BAF776497}" destId="{6B6574A2-9DF3-714C-8BE5-7FA171AF9313}" srcOrd="0" destOrd="0" presId="urn:microsoft.com/office/officeart/2009/3/layout/FramedTextPicture"/>
    <dgm:cxn modelId="{1604D8AC-AC48-7E49-9A93-52FD33A7551F}" type="presParOf" srcId="{6B6574A2-9DF3-714C-8BE5-7FA171AF9313}" destId="{64B6F9CD-B2A9-564A-A6A2-3CA9D95846D6}" srcOrd="0" destOrd="0" presId="urn:microsoft.com/office/officeart/2009/3/layout/FramedTextPicture"/>
    <dgm:cxn modelId="{6B1914D4-DAF4-424D-BAF2-82B84B84730C}" type="presParOf" srcId="{6B6574A2-9DF3-714C-8BE5-7FA171AF9313}" destId="{B391CF3D-B417-754B-8EFB-A6F471459F8E}" srcOrd="1" destOrd="0" presId="urn:microsoft.com/office/officeart/2009/3/layout/FramedTextPicture"/>
    <dgm:cxn modelId="{9A697714-C01B-5248-8B4E-D19684187602}" type="presParOf" srcId="{6B6574A2-9DF3-714C-8BE5-7FA171AF9313}" destId="{1C982B80-31CD-2B4E-B564-4FA75F0D6B62}" srcOrd="2" destOrd="0" presId="urn:microsoft.com/office/officeart/2009/3/layout/FramedTextPicture"/>
    <dgm:cxn modelId="{E6A28B1E-DF95-E34D-8279-8D4C26F69B11}" type="presParOf" srcId="{6B6574A2-9DF3-714C-8BE5-7FA171AF9313}" destId="{CF3C29BC-7F51-DF4E-9AF6-376612E66A4A}" srcOrd="3" destOrd="0" presId="urn:microsoft.com/office/officeart/2009/3/layout/FramedTextPicture"/>
    <dgm:cxn modelId="{1945A88A-A2B3-F94E-AC21-5ED94C456E31}" type="presParOf" srcId="{6B6574A2-9DF3-714C-8BE5-7FA171AF9313}" destId="{D34E18C7-5AC6-7D45-9491-8463049C19D1}" srcOrd="4" destOrd="0" presId="urn:microsoft.com/office/officeart/2009/3/layout/FramedTextPicture"/>
    <dgm:cxn modelId="{EA81A3B7-98D3-DC4F-AA46-1E6F30AB29E6}" type="presParOf" srcId="{6B6574A2-9DF3-714C-8BE5-7FA171AF9313}" destId="{A4DBD0A6-553B-6E42-B732-B8F7E358E3DC}" srcOrd="5" destOrd="0" presId="urn:microsoft.com/office/officeart/2009/3/layout/FramedTextPicture"/>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0106F8-F9C4-B345-A4E3-8D342F7E01F4}" type="doc">
      <dgm:prSet loTypeId="urn:microsoft.com/office/officeart/2009/3/layout/FramedTextPicture" loCatId="" qsTypeId="urn:microsoft.com/office/officeart/2005/8/quickstyle/simple1" qsCatId="simple" csTypeId="urn:microsoft.com/office/officeart/2005/8/colors/accent2_3" csCatId="accent2" phldr="1"/>
      <dgm:spPr/>
      <dgm:t>
        <a:bodyPr/>
        <a:lstStyle/>
        <a:p>
          <a:endParaRPr lang="nl-NL"/>
        </a:p>
      </dgm:t>
    </dgm:pt>
    <dgm:pt modelId="{C2FE3930-FFFC-3D41-B60F-854F8BE8D6C0}">
      <dgm:prSet phldrT="[Tekst]"/>
      <dgm:spPr/>
      <dgm:t>
        <a:bodyPr/>
        <a:lstStyle/>
        <a:p>
          <a:r>
            <a:rPr lang="nl-NL" u="sng" dirty="0"/>
            <a:t>Indicatie voor MDB</a:t>
          </a:r>
          <a:endParaRPr lang="nl-NL" dirty="0"/>
        </a:p>
        <a:p>
          <a:r>
            <a:rPr lang="nl-NL" dirty="0"/>
            <a:t>Integreren van doelen, voorkeuren en mogelijkheden in een overkoepelend behandelplan</a:t>
          </a:r>
        </a:p>
        <a:p>
          <a:endParaRPr lang="nl-NL" dirty="0"/>
        </a:p>
        <a:p>
          <a:r>
            <a:rPr lang="nl-NL" dirty="0"/>
            <a:t>Proportionaliteit: wat is haalbaar binnen de context van de patiënt</a:t>
          </a:r>
        </a:p>
      </dgm:t>
    </dgm:pt>
    <dgm:pt modelId="{CB04EE9D-166F-6A41-B03B-9D74DD823668}" type="parTrans" cxnId="{CC8679B3-C6F9-0C42-990D-202BDB592697}">
      <dgm:prSet/>
      <dgm:spPr/>
      <dgm:t>
        <a:bodyPr/>
        <a:lstStyle/>
        <a:p>
          <a:endParaRPr lang="nl-NL"/>
        </a:p>
      </dgm:t>
    </dgm:pt>
    <dgm:pt modelId="{4BCF8AEC-00B2-9E40-BE3E-C52262C27F70}" type="sibTrans" cxnId="{CC8679B3-C6F9-0C42-990D-202BDB592697}">
      <dgm:prSet/>
      <dgm:spPr/>
      <dgm:t>
        <a:bodyPr/>
        <a:lstStyle/>
        <a:p>
          <a:endParaRPr lang="nl-NL"/>
        </a:p>
      </dgm:t>
    </dgm:pt>
    <dgm:pt modelId="{98EC6027-EA92-4140-AF5B-197BAF776497}" type="pres">
      <dgm:prSet presAssocID="{470106F8-F9C4-B345-A4E3-8D342F7E01F4}" presName="Name0" presStyleCnt="0">
        <dgm:presLayoutVars>
          <dgm:chMax/>
          <dgm:chPref/>
          <dgm:dir/>
        </dgm:presLayoutVars>
      </dgm:prSet>
      <dgm:spPr/>
    </dgm:pt>
    <dgm:pt modelId="{6B6574A2-9DF3-714C-8BE5-7FA171AF9313}" type="pres">
      <dgm:prSet presAssocID="{C2FE3930-FFFC-3D41-B60F-854F8BE8D6C0}" presName="composite" presStyleCnt="0">
        <dgm:presLayoutVars>
          <dgm:chMax/>
          <dgm:chPref/>
        </dgm:presLayoutVars>
      </dgm:prSet>
      <dgm:spPr/>
    </dgm:pt>
    <dgm:pt modelId="{64B6F9CD-B2A9-564A-A6A2-3CA9D95846D6}" type="pres">
      <dgm:prSet presAssocID="{C2FE3930-FFFC-3D41-B60F-854F8BE8D6C0}" presName="Image" presStyleLbl="b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5000" b="-25000"/>
          </a:stretch>
        </a:blipFill>
      </dgm:spPr>
      <dgm:extLst>
        <a:ext uri="{E40237B7-FDA0-4F09-8148-C483321AD2D9}">
          <dgm14:cNvPr xmlns:dgm14="http://schemas.microsoft.com/office/drawing/2010/diagram" id="0" name="" descr="Klantbeoordeling met effen opvulling"/>
        </a:ext>
      </dgm:extLst>
    </dgm:pt>
    <dgm:pt modelId="{B391CF3D-B417-754B-8EFB-A6F471459F8E}" type="pres">
      <dgm:prSet presAssocID="{C2FE3930-FFFC-3D41-B60F-854F8BE8D6C0}" presName="ParentText" presStyleLbl="revTx" presStyleIdx="0" presStyleCnt="1">
        <dgm:presLayoutVars>
          <dgm:chMax val="0"/>
          <dgm:chPref val="0"/>
          <dgm:bulletEnabled val="1"/>
        </dgm:presLayoutVars>
      </dgm:prSet>
      <dgm:spPr/>
    </dgm:pt>
    <dgm:pt modelId="{1C982B80-31CD-2B4E-B564-4FA75F0D6B62}" type="pres">
      <dgm:prSet presAssocID="{C2FE3930-FFFC-3D41-B60F-854F8BE8D6C0}" presName="tlFrame" presStyleLbl="node1" presStyleIdx="0" presStyleCnt="4"/>
      <dgm:spPr/>
    </dgm:pt>
    <dgm:pt modelId="{CF3C29BC-7F51-DF4E-9AF6-376612E66A4A}" type="pres">
      <dgm:prSet presAssocID="{C2FE3930-FFFC-3D41-B60F-854F8BE8D6C0}" presName="trFrame" presStyleLbl="node1" presStyleIdx="1" presStyleCnt="4"/>
      <dgm:spPr/>
    </dgm:pt>
    <dgm:pt modelId="{D34E18C7-5AC6-7D45-9491-8463049C19D1}" type="pres">
      <dgm:prSet presAssocID="{C2FE3930-FFFC-3D41-B60F-854F8BE8D6C0}" presName="blFrame" presStyleLbl="node1" presStyleIdx="2" presStyleCnt="4"/>
      <dgm:spPr/>
    </dgm:pt>
    <dgm:pt modelId="{A4DBD0A6-553B-6E42-B732-B8F7E358E3DC}" type="pres">
      <dgm:prSet presAssocID="{C2FE3930-FFFC-3D41-B60F-854F8BE8D6C0}" presName="brFrame" presStyleLbl="node1" presStyleIdx="3" presStyleCnt="4"/>
      <dgm:spPr/>
    </dgm:pt>
  </dgm:ptLst>
  <dgm:cxnLst>
    <dgm:cxn modelId="{F2825426-8D3C-3447-840F-ECC3B86BB773}" type="presOf" srcId="{C2FE3930-FFFC-3D41-B60F-854F8BE8D6C0}" destId="{B391CF3D-B417-754B-8EFB-A6F471459F8E}" srcOrd="0" destOrd="0" presId="urn:microsoft.com/office/officeart/2009/3/layout/FramedTextPicture"/>
    <dgm:cxn modelId="{26AEA384-DBF1-0341-B41E-781B3544FDA2}" type="presOf" srcId="{470106F8-F9C4-B345-A4E3-8D342F7E01F4}" destId="{98EC6027-EA92-4140-AF5B-197BAF776497}" srcOrd="0" destOrd="0" presId="urn:microsoft.com/office/officeart/2009/3/layout/FramedTextPicture"/>
    <dgm:cxn modelId="{CC8679B3-C6F9-0C42-990D-202BDB592697}" srcId="{470106F8-F9C4-B345-A4E3-8D342F7E01F4}" destId="{C2FE3930-FFFC-3D41-B60F-854F8BE8D6C0}" srcOrd="0" destOrd="0" parTransId="{CB04EE9D-166F-6A41-B03B-9D74DD823668}" sibTransId="{4BCF8AEC-00B2-9E40-BE3E-C52262C27F70}"/>
    <dgm:cxn modelId="{E96EF2BF-302B-5548-9F63-6D71358EC082}" type="presParOf" srcId="{98EC6027-EA92-4140-AF5B-197BAF776497}" destId="{6B6574A2-9DF3-714C-8BE5-7FA171AF9313}" srcOrd="0" destOrd="0" presId="urn:microsoft.com/office/officeart/2009/3/layout/FramedTextPicture"/>
    <dgm:cxn modelId="{1604D8AC-AC48-7E49-9A93-52FD33A7551F}" type="presParOf" srcId="{6B6574A2-9DF3-714C-8BE5-7FA171AF9313}" destId="{64B6F9CD-B2A9-564A-A6A2-3CA9D95846D6}" srcOrd="0" destOrd="0" presId="urn:microsoft.com/office/officeart/2009/3/layout/FramedTextPicture"/>
    <dgm:cxn modelId="{6B1914D4-DAF4-424D-BAF2-82B84B84730C}" type="presParOf" srcId="{6B6574A2-9DF3-714C-8BE5-7FA171AF9313}" destId="{B391CF3D-B417-754B-8EFB-A6F471459F8E}" srcOrd="1" destOrd="0" presId="urn:microsoft.com/office/officeart/2009/3/layout/FramedTextPicture"/>
    <dgm:cxn modelId="{9A697714-C01B-5248-8B4E-D19684187602}" type="presParOf" srcId="{6B6574A2-9DF3-714C-8BE5-7FA171AF9313}" destId="{1C982B80-31CD-2B4E-B564-4FA75F0D6B62}" srcOrd="2" destOrd="0" presId="urn:microsoft.com/office/officeart/2009/3/layout/FramedTextPicture"/>
    <dgm:cxn modelId="{E6A28B1E-DF95-E34D-8279-8D4C26F69B11}" type="presParOf" srcId="{6B6574A2-9DF3-714C-8BE5-7FA171AF9313}" destId="{CF3C29BC-7F51-DF4E-9AF6-376612E66A4A}" srcOrd="3" destOrd="0" presId="urn:microsoft.com/office/officeart/2009/3/layout/FramedTextPicture"/>
    <dgm:cxn modelId="{1945A88A-A2B3-F94E-AC21-5ED94C456E31}" type="presParOf" srcId="{6B6574A2-9DF3-714C-8BE5-7FA171AF9313}" destId="{D34E18C7-5AC6-7D45-9491-8463049C19D1}" srcOrd="4" destOrd="0" presId="urn:microsoft.com/office/officeart/2009/3/layout/FramedTextPicture"/>
    <dgm:cxn modelId="{EA81A3B7-98D3-DC4F-AA46-1E6F30AB29E6}" type="presParOf" srcId="{6B6574A2-9DF3-714C-8BE5-7FA171AF9313}" destId="{A4DBD0A6-553B-6E42-B732-B8F7E358E3DC}" srcOrd="5" destOrd="0" presId="urn:microsoft.com/office/officeart/2009/3/layout/FramedTextPicture"/>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0106F8-F9C4-B345-A4E3-8D342F7E01F4}" type="doc">
      <dgm:prSet loTypeId="urn:microsoft.com/office/officeart/2009/3/layout/FramedTextPicture" loCatId="" qsTypeId="urn:microsoft.com/office/officeart/2005/8/quickstyle/simple1" qsCatId="simple" csTypeId="urn:microsoft.com/office/officeart/2005/8/colors/accent2_3" csCatId="accent2" phldr="1"/>
      <dgm:spPr/>
      <dgm:t>
        <a:bodyPr/>
        <a:lstStyle/>
        <a:p>
          <a:endParaRPr lang="nl-NL"/>
        </a:p>
      </dgm:t>
    </dgm:pt>
    <dgm:pt modelId="{C2FE3930-FFFC-3D41-B60F-854F8BE8D6C0}">
      <dgm:prSet phldrT="[Tekst]" custT="1"/>
      <dgm:spPr/>
      <dgm:t>
        <a:bodyPr/>
        <a:lstStyle/>
        <a:p>
          <a:r>
            <a:rPr lang="nl-NL" sz="1900" u="sng" dirty="0"/>
            <a:t>Indicatie voor MDB</a:t>
          </a:r>
          <a:endParaRPr lang="nl-NL" sz="1900" dirty="0"/>
        </a:p>
        <a:p>
          <a:r>
            <a:rPr lang="nl-NL" sz="1900" dirty="0"/>
            <a:t>Onduidelijkheid over wie de regieondersteuner is of anderszins onduidelijk rolverdeling onder behandelaren</a:t>
          </a:r>
        </a:p>
      </dgm:t>
    </dgm:pt>
    <dgm:pt modelId="{CB04EE9D-166F-6A41-B03B-9D74DD823668}" type="parTrans" cxnId="{CC8679B3-C6F9-0C42-990D-202BDB592697}">
      <dgm:prSet/>
      <dgm:spPr/>
      <dgm:t>
        <a:bodyPr/>
        <a:lstStyle/>
        <a:p>
          <a:endParaRPr lang="nl-NL"/>
        </a:p>
      </dgm:t>
    </dgm:pt>
    <dgm:pt modelId="{4BCF8AEC-00B2-9E40-BE3E-C52262C27F70}" type="sibTrans" cxnId="{CC8679B3-C6F9-0C42-990D-202BDB592697}">
      <dgm:prSet/>
      <dgm:spPr/>
      <dgm:t>
        <a:bodyPr/>
        <a:lstStyle/>
        <a:p>
          <a:endParaRPr lang="nl-NL"/>
        </a:p>
      </dgm:t>
    </dgm:pt>
    <dgm:pt modelId="{98EC6027-EA92-4140-AF5B-197BAF776497}" type="pres">
      <dgm:prSet presAssocID="{470106F8-F9C4-B345-A4E3-8D342F7E01F4}" presName="Name0" presStyleCnt="0">
        <dgm:presLayoutVars>
          <dgm:chMax/>
          <dgm:chPref/>
          <dgm:dir/>
        </dgm:presLayoutVars>
      </dgm:prSet>
      <dgm:spPr/>
    </dgm:pt>
    <dgm:pt modelId="{6B6574A2-9DF3-714C-8BE5-7FA171AF9313}" type="pres">
      <dgm:prSet presAssocID="{C2FE3930-FFFC-3D41-B60F-854F8BE8D6C0}" presName="composite" presStyleCnt="0">
        <dgm:presLayoutVars>
          <dgm:chMax/>
          <dgm:chPref/>
        </dgm:presLayoutVars>
      </dgm:prSet>
      <dgm:spPr/>
    </dgm:pt>
    <dgm:pt modelId="{64B6F9CD-B2A9-564A-A6A2-3CA9D95846D6}" type="pres">
      <dgm:prSet presAssocID="{C2FE3930-FFFC-3D41-B60F-854F8BE8D6C0}" presName="Image" presStyleLbl="b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5000" b="-25000"/>
          </a:stretch>
        </a:blipFill>
      </dgm:spPr>
      <dgm:extLst>
        <a:ext uri="{E40237B7-FDA0-4F09-8148-C483321AD2D9}">
          <dgm14:cNvPr xmlns:dgm14="http://schemas.microsoft.com/office/drawing/2010/diagram" id="0" name="" descr="Klantbeoordeling met effen opvulling"/>
        </a:ext>
      </dgm:extLst>
    </dgm:pt>
    <dgm:pt modelId="{B391CF3D-B417-754B-8EFB-A6F471459F8E}" type="pres">
      <dgm:prSet presAssocID="{C2FE3930-FFFC-3D41-B60F-854F8BE8D6C0}" presName="ParentText" presStyleLbl="revTx" presStyleIdx="0" presStyleCnt="1">
        <dgm:presLayoutVars>
          <dgm:chMax val="0"/>
          <dgm:chPref val="0"/>
          <dgm:bulletEnabled val="1"/>
        </dgm:presLayoutVars>
      </dgm:prSet>
      <dgm:spPr/>
    </dgm:pt>
    <dgm:pt modelId="{1C982B80-31CD-2B4E-B564-4FA75F0D6B62}" type="pres">
      <dgm:prSet presAssocID="{C2FE3930-FFFC-3D41-B60F-854F8BE8D6C0}" presName="tlFrame" presStyleLbl="node1" presStyleIdx="0" presStyleCnt="4"/>
      <dgm:spPr/>
    </dgm:pt>
    <dgm:pt modelId="{CF3C29BC-7F51-DF4E-9AF6-376612E66A4A}" type="pres">
      <dgm:prSet presAssocID="{C2FE3930-FFFC-3D41-B60F-854F8BE8D6C0}" presName="trFrame" presStyleLbl="node1" presStyleIdx="1" presStyleCnt="4"/>
      <dgm:spPr/>
    </dgm:pt>
    <dgm:pt modelId="{D34E18C7-5AC6-7D45-9491-8463049C19D1}" type="pres">
      <dgm:prSet presAssocID="{C2FE3930-FFFC-3D41-B60F-854F8BE8D6C0}" presName="blFrame" presStyleLbl="node1" presStyleIdx="2" presStyleCnt="4"/>
      <dgm:spPr/>
    </dgm:pt>
    <dgm:pt modelId="{A4DBD0A6-553B-6E42-B732-B8F7E358E3DC}" type="pres">
      <dgm:prSet presAssocID="{C2FE3930-FFFC-3D41-B60F-854F8BE8D6C0}" presName="brFrame" presStyleLbl="node1" presStyleIdx="3" presStyleCnt="4"/>
      <dgm:spPr/>
    </dgm:pt>
  </dgm:ptLst>
  <dgm:cxnLst>
    <dgm:cxn modelId="{F2825426-8D3C-3447-840F-ECC3B86BB773}" type="presOf" srcId="{C2FE3930-FFFC-3D41-B60F-854F8BE8D6C0}" destId="{B391CF3D-B417-754B-8EFB-A6F471459F8E}" srcOrd="0" destOrd="0" presId="urn:microsoft.com/office/officeart/2009/3/layout/FramedTextPicture"/>
    <dgm:cxn modelId="{26AEA384-DBF1-0341-B41E-781B3544FDA2}" type="presOf" srcId="{470106F8-F9C4-B345-A4E3-8D342F7E01F4}" destId="{98EC6027-EA92-4140-AF5B-197BAF776497}" srcOrd="0" destOrd="0" presId="urn:microsoft.com/office/officeart/2009/3/layout/FramedTextPicture"/>
    <dgm:cxn modelId="{CC8679B3-C6F9-0C42-990D-202BDB592697}" srcId="{470106F8-F9C4-B345-A4E3-8D342F7E01F4}" destId="{C2FE3930-FFFC-3D41-B60F-854F8BE8D6C0}" srcOrd="0" destOrd="0" parTransId="{CB04EE9D-166F-6A41-B03B-9D74DD823668}" sibTransId="{4BCF8AEC-00B2-9E40-BE3E-C52262C27F70}"/>
    <dgm:cxn modelId="{E96EF2BF-302B-5548-9F63-6D71358EC082}" type="presParOf" srcId="{98EC6027-EA92-4140-AF5B-197BAF776497}" destId="{6B6574A2-9DF3-714C-8BE5-7FA171AF9313}" srcOrd="0" destOrd="0" presId="urn:microsoft.com/office/officeart/2009/3/layout/FramedTextPicture"/>
    <dgm:cxn modelId="{1604D8AC-AC48-7E49-9A93-52FD33A7551F}" type="presParOf" srcId="{6B6574A2-9DF3-714C-8BE5-7FA171AF9313}" destId="{64B6F9CD-B2A9-564A-A6A2-3CA9D95846D6}" srcOrd="0" destOrd="0" presId="urn:microsoft.com/office/officeart/2009/3/layout/FramedTextPicture"/>
    <dgm:cxn modelId="{6B1914D4-DAF4-424D-BAF2-82B84B84730C}" type="presParOf" srcId="{6B6574A2-9DF3-714C-8BE5-7FA171AF9313}" destId="{B391CF3D-B417-754B-8EFB-A6F471459F8E}" srcOrd="1" destOrd="0" presId="urn:microsoft.com/office/officeart/2009/3/layout/FramedTextPicture"/>
    <dgm:cxn modelId="{9A697714-C01B-5248-8B4E-D19684187602}" type="presParOf" srcId="{6B6574A2-9DF3-714C-8BE5-7FA171AF9313}" destId="{1C982B80-31CD-2B4E-B564-4FA75F0D6B62}" srcOrd="2" destOrd="0" presId="urn:microsoft.com/office/officeart/2009/3/layout/FramedTextPicture"/>
    <dgm:cxn modelId="{E6A28B1E-DF95-E34D-8279-8D4C26F69B11}" type="presParOf" srcId="{6B6574A2-9DF3-714C-8BE5-7FA171AF9313}" destId="{CF3C29BC-7F51-DF4E-9AF6-376612E66A4A}" srcOrd="3" destOrd="0" presId="urn:microsoft.com/office/officeart/2009/3/layout/FramedTextPicture"/>
    <dgm:cxn modelId="{1945A88A-A2B3-F94E-AC21-5ED94C456E31}" type="presParOf" srcId="{6B6574A2-9DF3-714C-8BE5-7FA171AF9313}" destId="{D34E18C7-5AC6-7D45-9491-8463049C19D1}" srcOrd="4" destOrd="0" presId="urn:microsoft.com/office/officeart/2009/3/layout/FramedTextPicture"/>
    <dgm:cxn modelId="{EA81A3B7-98D3-DC4F-AA46-1E6F30AB29E6}" type="presParOf" srcId="{6B6574A2-9DF3-714C-8BE5-7FA171AF9313}" destId="{A4DBD0A6-553B-6E42-B732-B8F7E358E3DC}" srcOrd="5" destOrd="0" presId="urn:microsoft.com/office/officeart/2009/3/layout/FramedText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0106F8-F9C4-B345-A4E3-8D342F7E01F4}" type="doc">
      <dgm:prSet loTypeId="urn:microsoft.com/office/officeart/2009/3/layout/FramedTextPicture" loCatId="" qsTypeId="urn:microsoft.com/office/officeart/2005/8/quickstyle/simple1" qsCatId="simple" csTypeId="urn:microsoft.com/office/officeart/2005/8/colors/accent2_3" csCatId="accent2" phldr="1"/>
      <dgm:spPr/>
      <dgm:t>
        <a:bodyPr/>
        <a:lstStyle/>
        <a:p>
          <a:endParaRPr lang="nl-NL"/>
        </a:p>
      </dgm:t>
    </dgm:pt>
    <dgm:pt modelId="{C2FE3930-FFFC-3D41-B60F-854F8BE8D6C0}">
      <dgm:prSet phldrT="[Tekst]" custT="1"/>
      <dgm:spPr/>
      <dgm:t>
        <a:bodyPr/>
        <a:lstStyle/>
        <a:p>
          <a:r>
            <a:rPr lang="nl-NL" sz="1900" u="sng" dirty="0"/>
            <a:t>Indicatie voor MDB</a:t>
          </a:r>
          <a:endParaRPr lang="nl-NL" sz="1900" dirty="0"/>
        </a:p>
        <a:p>
          <a:r>
            <a:rPr lang="nl-NL" sz="1900" dirty="0"/>
            <a:t>Patiënt geeft direct of indirect aan gebrek aan afstemming van zorg, gebrek aan overzicht, of gebrek aan onderlinge communicatie te ervaren</a:t>
          </a:r>
        </a:p>
      </dgm:t>
    </dgm:pt>
    <dgm:pt modelId="{CB04EE9D-166F-6A41-B03B-9D74DD823668}" type="parTrans" cxnId="{CC8679B3-C6F9-0C42-990D-202BDB592697}">
      <dgm:prSet/>
      <dgm:spPr/>
      <dgm:t>
        <a:bodyPr/>
        <a:lstStyle/>
        <a:p>
          <a:endParaRPr lang="nl-NL"/>
        </a:p>
      </dgm:t>
    </dgm:pt>
    <dgm:pt modelId="{4BCF8AEC-00B2-9E40-BE3E-C52262C27F70}" type="sibTrans" cxnId="{CC8679B3-C6F9-0C42-990D-202BDB592697}">
      <dgm:prSet/>
      <dgm:spPr/>
      <dgm:t>
        <a:bodyPr/>
        <a:lstStyle/>
        <a:p>
          <a:endParaRPr lang="nl-NL"/>
        </a:p>
      </dgm:t>
    </dgm:pt>
    <dgm:pt modelId="{98EC6027-EA92-4140-AF5B-197BAF776497}" type="pres">
      <dgm:prSet presAssocID="{470106F8-F9C4-B345-A4E3-8D342F7E01F4}" presName="Name0" presStyleCnt="0">
        <dgm:presLayoutVars>
          <dgm:chMax/>
          <dgm:chPref/>
          <dgm:dir/>
        </dgm:presLayoutVars>
      </dgm:prSet>
      <dgm:spPr/>
    </dgm:pt>
    <dgm:pt modelId="{6B6574A2-9DF3-714C-8BE5-7FA171AF9313}" type="pres">
      <dgm:prSet presAssocID="{C2FE3930-FFFC-3D41-B60F-854F8BE8D6C0}" presName="composite" presStyleCnt="0">
        <dgm:presLayoutVars>
          <dgm:chMax/>
          <dgm:chPref/>
        </dgm:presLayoutVars>
      </dgm:prSet>
      <dgm:spPr/>
    </dgm:pt>
    <dgm:pt modelId="{64B6F9CD-B2A9-564A-A6A2-3CA9D95846D6}" type="pres">
      <dgm:prSet presAssocID="{C2FE3930-FFFC-3D41-B60F-854F8BE8D6C0}" presName="Image" presStyleLbl="b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5000" b="-25000"/>
          </a:stretch>
        </a:blipFill>
      </dgm:spPr>
      <dgm:extLst>
        <a:ext uri="{E40237B7-FDA0-4F09-8148-C483321AD2D9}">
          <dgm14:cNvPr xmlns:dgm14="http://schemas.microsoft.com/office/drawing/2010/diagram" id="0" name="" descr="Klantbeoordeling met effen opvulling"/>
        </a:ext>
      </dgm:extLst>
    </dgm:pt>
    <dgm:pt modelId="{B391CF3D-B417-754B-8EFB-A6F471459F8E}" type="pres">
      <dgm:prSet presAssocID="{C2FE3930-FFFC-3D41-B60F-854F8BE8D6C0}" presName="ParentText" presStyleLbl="revTx" presStyleIdx="0" presStyleCnt="1">
        <dgm:presLayoutVars>
          <dgm:chMax val="0"/>
          <dgm:chPref val="0"/>
          <dgm:bulletEnabled val="1"/>
        </dgm:presLayoutVars>
      </dgm:prSet>
      <dgm:spPr/>
    </dgm:pt>
    <dgm:pt modelId="{1C982B80-31CD-2B4E-B564-4FA75F0D6B62}" type="pres">
      <dgm:prSet presAssocID="{C2FE3930-FFFC-3D41-B60F-854F8BE8D6C0}" presName="tlFrame" presStyleLbl="node1" presStyleIdx="0" presStyleCnt="4"/>
      <dgm:spPr/>
    </dgm:pt>
    <dgm:pt modelId="{CF3C29BC-7F51-DF4E-9AF6-376612E66A4A}" type="pres">
      <dgm:prSet presAssocID="{C2FE3930-FFFC-3D41-B60F-854F8BE8D6C0}" presName="trFrame" presStyleLbl="node1" presStyleIdx="1" presStyleCnt="4"/>
      <dgm:spPr/>
    </dgm:pt>
    <dgm:pt modelId="{D34E18C7-5AC6-7D45-9491-8463049C19D1}" type="pres">
      <dgm:prSet presAssocID="{C2FE3930-FFFC-3D41-B60F-854F8BE8D6C0}" presName="blFrame" presStyleLbl="node1" presStyleIdx="2" presStyleCnt="4"/>
      <dgm:spPr/>
    </dgm:pt>
    <dgm:pt modelId="{A4DBD0A6-553B-6E42-B732-B8F7E358E3DC}" type="pres">
      <dgm:prSet presAssocID="{C2FE3930-FFFC-3D41-B60F-854F8BE8D6C0}" presName="brFrame" presStyleLbl="node1" presStyleIdx="3" presStyleCnt="4"/>
      <dgm:spPr/>
    </dgm:pt>
  </dgm:ptLst>
  <dgm:cxnLst>
    <dgm:cxn modelId="{F2825426-8D3C-3447-840F-ECC3B86BB773}" type="presOf" srcId="{C2FE3930-FFFC-3D41-B60F-854F8BE8D6C0}" destId="{B391CF3D-B417-754B-8EFB-A6F471459F8E}" srcOrd="0" destOrd="0" presId="urn:microsoft.com/office/officeart/2009/3/layout/FramedTextPicture"/>
    <dgm:cxn modelId="{26AEA384-DBF1-0341-B41E-781B3544FDA2}" type="presOf" srcId="{470106F8-F9C4-B345-A4E3-8D342F7E01F4}" destId="{98EC6027-EA92-4140-AF5B-197BAF776497}" srcOrd="0" destOrd="0" presId="urn:microsoft.com/office/officeart/2009/3/layout/FramedTextPicture"/>
    <dgm:cxn modelId="{CC8679B3-C6F9-0C42-990D-202BDB592697}" srcId="{470106F8-F9C4-B345-A4E3-8D342F7E01F4}" destId="{C2FE3930-FFFC-3D41-B60F-854F8BE8D6C0}" srcOrd="0" destOrd="0" parTransId="{CB04EE9D-166F-6A41-B03B-9D74DD823668}" sibTransId="{4BCF8AEC-00B2-9E40-BE3E-C52262C27F70}"/>
    <dgm:cxn modelId="{E96EF2BF-302B-5548-9F63-6D71358EC082}" type="presParOf" srcId="{98EC6027-EA92-4140-AF5B-197BAF776497}" destId="{6B6574A2-9DF3-714C-8BE5-7FA171AF9313}" srcOrd="0" destOrd="0" presId="urn:microsoft.com/office/officeart/2009/3/layout/FramedTextPicture"/>
    <dgm:cxn modelId="{1604D8AC-AC48-7E49-9A93-52FD33A7551F}" type="presParOf" srcId="{6B6574A2-9DF3-714C-8BE5-7FA171AF9313}" destId="{64B6F9CD-B2A9-564A-A6A2-3CA9D95846D6}" srcOrd="0" destOrd="0" presId="urn:microsoft.com/office/officeart/2009/3/layout/FramedTextPicture"/>
    <dgm:cxn modelId="{6B1914D4-DAF4-424D-BAF2-82B84B84730C}" type="presParOf" srcId="{6B6574A2-9DF3-714C-8BE5-7FA171AF9313}" destId="{B391CF3D-B417-754B-8EFB-A6F471459F8E}" srcOrd="1" destOrd="0" presId="urn:microsoft.com/office/officeart/2009/3/layout/FramedTextPicture"/>
    <dgm:cxn modelId="{9A697714-C01B-5248-8B4E-D19684187602}" type="presParOf" srcId="{6B6574A2-9DF3-714C-8BE5-7FA171AF9313}" destId="{1C982B80-31CD-2B4E-B564-4FA75F0D6B62}" srcOrd="2" destOrd="0" presId="urn:microsoft.com/office/officeart/2009/3/layout/FramedTextPicture"/>
    <dgm:cxn modelId="{E6A28B1E-DF95-E34D-8279-8D4C26F69B11}" type="presParOf" srcId="{6B6574A2-9DF3-714C-8BE5-7FA171AF9313}" destId="{CF3C29BC-7F51-DF4E-9AF6-376612E66A4A}" srcOrd="3" destOrd="0" presId="urn:microsoft.com/office/officeart/2009/3/layout/FramedTextPicture"/>
    <dgm:cxn modelId="{1945A88A-A2B3-F94E-AC21-5ED94C456E31}" type="presParOf" srcId="{6B6574A2-9DF3-714C-8BE5-7FA171AF9313}" destId="{D34E18C7-5AC6-7D45-9491-8463049C19D1}" srcOrd="4" destOrd="0" presId="urn:microsoft.com/office/officeart/2009/3/layout/FramedTextPicture"/>
    <dgm:cxn modelId="{EA81A3B7-98D3-DC4F-AA46-1E6F30AB29E6}" type="presParOf" srcId="{6B6574A2-9DF3-714C-8BE5-7FA171AF9313}" destId="{A4DBD0A6-553B-6E42-B732-B8F7E358E3DC}" srcOrd="5" destOrd="0" presId="urn:microsoft.com/office/officeart/2009/3/layout/FramedText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0106F8-F9C4-B345-A4E3-8D342F7E01F4}" type="doc">
      <dgm:prSet loTypeId="urn:microsoft.com/office/officeart/2009/3/layout/FramedTextPicture" loCatId="" qsTypeId="urn:microsoft.com/office/officeart/2005/8/quickstyle/simple1" qsCatId="simple" csTypeId="urn:microsoft.com/office/officeart/2005/8/colors/accent2_3" csCatId="accent2" phldr="1"/>
      <dgm:spPr/>
      <dgm:t>
        <a:bodyPr/>
        <a:lstStyle/>
        <a:p>
          <a:endParaRPr lang="nl-NL"/>
        </a:p>
      </dgm:t>
    </dgm:pt>
    <dgm:pt modelId="{C2FE3930-FFFC-3D41-B60F-854F8BE8D6C0}">
      <dgm:prSet phldrT="[Tekst]" custT="1"/>
      <dgm:spPr/>
      <dgm:t>
        <a:bodyPr/>
        <a:lstStyle/>
        <a:p>
          <a:r>
            <a:rPr lang="nl-NL" sz="1900" u="sng" dirty="0"/>
            <a:t>Indicatie voor MDB</a:t>
          </a:r>
          <a:endParaRPr lang="nl-NL" sz="1900" dirty="0"/>
        </a:p>
        <a:p>
          <a:r>
            <a:rPr lang="nl-NL" sz="1900" dirty="0"/>
            <a:t>Kansen voor optimaliseren van het behandelplan in kader van Passende Zorg</a:t>
          </a:r>
        </a:p>
      </dgm:t>
    </dgm:pt>
    <dgm:pt modelId="{CB04EE9D-166F-6A41-B03B-9D74DD823668}" type="parTrans" cxnId="{CC8679B3-C6F9-0C42-990D-202BDB592697}">
      <dgm:prSet/>
      <dgm:spPr/>
      <dgm:t>
        <a:bodyPr/>
        <a:lstStyle/>
        <a:p>
          <a:endParaRPr lang="nl-NL"/>
        </a:p>
      </dgm:t>
    </dgm:pt>
    <dgm:pt modelId="{4BCF8AEC-00B2-9E40-BE3E-C52262C27F70}" type="sibTrans" cxnId="{CC8679B3-C6F9-0C42-990D-202BDB592697}">
      <dgm:prSet/>
      <dgm:spPr/>
      <dgm:t>
        <a:bodyPr/>
        <a:lstStyle/>
        <a:p>
          <a:endParaRPr lang="nl-NL"/>
        </a:p>
      </dgm:t>
    </dgm:pt>
    <dgm:pt modelId="{98EC6027-EA92-4140-AF5B-197BAF776497}" type="pres">
      <dgm:prSet presAssocID="{470106F8-F9C4-B345-A4E3-8D342F7E01F4}" presName="Name0" presStyleCnt="0">
        <dgm:presLayoutVars>
          <dgm:chMax/>
          <dgm:chPref/>
          <dgm:dir/>
        </dgm:presLayoutVars>
      </dgm:prSet>
      <dgm:spPr/>
    </dgm:pt>
    <dgm:pt modelId="{6B6574A2-9DF3-714C-8BE5-7FA171AF9313}" type="pres">
      <dgm:prSet presAssocID="{C2FE3930-FFFC-3D41-B60F-854F8BE8D6C0}" presName="composite" presStyleCnt="0">
        <dgm:presLayoutVars>
          <dgm:chMax/>
          <dgm:chPref/>
        </dgm:presLayoutVars>
      </dgm:prSet>
      <dgm:spPr/>
    </dgm:pt>
    <dgm:pt modelId="{64B6F9CD-B2A9-564A-A6A2-3CA9D95846D6}" type="pres">
      <dgm:prSet presAssocID="{C2FE3930-FFFC-3D41-B60F-854F8BE8D6C0}" presName="Image" presStyleLbl="b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5000" b="-25000"/>
          </a:stretch>
        </a:blipFill>
      </dgm:spPr>
      <dgm:extLst>
        <a:ext uri="{E40237B7-FDA0-4F09-8148-C483321AD2D9}">
          <dgm14:cNvPr xmlns:dgm14="http://schemas.microsoft.com/office/drawing/2010/diagram" id="0" name="" descr="Klantbeoordeling met effen opvulling"/>
        </a:ext>
      </dgm:extLst>
    </dgm:pt>
    <dgm:pt modelId="{B391CF3D-B417-754B-8EFB-A6F471459F8E}" type="pres">
      <dgm:prSet presAssocID="{C2FE3930-FFFC-3D41-B60F-854F8BE8D6C0}" presName="ParentText" presStyleLbl="revTx" presStyleIdx="0" presStyleCnt="1" custScaleX="111379" custLinFactNeighborY="-2001">
        <dgm:presLayoutVars>
          <dgm:chMax val="0"/>
          <dgm:chPref val="0"/>
          <dgm:bulletEnabled val="1"/>
        </dgm:presLayoutVars>
      </dgm:prSet>
      <dgm:spPr/>
    </dgm:pt>
    <dgm:pt modelId="{1C982B80-31CD-2B4E-B564-4FA75F0D6B62}" type="pres">
      <dgm:prSet presAssocID="{C2FE3930-FFFC-3D41-B60F-854F8BE8D6C0}" presName="tlFrame" presStyleLbl="node1" presStyleIdx="0" presStyleCnt="4"/>
      <dgm:spPr/>
    </dgm:pt>
    <dgm:pt modelId="{CF3C29BC-7F51-DF4E-9AF6-376612E66A4A}" type="pres">
      <dgm:prSet presAssocID="{C2FE3930-FFFC-3D41-B60F-854F8BE8D6C0}" presName="trFrame" presStyleLbl="node1" presStyleIdx="1" presStyleCnt="4"/>
      <dgm:spPr/>
    </dgm:pt>
    <dgm:pt modelId="{D34E18C7-5AC6-7D45-9491-8463049C19D1}" type="pres">
      <dgm:prSet presAssocID="{C2FE3930-FFFC-3D41-B60F-854F8BE8D6C0}" presName="blFrame" presStyleLbl="node1" presStyleIdx="2" presStyleCnt="4"/>
      <dgm:spPr/>
    </dgm:pt>
    <dgm:pt modelId="{A4DBD0A6-553B-6E42-B732-B8F7E358E3DC}" type="pres">
      <dgm:prSet presAssocID="{C2FE3930-FFFC-3D41-B60F-854F8BE8D6C0}" presName="brFrame" presStyleLbl="node1" presStyleIdx="3" presStyleCnt="4"/>
      <dgm:spPr/>
    </dgm:pt>
  </dgm:ptLst>
  <dgm:cxnLst>
    <dgm:cxn modelId="{F2825426-8D3C-3447-840F-ECC3B86BB773}" type="presOf" srcId="{C2FE3930-FFFC-3D41-B60F-854F8BE8D6C0}" destId="{B391CF3D-B417-754B-8EFB-A6F471459F8E}" srcOrd="0" destOrd="0" presId="urn:microsoft.com/office/officeart/2009/3/layout/FramedTextPicture"/>
    <dgm:cxn modelId="{26AEA384-DBF1-0341-B41E-781B3544FDA2}" type="presOf" srcId="{470106F8-F9C4-B345-A4E3-8D342F7E01F4}" destId="{98EC6027-EA92-4140-AF5B-197BAF776497}" srcOrd="0" destOrd="0" presId="urn:microsoft.com/office/officeart/2009/3/layout/FramedTextPicture"/>
    <dgm:cxn modelId="{CC8679B3-C6F9-0C42-990D-202BDB592697}" srcId="{470106F8-F9C4-B345-A4E3-8D342F7E01F4}" destId="{C2FE3930-FFFC-3D41-B60F-854F8BE8D6C0}" srcOrd="0" destOrd="0" parTransId="{CB04EE9D-166F-6A41-B03B-9D74DD823668}" sibTransId="{4BCF8AEC-00B2-9E40-BE3E-C52262C27F70}"/>
    <dgm:cxn modelId="{E96EF2BF-302B-5548-9F63-6D71358EC082}" type="presParOf" srcId="{98EC6027-EA92-4140-AF5B-197BAF776497}" destId="{6B6574A2-9DF3-714C-8BE5-7FA171AF9313}" srcOrd="0" destOrd="0" presId="urn:microsoft.com/office/officeart/2009/3/layout/FramedTextPicture"/>
    <dgm:cxn modelId="{1604D8AC-AC48-7E49-9A93-52FD33A7551F}" type="presParOf" srcId="{6B6574A2-9DF3-714C-8BE5-7FA171AF9313}" destId="{64B6F9CD-B2A9-564A-A6A2-3CA9D95846D6}" srcOrd="0" destOrd="0" presId="urn:microsoft.com/office/officeart/2009/3/layout/FramedTextPicture"/>
    <dgm:cxn modelId="{6B1914D4-DAF4-424D-BAF2-82B84B84730C}" type="presParOf" srcId="{6B6574A2-9DF3-714C-8BE5-7FA171AF9313}" destId="{B391CF3D-B417-754B-8EFB-A6F471459F8E}" srcOrd="1" destOrd="0" presId="urn:microsoft.com/office/officeart/2009/3/layout/FramedTextPicture"/>
    <dgm:cxn modelId="{9A697714-C01B-5248-8B4E-D19684187602}" type="presParOf" srcId="{6B6574A2-9DF3-714C-8BE5-7FA171AF9313}" destId="{1C982B80-31CD-2B4E-B564-4FA75F0D6B62}" srcOrd="2" destOrd="0" presId="urn:microsoft.com/office/officeart/2009/3/layout/FramedTextPicture"/>
    <dgm:cxn modelId="{E6A28B1E-DF95-E34D-8279-8D4C26F69B11}" type="presParOf" srcId="{6B6574A2-9DF3-714C-8BE5-7FA171AF9313}" destId="{CF3C29BC-7F51-DF4E-9AF6-376612E66A4A}" srcOrd="3" destOrd="0" presId="urn:microsoft.com/office/officeart/2009/3/layout/FramedTextPicture"/>
    <dgm:cxn modelId="{1945A88A-A2B3-F94E-AC21-5ED94C456E31}" type="presParOf" srcId="{6B6574A2-9DF3-714C-8BE5-7FA171AF9313}" destId="{D34E18C7-5AC6-7D45-9491-8463049C19D1}" srcOrd="4" destOrd="0" presId="urn:microsoft.com/office/officeart/2009/3/layout/FramedTextPicture"/>
    <dgm:cxn modelId="{EA81A3B7-98D3-DC4F-AA46-1E6F30AB29E6}" type="presParOf" srcId="{6B6574A2-9DF3-714C-8BE5-7FA171AF9313}" destId="{A4DBD0A6-553B-6E42-B732-B8F7E358E3DC}"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2C9826-E908-024E-AABF-09AD13BBA7CD}" type="doc">
      <dgm:prSet loTypeId="urn:microsoft.com/office/officeart/2005/8/layout/lProcess2" loCatId="" qsTypeId="urn:microsoft.com/office/officeart/2005/8/quickstyle/simple1" qsCatId="simple" csTypeId="urn:microsoft.com/office/officeart/2005/8/colors/accent2_2" csCatId="accent2" phldr="1"/>
      <dgm:spPr/>
      <dgm:t>
        <a:bodyPr/>
        <a:lstStyle/>
        <a:p>
          <a:endParaRPr lang="nl-NL"/>
        </a:p>
      </dgm:t>
    </dgm:pt>
    <dgm:pt modelId="{8AAF851B-1D4C-B545-A191-F41BFB47819B}">
      <dgm:prSet phldrT="[Tekst]"/>
      <dgm:spPr/>
      <dgm:t>
        <a:bodyPr/>
        <a:lstStyle/>
        <a:p>
          <a:r>
            <a:rPr lang="nl-NL" dirty="0"/>
            <a:t>Medisch inhoudelijk</a:t>
          </a:r>
        </a:p>
      </dgm:t>
    </dgm:pt>
    <dgm:pt modelId="{34CDC45F-9749-AF48-9A29-8D15762D6551}" type="parTrans" cxnId="{2719665A-DB0E-B74B-9D09-AE508D0949CF}">
      <dgm:prSet/>
      <dgm:spPr/>
      <dgm:t>
        <a:bodyPr/>
        <a:lstStyle/>
        <a:p>
          <a:endParaRPr lang="nl-NL"/>
        </a:p>
      </dgm:t>
    </dgm:pt>
    <dgm:pt modelId="{FEA07058-CF14-3640-98D8-FCF37D6A86B4}" type="sibTrans" cxnId="{2719665A-DB0E-B74B-9D09-AE508D0949CF}">
      <dgm:prSet/>
      <dgm:spPr/>
      <dgm:t>
        <a:bodyPr/>
        <a:lstStyle/>
        <a:p>
          <a:endParaRPr lang="nl-NL"/>
        </a:p>
      </dgm:t>
    </dgm:pt>
    <dgm:pt modelId="{F386C58F-C8A4-6541-84BC-9A843D351AAE}">
      <dgm:prSet phldrT="[Tekst]"/>
      <dgm:spPr/>
      <dgm:t>
        <a:bodyPr/>
        <a:lstStyle/>
        <a:p>
          <a:r>
            <a:rPr lang="nl-NL" dirty="0"/>
            <a:t>Aantal diagnosen of </a:t>
          </a:r>
          <a:r>
            <a:rPr lang="nl-NL" dirty="0" err="1"/>
            <a:t>multimorbiditeitsscore</a:t>
          </a:r>
          <a:endParaRPr lang="nl-NL" dirty="0"/>
        </a:p>
      </dgm:t>
    </dgm:pt>
    <dgm:pt modelId="{BA50FF6B-3C7B-5F41-9EFD-D731AE4A2E72}" type="parTrans" cxnId="{8205D61C-3E8B-B14B-9CE1-5E73CB5E9CAF}">
      <dgm:prSet/>
      <dgm:spPr/>
      <dgm:t>
        <a:bodyPr/>
        <a:lstStyle/>
        <a:p>
          <a:endParaRPr lang="nl-NL"/>
        </a:p>
      </dgm:t>
    </dgm:pt>
    <dgm:pt modelId="{70927BDE-8192-944F-8490-687284260A5C}" type="sibTrans" cxnId="{8205D61C-3E8B-B14B-9CE1-5E73CB5E9CAF}">
      <dgm:prSet/>
      <dgm:spPr/>
      <dgm:t>
        <a:bodyPr/>
        <a:lstStyle/>
        <a:p>
          <a:endParaRPr lang="nl-NL"/>
        </a:p>
      </dgm:t>
    </dgm:pt>
    <dgm:pt modelId="{B0642E07-E88A-8646-B9CA-50D8694A19F5}">
      <dgm:prSet phldrT="[Tekst]"/>
      <dgm:spPr/>
      <dgm:t>
        <a:bodyPr/>
        <a:lstStyle/>
        <a:p>
          <a:r>
            <a:rPr lang="nl-NL" dirty="0"/>
            <a:t>Polyfarmacie</a:t>
          </a:r>
        </a:p>
      </dgm:t>
    </dgm:pt>
    <dgm:pt modelId="{E67EFC98-550D-7640-B263-AB06726C2D8D}" type="parTrans" cxnId="{76871248-9ACF-3F4C-8F5B-3AAFE1194839}">
      <dgm:prSet/>
      <dgm:spPr/>
      <dgm:t>
        <a:bodyPr/>
        <a:lstStyle/>
        <a:p>
          <a:endParaRPr lang="nl-NL"/>
        </a:p>
      </dgm:t>
    </dgm:pt>
    <dgm:pt modelId="{4248E7D7-B203-B444-AF6B-29A84B5777CA}" type="sibTrans" cxnId="{76871248-9ACF-3F4C-8F5B-3AAFE1194839}">
      <dgm:prSet/>
      <dgm:spPr/>
      <dgm:t>
        <a:bodyPr/>
        <a:lstStyle/>
        <a:p>
          <a:endParaRPr lang="nl-NL"/>
        </a:p>
      </dgm:t>
    </dgm:pt>
    <dgm:pt modelId="{240CCE28-7D01-7243-94BA-576B47E7404C}">
      <dgm:prSet phldrT="[Tekst]"/>
      <dgm:spPr/>
      <dgm:t>
        <a:bodyPr/>
        <a:lstStyle/>
        <a:p>
          <a:r>
            <a:rPr lang="nl-NL" dirty="0"/>
            <a:t>Volume Zorggebruik</a:t>
          </a:r>
        </a:p>
      </dgm:t>
    </dgm:pt>
    <dgm:pt modelId="{161D0AF4-1810-2244-8CEF-DEA0E2014DFE}" type="parTrans" cxnId="{59D2731F-B435-E94A-B756-282E6650480F}">
      <dgm:prSet/>
      <dgm:spPr/>
      <dgm:t>
        <a:bodyPr/>
        <a:lstStyle/>
        <a:p>
          <a:endParaRPr lang="nl-NL"/>
        </a:p>
      </dgm:t>
    </dgm:pt>
    <dgm:pt modelId="{3D821385-A709-E64F-9E62-F4F2FF77FA7F}" type="sibTrans" cxnId="{59D2731F-B435-E94A-B756-282E6650480F}">
      <dgm:prSet/>
      <dgm:spPr/>
      <dgm:t>
        <a:bodyPr/>
        <a:lstStyle/>
        <a:p>
          <a:endParaRPr lang="nl-NL"/>
        </a:p>
      </dgm:t>
    </dgm:pt>
    <dgm:pt modelId="{88568C5B-1987-B64E-971D-F62D7AAA1694}">
      <dgm:prSet phldrT="[Tekst]"/>
      <dgm:spPr/>
      <dgm:t>
        <a:bodyPr/>
        <a:lstStyle/>
        <a:p>
          <a:r>
            <a:rPr lang="nl-NL" dirty="0"/>
            <a:t>Aantal poliklinische bezoeken in een jaar</a:t>
          </a:r>
        </a:p>
      </dgm:t>
    </dgm:pt>
    <dgm:pt modelId="{5E795C64-0D15-1741-B7B9-F97E4C04F100}" type="parTrans" cxnId="{E99E3192-BC75-B14B-BC64-F4BA663132C6}">
      <dgm:prSet/>
      <dgm:spPr/>
      <dgm:t>
        <a:bodyPr/>
        <a:lstStyle/>
        <a:p>
          <a:endParaRPr lang="nl-NL"/>
        </a:p>
      </dgm:t>
    </dgm:pt>
    <dgm:pt modelId="{DE907F91-3CCA-2A49-B2E7-602EB6EA4E34}" type="sibTrans" cxnId="{E99E3192-BC75-B14B-BC64-F4BA663132C6}">
      <dgm:prSet/>
      <dgm:spPr/>
      <dgm:t>
        <a:bodyPr/>
        <a:lstStyle/>
        <a:p>
          <a:endParaRPr lang="nl-NL"/>
        </a:p>
      </dgm:t>
    </dgm:pt>
    <dgm:pt modelId="{8F45B6AB-375F-7A49-840B-B097EE47B560}">
      <dgm:prSet phldrT="[Tekst]"/>
      <dgm:spPr/>
      <dgm:t>
        <a:bodyPr/>
        <a:lstStyle/>
        <a:p>
          <a:r>
            <a:rPr lang="nl-NL" dirty="0"/>
            <a:t>Aantal opnames in een jaar</a:t>
          </a:r>
        </a:p>
      </dgm:t>
    </dgm:pt>
    <dgm:pt modelId="{4950AB00-952B-064D-9F42-8DE4F60137D6}" type="parTrans" cxnId="{1B983D37-1D20-2A46-9E56-0DA7F07E90AA}">
      <dgm:prSet/>
      <dgm:spPr/>
      <dgm:t>
        <a:bodyPr/>
        <a:lstStyle/>
        <a:p>
          <a:endParaRPr lang="nl-NL"/>
        </a:p>
      </dgm:t>
    </dgm:pt>
    <dgm:pt modelId="{9CDDF02C-8C5C-4F49-B3F9-A761CC9F01A5}" type="sibTrans" cxnId="{1B983D37-1D20-2A46-9E56-0DA7F07E90AA}">
      <dgm:prSet/>
      <dgm:spPr/>
      <dgm:t>
        <a:bodyPr/>
        <a:lstStyle/>
        <a:p>
          <a:endParaRPr lang="nl-NL"/>
        </a:p>
      </dgm:t>
    </dgm:pt>
    <dgm:pt modelId="{BC37EACC-A37F-B342-B866-D98F00D6D53D}">
      <dgm:prSet phldrT="[Tekst]"/>
      <dgm:spPr/>
      <dgm:t>
        <a:bodyPr/>
        <a:lstStyle/>
        <a:p>
          <a:r>
            <a:rPr lang="nl-NL" dirty="0"/>
            <a:t>Kosten Zorggebruik</a:t>
          </a:r>
        </a:p>
      </dgm:t>
    </dgm:pt>
    <dgm:pt modelId="{66240484-29A2-4B4F-B2D1-67CCA29DA56F}" type="parTrans" cxnId="{3852D09C-586D-1F49-A8E2-2EB06F415B93}">
      <dgm:prSet/>
      <dgm:spPr/>
      <dgm:t>
        <a:bodyPr/>
        <a:lstStyle/>
        <a:p>
          <a:endParaRPr lang="nl-NL"/>
        </a:p>
      </dgm:t>
    </dgm:pt>
    <dgm:pt modelId="{C312CC74-37F7-D444-BCFA-BC9D981E61F5}" type="sibTrans" cxnId="{3852D09C-586D-1F49-A8E2-2EB06F415B93}">
      <dgm:prSet/>
      <dgm:spPr/>
      <dgm:t>
        <a:bodyPr/>
        <a:lstStyle/>
        <a:p>
          <a:endParaRPr lang="nl-NL"/>
        </a:p>
      </dgm:t>
    </dgm:pt>
    <dgm:pt modelId="{9960AE8F-23A7-5446-9F7D-A4ED55C08DFA}">
      <dgm:prSet phldrT="[Tekst]"/>
      <dgm:spPr/>
      <dgm:t>
        <a:bodyPr/>
        <a:lstStyle/>
        <a:p>
          <a:r>
            <a:rPr lang="nl-NL" dirty="0"/>
            <a:t>Behoren tot de top-X% van de kostenpiramide voor een bepaalde tijd</a:t>
          </a:r>
        </a:p>
      </dgm:t>
    </dgm:pt>
    <dgm:pt modelId="{0332698E-8101-4444-8C79-F218E39E9DA5}" type="parTrans" cxnId="{3E9F5F85-E591-FD47-8D8F-78B697B1D010}">
      <dgm:prSet/>
      <dgm:spPr/>
      <dgm:t>
        <a:bodyPr/>
        <a:lstStyle/>
        <a:p>
          <a:endParaRPr lang="nl-NL"/>
        </a:p>
      </dgm:t>
    </dgm:pt>
    <dgm:pt modelId="{4AD607A7-E94A-584F-8C5C-157ADB1227EA}" type="sibTrans" cxnId="{3E9F5F85-E591-FD47-8D8F-78B697B1D010}">
      <dgm:prSet/>
      <dgm:spPr/>
      <dgm:t>
        <a:bodyPr/>
        <a:lstStyle/>
        <a:p>
          <a:endParaRPr lang="nl-NL"/>
        </a:p>
      </dgm:t>
    </dgm:pt>
    <dgm:pt modelId="{2037B5BB-E889-4D42-B9C9-C8496E216175}">
      <dgm:prSet phldrT="[Tekst]"/>
      <dgm:spPr/>
      <dgm:t>
        <a:bodyPr/>
        <a:lstStyle/>
        <a:p>
          <a:r>
            <a:rPr lang="nl-NL" dirty="0"/>
            <a:t>Totale zorgkosten per tijdseenheid</a:t>
          </a:r>
        </a:p>
      </dgm:t>
    </dgm:pt>
    <dgm:pt modelId="{73A0C64B-283B-3B4C-B8E4-D447028F8EFE}" type="parTrans" cxnId="{4FD6BB03-941B-974C-96D8-BC534D03802E}">
      <dgm:prSet/>
      <dgm:spPr/>
      <dgm:t>
        <a:bodyPr/>
        <a:lstStyle/>
        <a:p>
          <a:endParaRPr lang="nl-NL"/>
        </a:p>
      </dgm:t>
    </dgm:pt>
    <dgm:pt modelId="{623F527A-0170-DC40-9764-85FB66017509}" type="sibTrans" cxnId="{4FD6BB03-941B-974C-96D8-BC534D03802E}">
      <dgm:prSet/>
      <dgm:spPr/>
      <dgm:t>
        <a:bodyPr/>
        <a:lstStyle/>
        <a:p>
          <a:endParaRPr lang="nl-NL"/>
        </a:p>
      </dgm:t>
    </dgm:pt>
    <dgm:pt modelId="{B511ECE5-B738-714C-9710-CF334B999392}" type="pres">
      <dgm:prSet presAssocID="{132C9826-E908-024E-AABF-09AD13BBA7CD}" presName="theList" presStyleCnt="0">
        <dgm:presLayoutVars>
          <dgm:dir/>
          <dgm:animLvl val="lvl"/>
          <dgm:resizeHandles val="exact"/>
        </dgm:presLayoutVars>
      </dgm:prSet>
      <dgm:spPr/>
    </dgm:pt>
    <dgm:pt modelId="{AEB83A87-4CD5-B844-985A-2B8E0358FAA2}" type="pres">
      <dgm:prSet presAssocID="{8AAF851B-1D4C-B545-A191-F41BFB47819B}" presName="compNode" presStyleCnt="0"/>
      <dgm:spPr/>
    </dgm:pt>
    <dgm:pt modelId="{23AAD815-6A01-8D46-AA63-893F21D45B45}" type="pres">
      <dgm:prSet presAssocID="{8AAF851B-1D4C-B545-A191-F41BFB47819B}" presName="aNode" presStyleLbl="bgShp" presStyleIdx="0" presStyleCnt="3"/>
      <dgm:spPr/>
    </dgm:pt>
    <dgm:pt modelId="{322F0EA4-518A-8345-80DB-C516B557A33E}" type="pres">
      <dgm:prSet presAssocID="{8AAF851B-1D4C-B545-A191-F41BFB47819B}" presName="textNode" presStyleLbl="bgShp" presStyleIdx="0" presStyleCnt="3"/>
      <dgm:spPr/>
    </dgm:pt>
    <dgm:pt modelId="{31AC2095-13EF-5841-927B-D9A9C0742DC0}" type="pres">
      <dgm:prSet presAssocID="{8AAF851B-1D4C-B545-A191-F41BFB47819B}" presName="compChildNode" presStyleCnt="0"/>
      <dgm:spPr/>
    </dgm:pt>
    <dgm:pt modelId="{A469220E-5759-C845-93FE-F121CE4CF1AA}" type="pres">
      <dgm:prSet presAssocID="{8AAF851B-1D4C-B545-A191-F41BFB47819B}" presName="theInnerList" presStyleCnt="0"/>
      <dgm:spPr/>
    </dgm:pt>
    <dgm:pt modelId="{94048849-555E-B742-BD4A-3339BCF43131}" type="pres">
      <dgm:prSet presAssocID="{F386C58F-C8A4-6541-84BC-9A843D351AAE}" presName="childNode" presStyleLbl="node1" presStyleIdx="0" presStyleCnt="6">
        <dgm:presLayoutVars>
          <dgm:bulletEnabled val="1"/>
        </dgm:presLayoutVars>
      </dgm:prSet>
      <dgm:spPr/>
    </dgm:pt>
    <dgm:pt modelId="{27DFF917-A985-CE44-B7A3-72704FC416AA}" type="pres">
      <dgm:prSet presAssocID="{F386C58F-C8A4-6541-84BC-9A843D351AAE}" presName="aSpace2" presStyleCnt="0"/>
      <dgm:spPr/>
    </dgm:pt>
    <dgm:pt modelId="{E9938A1F-532D-904B-9624-FF1FF1227F8F}" type="pres">
      <dgm:prSet presAssocID="{B0642E07-E88A-8646-B9CA-50D8694A19F5}" presName="childNode" presStyleLbl="node1" presStyleIdx="1" presStyleCnt="6">
        <dgm:presLayoutVars>
          <dgm:bulletEnabled val="1"/>
        </dgm:presLayoutVars>
      </dgm:prSet>
      <dgm:spPr/>
    </dgm:pt>
    <dgm:pt modelId="{939797AA-BBF2-7249-AD65-B6894DB68156}" type="pres">
      <dgm:prSet presAssocID="{8AAF851B-1D4C-B545-A191-F41BFB47819B}" presName="aSpace" presStyleCnt="0"/>
      <dgm:spPr/>
    </dgm:pt>
    <dgm:pt modelId="{837BCA2E-101E-BD4B-9452-04C0C4544919}" type="pres">
      <dgm:prSet presAssocID="{240CCE28-7D01-7243-94BA-576B47E7404C}" presName="compNode" presStyleCnt="0"/>
      <dgm:spPr/>
    </dgm:pt>
    <dgm:pt modelId="{36F3884B-3F45-DA4D-AC8A-48E6249415A1}" type="pres">
      <dgm:prSet presAssocID="{240CCE28-7D01-7243-94BA-576B47E7404C}" presName="aNode" presStyleLbl="bgShp" presStyleIdx="1" presStyleCnt="3"/>
      <dgm:spPr/>
    </dgm:pt>
    <dgm:pt modelId="{2BA75865-CBB1-6548-82D9-A7E9B3B76ABB}" type="pres">
      <dgm:prSet presAssocID="{240CCE28-7D01-7243-94BA-576B47E7404C}" presName="textNode" presStyleLbl="bgShp" presStyleIdx="1" presStyleCnt="3"/>
      <dgm:spPr/>
    </dgm:pt>
    <dgm:pt modelId="{9A653FAB-6409-8C41-9105-20E2A4FFE646}" type="pres">
      <dgm:prSet presAssocID="{240CCE28-7D01-7243-94BA-576B47E7404C}" presName="compChildNode" presStyleCnt="0"/>
      <dgm:spPr/>
    </dgm:pt>
    <dgm:pt modelId="{59324551-1334-1E49-B9AC-F5F3DB4FB8C1}" type="pres">
      <dgm:prSet presAssocID="{240CCE28-7D01-7243-94BA-576B47E7404C}" presName="theInnerList" presStyleCnt="0"/>
      <dgm:spPr/>
    </dgm:pt>
    <dgm:pt modelId="{4C70AD65-DD55-A243-A90C-33BB1FCA72DE}" type="pres">
      <dgm:prSet presAssocID="{88568C5B-1987-B64E-971D-F62D7AAA1694}" presName="childNode" presStyleLbl="node1" presStyleIdx="2" presStyleCnt="6">
        <dgm:presLayoutVars>
          <dgm:bulletEnabled val="1"/>
        </dgm:presLayoutVars>
      </dgm:prSet>
      <dgm:spPr/>
    </dgm:pt>
    <dgm:pt modelId="{B8AFF84C-C10D-A748-8BA4-7621A1921380}" type="pres">
      <dgm:prSet presAssocID="{88568C5B-1987-B64E-971D-F62D7AAA1694}" presName="aSpace2" presStyleCnt="0"/>
      <dgm:spPr/>
    </dgm:pt>
    <dgm:pt modelId="{E8B473A3-B4C2-D142-A178-8280AFF2F887}" type="pres">
      <dgm:prSet presAssocID="{8F45B6AB-375F-7A49-840B-B097EE47B560}" presName="childNode" presStyleLbl="node1" presStyleIdx="3" presStyleCnt="6">
        <dgm:presLayoutVars>
          <dgm:bulletEnabled val="1"/>
        </dgm:presLayoutVars>
      </dgm:prSet>
      <dgm:spPr/>
    </dgm:pt>
    <dgm:pt modelId="{2FAEF1A2-19EE-B246-8D24-A5176AAAFBE7}" type="pres">
      <dgm:prSet presAssocID="{240CCE28-7D01-7243-94BA-576B47E7404C}" presName="aSpace" presStyleCnt="0"/>
      <dgm:spPr/>
    </dgm:pt>
    <dgm:pt modelId="{5CA30B81-A8E1-7245-B11E-12BCC6F64D6C}" type="pres">
      <dgm:prSet presAssocID="{BC37EACC-A37F-B342-B866-D98F00D6D53D}" presName="compNode" presStyleCnt="0"/>
      <dgm:spPr/>
    </dgm:pt>
    <dgm:pt modelId="{BE27A0BB-EA5E-5E49-BBEC-8B2E6C37EC51}" type="pres">
      <dgm:prSet presAssocID="{BC37EACC-A37F-B342-B866-D98F00D6D53D}" presName="aNode" presStyleLbl="bgShp" presStyleIdx="2" presStyleCnt="3"/>
      <dgm:spPr/>
    </dgm:pt>
    <dgm:pt modelId="{02B64243-0F09-6B43-9A71-73B0B4AE1392}" type="pres">
      <dgm:prSet presAssocID="{BC37EACC-A37F-B342-B866-D98F00D6D53D}" presName="textNode" presStyleLbl="bgShp" presStyleIdx="2" presStyleCnt="3"/>
      <dgm:spPr/>
    </dgm:pt>
    <dgm:pt modelId="{DB36DB38-C337-1540-8BD8-A95582C33698}" type="pres">
      <dgm:prSet presAssocID="{BC37EACC-A37F-B342-B866-D98F00D6D53D}" presName="compChildNode" presStyleCnt="0"/>
      <dgm:spPr/>
    </dgm:pt>
    <dgm:pt modelId="{71DEF138-50C5-0B44-9467-BBE8F503D3B7}" type="pres">
      <dgm:prSet presAssocID="{BC37EACC-A37F-B342-B866-D98F00D6D53D}" presName="theInnerList" presStyleCnt="0"/>
      <dgm:spPr/>
    </dgm:pt>
    <dgm:pt modelId="{F46F1E3B-71E0-D441-ABB8-9074620DAE1F}" type="pres">
      <dgm:prSet presAssocID="{9960AE8F-23A7-5446-9F7D-A4ED55C08DFA}" presName="childNode" presStyleLbl="node1" presStyleIdx="4" presStyleCnt="6">
        <dgm:presLayoutVars>
          <dgm:bulletEnabled val="1"/>
        </dgm:presLayoutVars>
      </dgm:prSet>
      <dgm:spPr/>
    </dgm:pt>
    <dgm:pt modelId="{7CF59A60-9670-3644-AF76-CD0523D48BCA}" type="pres">
      <dgm:prSet presAssocID="{9960AE8F-23A7-5446-9F7D-A4ED55C08DFA}" presName="aSpace2" presStyleCnt="0"/>
      <dgm:spPr/>
    </dgm:pt>
    <dgm:pt modelId="{E9E37F93-07CB-3A48-B988-7B07C3DA2B17}" type="pres">
      <dgm:prSet presAssocID="{2037B5BB-E889-4D42-B9C9-C8496E216175}" presName="childNode" presStyleLbl="node1" presStyleIdx="5" presStyleCnt="6">
        <dgm:presLayoutVars>
          <dgm:bulletEnabled val="1"/>
        </dgm:presLayoutVars>
      </dgm:prSet>
      <dgm:spPr/>
    </dgm:pt>
  </dgm:ptLst>
  <dgm:cxnLst>
    <dgm:cxn modelId="{B46B3601-AE26-7941-82BE-EAD9A7AA3F10}" type="presOf" srcId="{8AAF851B-1D4C-B545-A191-F41BFB47819B}" destId="{23AAD815-6A01-8D46-AA63-893F21D45B45}" srcOrd="0" destOrd="0" presId="urn:microsoft.com/office/officeart/2005/8/layout/lProcess2"/>
    <dgm:cxn modelId="{4FD6BB03-941B-974C-96D8-BC534D03802E}" srcId="{BC37EACC-A37F-B342-B866-D98F00D6D53D}" destId="{2037B5BB-E889-4D42-B9C9-C8496E216175}" srcOrd="1" destOrd="0" parTransId="{73A0C64B-283B-3B4C-B8E4-D447028F8EFE}" sibTransId="{623F527A-0170-DC40-9764-85FB66017509}"/>
    <dgm:cxn modelId="{8205D61C-3E8B-B14B-9CE1-5E73CB5E9CAF}" srcId="{8AAF851B-1D4C-B545-A191-F41BFB47819B}" destId="{F386C58F-C8A4-6541-84BC-9A843D351AAE}" srcOrd="0" destOrd="0" parTransId="{BA50FF6B-3C7B-5F41-9EFD-D731AE4A2E72}" sibTransId="{70927BDE-8192-944F-8490-687284260A5C}"/>
    <dgm:cxn modelId="{59D2731F-B435-E94A-B756-282E6650480F}" srcId="{132C9826-E908-024E-AABF-09AD13BBA7CD}" destId="{240CCE28-7D01-7243-94BA-576B47E7404C}" srcOrd="1" destOrd="0" parTransId="{161D0AF4-1810-2244-8CEF-DEA0E2014DFE}" sibTransId="{3D821385-A709-E64F-9E62-F4F2FF77FA7F}"/>
    <dgm:cxn modelId="{2B185B27-22FF-384C-AABC-D8D53047615B}" type="presOf" srcId="{8F45B6AB-375F-7A49-840B-B097EE47B560}" destId="{E8B473A3-B4C2-D142-A178-8280AFF2F887}" srcOrd="0" destOrd="0" presId="urn:microsoft.com/office/officeart/2005/8/layout/lProcess2"/>
    <dgm:cxn modelId="{C5F93228-CE8A-9E4B-81B9-54C40B34C13A}" type="presOf" srcId="{F386C58F-C8A4-6541-84BC-9A843D351AAE}" destId="{94048849-555E-B742-BD4A-3339BCF43131}" srcOrd="0" destOrd="0" presId="urn:microsoft.com/office/officeart/2005/8/layout/lProcess2"/>
    <dgm:cxn modelId="{2CCDB928-9D0E-1B4F-A86C-A37B370437F6}" type="presOf" srcId="{8AAF851B-1D4C-B545-A191-F41BFB47819B}" destId="{322F0EA4-518A-8345-80DB-C516B557A33E}" srcOrd="1" destOrd="0" presId="urn:microsoft.com/office/officeart/2005/8/layout/lProcess2"/>
    <dgm:cxn modelId="{6D31CD33-E185-E44E-8574-13B14226EBE9}" type="presOf" srcId="{132C9826-E908-024E-AABF-09AD13BBA7CD}" destId="{B511ECE5-B738-714C-9710-CF334B999392}" srcOrd="0" destOrd="0" presId="urn:microsoft.com/office/officeart/2005/8/layout/lProcess2"/>
    <dgm:cxn modelId="{1B983D37-1D20-2A46-9E56-0DA7F07E90AA}" srcId="{240CCE28-7D01-7243-94BA-576B47E7404C}" destId="{8F45B6AB-375F-7A49-840B-B097EE47B560}" srcOrd="1" destOrd="0" parTransId="{4950AB00-952B-064D-9F42-8DE4F60137D6}" sibTransId="{9CDDF02C-8C5C-4F49-B3F9-A761CC9F01A5}"/>
    <dgm:cxn modelId="{76871248-9ACF-3F4C-8F5B-3AAFE1194839}" srcId="{8AAF851B-1D4C-B545-A191-F41BFB47819B}" destId="{B0642E07-E88A-8646-B9CA-50D8694A19F5}" srcOrd="1" destOrd="0" parTransId="{E67EFC98-550D-7640-B263-AB06726C2D8D}" sibTransId="{4248E7D7-B203-B444-AF6B-29A84B5777CA}"/>
    <dgm:cxn modelId="{2719665A-DB0E-B74B-9D09-AE508D0949CF}" srcId="{132C9826-E908-024E-AABF-09AD13BBA7CD}" destId="{8AAF851B-1D4C-B545-A191-F41BFB47819B}" srcOrd="0" destOrd="0" parTransId="{34CDC45F-9749-AF48-9A29-8D15762D6551}" sibTransId="{FEA07058-CF14-3640-98D8-FCF37D6A86B4}"/>
    <dgm:cxn modelId="{3D66A172-362F-114B-9E1C-A9192AB76F47}" type="presOf" srcId="{88568C5B-1987-B64E-971D-F62D7AAA1694}" destId="{4C70AD65-DD55-A243-A90C-33BB1FCA72DE}" srcOrd="0" destOrd="0" presId="urn:microsoft.com/office/officeart/2005/8/layout/lProcess2"/>
    <dgm:cxn modelId="{47DF857C-CF91-3144-9F2C-C2F1BD838DC6}" type="presOf" srcId="{240CCE28-7D01-7243-94BA-576B47E7404C}" destId="{36F3884B-3F45-DA4D-AC8A-48E6249415A1}" srcOrd="0" destOrd="0" presId="urn:microsoft.com/office/officeart/2005/8/layout/lProcess2"/>
    <dgm:cxn modelId="{C34BD683-3C23-434C-A89B-8AB9C5CB0EDC}" type="presOf" srcId="{9960AE8F-23A7-5446-9F7D-A4ED55C08DFA}" destId="{F46F1E3B-71E0-D441-ABB8-9074620DAE1F}" srcOrd="0" destOrd="0" presId="urn:microsoft.com/office/officeart/2005/8/layout/lProcess2"/>
    <dgm:cxn modelId="{3E9F5F85-E591-FD47-8D8F-78B697B1D010}" srcId="{BC37EACC-A37F-B342-B866-D98F00D6D53D}" destId="{9960AE8F-23A7-5446-9F7D-A4ED55C08DFA}" srcOrd="0" destOrd="0" parTransId="{0332698E-8101-4444-8C79-F218E39E9DA5}" sibTransId="{4AD607A7-E94A-584F-8C5C-157ADB1227EA}"/>
    <dgm:cxn modelId="{A5AF6B90-582B-4242-8883-B96A2B86E96E}" type="presOf" srcId="{BC37EACC-A37F-B342-B866-D98F00D6D53D}" destId="{02B64243-0F09-6B43-9A71-73B0B4AE1392}" srcOrd="1" destOrd="0" presId="urn:microsoft.com/office/officeart/2005/8/layout/lProcess2"/>
    <dgm:cxn modelId="{E99E3192-BC75-B14B-BC64-F4BA663132C6}" srcId="{240CCE28-7D01-7243-94BA-576B47E7404C}" destId="{88568C5B-1987-B64E-971D-F62D7AAA1694}" srcOrd="0" destOrd="0" parTransId="{5E795C64-0D15-1741-B7B9-F97E4C04F100}" sibTransId="{DE907F91-3CCA-2A49-B2E7-602EB6EA4E34}"/>
    <dgm:cxn modelId="{3852D09C-586D-1F49-A8E2-2EB06F415B93}" srcId="{132C9826-E908-024E-AABF-09AD13BBA7CD}" destId="{BC37EACC-A37F-B342-B866-D98F00D6D53D}" srcOrd="2" destOrd="0" parTransId="{66240484-29A2-4B4F-B2D1-67CCA29DA56F}" sibTransId="{C312CC74-37F7-D444-BCFA-BC9D981E61F5}"/>
    <dgm:cxn modelId="{EB39E99D-D4FE-FC40-AD0C-A2253F67EB8C}" type="presOf" srcId="{B0642E07-E88A-8646-B9CA-50D8694A19F5}" destId="{E9938A1F-532D-904B-9624-FF1FF1227F8F}" srcOrd="0" destOrd="0" presId="urn:microsoft.com/office/officeart/2005/8/layout/lProcess2"/>
    <dgm:cxn modelId="{8CEA0CA4-54C3-4D4C-A527-491CF43FB907}" type="presOf" srcId="{240CCE28-7D01-7243-94BA-576B47E7404C}" destId="{2BA75865-CBB1-6548-82D9-A7E9B3B76ABB}" srcOrd="1" destOrd="0" presId="urn:microsoft.com/office/officeart/2005/8/layout/lProcess2"/>
    <dgm:cxn modelId="{0E2DBED0-C45D-5045-92DD-19EBE3DD75EE}" type="presOf" srcId="{2037B5BB-E889-4D42-B9C9-C8496E216175}" destId="{E9E37F93-07CB-3A48-B988-7B07C3DA2B17}" srcOrd="0" destOrd="0" presId="urn:microsoft.com/office/officeart/2005/8/layout/lProcess2"/>
    <dgm:cxn modelId="{CAC6BAF0-5AE8-FF4C-9013-FEE533CC39E4}" type="presOf" srcId="{BC37EACC-A37F-B342-B866-D98F00D6D53D}" destId="{BE27A0BB-EA5E-5E49-BBEC-8B2E6C37EC51}" srcOrd="0" destOrd="0" presId="urn:microsoft.com/office/officeart/2005/8/layout/lProcess2"/>
    <dgm:cxn modelId="{7598A860-5A70-8444-8EAB-DABAE42D9368}" type="presParOf" srcId="{B511ECE5-B738-714C-9710-CF334B999392}" destId="{AEB83A87-4CD5-B844-985A-2B8E0358FAA2}" srcOrd="0" destOrd="0" presId="urn:microsoft.com/office/officeart/2005/8/layout/lProcess2"/>
    <dgm:cxn modelId="{5595B716-52B9-AF4D-A727-09C9082E63DA}" type="presParOf" srcId="{AEB83A87-4CD5-B844-985A-2B8E0358FAA2}" destId="{23AAD815-6A01-8D46-AA63-893F21D45B45}" srcOrd="0" destOrd="0" presId="urn:microsoft.com/office/officeart/2005/8/layout/lProcess2"/>
    <dgm:cxn modelId="{48B16D44-EFCE-0149-B20C-0AF69DC0F2A6}" type="presParOf" srcId="{AEB83A87-4CD5-B844-985A-2B8E0358FAA2}" destId="{322F0EA4-518A-8345-80DB-C516B557A33E}" srcOrd="1" destOrd="0" presId="urn:microsoft.com/office/officeart/2005/8/layout/lProcess2"/>
    <dgm:cxn modelId="{93C910A3-852C-2447-B358-3750725EB25E}" type="presParOf" srcId="{AEB83A87-4CD5-B844-985A-2B8E0358FAA2}" destId="{31AC2095-13EF-5841-927B-D9A9C0742DC0}" srcOrd="2" destOrd="0" presId="urn:microsoft.com/office/officeart/2005/8/layout/lProcess2"/>
    <dgm:cxn modelId="{F756B716-9233-A340-841A-E9DED0C121DF}" type="presParOf" srcId="{31AC2095-13EF-5841-927B-D9A9C0742DC0}" destId="{A469220E-5759-C845-93FE-F121CE4CF1AA}" srcOrd="0" destOrd="0" presId="urn:microsoft.com/office/officeart/2005/8/layout/lProcess2"/>
    <dgm:cxn modelId="{8CFDE2ED-5BEF-3A49-9FF9-0134B5622696}" type="presParOf" srcId="{A469220E-5759-C845-93FE-F121CE4CF1AA}" destId="{94048849-555E-B742-BD4A-3339BCF43131}" srcOrd="0" destOrd="0" presId="urn:microsoft.com/office/officeart/2005/8/layout/lProcess2"/>
    <dgm:cxn modelId="{521A5BB7-2368-D341-A2FE-ECBABFEF2426}" type="presParOf" srcId="{A469220E-5759-C845-93FE-F121CE4CF1AA}" destId="{27DFF917-A985-CE44-B7A3-72704FC416AA}" srcOrd="1" destOrd="0" presId="urn:microsoft.com/office/officeart/2005/8/layout/lProcess2"/>
    <dgm:cxn modelId="{8A76DF24-C30A-5242-9171-9400FE5EE29E}" type="presParOf" srcId="{A469220E-5759-C845-93FE-F121CE4CF1AA}" destId="{E9938A1F-532D-904B-9624-FF1FF1227F8F}" srcOrd="2" destOrd="0" presId="urn:microsoft.com/office/officeart/2005/8/layout/lProcess2"/>
    <dgm:cxn modelId="{8D47DB0F-F422-0D45-AFD2-AD29FDEAAA09}" type="presParOf" srcId="{B511ECE5-B738-714C-9710-CF334B999392}" destId="{939797AA-BBF2-7249-AD65-B6894DB68156}" srcOrd="1" destOrd="0" presId="urn:microsoft.com/office/officeart/2005/8/layout/lProcess2"/>
    <dgm:cxn modelId="{33D6F997-2175-6942-BFDA-F2E03A438CFB}" type="presParOf" srcId="{B511ECE5-B738-714C-9710-CF334B999392}" destId="{837BCA2E-101E-BD4B-9452-04C0C4544919}" srcOrd="2" destOrd="0" presId="urn:microsoft.com/office/officeart/2005/8/layout/lProcess2"/>
    <dgm:cxn modelId="{3F80DA36-B17F-2349-A28A-29FCE935AD17}" type="presParOf" srcId="{837BCA2E-101E-BD4B-9452-04C0C4544919}" destId="{36F3884B-3F45-DA4D-AC8A-48E6249415A1}" srcOrd="0" destOrd="0" presId="urn:microsoft.com/office/officeart/2005/8/layout/lProcess2"/>
    <dgm:cxn modelId="{98986C21-1455-F64A-9DF4-8D8C7964D939}" type="presParOf" srcId="{837BCA2E-101E-BD4B-9452-04C0C4544919}" destId="{2BA75865-CBB1-6548-82D9-A7E9B3B76ABB}" srcOrd="1" destOrd="0" presId="urn:microsoft.com/office/officeart/2005/8/layout/lProcess2"/>
    <dgm:cxn modelId="{FA646276-E983-9747-87CD-19FE1E17135E}" type="presParOf" srcId="{837BCA2E-101E-BD4B-9452-04C0C4544919}" destId="{9A653FAB-6409-8C41-9105-20E2A4FFE646}" srcOrd="2" destOrd="0" presId="urn:microsoft.com/office/officeart/2005/8/layout/lProcess2"/>
    <dgm:cxn modelId="{7C1F2984-A6B9-3248-9D88-792B0E94B5F8}" type="presParOf" srcId="{9A653FAB-6409-8C41-9105-20E2A4FFE646}" destId="{59324551-1334-1E49-B9AC-F5F3DB4FB8C1}" srcOrd="0" destOrd="0" presId="urn:microsoft.com/office/officeart/2005/8/layout/lProcess2"/>
    <dgm:cxn modelId="{F1B0A654-BF0C-BE4D-AAEB-0AC14E1D7627}" type="presParOf" srcId="{59324551-1334-1E49-B9AC-F5F3DB4FB8C1}" destId="{4C70AD65-DD55-A243-A90C-33BB1FCA72DE}" srcOrd="0" destOrd="0" presId="urn:microsoft.com/office/officeart/2005/8/layout/lProcess2"/>
    <dgm:cxn modelId="{4E45BDF5-24EB-D14E-9CBD-7F4001B9BDC7}" type="presParOf" srcId="{59324551-1334-1E49-B9AC-F5F3DB4FB8C1}" destId="{B8AFF84C-C10D-A748-8BA4-7621A1921380}" srcOrd="1" destOrd="0" presId="urn:microsoft.com/office/officeart/2005/8/layout/lProcess2"/>
    <dgm:cxn modelId="{9E390443-75D5-A249-827F-5BFA4AF17741}" type="presParOf" srcId="{59324551-1334-1E49-B9AC-F5F3DB4FB8C1}" destId="{E8B473A3-B4C2-D142-A178-8280AFF2F887}" srcOrd="2" destOrd="0" presId="urn:microsoft.com/office/officeart/2005/8/layout/lProcess2"/>
    <dgm:cxn modelId="{DBEE0FD1-61A0-B34D-9E4E-BE2CDA631355}" type="presParOf" srcId="{B511ECE5-B738-714C-9710-CF334B999392}" destId="{2FAEF1A2-19EE-B246-8D24-A5176AAAFBE7}" srcOrd="3" destOrd="0" presId="urn:microsoft.com/office/officeart/2005/8/layout/lProcess2"/>
    <dgm:cxn modelId="{447CBAEE-0B05-3641-A0E7-EA3CAD7D7A8B}" type="presParOf" srcId="{B511ECE5-B738-714C-9710-CF334B999392}" destId="{5CA30B81-A8E1-7245-B11E-12BCC6F64D6C}" srcOrd="4" destOrd="0" presId="urn:microsoft.com/office/officeart/2005/8/layout/lProcess2"/>
    <dgm:cxn modelId="{A6E9F2A6-7C49-1C4D-ABD2-F01FA68FF64A}" type="presParOf" srcId="{5CA30B81-A8E1-7245-B11E-12BCC6F64D6C}" destId="{BE27A0BB-EA5E-5E49-BBEC-8B2E6C37EC51}" srcOrd="0" destOrd="0" presId="urn:microsoft.com/office/officeart/2005/8/layout/lProcess2"/>
    <dgm:cxn modelId="{FA35EB59-57D0-E347-89CE-BB18E917CA1A}" type="presParOf" srcId="{5CA30B81-A8E1-7245-B11E-12BCC6F64D6C}" destId="{02B64243-0F09-6B43-9A71-73B0B4AE1392}" srcOrd="1" destOrd="0" presId="urn:microsoft.com/office/officeart/2005/8/layout/lProcess2"/>
    <dgm:cxn modelId="{9F8F0A13-84F4-1F47-AAEC-319A3499CB82}" type="presParOf" srcId="{5CA30B81-A8E1-7245-B11E-12BCC6F64D6C}" destId="{DB36DB38-C337-1540-8BD8-A95582C33698}" srcOrd="2" destOrd="0" presId="urn:microsoft.com/office/officeart/2005/8/layout/lProcess2"/>
    <dgm:cxn modelId="{3171DA68-8894-CB40-A8E1-3B0095A276B0}" type="presParOf" srcId="{DB36DB38-C337-1540-8BD8-A95582C33698}" destId="{71DEF138-50C5-0B44-9467-BBE8F503D3B7}" srcOrd="0" destOrd="0" presId="urn:microsoft.com/office/officeart/2005/8/layout/lProcess2"/>
    <dgm:cxn modelId="{C5D4EF37-1A3A-304E-A1F3-90CC3309F2A3}" type="presParOf" srcId="{71DEF138-50C5-0B44-9467-BBE8F503D3B7}" destId="{F46F1E3B-71E0-D441-ABB8-9074620DAE1F}" srcOrd="0" destOrd="0" presId="urn:microsoft.com/office/officeart/2005/8/layout/lProcess2"/>
    <dgm:cxn modelId="{87FFF186-7FE4-644D-B501-D31C6CA0EB16}" type="presParOf" srcId="{71DEF138-50C5-0B44-9467-BBE8F503D3B7}" destId="{7CF59A60-9670-3644-AF76-CD0523D48BCA}" srcOrd="1" destOrd="0" presId="urn:microsoft.com/office/officeart/2005/8/layout/lProcess2"/>
    <dgm:cxn modelId="{7AB95D14-F08C-7C4E-AF98-BEC6B15ACB19}" type="presParOf" srcId="{71DEF138-50C5-0B44-9467-BBE8F503D3B7}" destId="{E9E37F93-07CB-3A48-B988-7B07C3DA2B1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8096B-FD18-4510-AEE3-CBD729533F75}">
      <dsp:nvSpPr>
        <dsp:cNvPr id="0" name=""/>
        <dsp:cNvSpPr/>
      </dsp:nvSpPr>
      <dsp:spPr>
        <a:xfrm>
          <a:off x="29395" y="1452872"/>
          <a:ext cx="2269025" cy="232283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Inleiding</a:t>
          </a:r>
        </a:p>
      </dsp:txBody>
      <dsp:txXfrm>
        <a:off x="95852" y="1519329"/>
        <a:ext cx="2136111" cy="2189919"/>
      </dsp:txXfrm>
    </dsp:sp>
    <dsp:sp modelId="{3735EB4F-734A-4160-ADF8-78FC79F13213}">
      <dsp:nvSpPr>
        <dsp:cNvPr id="0" name=""/>
        <dsp:cNvSpPr/>
      </dsp:nvSpPr>
      <dsp:spPr>
        <a:xfrm rot="21595561">
          <a:off x="2519271" y="2330877"/>
          <a:ext cx="468204" cy="562718"/>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2519271" y="2443512"/>
        <a:ext cx="327743" cy="337630"/>
      </dsp:txXfrm>
    </dsp:sp>
    <dsp:sp modelId="{0993CCF3-7101-4863-887A-068CFA18AF90}">
      <dsp:nvSpPr>
        <dsp:cNvPr id="0" name=""/>
        <dsp:cNvSpPr/>
      </dsp:nvSpPr>
      <dsp:spPr>
        <a:xfrm>
          <a:off x="3181825" y="1452191"/>
          <a:ext cx="2269025" cy="2316053"/>
        </a:xfrm>
        <a:prstGeom prst="roundRect">
          <a:avLst>
            <a:gd name="adj" fmla="val 10000"/>
          </a:avLst>
        </a:prstGeom>
        <a:solidFill>
          <a:schemeClr val="accent2">
            <a:hueOff val="1401882"/>
            <a:satOff val="-25312"/>
            <a:lumOff val="-10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Herkennen van patiënten voor een MDB</a:t>
          </a:r>
        </a:p>
      </dsp:txBody>
      <dsp:txXfrm>
        <a:off x="3248282" y="1518648"/>
        <a:ext cx="2136111" cy="2183139"/>
      </dsp:txXfrm>
    </dsp:sp>
    <dsp:sp modelId="{20B2E312-78E9-4FEB-929E-6A9085E51041}">
      <dsp:nvSpPr>
        <dsp:cNvPr id="0" name=""/>
        <dsp:cNvSpPr/>
      </dsp:nvSpPr>
      <dsp:spPr>
        <a:xfrm>
          <a:off x="5677753" y="2328858"/>
          <a:ext cx="481033" cy="562718"/>
        </a:xfrm>
        <a:prstGeom prst="rightArrow">
          <a:avLst>
            <a:gd name="adj1" fmla="val 60000"/>
            <a:gd name="adj2" fmla="val 50000"/>
          </a:avLst>
        </a:prstGeom>
        <a:solidFill>
          <a:schemeClr val="accent2">
            <a:hueOff val="2102823"/>
            <a:satOff val="-37968"/>
            <a:lumOff val="-156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5677753" y="2441402"/>
        <a:ext cx="336723" cy="337630"/>
      </dsp:txXfrm>
    </dsp:sp>
    <dsp:sp modelId="{DDD93132-B226-43F7-B878-8DED323159BD}">
      <dsp:nvSpPr>
        <dsp:cNvPr id="0" name=""/>
        <dsp:cNvSpPr/>
      </dsp:nvSpPr>
      <dsp:spPr>
        <a:xfrm>
          <a:off x="6358461" y="1452191"/>
          <a:ext cx="2269025" cy="2316053"/>
        </a:xfrm>
        <a:prstGeom prst="roundRect">
          <a:avLst>
            <a:gd name="adj" fmla="val 10000"/>
          </a:avLst>
        </a:prstGeom>
        <a:solidFill>
          <a:schemeClr val="accent2">
            <a:hueOff val="2803764"/>
            <a:satOff val="-50623"/>
            <a:lumOff val="-20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Organisatie van een MDB</a:t>
          </a:r>
        </a:p>
      </dsp:txBody>
      <dsp:txXfrm>
        <a:off x="6424918" y="1518648"/>
        <a:ext cx="2136111" cy="2183139"/>
      </dsp:txXfrm>
    </dsp:sp>
    <dsp:sp modelId="{DEDED3BD-3BB9-4828-B5E3-398AF0CA0501}">
      <dsp:nvSpPr>
        <dsp:cNvPr id="0" name=""/>
        <dsp:cNvSpPr/>
      </dsp:nvSpPr>
      <dsp:spPr>
        <a:xfrm>
          <a:off x="8854389" y="2328858"/>
          <a:ext cx="481033" cy="562718"/>
        </a:xfrm>
        <a:prstGeom prst="rightArrow">
          <a:avLst>
            <a:gd name="adj1" fmla="val 60000"/>
            <a:gd name="adj2" fmla="val 50000"/>
          </a:avLst>
        </a:prstGeom>
        <a:solidFill>
          <a:schemeClr val="accent2">
            <a:hueOff val="4205645"/>
            <a:satOff val="-75935"/>
            <a:lumOff val="-313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8854389" y="2441402"/>
        <a:ext cx="336723" cy="337630"/>
      </dsp:txXfrm>
    </dsp:sp>
    <dsp:sp modelId="{0E0BC18C-4363-4C04-A4AA-3FE3ACD2D2B0}">
      <dsp:nvSpPr>
        <dsp:cNvPr id="0" name=""/>
        <dsp:cNvSpPr/>
      </dsp:nvSpPr>
      <dsp:spPr>
        <a:xfrm>
          <a:off x="9535096" y="1452191"/>
          <a:ext cx="2269025" cy="2316053"/>
        </a:xfrm>
        <a:prstGeom prst="roundRect">
          <a:avLst>
            <a:gd name="adj" fmla="val 10000"/>
          </a:avLst>
        </a:prstGeom>
        <a:solidFill>
          <a:schemeClr val="accent2">
            <a:hueOff val="4205645"/>
            <a:satOff val="-75935"/>
            <a:lumOff val="-31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Implementatie van een MDB</a:t>
          </a:r>
        </a:p>
      </dsp:txBody>
      <dsp:txXfrm>
        <a:off x="9601553" y="1518648"/>
        <a:ext cx="2136111" cy="21831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8096B-FD18-4510-AEE3-CBD729533F75}">
      <dsp:nvSpPr>
        <dsp:cNvPr id="0" name=""/>
        <dsp:cNvSpPr/>
      </dsp:nvSpPr>
      <dsp:spPr>
        <a:xfrm>
          <a:off x="29395" y="1452872"/>
          <a:ext cx="2269025" cy="232283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Inleiding</a:t>
          </a:r>
        </a:p>
      </dsp:txBody>
      <dsp:txXfrm>
        <a:off x="95852" y="1519329"/>
        <a:ext cx="2136111" cy="2189919"/>
      </dsp:txXfrm>
    </dsp:sp>
    <dsp:sp modelId="{3735EB4F-734A-4160-ADF8-78FC79F13213}">
      <dsp:nvSpPr>
        <dsp:cNvPr id="0" name=""/>
        <dsp:cNvSpPr/>
      </dsp:nvSpPr>
      <dsp:spPr>
        <a:xfrm rot="21595561">
          <a:off x="2519271" y="2330877"/>
          <a:ext cx="468204" cy="562718"/>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2519271" y="2443512"/>
        <a:ext cx="327743" cy="337630"/>
      </dsp:txXfrm>
    </dsp:sp>
    <dsp:sp modelId="{0993CCF3-7101-4863-887A-068CFA18AF90}">
      <dsp:nvSpPr>
        <dsp:cNvPr id="0" name=""/>
        <dsp:cNvSpPr/>
      </dsp:nvSpPr>
      <dsp:spPr>
        <a:xfrm>
          <a:off x="3181825" y="1452191"/>
          <a:ext cx="2269025" cy="2316053"/>
        </a:xfrm>
        <a:prstGeom prst="roundRect">
          <a:avLst>
            <a:gd name="adj" fmla="val 10000"/>
          </a:avLst>
        </a:prstGeom>
        <a:solidFill>
          <a:schemeClr val="accent2">
            <a:hueOff val="1401882"/>
            <a:satOff val="-25312"/>
            <a:lumOff val="-10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Herkennen van patiënten voor een MDB</a:t>
          </a:r>
        </a:p>
      </dsp:txBody>
      <dsp:txXfrm>
        <a:off x="3248282" y="1518648"/>
        <a:ext cx="2136111" cy="2183139"/>
      </dsp:txXfrm>
    </dsp:sp>
    <dsp:sp modelId="{20B2E312-78E9-4FEB-929E-6A9085E51041}">
      <dsp:nvSpPr>
        <dsp:cNvPr id="0" name=""/>
        <dsp:cNvSpPr/>
      </dsp:nvSpPr>
      <dsp:spPr>
        <a:xfrm>
          <a:off x="5677753" y="2328858"/>
          <a:ext cx="481033" cy="562718"/>
        </a:xfrm>
        <a:prstGeom prst="rightArrow">
          <a:avLst>
            <a:gd name="adj1" fmla="val 60000"/>
            <a:gd name="adj2" fmla="val 50000"/>
          </a:avLst>
        </a:prstGeom>
        <a:solidFill>
          <a:schemeClr val="accent2">
            <a:hueOff val="2102823"/>
            <a:satOff val="-37968"/>
            <a:lumOff val="-156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5677753" y="2441402"/>
        <a:ext cx="336723" cy="337630"/>
      </dsp:txXfrm>
    </dsp:sp>
    <dsp:sp modelId="{DDD93132-B226-43F7-B878-8DED323159BD}">
      <dsp:nvSpPr>
        <dsp:cNvPr id="0" name=""/>
        <dsp:cNvSpPr/>
      </dsp:nvSpPr>
      <dsp:spPr>
        <a:xfrm>
          <a:off x="6358461" y="1452191"/>
          <a:ext cx="2269025" cy="2316053"/>
        </a:xfrm>
        <a:prstGeom prst="roundRect">
          <a:avLst>
            <a:gd name="adj" fmla="val 10000"/>
          </a:avLst>
        </a:prstGeom>
        <a:solidFill>
          <a:schemeClr val="accent2">
            <a:hueOff val="2803764"/>
            <a:satOff val="-50623"/>
            <a:lumOff val="-20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Organisatie van een MDB</a:t>
          </a:r>
        </a:p>
      </dsp:txBody>
      <dsp:txXfrm>
        <a:off x="6424918" y="1518648"/>
        <a:ext cx="2136111" cy="2183139"/>
      </dsp:txXfrm>
    </dsp:sp>
    <dsp:sp modelId="{DEDED3BD-3BB9-4828-B5E3-398AF0CA0501}">
      <dsp:nvSpPr>
        <dsp:cNvPr id="0" name=""/>
        <dsp:cNvSpPr/>
      </dsp:nvSpPr>
      <dsp:spPr>
        <a:xfrm>
          <a:off x="8854389" y="2328858"/>
          <a:ext cx="481033" cy="562718"/>
        </a:xfrm>
        <a:prstGeom prst="rightArrow">
          <a:avLst>
            <a:gd name="adj1" fmla="val 60000"/>
            <a:gd name="adj2" fmla="val 50000"/>
          </a:avLst>
        </a:prstGeom>
        <a:solidFill>
          <a:schemeClr val="accent2">
            <a:hueOff val="4205645"/>
            <a:satOff val="-75935"/>
            <a:lumOff val="-313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8854389" y="2441402"/>
        <a:ext cx="336723" cy="337630"/>
      </dsp:txXfrm>
    </dsp:sp>
    <dsp:sp modelId="{0E0BC18C-4363-4C04-A4AA-3FE3ACD2D2B0}">
      <dsp:nvSpPr>
        <dsp:cNvPr id="0" name=""/>
        <dsp:cNvSpPr/>
      </dsp:nvSpPr>
      <dsp:spPr>
        <a:xfrm>
          <a:off x="9535096" y="1452191"/>
          <a:ext cx="2269025" cy="2316053"/>
        </a:xfrm>
        <a:prstGeom prst="roundRect">
          <a:avLst>
            <a:gd name="adj" fmla="val 10000"/>
          </a:avLst>
        </a:prstGeom>
        <a:solidFill>
          <a:schemeClr val="accent2">
            <a:hueOff val="4205645"/>
            <a:satOff val="-75935"/>
            <a:lumOff val="-31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Implementatie van een MDB</a:t>
          </a:r>
        </a:p>
      </dsp:txBody>
      <dsp:txXfrm>
        <a:off x="9601553" y="1518648"/>
        <a:ext cx="2136111" cy="21831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8096B-FD18-4510-AEE3-CBD729533F75}">
      <dsp:nvSpPr>
        <dsp:cNvPr id="0" name=""/>
        <dsp:cNvSpPr/>
      </dsp:nvSpPr>
      <dsp:spPr>
        <a:xfrm>
          <a:off x="29395" y="1452872"/>
          <a:ext cx="2269025" cy="232283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Inleiding</a:t>
          </a:r>
        </a:p>
      </dsp:txBody>
      <dsp:txXfrm>
        <a:off x="95852" y="1519329"/>
        <a:ext cx="2136111" cy="2189919"/>
      </dsp:txXfrm>
    </dsp:sp>
    <dsp:sp modelId="{3735EB4F-734A-4160-ADF8-78FC79F13213}">
      <dsp:nvSpPr>
        <dsp:cNvPr id="0" name=""/>
        <dsp:cNvSpPr/>
      </dsp:nvSpPr>
      <dsp:spPr>
        <a:xfrm rot="21595561">
          <a:off x="2519271" y="2330877"/>
          <a:ext cx="468204" cy="562718"/>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2519271" y="2443512"/>
        <a:ext cx="327743" cy="337630"/>
      </dsp:txXfrm>
    </dsp:sp>
    <dsp:sp modelId="{0993CCF3-7101-4863-887A-068CFA18AF90}">
      <dsp:nvSpPr>
        <dsp:cNvPr id="0" name=""/>
        <dsp:cNvSpPr/>
      </dsp:nvSpPr>
      <dsp:spPr>
        <a:xfrm>
          <a:off x="3181825" y="1452191"/>
          <a:ext cx="2269025" cy="2316053"/>
        </a:xfrm>
        <a:prstGeom prst="roundRect">
          <a:avLst>
            <a:gd name="adj" fmla="val 10000"/>
          </a:avLst>
        </a:prstGeom>
        <a:solidFill>
          <a:schemeClr val="accent2">
            <a:hueOff val="1401882"/>
            <a:satOff val="-25312"/>
            <a:lumOff val="-10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Herkennen van patiënten voor een MDB</a:t>
          </a:r>
        </a:p>
      </dsp:txBody>
      <dsp:txXfrm>
        <a:off x="3248282" y="1518648"/>
        <a:ext cx="2136111" cy="2183139"/>
      </dsp:txXfrm>
    </dsp:sp>
    <dsp:sp modelId="{20B2E312-78E9-4FEB-929E-6A9085E51041}">
      <dsp:nvSpPr>
        <dsp:cNvPr id="0" name=""/>
        <dsp:cNvSpPr/>
      </dsp:nvSpPr>
      <dsp:spPr>
        <a:xfrm>
          <a:off x="5677753" y="2328858"/>
          <a:ext cx="481033" cy="562718"/>
        </a:xfrm>
        <a:prstGeom prst="rightArrow">
          <a:avLst>
            <a:gd name="adj1" fmla="val 60000"/>
            <a:gd name="adj2" fmla="val 50000"/>
          </a:avLst>
        </a:prstGeom>
        <a:solidFill>
          <a:schemeClr val="accent2">
            <a:hueOff val="2102823"/>
            <a:satOff val="-37968"/>
            <a:lumOff val="-156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5677753" y="2441402"/>
        <a:ext cx="336723" cy="337630"/>
      </dsp:txXfrm>
    </dsp:sp>
    <dsp:sp modelId="{DDD93132-B226-43F7-B878-8DED323159BD}">
      <dsp:nvSpPr>
        <dsp:cNvPr id="0" name=""/>
        <dsp:cNvSpPr/>
      </dsp:nvSpPr>
      <dsp:spPr>
        <a:xfrm>
          <a:off x="6358461" y="1452191"/>
          <a:ext cx="2269025" cy="2316053"/>
        </a:xfrm>
        <a:prstGeom prst="roundRect">
          <a:avLst>
            <a:gd name="adj" fmla="val 10000"/>
          </a:avLst>
        </a:prstGeom>
        <a:solidFill>
          <a:schemeClr val="accent2">
            <a:hueOff val="2803764"/>
            <a:satOff val="-50623"/>
            <a:lumOff val="-20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Organisatie van een MDB</a:t>
          </a:r>
        </a:p>
      </dsp:txBody>
      <dsp:txXfrm>
        <a:off x="6424918" y="1518648"/>
        <a:ext cx="2136111" cy="2183139"/>
      </dsp:txXfrm>
    </dsp:sp>
    <dsp:sp modelId="{DEDED3BD-3BB9-4828-B5E3-398AF0CA0501}">
      <dsp:nvSpPr>
        <dsp:cNvPr id="0" name=""/>
        <dsp:cNvSpPr/>
      </dsp:nvSpPr>
      <dsp:spPr>
        <a:xfrm>
          <a:off x="8854389" y="2328858"/>
          <a:ext cx="481033" cy="562718"/>
        </a:xfrm>
        <a:prstGeom prst="rightArrow">
          <a:avLst>
            <a:gd name="adj1" fmla="val 60000"/>
            <a:gd name="adj2" fmla="val 50000"/>
          </a:avLst>
        </a:prstGeom>
        <a:solidFill>
          <a:schemeClr val="accent2">
            <a:hueOff val="4205645"/>
            <a:satOff val="-75935"/>
            <a:lumOff val="-313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8854389" y="2441402"/>
        <a:ext cx="336723" cy="337630"/>
      </dsp:txXfrm>
    </dsp:sp>
    <dsp:sp modelId="{0E0BC18C-4363-4C04-A4AA-3FE3ACD2D2B0}">
      <dsp:nvSpPr>
        <dsp:cNvPr id="0" name=""/>
        <dsp:cNvSpPr/>
      </dsp:nvSpPr>
      <dsp:spPr>
        <a:xfrm>
          <a:off x="9535096" y="1452191"/>
          <a:ext cx="2269025" cy="2316053"/>
        </a:xfrm>
        <a:prstGeom prst="roundRect">
          <a:avLst>
            <a:gd name="adj" fmla="val 10000"/>
          </a:avLst>
        </a:prstGeom>
        <a:solidFill>
          <a:schemeClr val="accent2">
            <a:hueOff val="4205645"/>
            <a:satOff val="-75935"/>
            <a:lumOff val="-31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Implementatie van een MDB</a:t>
          </a:r>
        </a:p>
      </dsp:txBody>
      <dsp:txXfrm>
        <a:off x="9601553" y="1518648"/>
        <a:ext cx="2136111" cy="21831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27A03-5B52-6541-9A47-1F30DF974849}">
      <dsp:nvSpPr>
        <dsp:cNvPr id="0" name=""/>
        <dsp:cNvSpPr/>
      </dsp:nvSpPr>
      <dsp:spPr>
        <a:xfrm>
          <a:off x="96354" y="2261"/>
          <a:ext cx="2696915" cy="1618149"/>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Kiezen doelgroep en identificatiestrategie</a:t>
          </a:r>
        </a:p>
      </dsp:txBody>
      <dsp:txXfrm>
        <a:off x="143748" y="49655"/>
        <a:ext cx="2602127" cy="1523361"/>
      </dsp:txXfrm>
    </dsp:sp>
    <dsp:sp modelId="{EF39DC31-7240-0A4A-92CB-699A48D37859}">
      <dsp:nvSpPr>
        <dsp:cNvPr id="0" name=""/>
        <dsp:cNvSpPr/>
      </dsp:nvSpPr>
      <dsp:spPr>
        <a:xfrm>
          <a:off x="3030598" y="476918"/>
          <a:ext cx="571746" cy="668835"/>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a:off x="3030598" y="610685"/>
        <a:ext cx="400222" cy="401301"/>
      </dsp:txXfrm>
    </dsp:sp>
    <dsp:sp modelId="{C7D32E14-9932-9B4F-9C7F-6C657703791D}">
      <dsp:nvSpPr>
        <dsp:cNvPr id="0" name=""/>
        <dsp:cNvSpPr/>
      </dsp:nvSpPr>
      <dsp:spPr>
        <a:xfrm>
          <a:off x="3872036" y="2261"/>
          <a:ext cx="2696915" cy="1618149"/>
        </a:xfrm>
        <a:prstGeom prst="roundRect">
          <a:avLst>
            <a:gd name="adj" fmla="val 10000"/>
          </a:avLst>
        </a:prstGeom>
        <a:solidFill>
          <a:schemeClr val="accent2">
            <a:shade val="80000"/>
            <a:hueOff val="90486"/>
            <a:satOff val="-12315"/>
            <a:lumOff val="90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Lokale en transmurale werkwijze bespreken</a:t>
          </a:r>
        </a:p>
      </dsp:txBody>
      <dsp:txXfrm>
        <a:off x="3919430" y="49655"/>
        <a:ext cx="2602127" cy="1523361"/>
      </dsp:txXfrm>
    </dsp:sp>
    <dsp:sp modelId="{3B7ED897-6250-3F46-91F5-4DAD3593EF82}">
      <dsp:nvSpPr>
        <dsp:cNvPr id="0" name=""/>
        <dsp:cNvSpPr/>
      </dsp:nvSpPr>
      <dsp:spPr>
        <a:xfrm>
          <a:off x="6806280" y="476918"/>
          <a:ext cx="571746" cy="668835"/>
        </a:xfrm>
        <a:prstGeom prst="rightArrow">
          <a:avLst>
            <a:gd name="adj1" fmla="val 60000"/>
            <a:gd name="adj2" fmla="val 50000"/>
          </a:avLst>
        </a:prstGeom>
        <a:solidFill>
          <a:schemeClr val="accent2">
            <a:shade val="90000"/>
            <a:hueOff val="121268"/>
            <a:satOff val="-16420"/>
            <a:lumOff val="114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a:off x="6806280" y="610685"/>
        <a:ext cx="400222" cy="401301"/>
      </dsp:txXfrm>
    </dsp:sp>
    <dsp:sp modelId="{2D8D888D-F729-434E-BA00-5897518D8BA5}">
      <dsp:nvSpPr>
        <dsp:cNvPr id="0" name=""/>
        <dsp:cNvSpPr/>
      </dsp:nvSpPr>
      <dsp:spPr>
        <a:xfrm>
          <a:off x="7647717" y="2261"/>
          <a:ext cx="2696915" cy="1618149"/>
        </a:xfrm>
        <a:prstGeom prst="roundRect">
          <a:avLst>
            <a:gd name="adj" fmla="val 10000"/>
          </a:avLst>
        </a:prstGeom>
        <a:solidFill>
          <a:schemeClr val="accent2">
            <a:shade val="80000"/>
            <a:hueOff val="180972"/>
            <a:satOff val="-24630"/>
            <a:lumOff val="181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Sjabloon maken voor EPD voor verslaglegging</a:t>
          </a:r>
        </a:p>
      </dsp:txBody>
      <dsp:txXfrm>
        <a:off x="7695111" y="49655"/>
        <a:ext cx="2602127" cy="1523361"/>
      </dsp:txXfrm>
    </dsp:sp>
    <dsp:sp modelId="{E2888247-8FE6-F24B-BC61-82EEB7A9581E}">
      <dsp:nvSpPr>
        <dsp:cNvPr id="0" name=""/>
        <dsp:cNvSpPr/>
      </dsp:nvSpPr>
      <dsp:spPr>
        <a:xfrm rot="5400000">
          <a:off x="8710302" y="1809195"/>
          <a:ext cx="571746" cy="668835"/>
        </a:xfrm>
        <a:prstGeom prst="rightArrow">
          <a:avLst>
            <a:gd name="adj1" fmla="val 60000"/>
            <a:gd name="adj2" fmla="val 50000"/>
          </a:avLst>
        </a:prstGeom>
        <a:solidFill>
          <a:schemeClr val="accent2">
            <a:shade val="90000"/>
            <a:hueOff val="242537"/>
            <a:satOff val="-32841"/>
            <a:lumOff val="229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rot="-5400000">
        <a:off x="8795525" y="1857739"/>
        <a:ext cx="401301" cy="400222"/>
      </dsp:txXfrm>
    </dsp:sp>
    <dsp:sp modelId="{C06237A3-A735-9B43-8DB5-9F2C8A640E0B}">
      <dsp:nvSpPr>
        <dsp:cNvPr id="0" name=""/>
        <dsp:cNvSpPr/>
      </dsp:nvSpPr>
      <dsp:spPr>
        <a:xfrm>
          <a:off x="7647717" y="2699177"/>
          <a:ext cx="2696915" cy="1618149"/>
        </a:xfrm>
        <a:prstGeom prst="roundRect">
          <a:avLst>
            <a:gd name="adj" fmla="val 10000"/>
          </a:avLst>
        </a:prstGeom>
        <a:solidFill>
          <a:schemeClr val="accent2">
            <a:shade val="80000"/>
            <a:hueOff val="271458"/>
            <a:satOff val="-36946"/>
            <a:lumOff val="27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Ervaringen op doen met de eerste </a:t>
          </a:r>
          <a:r>
            <a:rPr lang="nl-NL" sz="2200" kern="1200" dirty="0" err="1"/>
            <a:t>MDBs</a:t>
          </a:r>
          <a:endParaRPr lang="nl-NL" sz="2200" kern="1200" dirty="0"/>
        </a:p>
        <a:p>
          <a:pPr marL="0" lvl="0" indent="0" algn="ctr" defTabSz="977900">
            <a:lnSpc>
              <a:spcPct val="90000"/>
            </a:lnSpc>
            <a:spcBef>
              <a:spcPct val="0"/>
            </a:spcBef>
            <a:spcAft>
              <a:spcPct val="35000"/>
            </a:spcAft>
            <a:buNone/>
          </a:pPr>
          <a:r>
            <a:rPr lang="nl-NL" sz="1600" kern="1200" dirty="0"/>
            <a:t>*zie volgende slide voor toelichting</a:t>
          </a:r>
        </a:p>
      </dsp:txBody>
      <dsp:txXfrm>
        <a:off x="7695111" y="2746571"/>
        <a:ext cx="2602127" cy="1523361"/>
      </dsp:txXfrm>
    </dsp:sp>
    <dsp:sp modelId="{50BB0F35-1FD7-7A4A-970F-DD29EEFE8FD3}">
      <dsp:nvSpPr>
        <dsp:cNvPr id="0" name=""/>
        <dsp:cNvSpPr/>
      </dsp:nvSpPr>
      <dsp:spPr>
        <a:xfrm rot="10800000">
          <a:off x="6838643" y="3173834"/>
          <a:ext cx="571746" cy="668835"/>
        </a:xfrm>
        <a:prstGeom prst="rightArrow">
          <a:avLst>
            <a:gd name="adj1" fmla="val 60000"/>
            <a:gd name="adj2" fmla="val 50000"/>
          </a:avLst>
        </a:prstGeom>
        <a:solidFill>
          <a:schemeClr val="accent2">
            <a:shade val="90000"/>
            <a:hueOff val="363805"/>
            <a:satOff val="-49261"/>
            <a:lumOff val="344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rot="10800000">
        <a:off x="7010167" y="3307601"/>
        <a:ext cx="400222" cy="401301"/>
      </dsp:txXfrm>
    </dsp:sp>
    <dsp:sp modelId="{5DFA7ACF-4A43-4244-9589-F59ADDB0C2C8}">
      <dsp:nvSpPr>
        <dsp:cNvPr id="0" name=""/>
        <dsp:cNvSpPr/>
      </dsp:nvSpPr>
      <dsp:spPr>
        <a:xfrm>
          <a:off x="3872036" y="2699177"/>
          <a:ext cx="2696915" cy="1618149"/>
        </a:xfrm>
        <a:prstGeom prst="roundRect">
          <a:avLst>
            <a:gd name="adj" fmla="val 10000"/>
          </a:avLst>
        </a:prstGeom>
        <a:solidFill>
          <a:schemeClr val="accent2">
            <a:shade val="80000"/>
            <a:hueOff val="361945"/>
            <a:satOff val="-49261"/>
            <a:lumOff val="363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Meten, delen en leren van elkaar</a:t>
          </a:r>
        </a:p>
      </dsp:txBody>
      <dsp:txXfrm>
        <a:off x="3919430" y="2746571"/>
        <a:ext cx="2602127" cy="152336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8A4C5-E81A-B440-9CCE-35971A67D5CB}">
      <dsp:nvSpPr>
        <dsp:cNvPr id="0" name=""/>
        <dsp:cNvSpPr/>
      </dsp:nvSpPr>
      <dsp:spPr>
        <a:xfrm>
          <a:off x="2506290" y="2171041"/>
          <a:ext cx="2653494" cy="2653494"/>
        </a:xfrm>
        <a:prstGeom prst="gear9">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nl-NL" sz="2200" kern="1200" dirty="0"/>
            <a:t>Meer patiënt- en zorgverlener tevredenheid</a:t>
          </a:r>
        </a:p>
      </dsp:txBody>
      <dsp:txXfrm>
        <a:off x="3039760" y="2792609"/>
        <a:ext cx="1586554" cy="1363951"/>
      </dsp:txXfrm>
    </dsp:sp>
    <dsp:sp modelId="{F783D3F0-B94B-8442-89F4-3549E6A76D19}">
      <dsp:nvSpPr>
        <dsp:cNvPr id="0" name=""/>
        <dsp:cNvSpPr/>
      </dsp:nvSpPr>
      <dsp:spPr>
        <a:xfrm>
          <a:off x="842501" y="1426287"/>
          <a:ext cx="2169690" cy="2164942"/>
        </a:xfrm>
        <a:prstGeom prst="gear6">
          <a:avLst/>
        </a:prstGeom>
        <a:solidFill>
          <a:schemeClr val="accent2">
            <a:shade val="80000"/>
            <a:hueOff val="180972"/>
            <a:satOff val="-24630"/>
            <a:lumOff val="181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Betere zorguitkomsten</a:t>
          </a:r>
        </a:p>
      </dsp:txBody>
      <dsp:txXfrm>
        <a:off x="1388222" y="1974612"/>
        <a:ext cx="1078248" cy="1068292"/>
      </dsp:txXfrm>
    </dsp:sp>
    <dsp:sp modelId="{CF80657B-56FA-944A-8305-4961FC91E661}">
      <dsp:nvSpPr>
        <dsp:cNvPr id="0" name=""/>
        <dsp:cNvSpPr/>
      </dsp:nvSpPr>
      <dsp:spPr>
        <a:xfrm rot="20700000">
          <a:off x="2043332" y="212476"/>
          <a:ext cx="1890824" cy="1890824"/>
        </a:xfrm>
        <a:prstGeom prst="gear6">
          <a:avLst/>
        </a:prstGeom>
        <a:solidFill>
          <a:schemeClr val="accent2">
            <a:shade val="80000"/>
            <a:hueOff val="361945"/>
            <a:satOff val="-49261"/>
            <a:lumOff val="363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Minder fragmentatie van zorg</a:t>
          </a:r>
        </a:p>
      </dsp:txBody>
      <dsp:txXfrm rot="-20700000">
        <a:off x="2458045" y="627189"/>
        <a:ext cx="1061397" cy="1061397"/>
      </dsp:txXfrm>
    </dsp:sp>
    <dsp:sp modelId="{FD5023A8-EF69-A943-BBAD-A4546A16620D}">
      <dsp:nvSpPr>
        <dsp:cNvPr id="0" name=""/>
        <dsp:cNvSpPr/>
      </dsp:nvSpPr>
      <dsp:spPr>
        <a:xfrm>
          <a:off x="2309233" y="1766653"/>
          <a:ext cx="3396473" cy="3396473"/>
        </a:xfrm>
        <a:prstGeom prst="circularArrow">
          <a:avLst>
            <a:gd name="adj1" fmla="val 4688"/>
            <a:gd name="adj2" fmla="val 299029"/>
            <a:gd name="adj3" fmla="val 2529405"/>
            <a:gd name="adj4" fmla="val 15833046"/>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06BAAC-44EF-2148-86E8-A4AE873F115E}">
      <dsp:nvSpPr>
        <dsp:cNvPr id="0" name=""/>
        <dsp:cNvSpPr/>
      </dsp:nvSpPr>
      <dsp:spPr>
        <a:xfrm>
          <a:off x="620672" y="1114151"/>
          <a:ext cx="2467750" cy="2467750"/>
        </a:xfrm>
        <a:prstGeom prst="leftCircularArrow">
          <a:avLst>
            <a:gd name="adj1" fmla="val 6452"/>
            <a:gd name="adj2" fmla="val 429999"/>
            <a:gd name="adj3" fmla="val 10489124"/>
            <a:gd name="adj4" fmla="val 14837806"/>
            <a:gd name="adj5" fmla="val 7527"/>
          </a:avLst>
        </a:prstGeom>
        <a:solidFill>
          <a:schemeClr val="accent2">
            <a:shade val="90000"/>
            <a:hueOff val="181902"/>
            <a:satOff val="-24630"/>
            <a:lumOff val="172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205A88-5392-4445-8733-2EB86CEC4324}">
      <dsp:nvSpPr>
        <dsp:cNvPr id="0" name=""/>
        <dsp:cNvSpPr/>
      </dsp:nvSpPr>
      <dsp:spPr>
        <a:xfrm>
          <a:off x="1605965" y="-204389"/>
          <a:ext cx="2660731" cy="2660731"/>
        </a:xfrm>
        <a:prstGeom prst="circularArrow">
          <a:avLst>
            <a:gd name="adj1" fmla="val 5984"/>
            <a:gd name="adj2" fmla="val 394124"/>
            <a:gd name="adj3" fmla="val 13313824"/>
            <a:gd name="adj4" fmla="val 10508221"/>
            <a:gd name="adj5" fmla="val 6981"/>
          </a:avLst>
        </a:prstGeom>
        <a:solidFill>
          <a:schemeClr val="accent2">
            <a:shade val="90000"/>
            <a:hueOff val="363805"/>
            <a:satOff val="-49261"/>
            <a:lumOff val="3441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8096B-FD18-4510-AEE3-CBD729533F75}">
      <dsp:nvSpPr>
        <dsp:cNvPr id="0" name=""/>
        <dsp:cNvSpPr/>
      </dsp:nvSpPr>
      <dsp:spPr>
        <a:xfrm>
          <a:off x="29395" y="1452872"/>
          <a:ext cx="2269025" cy="232283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Inleiding</a:t>
          </a:r>
        </a:p>
      </dsp:txBody>
      <dsp:txXfrm>
        <a:off x="95852" y="1519329"/>
        <a:ext cx="2136111" cy="2189919"/>
      </dsp:txXfrm>
    </dsp:sp>
    <dsp:sp modelId="{3735EB4F-734A-4160-ADF8-78FC79F13213}">
      <dsp:nvSpPr>
        <dsp:cNvPr id="0" name=""/>
        <dsp:cNvSpPr/>
      </dsp:nvSpPr>
      <dsp:spPr>
        <a:xfrm rot="21595561">
          <a:off x="2519271" y="2330877"/>
          <a:ext cx="468204" cy="562718"/>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2519271" y="2443512"/>
        <a:ext cx="327743" cy="337630"/>
      </dsp:txXfrm>
    </dsp:sp>
    <dsp:sp modelId="{0993CCF3-7101-4863-887A-068CFA18AF90}">
      <dsp:nvSpPr>
        <dsp:cNvPr id="0" name=""/>
        <dsp:cNvSpPr/>
      </dsp:nvSpPr>
      <dsp:spPr>
        <a:xfrm>
          <a:off x="3181825" y="1452191"/>
          <a:ext cx="2269025" cy="2316053"/>
        </a:xfrm>
        <a:prstGeom prst="roundRect">
          <a:avLst>
            <a:gd name="adj" fmla="val 10000"/>
          </a:avLst>
        </a:prstGeom>
        <a:solidFill>
          <a:schemeClr val="accent2">
            <a:hueOff val="1401882"/>
            <a:satOff val="-25312"/>
            <a:lumOff val="-10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Herkennen van patiënten voor een MDB</a:t>
          </a:r>
        </a:p>
      </dsp:txBody>
      <dsp:txXfrm>
        <a:off x="3248282" y="1518648"/>
        <a:ext cx="2136111" cy="2183139"/>
      </dsp:txXfrm>
    </dsp:sp>
    <dsp:sp modelId="{20B2E312-78E9-4FEB-929E-6A9085E51041}">
      <dsp:nvSpPr>
        <dsp:cNvPr id="0" name=""/>
        <dsp:cNvSpPr/>
      </dsp:nvSpPr>
      <dsp:spPr>
        <a:xfrm>
          <a:off x="5677753" y="2328858"/>
          <a:ext cx="481033" cy="562718"/>
        </a:xfrm>
        <a:prstGeom prst="rightArrow">
          <a:avLst>
            <a:gd name="adj1" fmla="val 60000"/>
            <a:gd name="adj2" fmla="val 50000"/>
          </a:avLst>
        </a:prstGeom>
        <a:solidFill>
          <a:schemeClr val="accent2">
            <a:hueOff val="2102823"/>
            <a:satOff val="-37968"/>
            <a:lumOff val="-156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5677753" y="2441402"/>
        <a:ext cx="336723" cy="337630"/>
      </dsp:txXfrm>
    </dsp:sp>
    <dsp:sp modelId="{DDD93132-B226-43F7-B878-8DED323159BD}">
      <dsp:nvSpPr>
        <dsp:cNvPr id="0" name=""/>
        <dsp:cNvSpPr/>
      </dsp:nvSpPr>
      <dsp:spPr>
        <a:xfrm>
          <a:off x="6358461" y="1452191"/>
          <a:ext cx="2269025" cy="2316053"/>
        </a:xfrm>
        <a:prstGeom prst="roundRect">
          <a:avLst>
            <a:gd name="adj" fmla="val 10000"/>
          </a:avLst>
        </a:prstGeom>
        <a:solidFill>
          <a:schemeClr val="accent2">
            <a:hueOff val="2803764"/>
            <a:satOff val="-50623"/>
            <a:lumOff val="-20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Organisatie van een MDB</a:t>
          </a:r>
        </a:p>
      </dsp:txBody>
      <dsp:txXfrm>
        <a:off x="6424918" y="1518648"/>
        <a:ext cx="2136111" cy="2183139"/>
      </dsp:txXfrm>
    </dsp:sp>
    <dsp:sp modelId="{DEDED3BD-3BB9-4828-B5E3-398AF0CA0501}">
      <dsp:nvSpPr>
        <dsp:cNvPr id="0" name=""/>
        <dsp:cNvSpPr/>
      </dsp:nvSpPr>
      <dsp:spPr>
        <a:xfrm>
          <a:off x="8854389" y="2328858"/>
          <a:ext cx="481033" cy="562718"/>
        </a:xfrm>
        <a:prstGeom prst="rightArrow">
          <a:avLst>
            <a:gd name="adj1" fmla="val 60000"/>
            <a:gd name="adj2" fmla="val 50000"/>
          </a:avLst>
        </a:prstGeom>
        <a:solidFill>
          <a:schemeClr val="accent2">
            <a:hueOff val="4205645"/>
            <a:satOff val="-75935"/>
            <a:lumOff val="-313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8854389" y="2441402"/>
        <a:ext cx="336723" cy="337630"/>
      </dsp:txXfrm>
    </dsp:sp>
    <dsp:sp modelId="{0E0BC18C-4363-4C04-A4AA-3FE3ACD2D2B0}">
      <dsp:nvSpPr>
        <dsp:cNvPr id="0" name=""/>
        <dsp:cNvSpPr/>
      </dsp:nvSpPr>
      <dsp:spPr>
        <a:xfrm>
          <a:off x="9535096" y="1452191"/>
          <a:ext cx="2269025" cy="2316053"/>
        </a:xfrm>
        <a:prstGeom prst="roundRect">
          <a:avLst>
            <a:gd name="adj" fmla="val 10000"/>
          </a:avLst>
        </a:prstGeom>
        <a:solidFill>
          <a:schemeClr val="accent2">
            <a:hueOff val="4205645"/>
            <a:satOff val="-75935"/>
            <a:lumOff val="-31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Implementatie van een MDB</a:t>
          </a:r>
        </a:p>
      </dsp:txBody>
      <dsp:txXfrm>
        <a:off x="9601553" y="1518648"/>
        <a:ext cx="2136111" cy="2183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8096B-FD18-4510-AEE3-CBD729533F75}">
      <dsp:nvSpPr>
        <dsp:cNvPr id="0" name=""/>
        <dsp:cNvSpPr/>
      </dsp:nvSpPr>
      <dsp:spPr>
        <a:xfrm>
          <a:off x="29395" y="1452872"/>
          <a:ext cx="2269025" cy="232283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Inleiding</a:t>
          </a:r>
        </a:p>
      </dsp:txBody>
      <dsp:txXfrm>
        <a:off x="95852" y="1519329"/>
        <a:ext cx="2136111" cy="2189919"/>
      </dsp:txXfrm>
    </dsp:sp>
    <dsp:sp modelId="{3735EB4F-734A-4160-ADF8-78FC79F13213}">
      <dsp:nvSpPr>
        <dsp:cNvPr id="0" name=""/>
        <dsp:cNvSpPr/>
      </dsp:nvSpPr>
      <dsp:spPr>
        <a:xfrm rot="21595561">
          <a:off x="2519271" y="2330877"/>
          <a:ext cx="468204" cy="562718"/>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2519271" y="2443512"/>
        <a:ext cx="327743" cy="337630"/>
      </dsp:txXfrm>
    </dsp:sp>
    <dsp:sp modelId="{0993CCF3-7101-4863-887A-068CFA18AF90}">
      <dsp:nvSpPr>
        <dsp:cNvPr id="0" name=""/>
        <dsp:cNvSpPr/>
      </dsp:nvSpPr>
      <dsp:spPr>
        <a:xfrm>
          <a:off x="3181825" y="1452191"/>
          <a:ext cx="2269025" cy="2316053"/>
        </a:xfrm>
        <a:prstGeom prst="roundRect">
          <a:avLst>
            <a:gd name="adj" fmla="val 10000"/>
          </a:avLst>
        </a:prstGeom>
        <a:solidFill>
          <a:schemeClr val="accent2">
            <a:hueOff val="1401882"/>
            <a:satOff val="-25312"/>
            <a:lumOff val="-10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Herkennen van patiënten voor een MDB</a:t>
          </a:r>
        </a:p>
      </dsp:txBody>
      <dsp:txXfrm>
        <a:off x="3248282" y="1518648"/>
        <a:ext cx="2136111" cy="2183139"/>
      </dsp:txXfrm>
    </dsp:sp>
    <dsp:sp modelId="{20B2E312-78E9-4FEB-929E-6A9085E51041}">
      <dsp:nvSpPr>
        <dsp:cNvPr id="0" name=""/>
        <dsp:cNvSpPr/>
      </dsp:nvSpPr>
      <dsp:spPr>
        <a:xfrm>
          <a:off x="5677753" y="2328858"/>
          <a:ext cx="481033" cy="562718"/>
        </a:xfrm>
        <a:prstGeom prst="rightArrow">
          <a:avLst>
            <a:gd name="adj1" fmla="val 60000"/>
            <a:gd name="adj2" fmla="val 50000"/>
          </a:avLst>
        </a:prstGeom>
        <a:solidFill>
          <a:schemeClr val="accent2">
            <a:hueOff val="2102823"/>
            <a:satOff val="-37968"/>
            <a:lumOff val="-156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5677753" y="2441402"/>
        <a:ext cx="336723" cy="337630"/>
      </dsp:txXfrm>
    </dsp:sp>
    <dsp:sp modelId="{DDD93132-B226-43F7-B878-8DED323159BD}">
      <dsp:nvSpPr>
        <dsp:cNvPr id="0" name=""/>
        <dsp:cNvSpPr/>
      </dsp:nvSpPr>
      <dsp:spPr>
        <a:xfrm>
          <a:off x="6358461" y="1452191"/>
          <a:ext cx="2269025" cy="2316053"/>
        </a:xfrm>
        <a:prstGeom prst="roundRect">
          <a:avLst>
            <a:gd name="adj" fmla="val 10000"/>
          </a:avLst>
        </a:prstGeom>
        <a:solidFill>
          <a:schemeClr val="accent2">
            <a:hueOff val="2803764"/>
            <a:satOff val="-50623"/>
            <a:lumOff val="-20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Organisatie van een MDB</a:t>
          </a:r>
        </a:p>
      </dsp:txBody>
      <dsp:txXfrm>
        <a:off x="6424918" y="1518648"/>
        <a:ext cx="2136111" cy="2183139"/>
      </dsp:txXfrm>
    </dsp:sp>
    <dsp:sp modelId="{DEDED3BD-3BB9-4828-B5E3-398AF0CA0501}">
      <dsp:nvSpPr>
        <dsp:cNvPr id="0" name=""/>
        <dsp:cNvSpPr/>
      </dsp:nvSpPr>
      <dsp:spPr>
        <a:xfrm>
          <a:off x="8854389" y="2328858"/>
          <a:ext cx="481033" cy="562718"/>
        </a:xfrm>
        <a:prstGeom prst="rightArrow">
          <a:avLst>
            <a:gd name="adj1" fmla="val 60000"/>
            <a:gd name="adj2" fmla="val 50000"/>
          </a:avLst>
        </a:prstGeom>
        <a:solidFill>
          <a:schemeClr val="accent2">
            <a:hueOff val="4205645"/>
            <a:satOff val="-75935"/>
            <a:lumOff val="-313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8854389" y="2441402"/>
        <a:ext cx="336723" cy="337630"/>
      </dsp:txXfrm>
    </dsp:sp>
    <dsp:sp modelId="{0E0BC18C-4363-4C04-A4AA-3FE3ACD2D2B0}">
      <dsp:nvSpPr>
        <dsp:cNvPr id="0" name=""/>
        <dsp:cNvSpPr/>
      </dsp:nvSpPr>
      <dsp:spPr>
        <a:xfrm>
          <a:off x="9535096" y="1452191"/>
          <a:ext cx="2269025" cy="2316053"/>
        </a:xfrm>
        <a:prstGeom prst="roundRect">
          <a:avLst>
            <a:gd name="adj" fmla="val 10000"/>
          </a:avLst>
        </a:prstGeom>
        <a:solidFill>
          <a:schemeClr val="accent2">
            <a:hueOff val="4205645"/>
            <a:satOff val="-75935"/>
            <a:lumOff val="-31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Implementatie van een MDB</a:t>
          </a:r>
        </a:p>
      </dsp:txBody>
      <dsp:txXfrm>
        <a:off x="9601553" y="1518648"/>
        <a:ext cx="2136111" cy="2183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6F9CD-B2A9-564A-A6A2-3CA9D95846D6}">
      <dsp:nvSpPr>
        <dsp:cNvPr id="0" name=""/>
        <dsp:cNvSpPr/>
      </dsp:nvSpPr>
      <dsp:spPr>
        <a:xfrm>
          <a:off x="212522" y="0"/>
          <a:ext cx="2724145" cy="181609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91CF3D-B417-754B-8EFB-A6F471459F8E}">
      <dsp:nvSpPr>
        <dsp:cNvPr id="0" name=""/>
        <dsp:cNvSpPr/>
      </dsp:nvSpPr>
      <dsp:spPr>
        <a:xfrm>
          <a:off x="3050410" y="1929654"/>
          <a:ext cx="3859442" cy="238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u="sng" kern="1200" dirty="0"/>
            <a:t>Indicatie voor MDB</a:t>
          </a:r>
          <a:endParaRPr lang="nl-NL" sz="1900" kern="1200" dirty="0"/>
        </a:p>
        <a:p>
          <a:pPr marL="0" lvl="0" indent="0" algn="ctr" defTabSz="844550">
            <a:lnSpc>
              <a:spcPct val="90000"/>
            </a:lnSpc>
            <a:spcBef>
              <a:spcPct val="0"/>
            </a:spcBef>
            <a:spcAft>
              <a:spcPct val="35000"/>
            </a:spcAft>
            <a:buNone/>
          </a:pPr>
          <a:r>
            <a:rPr lang="nl-NL" sz="1900" kern="1200" dirty="0"/>
            <a:t>Vragen buiten de eigen expertise</a:t>
          </a:r>
        </a:p>
        <a:p>
          <a:pPr marL="0" lvl="0" indent="0" algn="ctr" defTabSz="844550">
            <a:lnSpc>
              <a:spcPct val="90000"/>
            </a:lnSpc>
            <a:spcBef>
              <a:spcPct val="0"/>
            </a:spcBef>
            <a:spcAft>
              <a:spcPct val="35000"/>
            </a:spcAft>
            <a:buNone/>
          </a:pPr>
          <a:endParaRPr lang="nl-NL" sz="1900" kern="1200" dirty="0"/>
        </a:p>
        <a:p>
          <a:pPr marL="0" lvl="0" indent="0" algn="ctr" defTabSz="844550">
            <a:lnSpc>
              <a:spcPct val="90000"/>
            </a:lnSpc>
            <a:spcBef>
              <a:spcPct val="0"/>
            </a:spcBef>
            <a:spcAft>
              <a:spcPct val="35000"/>
            </a:spcAft>
            <a:buNone/>
          </a:pPr>
          <a:r>
            <a:rPr lang="nl-NL" sz="1900" kern="1200" dirty="0"/>
            <a:t>(Toekomstig) handelen heeft invloed op andere lopende of geplande behandelingen of diagnostiek </a:t>
          </a:r>
        </a:p>
      </dsp:txBody>
      <dsp:txXfrm>
        <a:off x="3050410" y="1929654"/>
        <a:ext cx="3859442" cy="2383909"/>
      </dsp:txXfrm>
    </dsp:sp>
    <dsp:sp modelId="{1C982B80-31CD-2B4E-B564-4FA75F0D6B62}">
      <dsp:nvSpPr>
        <dsp:cNvPr id="0" name=""/>
        <dsp:cNvSpPr/>
      </dsp:nvSpPr>
      <dsp:spPr>
        <a:xfrm>
          <a:off x="2709891" y="1589428"/>
          <a:ext cx="926887" cy="927127"/>
        </a:xfrm>
        <a:prstGeom prst="halfFrame">
          <a:avLst>
            <a:gd name="adj1" fmla="val 25770"/>
            <a:gd name="adj2" fmla="val 2577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C29BC-7F51-DF4E-9AF6-376612E66A4A}">
      <dsp:nvSpPr>
        <dsp:cNvPr id="0" name=""/>
        <dsp:cNvSpPr/>
      </dsp:nvSpPr>
      <dsp:spPr>
        <a:xfrm rot="5400000">
          <a:off x="6350208" y="1589547"/>
          <a:ext cx="927127" cy="926887"/>
        </a:xfrm>
        <a:prstGeom prst="halfFrame">
          <a:avLst>
            <a:gd name="adj1" fmla="val 25770"/>
            <a:gd name="adj2" fmla="val 25770"/>
          </a:avLst>
        </a:prstGeom>
        <a:solidFill>
          <a:schemeClr val="accent2">
            <a:shade val="80000"/>
            <a:hueOff val="120648"/>
            <a:satOff val="-16420"/>
            <a:lumOff val="121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E18C7-5AC6-7D45-9491-8463049C19D1}">
      <dsp:nvSpPr>
        <dsp:cNvPr id="0" name=""/>
        <dsp:cNvSpPr/>
      </dsp:nvSpPr>
      <dsp:spPr>
        <a:xfrm rot="16200000">
          <a:off x="2709771" y="3727247"/>
          <a:ext cx="927127" cy="926887"/>
        </a:xfrm>
        <a:prstGeom prst="halfFrame">
          <a:avLst>
            <a:gd name="adj1" fmla="val 25770"/>
            <a:gd name="adj2" fmla="val 25770"/>
          </a:avLst>
        </a:prstGeom>
        <a:solidFill>
          <a:schemeClr val="accent2">
            <a:shade val="80000"/>
            <a:hueOff val="241296"/>
            <a:satOff val="-32841"/>
            <a:lumOff val="242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BD0A6-553B-6E42-B732-B8F7E358E3DC}">
      <dsp:nvSpPr>
        <dsp:cNvPr id="0" name=""/>
        <dsp:cNvSpPr/>
      </dsp:nvSpPr>
      <dsp:spPr>
        <a:xfrm rot="10800000">
          <a:off x="6350328" y="3727127"/>
          <a:ext cx="926887" cy="927127"/>
        </a:xfrm>
        <a:prstGeom prst="halfFrame">
          <a:avLst>
            <a:gd name="adj1" fmla="val 25770"/>
            <a:gd name="adj2" fmla="val 25770"/>
          </a:avLst>
        </a:prstGeom>
        <a:solidFill>
          <a:schemeClr val="accent2">
            <a:shade val="80000"/>
            <a:hueOff val="361945"/>
            <a:satOff val="-49261"/>
            <a:lumOff val="363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6F9CD-B2A9-564A-A6A2-3CA9D95846D6}">
      <dsp:nvSpPr>
        <dsp:cNvPr id="0" name=""/>
        <dsp:cNvSpPr/>
      </dsp:nvSpPr>
      <dsp:spPr>
        <a:xfrm>
          <a:off x="212522" y="0"/>
          <a:ext cx="2724145" cy="181609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91CF3D-B417-754B-8EFB-A6F471459F8E}">
      <dsp:nvSpPr>
        <dsp:cNvPr id="0" name=""/>
        <dsp:cNvSpPr/>
      </dsp:nvSpPr>
      <dsp:spPr>
        <a:xfrm>
          <a:off x="3050410" y="1929654"/>
          <a:ext cx="3859442" cy="238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u="sng" kern="1200" dirty="0"/>
            <a:t>Indicatie voor MDB</a:t>
          </a:r>
          <a:endParaRPr lang="nl-NL" sz="1900" kern="1200" dirty="0"/>
        </a:p>
        <a:p>
          <a:pPr marL="0" lvl="0" indent="0" algn="ctr" defTabSz="844550">
            <a:lnSpc>
              <a:spcPct val="90000"/>
            </a:lnSpc>
            <a:spcBef>
              <a:spcPct val="0"/>
            </a:spcBef>
            <a:spcAft>
              <a:spcPct val="35000"/>
            </a:spcAft>
            <a:buNone/>
          </a:pPr>
          <a:r>
            <a:rPr lang="nl-NL" sz="1900" kern="1200" dirty="0"/>
            <a:t>Integreren van doelen, voorkeuren en mogelijkheden in een overkoepelend behandelplan</a:t>
          </a:r>
        </a:p>
        <a:p>
          <a:pPr marL="0" lvl="0" indent="0" algn="ctr" defTabSz="844550">
            <a:lnSpc>
              <a:spcPct val="90000"/>
            </a:lnSpc>
            <a:spcBef>
              <a:spcPct val="0"/>
            </a:spcBef>
            <a:spcAft>
              <a:spcPct val="35000"/>
            </a:spcAft>
            <a:buNone/>
          </a:pPr>
          <a:endParaRPr lang="nl-NL" sz="1900" kern="1200" dirty="0"/>
        </a:p>
        <a:p>
          <a:pPr marL="0" lvl="0" indent="0" algn="ctr" defTabSz="844550">
            <a:lnSpc>
              <a:spcPct val="90000"/>
            </a:lnSpc>
            <a:spcBef>
              <a:spcPct val="0"/>
            </a:spcBef>
            <a:spcAft>
              <a:spcPct val="35000"/>
            </a:spcAft>
            <a:buNone/>
          </a:pPr>
          <a:r>
            <a:rPr lang="nl-NL" sz="1900" kern="1200" dirty="0"/>
            <a:t>Proportionaliteit: wat is haalbaar binnen de context van de patiënt</a:t>
          </a:r>
        </a:p>
      </dsp:txBody>
      <dsp:txXfrm>
        <a:off x="3050410" y="1929654"/>
        <a:ext cx="3859442" cy="2383909"/>
      </dsp:txXfrm>
    </dsp:sp>
    <dsp:sp modelId="{1C982B80-31CD-2B4E-B564-4FA75F0D6B62}">
      <dsp:nvSpPr>
        <dsp:cNvPr id="0" name=""/>
        <dsp:cNvSpPr/>
      </dsp:nvSpPr>
      <dsp:spPr>
        <a:xfrm>
          <a:off x="2709891" y="1589428"/>
          <a:ext cx="926887" cy="927127"/>
        </a:xfrm>
        <a:prstGeom prst="halfFrame">
          <a:avLst>
            <a:gd name="adj1" fmla="val 25770"/>
            <a:gd name="adj2" fmla="val 2577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C29BC-7F51-DF4E-9AF6-376612E66A4A}">
      <dsp:nvSpPr>
        <dsp:cNvPr id="0" name=""/>
        <dsp:cNvSpPr/>
      </dsp:nvSpPr>
      <dsp:spPr>
        <a:xfrm rot="5400000">
          <a:off x="6350208" y="1589547"/>
          <a:ext cx="927127" cy="926887"/>
        </a:xfrm>
        <a:prstGeom prst="halfFrame">
          <a:avLst>
            <a:gd name="adj1" fmla="val 25770"/>
            <a:gd name="adj2" fmla="val 25770"/>
          </a:avLst>
        </a:prstGeom>
        <a:solidFill>
          <a:schemeClr val="accent2">
            <a:shade val="80000"/>
            <a:hueOff val="120648"/>
            <a:satOff val="-16420"/>
            <a:lumOff val="121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E18C7-5AC6-7D45-9491-8463049C19D1}">
      <dsp:nvSpPr>
        <dsp:cNvPr id="0" name=""/>
        <dsp:cNvSpPr/>
      </dsp:nvSpPr>
      <dsp:spPr>
        <a:xfrm rot="16200000">
          <a:off x="2709771" y="3727247"/>
          <a:ext cx="927127" cy="926887"/>
        </a:xfrm>
        <a:prstGeom prst="halfFrame">
          <a:avLst>
            <a:gd name="adj1" fmla="val 25770"/>
            <a:gd name="adj2" fmla="val 25770"/>
          </a:avLst>
        </a:prstGeom>
        <a:solidFill>
          <a:schemeClr val="accent2">
            <a:shade val="80000"/>
            <a:hueOff val="241296"/>
            <a:satOff val="-32841"/>
            <a:lumOff val="242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BD0A6-553B-6E42-B732-B8F7E358E3DC}">
      <dsp:nvSpPr>
        <dsp:cNvPr id="0" name=""/>
        <dsp:cNvSpPr/>
      </dsp:nvSpPr>
      <dsp:spPr>
        <a:xfrm rot="10800000">
          <a:off x="6350328" y="3727127"/>
          <a:ext cx="926887" cy="927127"/>
        </a:xfrm>
        <a:prstGeom prst="halfFrame">
          <a:avLst>
            <a:gd name="adj1" fmla="val 25770"/>
            <a:gd name="adj2" fmla="val 25770"/>
          </a:avLst>
        </a:prstGeom>
        <a:solidFill>
          <a:schemeClr val="accent2">
            <a:shade val="80000"/>
            <a:hueOff val="361945"/>
            <a:satOff val="-49261"/>
            <a:lumOff val="363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6F9CD-B2A9-564A-A6A2-3CA9D95846D6}">
      <dsp:nvSpPr>
        <dsp:cNvPr id="0" name=""/>
        <dsp:cNvSpPr/>
      </dsp:nvSpPr>
      <dsp:spPr>
        <a:xfrm>
          <a:off x="212522" y="0"/>
          <a:ext cx="2724145" cy="181609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91CF3D-B417-754B-8EFB-A6F471459F8E}">
      <dsp:nvSpPr>
        <dsp:cNvPr id="0" name=""/>
        <dsp:cNvSpPr/>
      </dsp:nvSpPr>
      <dsp:spPr>
        <a:xfrm>
          <a:off x="3050410" y="1929654"/>
          <a:ext cx="3859442" cy="238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u="sng" kern="1200" dirty="0"/>
            <a:t>Indicatie voor MDB</a:t>
          </a:r>
          <a:endParaRPr lang="nl-NL" sz="1900" kern="1200" dirty="0"/>
        </a:p>
        <a:p>
          <a:pPr marL="0" lvl="0" indent="0" algn="ctr" defTabSz="844550">
            <a:lnSpc>
              <a:spcPct val="90000"/>
            </a:lnSpc>
            <a:spcBef>
              <a:spcPct val="0"/>
            </a:spcBef>
            <a:spcAft>
              <a:spcPct val="35000"/>
            </a:spcAft>
            <a:buNone/>
          </a:pPr>
          <a:r>
            <a:rPr lang="nl-NL" sz="1900" kern="1200" dirty="0"/>
            <a:t>Onduidelijkheid over wie de regieondersteuner is of anderszins onduidelijk rolverdeling onder behandelaren</a:t>
          </a:r>
        </a:p>
      </dsp:txBody>
      <dsp:txXfrm>
        <a:off x="3050410" y="1929654"/>
        <a:ext cx="3859442" cy="2383909"/>
      </dsp:txXfrm>
    </dsp:sp>
    <dsp:sp modelId="{1C982B80-31CD-2B4E-B564-4FA75F0D6B62}">
      <dsp:nvSpPr>
        <dsp:cNvPr id="0" name=""/>
        <dsp:cNvSpPr/>
      </dsp:nvSpPr>
      <dsp:spPr>
        <a:xfrm>
          <a:off x="2709891" y="1589428"/>
          <a:ext cx="926887" cy="927127"/>
        </a:xfrm>
        <a:prstGeom prst="halfFrame">
          <a:avLst>
            <a:gd name="adj1" fmla="val 25770"/>
            <a:gd name="adj2" fmla="val 2577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C29BC-7F51-DF4E-9AF6-376612E66A4A}">
      <dsp:nvSpPr>
        <dsp:cNvPr id="0" name=""/>
        <dsp:cNvSpPr/>
      </dsp:nvSpPr>
      <dsp:spPr>
        <a:xfrm rot="5400000">
          <a:off x="6350208" y="1589547"/>
          <a:ext cx="927127" cy="926887"/>
        </a:xfrm>
        <a:prstGeom prst="halfFrame">
          <a:avLst>
            <a:gd name="adj1" fmla="val 25770"/>
            <a:gd name="adj2" fmla="val 25770"/>
          </a:avLst>
        </a:prstGeom>
        <a:solidFill>
          <a:schemeClr val="accent2">
            <a:shade val="80000"/>
            <a:hueOff val="120648"/>
            <a:satOff val="-16420"/>
            <a:lumOff val="121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E18C7-5AC6-7D45-9491-8463049C19D1}">
      <dsp:nvSpPr>
        <dsp:cNvPr id="0" name=""/>
        <dsp:cNvSpPr/>
      </dsp:nvSpPr>
      <dsp:spPr>
        <a:xfrm rot="16200000">
          <a:off x="2709771" y="3727247"/>
          <a:ext cx="927127" cy="926887"/>
        </a:xfrm>
        <a:prstGeom prst="halfFrame">
          <a:avLst>
            <a:gd name="adj1" fmla="val 25770"/>
            <a:gd name="adj2" fmla="val 25770"/>
          </a:avLst>
        </a:prstGeom>
        <a:solidFill>
          <a:schemeClr val="accent2">
            <a:shade val="80000"/>
            <a:hueOff val="241296"/>
            <a:satOff val="-32841"/>
            <a:lumOff val="242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BD0A6-553B-6E42-B732-B8F7E358E3DC}">
      <dsp:nvSpPr>
        <dsp:cNvPr id="0" name=""/>
        <dsp:cNvSpPr/>
      </dsp:nvSpPr>
      <dsp:spPr>
        <a:xfrm rot="10800000">
          <a:off x="6350328" y="3727127"/>
          <a:ext cx="926887" cy="927127"/>
        </a:xfrm>
        <a:prstGeom prst="halfFrame">
          <a:avLst>
            <a:gd name="adj1" fmla="val 25770"/>
            <a:gd name="adj2" fmla="val 25770"/>
          </a:avLst>
        </a:prstGeom>
        <a:solidFill>
          <a:schemeClr val="accent2">
            <a:shade val="80000"/>
            <a:hueOff val="361945"/>
            <a:satOff val="-49261"/>
            <a:lumOff val="363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6F9CD-B2A9-564A-A6A2-3CA9D95846D6}">
      <dsp:nvSpPr>
        <dsp:cNvPr id="0" name=""/>
        <dsp:cNvSpPr/>
      </dsp:nvSpPr>
      <dsp:spPr>
        <a:xfrm>
          <a:off x="212522" y="0"/>
          <a:ext cx="2724145" cy="181609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91CF3D-B417-754B-8EFB-A6F471459F8E}">
      <dsp:nvSpPr>
        <dsp:cNvPr id="0" name=""/>
        <dsp:cNvSpPr/>
      </dsp:nvSpPr>
      <dsp:spPr>
        <a:xfrm>
          <a:off x="3050410" y="1929654"/>
          <a:ext cx="3859442" cy="238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u="sng" kern="1200" dirty="0"/>
            <a:t>Indicatie voor MDB</a:t>
          </a:r>
          <a:endParaRPr lang="nl-NL" sz="1900" kern="1200" dirty="0"/>
        </a:p>
        <a:p>
          <a:pPr marL="0" lvl="0" indent="0" algn="ctr" defTabSz="844550">
            <a:lnSpc>
              <a:spcPct val="90000"/>
            </a:lnSpc>
            <a:spcBef>
              <a:spcPct val="0"/>
            </a:spcBef>
            <a:spcAft>
              <a:spcPct val="35000"/>
            </a:spcAft>
            <a:buNone/>
          </a:pPr>
          <a:r>
            <a:rPr lang="nl-NL" sz="1900" kern="1200" dirty="0"/>
            <a:t>Patiënt geeft direct of indirect aan gebrek aan afstemming van zorg, gebrek aan overzicht, of gebrek aan onderlinge communicatie te ervaren</a:t>
          </a:r>
        </a:p>
      </dsp:txBody>
      <dsp:txXfrm>
        <a:off x="3050410" y="1929654"/>
        <a:ext cx="3859442" cy="2383909"/>
      </dsp:txXfrm>
    </dsp:sp>
    <dsp:sp modelId="{1C982B80-31CD-2B4E-B564-4FA75F0D6B62}">
      <dsp:nvSpPr>
        <dsp:cNvPr id="0" name=""/>
        <dsp:cNvSpPr/>
      </dsp:nvSpPr>
      <dsp:spPr>
        <a:xfrm>
          <a:off x="2709891" y="1589428"/>
          <a:ext cx="926887" cy="927127"/>
        </a:xfrm>
        <a:prstGeom prst="halfFrame">
          <a:avLst>
            <a:gd name="adj1" fmla="val 25770"/>
            <a:gd name="adj2" fmla="val 2577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C29BC-7F51-DF4E-9AF6-376612E66A4A}">
      <dsp:nvSpPr>
        <dsp:cNvPr id="0" name=""/>
        <dsp:cNvSpPr/>
      </dsp:nvSpPr>
      <dsp:spPr>
        <a:xfrm rot="5400000">
          <a:off x="6350208" y="1589547"/>
          <a:ext cx="927127" cy="926887"/>
        </a:xfrm>
        <a:prstGeom prst="halfFrame">
          <a:avLst>
            <a:gd name="adj1" fmla="val 25770"/>
            <a:gd name="adj2" fmla="val 25770"/>
          </a:avLst>
        </a:prstGeom>
        <a:solidFill>
          <a:schemeClr val="accent2">
            <a:shade val="80000"/>
            <a:hueOff val="120648"/>
            <a:satOff val="-16420"/>
            <a:lumOff val="121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E18C7-5AC6-7D45-9491-8463049C19D1}">
      <dsp:nvSpPr>
        <dsp:cNvPr id="0" name=""/>
        <dsp:cNvSpPr/>
      </dsp:nvSpPr>
      <dsp:spPr>
        <a:xfrm rot="16200000">
          <a:off x="2709771" y="3727247"/>
          <a:ext cx="927127" cy="926887"/>
        </a:xfrm>
        <a:prstGeom prst="halfFrame">
          <a:avLst>
            <a:gd name="adj1" fmla="val 25770"/>
            <a:gd name="adj2" fmla="val 25770"/>
          </a:avLst>
        </a:prstGeom>
        <a:solidFill>
          <a:schemeClr val="accent2">
            <a:shade val="80000"/>
            <a:hueOff val="241296"/>
            <a:satOff val="-32841"/>
            <a:lumOff val="242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BD0A6-553B-6E42-B732-B8F7E358E3DC}">
      <dsp:nvSpPr>
        <dsp:cNvPr id="0" name=""/>
        <dsp:cNvSpPr/>
      </dsp:nvSpPr>
      <dsp:spPr>
        <a:xfrm rot="10800000">
          <a:off x="6350328" y="3727127"/>
          <a:ext cx="926887" cy="927127"/>
        </a:xfrm>
        <a:prstGeom prst="halfFrame">
          <a:avLst>
            <a:gd name="adj1" fmla="val 25770"/>
            <a:gd name="adj2" fmla="val 25770"/>
          </a:avLst>
        </a:prstGeom>
        <a:solidFill>
          <a:schemeClr val="accent2">
            <a:shade val="80000"/>
            <a:hueOff val="361945"/>
            <a:satOff val="-49261"/>
            <a:lumOff val="363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6F9CD-B2A9-564A-A6A2-3CA9D95846D6}">
      <dsp:nvSpPr>
        <dsp:cNvPr id="0" name=""/>
        <dsp:cNvSpPr/>
      </dsp:nvSpPr>
      <dsp:spPr>
        <a:xfrm>
          <a:off x="212522" y="0"/>
          <a:ext cx="2724145" cy="181609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91CF3D-B417-754B-8EFB-A6F471459F8E}">
      <dsp:nvSpPr>
        <dsp:cNvPr id="0" name=""/>
        <dsp:cNvSpPr/>
      </dsp:nvSpPr>
      <dsp:spPr>
        <a:xfrm>
          <a:off x="2830827" y="1881952"/>
          <a:ext cx="4298608" cy="238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u="sng" kern="1200" dirty="0"/>
            <a:t>Indicatie voor MDB</a:t>
          </a:r>
          <a:endParaRPr lang="nl-NL" sz="1900" kern="1200" dirty="0"/>
        </a:p>
        <a:p>
          <a:pPr marL="0" lvl="0" indent="0" algn="ctr" defTabSz="844550">
            <a:lnSpc>
              <a:spcPct val="90000"/>
            </a:lnSpc>
            <a:spcBef>
              <a:spcPct val="0"/>
            </a:spcBef>
            <a:spcAft>
              <a:spcPct val="35000"/>
            </a:spcAft>
            <a:buNone/>
          </a:pPr>
          <a:r>
            <a:rPr lang="nl-NL" sz="1900" kern="1200" dirty="0"/>
            <a:t>Kansen voor optimaliseren van het behandelplan in kader van Passende Zorg</a:t>
          </a:r>
        </a:p>
      </dsp:txBody>
      <dsp:txXfrm>
        <a:off x="2830827" y="1881952"/>
        <a:ext cx="4298608" cy="2383909"/>
      </dsp:txXfrm>
    </dsp:sp>
    <dsp:sp modelId="{1C982B80-31CD-2B4E-B564-4FA75F0D6B62}">
      <dsp:nvSpPr>
        <dsp:cNvPr id="0" name=""/>
        <dsp:cNvSpPr/>
      </dsp:nvSpPr>
      <dsp:spPr>
        <a:xfrm>
          <a:off x="2709891" y="1589428"/>
          <a:ext cx="926887" cy="927127"/>
        </a:xfrm>
        <a:prstGeom prst="halfFrame">
          <a:avLst>
            <a:gd name="adj1" fmla="val 25770"/>
            <a:gd name="adj2" fmla="val 2577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C29BC-7F51-DF4E-9AF6-376612E66A4A}">
      <dsp:nvSpPr>
        <dsp:cNvPr id="0" name=""/>
        <dsp:cNvSpPr/>
      </dsp:nvSpPr>
      <dsp:spPr>
        <a:xfrm rot="5400000">
          <a:off x="6350208" y="1589547"/>
          <a:ext cx="927127" cy="926887"/>
        </a:xfrm>
        <a:prstGeom prst="halfFrame">
          <a:avLst>
            <a:gd name="adj1" fmla="val 25770"/>
            <a:gd name="adj2" fmla="val 25770"/>
          </a:avLst>
        </a:prstGeom>
        <a:solidFill>
          <a:schemeClr val="accent2">
            <a:shade val="80000"/>
            <a:hueOff val="120648"/>
            <a:satOff val="-16420"/>
            <a:lumOff val="121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E18C7-5AC6-7D45-9491-8463049C19D1}">
      <dsp:nvSpPr>
        <dsp:cNvPr id="0" name=""/>
        <dsp:cNvSpPr/>
      </dsp:nvSpPr>
      <dsp:spPr>
        <a:xfrm rot="16200000">
          <a:off x="2709771" y="3727247"/>
          <a:ext cx="927127" cy="926887"/>
        </a:xfrm>
        <a:prstGeom prst="halfFrame">
          <a:avLst>
            <a:gd name="adj1" fmla="val 25770"/>
            <a:gd name="adj2" fmla="val 25770"/>
          </a:avLst>
        </a:prstGeom>
        <a:solidFill>
          <a:schemeClr val="accent2">
            <a:shade val="80000"/>
            <a:hueOff val="241296"/>
            <a:satOff val="-32841"/>
            <a:lumOff val="242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BD0A6-553B-6E42-B732-B8F7E358E3DC}">
      <dsp:nvSpPr>
        <dsp:cNvPr id="0" name=""/>
        <dsp:cNvSpPr/>
      </dsp:nvSpPr>
      <dsp:spPr>
        <a:xfrm rot="10800000">
          <a:off x="6350328" y="3727127"/>
          <a:ext cx="926887" cy="927127"/>
        </a:xfrm>
        <a:prstGeom prst="halfFrame">
          <a:avLst>
            <a:gd name="adj1" fmla="val 25770"/>
            <a:gd name="adj2" fmla="val 25770"/>
          </a:avLst>
        </a:prstGeom>
        <a:solidFill>
          <a:schemeClr val="accent2">
            <a:shade val="80000"/>
            <a:hueOff val="361945"/>
            <a:satOff val="-49261"/>
            <a:lumOff val="363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AD815-6A01-8D46-AA63-893F21D45B45}">
      <dsp:nvSpPr>
        <dsp:cNvPr id="0" name=""/>
        <dsp:cNvSpPr/>
      </dsp:nvSpPr>
      <dsp:spPr>
        <a:xfrm>
          <a:off x="663" y="0"/>
          <a:ext cx="1724407" cy="43662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Medisch inhoudelijk</a:t>
          </a:r>
        </a:p>
      </dsp:txBody>
      <dsp:txXfrm>
        <a:off x="663" y="0"/>
        <a:ext cx="1724407" cy="1309866"/>
      </dsp:txXfrm>
    </dsp:sp>
    <dsp:sp modelId="{94048849-555E-B742-BD4A-3339BCF43131}">
      <dsp:nvSpPr>
        <dsp:cNvPr id="0" name=""/>
        <dsp:cNvSpPr/>
      </dsp:nvSpPr>
      <dsp:spPr>
        <a:xfrm>
          <a:off x="173104" y="1311145"/>
          <a:ext cx="1379526" cy="13164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nl-NL" sz="1000" kern="1200" dirty="0"/>
            <a:t>Aantal diagnosen of </a:t>
          </a:r>
          <a:r>
            <a:rPr lang="nl-NL" sz="1000" kern="1200" dirty="0" err="1"/>
            <a:t>multimorbiditeitsscore</a:t>
          </a:r>
          <a:endParaRPr lang="nl-NL" sz="1000" kern="1200" dirty="0"/>
        </a:p>
      </dsp:txBody>
      <dsp:txXfrm>
        <a:off x="211662" y="1349703"/>
        <a:ext cx="1302410" cy="1239359"/>
      </dsp:txXfrm>
    </dsp:sp>
    <dsp:sp modelId="{E9938A1F-532D-904B-9624-FF1FF1227F8F}">
      <dsp:nvSpPr>
        <dsp:cNvPr id="0" name=""/>
        <dsp:cNvSpPr/>
      </dsp:nvSpPr>
      <dsp:spPr>
        <a:xfrm>
          <a:off x="173104" y="2830156"/>
          <a:ext cx="1379526" cy="13164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nl-NL" sz="1000" kern="1200" dirty="0"/>
            <a:t>Polyfarmacie</a:t>
          </a:r>
        </a:p>
      </dsp:txBody>
      <dsp:txXfrm>
        <a:off x="211662" y="2868714"/>
        <a:ext cx="1302410" cy="1239359"/>
      </dsp:txXfrm>
    </dsp:sp>
    <dsp:sp modelId="{36F3884B-3F45-DA4D-AC8A-48E6249415A1}">
      <dsp:nvSpPr>
        <dsp:cNvPr id="0" name=""/>
        <dsp:cNvSpPr/>
      </dsp:nvSpPr>
      <dsp:spPr>
        <a:xfrm>
          <a:off x="1854401" y="0"/>
          <a:ext cx="1724407" cy="43662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Volume Zorggebruik</a:t>
          </a:r>
        </a:p>
      </dsp:txBody>
      <dsp:txXfrm>
        <a:off x="1854401" y="0"/>
        <a:ext cx="1724407" cy="1309866"/>
      </dsp:txXfrm>
    </dsp:sp>
    <dsp:sp modelId="{4C70AD65-DD55-A243-A90C-33BB1FCA72DE}">
      <dsp:nvSpPr>
        <dsp:cNvPr id="0" name=""/>
        <dsp:cNvSpPr/>
      </dsp:nvSpPr>
      <dsp:spPr>
        <a:xfrm>
          <a:off x="2026842" y="1311145"/>
          <a:ext cx="1379526" cy="13164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nl-NL" sz="1000" kern="1200" dirty="0"/>
            <a:t>Aantal poliklinische bezoeken in een jaar</a:t>
          </a:r>
        </a:p>
      </dsp:txBody>
      <dsp:txXfrm>
        <a:off x="2065400" y="1349703"/>
        <a:ext cx="1302410" cy="1239359"/>
      </dsp:txXfrm>
    </dsp:sp>
    <dsp:sp modelId="{E8B473A3-B4C2-D142-A178-8280AFF2F887}">
      <dsp:nvSpPr>
        <dsp:cNvPr id="0" name=""/>
        <dsp:cNvSpPr/>
      </dsp:nvSpPr>
      <dsp:spPr>
        <a:xfrm>
          <a:off x="2026842" y="2830156"/>
          <a:ext cx="1379526" cy="13164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nl-NL" sz="1000" kern="1200" dirty="0"/>
            <a:t>Aantal opnames in een jaar</a:t>
          </a:r>
        </a:p>
      </dsp:txBody>
      <dsp:txXfrm>
        <a:off x="2065400" y="2868714"/>
        <a:ext cx="1302410" cy="1239359"/>
      </dsp:txXfrm>
    </dsp:sp>
    <dsp:sp modelId="{BE27A0BB-EA5E-5E49-BBEC-8B2E6C37EC51}">
      <dsp:nvSpPr>
        <dsp:cNvPr id="0" name=""/>
        <dsp:cNvSpPr/>
      </dsp:nvSpPr>
      <dsp:spPr>
        <a:xfrm>
          <a:off x="3708139" y="0"/>
          <a:ext cx="1724407" cy="43662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Kosten Zorggebruik</a:t>
          </a:r>
        </a:p>
      </dsp:txBody>
      <dsp:txXfrm>
        <a:off x="3708139" y="0"/>
        <a:ext cx="1724407" cy="1309866"/>
      </dsp:txXfrm>
    </dsp:sp>
    <dsp:sp modelId="{F46F1E3B-71E0-D441-ABB8-9074620DAE1F}">
      <dsp:nvSpPr>
        <dsp:cNvPr id="0" name=""/>
        <dsp:cNvSpPr/>
      </dsp:nvSpPr>
      <dsp:spPr>
        <a:xfrm>
          <a:off x="3880580" y="1311145"/>
          <a:ext cx="1379526" cy="13164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nl-NL" sz="1000" kern="1200" dirty="0"/>
            <a:t>Behoren tot de top-X% van de kostenpiramide voor een bepaalde tijd</a:t>
          </a:r>
        </a:p>
      </dsp:txBody>
      <dsp:txXfrm>
        <a:off x="3919138" y="1349703"/>
        <a:ext cx="1302410" cy="1239359"/>
      </dsp:txXfrm>
    </dsp:sp>
    <dsp:sp modelId="{E9E37F93-07CB-3A48-B988-7B07C3DA2B17}">
      <dsp:nvSpPr>
        <dsp:cNvPr id="0" name=""/>
        <dsp:cNvSpPr/>
      </dsp:nvSpPr>
      <dsp:spPr>
        <a:xfrm>
          <a:off x="3880580" y="2830156"/>
          <a:ext cx="1379526" cy="13164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nl-NL" sz="1000" kern="1200" dirty="0"/>
            <a:t>Totale zorgkosten per tijdseenheid</a:t>
          </a:r>
        </a:p>
      </dsp:txBody>
      <dsp:txXfrm>
        <a:off x="3919138" y="2868714"/>
        <a:ext cx="1302410" cy="12393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7757D0-0DA8-4B50-962C-F8908CCD91C6}" type="datetimeFigureOut">
              <a:rPr lang="en-GB" smtClean="0"/>
              <a:pPr/>
              <a:t>19/01/2024</a:t>
            </a:fld>
            <a:endParaRPr lang="en-GB"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93B2BB-416B-4E85-A754-0B695991D3F5}" type="slidenum">
              <a:rPr lang="en-GB" smtClean="0"/>
              <a:pPr/>
              <a:t>‹nr.›</a:t>
            </a:fld>
            <a:endParaRPr lang="en-GB"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en-GB" smtClean="0"/>
              <a:pPr/>
              <a:t>19/01/2024</a:t>
            </a:fld>
            <a:endParaRPr lang="en-GB"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en-GB" smtClean="0"/>
              <a:pPr/>
              <a:t>‹nr.›</a:t>
            </a:fld>
            <a:endParaRPr lang="en-GB"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381A9-0C9E-4D3A-A28B-AC4E168A57BC}" type="slidenum">
              <a:rPr lang="en-GB" smtClean="0"/>
              <a:pPr/>
              <a:t>1</a:t>
            </a:fld>
            <a:endParaRPr lang="en-GB" dirty="0"/>
          </a:p>
        </p:txBody>
      </p:sp>
    </p:spTree>
    <p:extLst>
      <p:ext uri="{BB962C8B-B14F-4D97-AF65-F5344CB8AC3E}">
        <p14:creationId xmlns:p14="http://schemas.microsoft.com/office/powerpoint/2010/main" val="4015092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17</a:t>
            </a:fld>
            <a:endParaRPr lang="en-GB" dirty="0"/>
          </a:p>
        </p:txBody>
      </p:sp>
    </p:spTree>
    <p:extLst>
      <p:ext uri="{BB962C8B-B14F-4D97-AF65-F5344CB8AC3E}">
        <p14:creationId xmlns:p14="http://schemas.microsoft.com/office/powerpoint/2010/main" val="1482069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18</a:t>
            </a:fld>
            <a:endParaRPr lang="en-GB" dirty="0"/>
          </a:p>
        </p:txBody>
      </p:sp>
    </p:spTree>
    <p:extLst>
      <p:ext uri="{BB962C8B-B14F-4D97-AF65-F5344CB8AC3E}">
        <p14:creationId xmlns:p14="http://schemas.microsoft.com/office/powerpoint/2010/main" val="3437542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19</a:t>
            </a:fld>
            <a:endParaRPr lang="en-GB" dirty="0"/>
          </a:p>
        </p:txBody>
      </p:sp>
    </p:spTree>
    <p:extLst>
      <p:ext uri="{BB962C8B-B14F-4D97-AF65-F5344CB8AC3E}">
        <p14:creationId xmlns:p14="http://schemas.microsoft.com/office/powerpoint/2010/main" val="2322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26</a:t>
            </a:fld>
            <a:endParaRPr lang="en-GB" dirty="0"/>
          </a:p>
        </p:txBody>
      </p:sp>
    </p:spTree>
    <p:extLst>
      <p:ext uri="{BB962C8B-B14F-4D97-AF65-F5344CB8AC3E}">
        <p14:creationId xmlns:p14="http://schemas.microsoft.com/office/powerpoint/2010/main" val="3977414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Toevoegen: afhankelijk van de organisatie en gekozen doelgroep </a:t>
            </a:r>
            <a:r>
              <a:rPr lang="nl-NL" dirty="0">
                <a:sym typeface="Wingdings" pitchFamily="2" charset="2"/>
              </a:rPr>
              <a:t> Ik snap deze niet. </a:t>
            </a:r>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33</a:t>
            </a:fld>
            <a:endParaRPr lang="en-GB" dirty="0"/>
          </a:p>
        </p:txBody>
      </p:sp>
    </p:spTree>
    <p:extLst>
      <p:ext uri="{BB962C8B-B14F-4D97-AF65-F5344CB8AC3E}">
        <p14:creationId xmlns:p14="http://schemas.microsoft.com/office/powerpoint/2010/main" val="4203634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7381A9-0C9E-4D3A-A28B-AC4E168A57BC}" type="slidenum">
              <a:rPr lang="en-GB" smtClean="0"/>
              <a:pPr/>
              <a:t>34</a:t>
            </a:fld>
            <a:endParaRPr lang="en-GB" dirty="0"/>
          </a:p>
        </p:txBody>
      </p:sp>
    </p:spTree>
    <p:extLst>
      <p:ext uri="{BB962C8B-B14F-4D97-AF65-F5344CB8AC3E}">
        <p14:creationId xmlns:p14="http://schemas.microsoft.com/office/powerpoint/2010/main" val="1630186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35</a:t>
            </a:fld>
            <a:endParaRPr lang="en-GB" dirty="0"/>
          </a:p>
        </p:txBody>
      </p:sp>
    </p:spTree>
    <p:extLst>
      <p:ext uri="{BB962C8B-B14F-4D97-AF65-F5344CB8AC3E}">
        <p14:creationId xmlns:p14="http://schemas.microsoft.com/office/powerpoint/2010/main" val="2804483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7381A9-0C9E-4D3A-A28B-AC4E168A57BC}" type="slidenum">
              <a:rPr lang="en-GB" smtClean="0"/>
              <a:pPr/>
              <a:t>37</a:t>
            </a:fld>
            <a:endParaRPr lang="en-GB" dirty="0"/>
          </a:p>
        </p:txBody>
      </p:sp>
    </p:spTree>
    <p:extLst>
      <p:ext uri="{BB962C8B-B14F-4D97-AF65-F5344CB8AC3E}">
        <p14:creationId xmlns:p14="http://schemas.microsoft.com/office/powerpoint/2010/main" val="3799602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7381A9-0C9E-4D3A-A28B-AC4E168A57BC}" type="slidenum">
              <a:rPr lang="en-GB" smtClean="0"/>
              <a:pPr/>
              <a:t>38</a:t>
            </a:fld>
            <a:endParaRPr lang="en-GB" dirty="0"/>
          </a:p>
        </p:txBody>
      </p:sp>
    </p:spTree>
    <p:extLst>
      <p:ext uri="{BB962C8B-B14F-4D97-AF65-F5344CB8AC3E}">
        <p14:creationId xmlns:p14="http://schemas.microsoft.com/office/powerpoint/2010/main" val="840358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52</a:t>
            </a:fld>
            <a:endParaRPr lang="en-GB" dirty="0"/>
          </a:p>
        </p:txBody>
      </p:sp>
    </p:spTree>
    <p:extLst>
      <p:ext uri="{BB962C8B-B14F-4D97-AF65-F5344CB8AC3E}">
        <p14:creationId xmlns:p14="http://schemas.microsoft.com/office/powerpoint/2010/main" val="231804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2</a:t>
            </a:fld>
            <a:endParaRPr lang="en-GB" dirty="0"/>
          </a:p>
        </p:txBody>
      </p:sp>
    </p:spTree>
    <p:extLst>
      <p:ext uri="{BB962C8B-B14F-4D97-AF65-F5344CB8AC3E}">
        <p14:creationId xmlns:p14="http://schemas.microsoft.com/office/powerpoint/2010/main" val="662768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@Barbara: nog aanvullingen?</a:t>
            </a:r>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53</a:t>
            </a:fld>
            <a:endParaRPr lang="en-GB" dirty="0"/>
          </a:p>
        </p:txBody>
      </p:sp>
    </p:spTree>
    <p:extLst>
      <p:ext uri="{BB962C8B-B14F-4D97-AF65-F5344CB8AC3E}">
        <p14:creationId xmlns:p14="http://schemas.microsoft.com/office/powerpoint/2010/main" val="1478852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r>
              <a:rPr lang="nl-NL" dirty="0" err="1"/>
              <a:t>barbara</a:t>
            </a:r>
            <a:r>
              <a:rPr lang="nl-NL" dirty="0"/>
              <a:t>, of deze slide weglaten?</a:t>
            </a:r>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54</a:t>
            </a:fld>
            <a:endParaRPr lang="en-GB" dirty="0"/>
          </a:p>
        </p:txBody>
      </p:sp>
    </p:spTree>
    <p:extLst>
      <p:ext uri="{BB962C8B-B14F-4D97-AF65-F5344CB8AC3E}">
        <p14:creationId xmlns:p14="http://schemas.microsoft.com/office/powerpoint/2010/main" val="185868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3</a:t>
            </a:fld>
            <a:endParaRPr lang="en-GB" dirty="0"/>
          </a:p>
        </p:txBody>
      </p:sp>
    </p:spTree>
    <p:extLst>
      <p:ext uri="{BB962C8B-B14F-4D97-AF65-F5344CB8AC3E}">
        <p14:creationId xmlns:p14="http://schemas.microsoft.com/office/powerpoint/2010/main" val="393936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4</a:t>
            </a:fld>
            <a:endParaRPr lang="en-GB" dirty="0"/>
          </a:p>
        </p:txBody>
      </p:sp>
    </p:spTree>
    <p:extLst>
      <p:ext uri="{BB962C8B-B14F-4D97-AF65-F5344CB8AC3E}">
        <p14:creationId xmlns:p14="http://schemas.microsoft.com/office/powerpoint/2010/main" val="1930731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6</a:t>
            </a:fld>
            <a:endParaRPr lang="en-GB" dirty="0"/>
          </a:p>
        </p:txBody>
      </p:sp>
    </p:spTree>
    <p:extLst>
      <p:ext uri="{BB962C8B-B14F-4D97-AF65-F5344CB8AC3E}">
        <p14:creationId xmlns:p14="http://schemas.microsoft.com/office/powerpoint/2010/main" val="360442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Volgens mij heeft </a:t>
            </a:r>
            <a:r>
              <a:rPr lang="nl-NL" dirty="0" err="1"/>
              <a:t>ursula</a:t>
            </a:r>
            <a:r>
              <a:rPr lang="nl-NL" dirty="0"/>
              <a:t> mooiere dia’s die hetzelfde, beter vertellen. Ik vind dit achteraf niet het beste plaatje omdat: 1. het lijkt alsof het 3 losstaande factoren zijn, 2. het </a:t>
            </a:r>
            <a:r>
              <a:rPr lang="nl-NL" dirty="0" err="1"/>
              <a:t>financiele</a:t>
            </a:r>
            <a:r>
              <a:rPr lang="nl-NL" dirty="0"/>
              <a:t> /grote zorgverbruik aspect ontbreekt</a:t>
            </a:r>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7</a:t>
            </a:fld>
            <a:endParaRPr lang="en-GB" dirty="0"/>
          </a:p>
        </p:txBody>
      </p:sp>
    </p:spTree>
    <p:extLst>
      <p:ext uri="{BB962C8B-B14F-4D97-AF65-F5344CB8AC3E}">
        <p14:creationId xmlns:p14="http://schemas.microsoft.com/office/powerpoint/2010/main" val="3623424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11</a:t>
            </a:fld>
            <a:endParaRPr lang="en-GB" dirty="0"/>
          </a:p>
        </p:txBody>
      </p:sp>
    </p:spTree>
    <p:extLst>
      <p:ext uri="{BB962C8B-B14F-4D97-AF65-F5344CB8AC3E}">
        <p14:creationId xmlns:p14="http://schemas.microsoft.com/office/powerpoint/2010/main" val="100549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15</a:t>
            </a:fld>
            <a:endParaRPr lang="en-GB" dirty="0"/>
          </a:p>
        </p:txBody>
      </p:sp>
    </p:spTree>
    <p:extLst>
      <p:ext uri="{BB962C8B-B14F-4D97-AF65-F5344CB8AC3E}">
        <p14:creationId xmlns:p14="http://schemas.microsoft.com/office/powerpoint/2010/main" val="1439131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16</a:t>
            </a:fld>
            <a:endParaRPr lang="en-GB" dirty="0"/>
          </a:p>
        </p:txBody>
      </p:sp>
    </p:spTree>
    <p:extLst>
      <p:ext uri="{BB962C8B-B14F-4D97-AF65-F5344CB8AC3E}">
        <p14:creationId xmlns:p14="http://schemas.microsoft.com/office/powerpoint/2010/main" val="1211752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5.xml"/><Relationship Id="rId1" Type="http://schemas.openxmlformats.org/officeDocument/2006/relationships/customXml" Target="../../customXml/item4.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7.xml"/><Relationship Id="rId1" Type="http://schemas.openxmlformats.org/officeDocument/2006/relationships/customXml" Target="../../customXml/item6.xml"/><Relationship Id="rId5" Type="http://schemas.openxmlformats.org/officeDocument/2006/relationships/image" Target="../media/image2.jp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9.xml"/><Relationship Id="rId1" Type="http://schemas.openxmlformats.org/officeDocument/2006/relationships/customXml" Target="../../customXml/item8.xml"/><Relationship Id="rId5" Type="http://schemas.openxmlformats.org/officeDocument/2006/relationships/image" Target="../media/image3.jp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1.xml"/><Relationship Id="rId1" Type="http://schemas.openxmlformats.org/officeDocument/2006/relationships/customXml" Target="../../customXml/item10.xml"/><Relationship Id="rId5" Type="http://schemas.openxmlformats.org/officeDocument/2006/relationships/image" Target="../media/image4.jp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3.xml"/><Relationship Id="rId1" Type="http://schemas.openxmlformats.org/officeDocument/2006/relationships/customXml" Target="../../customXml/item12.xml"/><Relationship Id="rId5" Type="http://schemas.openxmlformats.org/officeDocument/2006/relationships/image" Target="../media/image5.jp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5.xml"/><Relationship Id="rId1" Type="http://schemas.openxmlformats.org/officeDocument/2006/relationships/customXml" Target="../../customXml/item14.xml"/><Relationship Id="rId5" Type="http://schemas.openxmlformats.org/officeDocument/2006/relationships/image" Target="../media/image6.jp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7.xml"/><Relationship Id="rId1" Type="http://schemas.openxmlformats.org/officeDocument/2006/relationships/customXml" Target="../../customXml/item16.xml"/><Relationship Id="rId5" Type="http://schemas.openxmlformats.org/officeDocument/2006/relationships/image" Target="../media/image7.jp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9.xml"/><Relationship Id="rId1" Type="http://schemas.openxmlformats.org/officeDocument/2006/relationships/customXml" Target="../../customXml/item18.xml"/><Relationship Id="rId5" Type="http://schemas.openxmlformats.org/officeDocument/2006/relationships/image" Target="../media/image8.jp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34484" y="5085184"/>
            <a:ext cx="11304000" cy="682626"/>
          </a:xfrm>
        </p:spPr>
        <p:txBody>
          <a:bodyPr anchor="t" anchorCtr="0"/>
          <a:lstStyle>
            <a:lvl1pPr algn="l">
              <a:defRPr sz="4400"/>
            </a:lvl1pPr>
          </a:lstStyle>
          <a:p>
            <a:r>
              <a:rPr lang="en-GB" noProof="1"/>
              <a:t>[Titel]</a:t>
            </a:r>
          </a:p>
        </p:txBody>
      </p:sp>
      <p:sp>
        <p:nvSpPr>
          <p:cNvPr id="3" name="Ondertitel 2"/>
          <p:cNvSpPr>
            <a:spLocks noGrp="1" noSelect="1"/>
          </p:cNvSpPr>
          <p:nvPr>
            <p:ph type="subTitle" idx="1" hasCustomPrompt="1"/>
          </p:nvPr>
        </p:nvSpPr>
        <p:spPr bwMode="gray">
          <a:xfrm>
            <a:off x="434484" y="5646784"/>
            <a:ext cx="11304000" cy="612000"/>
          </a:xfrm>
        </p:spPr>
        <p:txBody>
          <a:bodyPr/>
          <a:lstStyle>
            <a:lvl1pPr marL="0" indent="0" algn="l">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1"/>
              <a:t>[Subtitel/Naam]</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1"/>
            <a:ext cx="12191999" cy="3160491"/>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en-GB" dirty="0"/>
              <a:t>[</a:t>
            </a:r>
            <a:r>
              <a:rPr lang="en-GB" dirty="0" err="1"/>
              <a:t>Afbeelding</a:t>
            </a:r>
            <a:r>
              <a:rPr lang="en-GB" dirty="0"/>
              <a:t>]</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9100" y="434975"/>
            <a:ext cx="2114550"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9562" y="0"/>
            <a:ext cx="3452668" cy="4928318"/>
          </a:xfrm>
          <a:gradFill>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gradFill>
        </p:spPr>
        <p:txBody>
          <a:bodyPr/>
          <a:lstStyle>
            <a:lvl1pPr marL="0" indent="0">
              <a:buFontTx/>
              <a:buNone/>
              <a:defRPr/>
            </a:lvl1pPr>
          </a:lstStyle>
          <a:p>
            <a:pPr marL="0" lvl="0" indent="0" algn="l" defTabSz="1088937" rtl="0" eaLnBrk="1" latinLnBrk="0" hangingPunct="1">
              <a:spcBef>
                <a:spcPts val="0"/>
              </a:spcBef>
              <a:buFontTx/>
              <a:buNone/>
            </a:pPr>
            <a:r>
              <a:rPr lang="en-GB" dirty="0"/>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185" y="-6480"/>
            <a:ext cx="4586400" cy="3366000"/>
          </a:xfrm>
          <a:blipFill dpi="0" rotWithShape="1">
            <a:blip r:embed="rId4"/>
            <a:srcRect/>
            <a:stretch>
              <a:fillRect/>
            </a:stretch>
          </a:blipFill>
        </p:spPr>
        <p:txBody>
          <a:bodyPr/>
          <a:lstStyle>
            <a:lvl1pPr marL="0" indent="0">
              <a:buFontTx/>
              <a:buNone/>
              <a:defRPr/>
            </a:lvl1pPr>
          </a:lstStyle>
          <a:p>
            <a:pPr marL="0" lvl="0" indent="0" algn="l" defTabSz="1088937" rtl="0" eaLnBrk="1" latinLnBrk="0" hangingPunct="1">
              <a:spcBef>
                <a:spcPts val="0"/>
              </a:spcBef>
              <a:buFontTx/>
              <a:buNone/>
            </a:pPr>
            <a:r>
              <a:rPr lang="en-GB" dirty="0"/>
              <a:t> </a:t>
            </a:r>
          </a:p>
        </p:txBody>
      </p:sp>
      <p:sp>
        <p:nvSpPr>
          <p:cNvPr id="8"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438" y="6273316"/>
            <a:ext cx="2200275"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8352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7F706-3230-0D5E-DFE8-B9A5400CB53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1C144E6-7083-744A-EF04-9D1B0216B56B}"/>
              </a:ext>
            </a:extLst>
          </p:cNvPr>
          <p:cNvSpPr>
            <a:spLocks noGrp="1"/>
          </p:cNvSpPr>
          <p:nvPr>
            <p:ph type="dt" sz="half" idx="10"/>
          </p:nvPr>
        </p:nvSpPr>
        <p:spPr/>
        <p:txBody>
          <a:bodyPr/>
          <a:lstStyle/>
          <a:p>
            <a:fld id="{2923B9C5-BE15-4844-92EA-6B5A4B794705}" type="datetime4">
              <a:rPr lang="en-GB" noProof="1" smtClean="0"/>
              <a:t>19 January 2024</a:t>
            </a:fld>
            <a:endParaRPr lang="en-GB" noProof="1"/>
          </a:p>
        </p:txBody>
      </p:sp>
      <p:sp>
        <p:nvSpPr>
          <p:cNvPr id="4" name="Footer Placeholder 3">
            <a:extLst>
              <a:ext uri="{FF2B5EF4-FFF2-40B4-BE49-F238E27FC236}">
                <a16:creationId xmlns:a16="http://schemas.microsoft.com/office/drawing/2014/main" id="{E663E864-B152-9148-A2BA-C8C02F95015B}"/>
              </a:ext>
            </a:extLst>
          </p:cNvPr>
          <p:cNvSpPr>
            <a:spLocks noGrp="1"/>
          </p:cNvSpPr>
          <p:nvPr>
            <p:ph type="ftr" sz="quarter" idx="11"/>
          </p:nvPr>
        </p:nvSpPr>
        <p:spPr/>
        <p:txBody>
          <a:bodyPr/>
          <a:lstStyle/>
          <a:p>
            <a:r>
              <a:rPr lang="en-GB" noProof="1"/>
              <a:t>[Voettekst]</a:t>
            </a:r>
          </a:p>
        </p:txBody>
      </p:sp>
      <p:sp>
        <p:nvSpPr>
          <p:cNvPr id="5" name="Slide Number Placeholder 4">
            <a:extLst>
              <a:ext uri="{FF2B5EF4-FFF2-40B4-BE49-F238E27FC236}">
                <a16:creationId xmlns:a16="http://schemas.microsoft.com/office/drawing/2014/main" id="{FD95B04C-3C36-3AF6-8D9B-1F5FBB026AA6}"/>
              </a:ext>
            </a:extLst>
          </p:cNvPr>
          <p:cNvSpPr>
            <a:spLocks noGrp="1"/>
          </p:cNvSpPr>
          <p:nvPr>
            <p:ph type="sldNum" sz="quarter" idx="12"/>
          </p:nvPr>
        </p:nvSpPr>
        <p:spPr/>
        <p:txBody>
          <a:bodyPr/>
          <a:lstStyle/>
          <a:p>
            <a:r>
              <a:rPr lang="en-GB" noProof="1"/>
              <a:t>| </a:t>
            </a:r>
            <a:fld id="{1336C48C-F87C-4E4B-81EF-5027B17D1F61}" type="slidenum">
              <a:rPr lang="en-GB" noProof="1" smtClean="0"/>
              <a:pPr/>
              <a:t>‹nr.›</a:t>
            </a:fld>
            <a:endParaRPr lang="en-GB" noProof="1"/>
          </a:p>
        </p:txBody>
      </p:sp>
    </p:spTree>
    <p:extLst>
      <p:ext uri="{BB962C8B-B14F-4D97-AF65-F5344CB8AC3E}">
        <p14:creationId xmlns:p14="http://schemas.microsoft.com/office/powerpoint/2010/main" val="124402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sub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937313" y="2420887"/>
            <a:ext cx="10440000" cy="3736721"/>
          </a:xfrm>
        </p:spPr>
        <p:txBody>
          <a:bodyPr/>
          <a:lstStyle>
            <a:lvl1pPr>
              <a:defRPr baseline="0"/>
            </a:lvl1pPr>
          </a:lstStyle>
          <a:p>
            <a:pPr lvl="0"/>
            <a:r>
              <a:rPr lang="en-GB"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en-GB" dirty="0"/>
              <a:t>[</a:t>
            </a:r>
            <a:r>
              <a:rPr lang="en-GB" dirty="0" err="1"/>
              <a:t>Titel</a:t>
            </a:r>
            <a:r>
              <a:rPr lang="en-GB" dirty="0"/>
              <a:t>]</a:t>
            </a:r>
          </a:p>
        </p:txBody>
      </p:sp>
      <p:sp>
        <p:nvSpPr>
          <p:cNvPr id="6"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en-GB" dirty="0"/>
              <a:t>[</a:t>
            </a:r>
            <a:r>
              <a:rPr lang="en-GB" dirty="0" err="1"/>
              <a:t>Subtitel</a:t>
            </a:r>
            <a:r>
              <a:rPr lang="en-GB" dirty="0"/>
              <a:t>]</a:t>
            </a:r>
          </a:p>
        </p:txBody>
      </p:sp>
    </p:spTree>
    <p:extLst>
      <p:ext uri="{BB962C8B-B14F-4D97-AF65-F5344CB8AC3E}">
        <p14:creationId xmlns:p14="http://schemas.microsoft.com/office/powerpoint/2010/main" val="234420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6000" y="1836000"/>
            <a:ext cx="5040000" cy="4365308"/>
          </a:xfrm>
        </p:spPr>
        <p:txBody>
          <a:bodyPr/>
          <a:lstStyle>
            <a:lvl1pPr>
              <a:defRPr/>
            </a:lvl1pPr>
          </a:lstStyle>
          <a:p>
            <a:pPr lvl="0"/>
            <a:r>
              <a:rPr lang="en-GB"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8907" y="1836000"/>
            <a:ext cx="5040000" cy="4365308"/>
          </a:xfrm>
        </p:spPr>
        <p:txBody>
          <a:bodyPr/>
          <a:lstStyle>
            <a:lvl1pPr>
              <a:defRPr/>
            </a:lvl1pPr>
          </a:lstStyle>
          <a:p>
            <a:pPr lvl="0"/>
            <a:r>
              <a:rPr lang="en-GB" noProof="1"/>
              <a:t>[Typ tekst of klik op een pictogram om een object in te voegen]</a:t>
            </a:r>
          </a:p>
        </p:txBody>
      </p:sp>
      <p:sp>
        <p:nvSpPr>
          <p:cNvPr id="5" name="Titel 4"/>
          <p:cNvSpPr>
            <a:spLocks noGrp="1" noSelect="1"/>
          </p:cNvSpPr>
          <p:nvPr>
            <p:ph type="title" hasCustomPrompt="1"/>
          </p:nvPr>
        </p:nvSpPr>
        <p:spPr bwMode="gray">
          <a:xfrm>
            <a:off x="2672907" y="368804"/>
            <a:ext cx="8676000" cy="1296000"/>
          </a:xfrm>
        </p:spPr>
        <p:txBody>
          <a:bodyPr/>
          <a:lstStyle>
            <a:lvl1pPr>
              <a:defRPr/>
            </a:lvl1pPr>
          </a:lstStyle>
          <a:p>
            <a:r>
              <a:rPr lang="en-GB" dirty="0"/>
              <a:t>[</a:t>
            </a:r>
            <a:r>
              <a:rPr lang="en-GB" dirty="0" err="1"/>
              <a:t>Titel</a:t>
            </a:r>
            <a:r>
              <a:rPr lang="en-GB"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sub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6000" y="2422800"/>
            <a:ext cx="5040000" cy="3736800"/>
          </a:xfrm>
        </p:spPr>
        <p:txBody>
          <a:bodyPr/>
          <a:lstStyle>
            <a:lvl1pPr>
              <a:defRPr/>
            </a:lvl1pPr>
          </a:lstStyle>
          <a:p>
            <a:pPr lvl="0"/>
            <a:r>
              <a:rPr lang="en-GB"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8907" y="2422800"/>
            <a:ext cx="5040000" cy="3736800"/>
          </a:xfrm>
        </p:spPr>
        <p:txBody>
          <a:bodyPr/>
          <a:lstStyle>
            <a:lvl1pPr>
              <a:defRPr/>
            </a:lvl1pPr>
          </a:lstStyle>
          <a:p>
            <a:pPr lvl="0"/>
            <a:r>
              <a:rPr lang="en-GB" noProof="1"/>
              <a:t>[Typ tekst of klik op een pictogram om een object in te voegen]</a:t>
            </a:r>
          </a:p>
        </p:txBody>
      </p:sp>
      <p:sp>
        <p:nvSpPr>
          <p:cNvPr id="5" name="Titel 4"/>
          <p:cNvSpPr>
            <a:spLocks noGrp="1" noSelect="1"/>
          </p:cNvSpPr>
          <p:nvPr>
            <p:ph type="title" hasCustomPrompt="1"/>
          </p:nvPr>
        </p:nvSpPr>
        <p:spPr bwMode="gray">
          <a:xfrm>
            <a:off x="2672907" y="368804"/>
            <a:ext cx="8676000" cy="1296000"/>
          </a:xfrm>
        </p:spPr>
        <p:txBody>
          <a:bodyPr/>
          <a:lstStyle>
            <a:lvl1pPr>
              <a:defRPr/>
            </a:lvl1pPr>
          </a:lstStyle>
          <a:p>
            <a:r>
              <a:rPr lang="en-GB" dirty="0"/>
              <a:t>[</a:t>
            </a:r>
            <a:r>
              <a:rPr lang="en-GB" dirty="0" err="1"/>
              <a:t>Titel</a:t>
            </a:r>
            <a:r>
              <a:rPr lang="en-GB" dirty="0"/>
              <a:t>]</a:t>
            </a:r>
          </a:p>
        </p:txBody>
      </p:sp>
      <p:sp>
        <p:nvSpPr>
          <p:cNvPr id="6"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en-GB" dirty="0"/>
              <a:t>[</a:t>
            </a:r>
            <a:r>
              <a:rPr lang="en-GB" dirty="0" err="1"/>
              <a:t>Subtitel</a:t>
            </a:r>
            <a:r>
              <a:rPr lang="en-GB" dirty="0"/>
              <a:t>]</a:t>
            </a:r>
          </a:p>
        </p:txBody>
      </p:sp>
    </p:spTree>
    <p:extLst>
      <p:ext uri="{BB962C8B-B14F-4D97-AF65-F5344CB8AC3E}">
        <p14:creationId xmlns:p14="http://schemas.microsoft.com/office/powerpoint/2010/main" val="2383913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en-GB" dirty="0"/>
              <a:t>[</a:t>
            </a:r>
            <a:r>
              <a:rPr lang="en-GB" dirty="0" err="1"/>
              <a:t>Titel</a:t>
            </a:r>
            <a:r>
              <a:rPr lang="en-GB" dirty="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en-GB" dirty="0"/>
              <a:t>[</a:t>
            </a:r>
            <a:r>
              <a:rPr lang="en-GB" dirty="0" err="1"/>
              <a:t>Titel</a:t>
            </a:r>
            <a:r>
              <a:rPr lang="en-GB" dirty="0"/>
              <a:t>]</a:t>
            </a:r>
          </a:p>
        </p:txBody>
      </p:sp>
      <p:sp>
        <p:nvSpPr>
          <p:cNvPr id="4"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en-GB" dirty="0"/>
              <a:t>[</a:t>
            </a:r>
            <a:r>
              <a:rPr lang="en-GB" dirty="0" err="1"/>
              <a:t>Subtitel</a:t>
            </a:r>
            <a:r>
              <a:rPr lang="en-GB" dirty="0"/>
              <a:t>]</a:t>
            </a:r>
          </a:p>
        </p:txBody>
      </p:sp>
    </p:spTree>
    <p:extLst>
      <p:ext uri="{BB962C8B-B14F-4D97-AF65-F5344CB8AC3E}">
        <p14:creationId xmlns:p14="http://schemas.microsoft.com/office/powerpoint/2010/main" val="422432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450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grpSp>
        <p:nvGrpSpPr>
          <p:cNvPr id="2" name="Group 832">
            <a:extLst>
              <a:ext uri="{FF2B5EF4-FFF2-40B4-BE49-F238E27FC236}">
                <a16:creationId xmlns:a16="http://schemas.microsoft.com/office/drawing/2014/main" id="{FC20E163-4B87-4631-B61C-45BD3E8B4F16}"/>
              </a:ext>
            </a:extLst>
          </p:cNvPr>
          <p:cNvGrpSpPr>
            <a:grpSpLocks noSelect="1" noChangeAspect="1"/>
          </p:cNvGrpSpPr>
          <p:nvPr userDrawn="1"/>
        </p:nvGrpSpPr>
        <p:grpSpPr bwMode="gray">
          <a:xfrm>
            <a:off x="3436051" y="2387963"/>
            <a:ext cx="5323071" cy="2082073"/>
            <a:chOff x="264" y="274"/>
            <a:chExt cx="1332" cy="521"/>
          </a:xfrm>
        </p:grpSpPr>
        <p:sp>
          <p:nvSpPr>
            <p:cNvPr id="3" name="Freeform 833">
              <a:extLst>
                <a:ext uri="{FF2B5EF4-FFF2-40B4-BE49-F238E27FC236}">
                  <a16:creationId xmlns:a16="http://schemas.microsoft.com/office/drawing/2014/main" id="{2ED650BC-A6DD-41BF-A8F1-8FE644ED9B50}"/>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 name="Freeform 834">
              <a:extLst>
                <a:ext uri="{FF2B5EF4-FFF2-40B4-BE49-F238E27FC236}">
                  <a16:creationId xmlns:a16="http://schemas.microsoft.com/office/drawing/2014/main" id="{789DD9CC-685D-4E9C-B832-006E2F32C4E9}"/>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 name="Freeform 835">
              <a:extLst>
                <a:ext uri="{FF2B5EF4-FFF2-40B4-BE49-F238E27FC236}">
                  <a16:creationId xmlns:a16="http://schemas.microsoft.com/office/drawing/2014/main" id="{E011F262-693B-4909-B620-1662D012FF8B}"/>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Freeform 836">
              <a:extLst>
                <a:ext uri="{FF2B5EF4-FFF2-40B4-BE49-F238E27FC236}">
                  <a16:creationId xmlns:a16="http://schemas.microsoft.com/office/drawing/2014/main" id="{42B3EB3C-A8A0-49AF-A14C-3CD268F2ED52}"/>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837">
              <a:extLst>
                <a:ext uri="{FF2B5EF4-FFF2-40B4-BE49-F238E27FC236}">
                  <a16:creationId xmlns:a16="http://schemas.microsoft.com/office/drawing/2014/main" id="{E4165864-F241-4D93-9BE6-D351A868DED1}"/>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Freeform 838">
              <a:extLst>
                <a:ext uri="{FF2B5EF4-FFF2-40B4-BE49-F238E27FC236}">
                  <a16:creationId xmlns:a16="http://schemas.microsoft.com/office/drawing/2014/main" id="{AEB2505F-5214-4760-A36D-467052816B1F}"/>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839">
              <a:extLst>
                <a:ext uri="{FF2B5EF4-FFF2-40B4-BE49-F238E27FC236}">
                  <a16:creationId xmlns:a16="http://schemas.microsoft.com/office/drawing/2014/main" id="{5178B86D-F8AB-4979-AB21-4E0359F9F0B7}"/>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840">
              <a:extLst>
                <a:ext uri="{FF2B5EF4-FFF2-40B4-BE49-F238E27FC236}">
                  <a16:creationId xmlns:a16="http://schemas.microsoft.com/office/drawing/2014/main" id="{10C5A9BA-0593-4396-BD5D-32C4E82FAC18}"/>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196757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60763" y="1655764"/>
            <a:ext cx="2122488"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9" name="Mailadres spreker"/>
          <p:cNvSpPr>
            <a:spLocks noGrp="1" noSelect="1"/>
          </p:cNvSpPr>
          <p:nvPr>
            <p:ph type="body" sz="quarter" idx="11" hasCustomPrompt="1"/>
          </p:nvPr>
        </p:nvSpPr>
        <p:spPr bwMode="gray">
          <a:xfrm>
            <a:off x="4472642" y="4036795"/>
            <a:ext cx="5112000" cy="576000"/>
          </a:xfrm>
        </p:spPr>
        <p:txBody>
          <a:bodyPr/>
          <a:lstStyle>
            <a:lvl1pPr marL="0" indent="0">
              <a:spcBef>
                <a:spcPts val="0"/>
              </a:spcBef>
              <a:buNone/>
              <a:defRPr sz="2000" b="0" baseline="0">
                <a:solidFill>
                  <a:schemeClr val="accent2"/>
                </a:solidFill>
              </a:defRPr>
            </a:lvl1pPr>
            <a:lvl2pPr marL="0" indent="0">
              <a:spcBef>
                <a:spcPts val="0"/>
              </a:spcBef>
              <a:buNone/>
              <a:defRPr sz="2000" b="0">
                <a:solidFill>
                  <a:schemeClr val="accent2"/>
                </a:solidFill>
              </a:defRPr>
            </a:lvl2pPr>
            <a:lvl3pPr marL="0" indent="0">
              <a:spcBef>
                <a:spcPts val="0"/>
              </a:spcBef>
              <a:buNone/>
              <a:defRPr sz="2000" b="0">
                <a:solidFill>
                  <a:schemeClr val="accent2"/>
                </a:solidFill>
              </a:defRPr>
            </a:lvl3pPr>
            <a:lvl4pPr marL="0" indent="0">
              <a:spcBef>
                <a:spcPts val="0"/>
              </a:spcBef>
              <a:buFont typeface="Arial" panose="020B0604020202020204" pitchFamily="34" charset="0"/>
              <a:buNone/>
              <a:defRPr sz="2000" b="0">
                <a:solidFill>
                  <a:schemeClr val="accent2"/>
                </a:solidFill>
              </a:defRPr>
            </a:lvl4pPr>
            <a:lvl5pPr marL="0" indent="0">
              <a:spcBef>
                <a:spcPts val="0"/>
              </a:spcBef>
              <a:buFont typeface="Arial" panose="020B0604020202020204" pitchFamily="34" charset="0"/>
              <a:buNone/>
              <a:defRPr sz="2000" b="0">
                <a:solidFill>
                  <a:schemeClr val="accent2"/>
                </a:solidFill>
              </a:defRPr>
            </a:lvl5pPr>
            <a:lvl6pPr marL="0" indent="0">
              <a:spcBef>
                <a:spcPts val="0"/>
              </a:spcBef>
              <a:buFont typeface="Arial" panose="020B0604020202020204" pitchFamily="34" charset="0"/>
              <a:buNone/>
              <a:defRPr sz="2000" b="0">
                <a:solidFill>
                  <a:schemeClr val="accent2"/>
                </a:solidFill>
              </a:defRPr>
            </a:lvl6pPr>
            <a:lvl7pPr marL="0" indent="0">
              <a:spcBef>
                <a:spcPts val="0"/>
              </a:spcBef>
              <a:buFont typeface="Arial" panose="020B0604020202020204" pitchFamily="34" charset="0"/>
              <a:buNone/>
              <a:defRPr sz="2000" b="0">
                <a:solidFill>
                  <a:schemeClr val="accent2"/>
                </a:solidFill>
              </a:defRPr>
            </a:lvl7pPr>
            <a:lvl8pPr marL="0" indent="0">
              <a:spcBef>
                <a:spcPts val="0"/>
              </a:spcBef>
              <a:buFont typeface="Arial" panose="020B0604020202020204" pitchFamily="34" charset="0"/>
              <a:buNone/>
              <a:defRPr sz="2000" b="0">
                <a:solidFill>
                  <a:schemeClr val="accent2"/>
                </a:solidFill>
              </a:defRPr>
            </a:lvl8pPr>
            <a:lvl9pPr marL="0" indent="0">
              <a:spcBef>
                <a:spcPts val="0"/>
              </a:spcBef>
              <a:buFont typeface="Arial" panose="020B0604020202020204" pitchFamily="34" charset="0"/>
              <a:buNone/>
              <a:defRPr sz="2000" b="0">
                <a:solidFill>
                  <a:schemeClr val="accent2"/>
                </a:solidFill>
              </a:defRPr>
            </a:lvl9pPr>
          </a:lstStyle>
          <a:p>
            <a:pPr lvl="0"/>
            <a:r>
              <a:rPr lang="en-GB" dirty="0"/>
              <a:t>[</a:t>
            </a:r>
            <a:r>
              <a:rPr lang="en-GB" dirty="0" err="1"/>
              <a:t>Mailadres</a:t>
            </a:r>
            <a:r>
              <a:rPr lang="en-GB" dirty="0"/>
              <a:t> </a:t>
            </a:r>
            <a:r>
              <a:rPr lang="en-GB" dirty="0" err="1"/>
              <a:t>spreker</a:t>
            </a:r>
            <a:r>
              <a:rPr lang="en-GB" dirty="0"/>
              <a:t>]</a:t>
            </a:r>
          </a:p>
        </p:txBody>
      </p:sp>
      <p:sp>
        <p:nvSpPr>
          <p:cNvPr id="19" name="Naam spreker"/>
          <p:cNvSpPr>
            <a:spLocks noGrp="1" noSelect="1"/>
          </p:cNvSpPr>
          <p:nvPr>
            <p:ph type="body" sz="quarter" idx="10" hasCustomPrompt="1"/>
          </p:nvPr>
        </p:nvSpPr>
        <p:spPr bwMode="gray">
          <a:xfrm>
            <a:off x="4472642" y="3340444"/>
            <a:ext cx="5112000" cy="576000"/>
          </a:xfrm>
        </p:spPr>
        <p:txBody>
          <a:bodyPr/>
          <a:lstStyle>
            <a:lvl1pPr marL="0" indent="0">
              <a:spcBef>
                <a:spcPts val="0"/>
              </a:spcBef>
              <a:buNone/>
              <a:defRPr sz="2000" b="1" baseline="0">
                <a:solidFill>
                  <a:schemeClr val="accent2"/>
                </a:solidFill>
              </a:defRPr>
            </a:lvl1pPr>
            <a:lvl2pPr marL="0" indent="0">
              <a:spcBef>
                <a:spcPts val="0"/>
              </a:spcBef>
              <a:buNone/>
              <a:defRPr sz="2000" b="1">
                <a:solidFill>
                  <a:schemeClr val="accent2"/>
                </a:solidFill>
              </a:defRPr>
            </a:lvl2pPr>
            <a:lvl3pPr marL="0" indent="0">
              <a:spcBef>
                <a:spcPts val="0"/>
              </a:spcBef>
              <a:buNone/>
              <a:defRPr sz="2000" b="1">
                <a:solidFill>
                  <a:schemeClr val="accent2"/>
                </a:solidFill>
              </a:defRPr>
            </a:lvl3pPr>
            <a:lvl4pPr marL="0" indent="0">
              <a:spcBef>
                <a:spcPts val="0"/>
              </a:spcBef>
              <a:buFont typeface="Arial" panose="020B0604020202020204" pitchFamily="34" charset="0"/>
              <a:buNone/>
              <a:defRPr sz="2000" b="1">
                <a:solidFill>
                  <a:schemeClr val="accent2"/>
                </a:solidFill>
              </a:defRPr>
            </a:lvl4pPr>
            <a:lvl5pPr marL="0" indent="0">
              <a:spcBef>
                <a:spcPts val="0"/>
              </a:spcBef>
              <a:buFont typeface="Arial" panose="020B0604020202020204" pitchFamily="34" charset="0"/>
              <a:buNone/>
              <a:defRPr sz="2000" b="1">
                <a:solidFill>
                  <a:schemeClr val="accent2"/>
                </a:solidFill>
              </a:defRPr>
            </a:lvl5pPr>
            <a:lvl6pPr marL="0" indent="0">
              <a:spcBef>
                <a:spcPts val="0"/>
              </a:spcBef>
              <a:buFont typeface="Arial" panose="020B0604020202020204" pitchFamily="34" charset="0"/>
              <a:buNone/>
              <a:defRPr sz="2000" b="1">
                <a:solidFill>
                  <a:schemeClr val="accent2"/>
                </a:solidFill>
              </a:defRPr>
            </a:lvl6pPr>
            <a:lvl7pPr marL="0" indent="0">
              <a:spcBef>
                <a:spcPts val="0"/>
              </a:spcBef>
              <a:buFont typeface="Arial" panose="020B0604020202020204" pitchFamily="34" charset="0"/>
              <a:buNone/>
              <a:defRPr sz="2000" b="1">
                <a:solidFill>
                  <a:schemeClr val="accent2"/>
                </a:solidFill>
              </a:defRPr>
            </a:lvl7pPr>
            <a:lvl8pPr marL="0" indent="0">
              <a:spcBef>
                <a:spcPts val="0"/>
              </a:spcBef>
              <a:buFont typeface="Arial" panose="020B0604020202020204" pitchFamily="34" charset="0"/>
              <a:buNone/>
              <a:defRPr sz="2000" b="1">
                <a:solidFill>
                  <a:schemeClr val="accent2"/>
                </a:solidFill>
              </a:defRPr>
            </a:lvl8pPr>
            <a:lvl9pPr marL="0" indent="0">
              <a:spcBef>
                <a:spcPts val="0"/>
              </a:spcBef>
              <a:buFont typeface="Arial" panose="020B0604020202020204" pitchFamily="34" charset="0"/>
              <a:buNone/>
              <a:defRPr sz="2000" b="1">
                <a:solidFill>
                  <a:schemeClr val="accent2"/>
                </a:solidFill>
              </a:defRPr>
            </a:lvl9pPr>
          </a:lstStyle>
          <a:p>
            <a:pPr lvl="0"/>
            <a:r>
              <a:rPr lang="en-GB" dirty="0"/>
              <a:t>[</a:t>
            </a:r>
            <a:r>
              <a:rPr lang="en-GB" dirty="0" err="1"/>
              <a:t>Naam</a:t>
            </a:r>
            <a:r>
              <a:rPr lang="en-GB" dirty="0"/>
              <a:t> </a:t>
            </a:r>
            <a:r>
              <a:rPr lang="en-GB" dirty="0" err="1"/>
              <a:t>spreker</a:t>
            </a:r>
            <a:r>
              <a:rPr lang="en-GB" dirty="0"/>
              <a:t>]</a:t>
            </a:r>
          </a:p>
        </p:txBody>
      </p:sp>
      <p:sp>
        <p:nvSpPr>
          <p:cNvPr id="8" name="Tekstvak 7"/>
          <p:cNvSpPr txBox="1">
            <a:spLocks noSelect="1"/>
          </p:cNvSpPr>
          <p:nvPr userDrawn="1"/>
        </p:nvSpPr>
        <p:spPr bwMode="gray">
          <a:xfrm>
            <a:off x="4472642" y="5301208"/>
            <a:ext cx="3307183" cy="276999"/>
          </a:xfrm>
          <a:prstGeom prst="rect">
            <a:avLst/>
          </a:prstGeom>
          <a:noFill/>
        </p:spPr>
        <p:txBody>
          <a:bodyPr wrap="square" lIns="0" tIns="0" rIns="0" bIns="0" rtlCol="0">
            <a:spAutoFit/>
          </a:bodyPr>
          <a:lstStyle/>
          <a:p>
            <a:r>
              <a:rPr lang="en-GB" sz="1800" dirty="0">
                <a:solidFill>
                  <a:schemeClr val="accent1"/>
                </a:solidFill>
              </a:rPr>
              <a:t>www.</a:t>
            </a:r>
            <a:r>
              <a:rPr lang="en-GB" sz="1800" b="1" dirty="0">
                <a:solidFill>
                  <a:schemeClr val="accent1"/>
                </a:solidFill>
              </a:rPr>
              <a:t>kennisinstituut</a:t>
            </a:r>
            <a:r>
              <a:rPr lang="en-GB" sz="1800" dirty="0">
                <a:solidFill>
                  <a:schemeClr val="accent1"/>
                </a:solidFill>
              </a:rPr>
              <a:t>.nl</a:t>
            </a:r>
          </a:p>
        </p:txBody>
      </p:sp>
    </p:spTree>
    <p:extLst>
      <p:ext uri="{BB962C8B-B14F-4D97-AF65-F5344CB8AC3E}">
        <p14:creationId xmlns:p14="http://schemas.microsoft.com/office/powerpoint/2010/main" val="56688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arts man vrouw">
    <p:spTree>
      <p:nvGrpSpPr>
        <p:cNvPr id="1" name=""/>
        <p:cNvGrpSpPr/>
        <p:nvPr/>
      </p:nvGrpSpPr>
      <p:grpSpPr>
        <a:xfrm>
          <a:off x="0" y="0"/>
          <a:ext cx="0" cy="0"/>
          <a:chOff x="0" y="0"/>
          <a:chExt cx="0" cy="0"/>
        </a:xfrm>
      </p:grpSpPr>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9100" y="434975"/>
            <a:ext cx="2114550"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9562" y="0"/>
            <a:ext cx="3452668"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937" rtl="0" eaLnBrk="1" latinLnBrk="0" hangingPunct="1">
              <a:spcBef>
                <a:spcPts val="0"/>
              </a:spcBef>
              <a:buFontTx/>
              <a:buNone/>
            </a:pPr>
            <a:r>
              <a:rPr lang="en-GB" dirty="0"/>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21083" y="-6480"/>
            <a:ext cx="4586400" cy="3366000"/>
          </a:xfrm>
          <a:blipFill dpi="0" rotWithShape="1">
            <a:blip r:embed="rId4"/>
            <a:srcRect/>
            <a:stretch>
              <a:fillRect/>
            </a:stretch>
          </a:blipFill>
        </p:spPr>
        <p:txBody>
          <a:bodyPr/>
          <a:lstStyle>
            <a:lvl1pPr marL="0" indent="0">
              <a:buFontTx/>
              <a:buNone/>
              <a:defRPr/>
            </a:lvl1pPr>
          </a:lstStyle>
          <a:p>
            <a:pPr marL="0" lvl="0" indent="0" algn="l" defTabSz="1088937" rtl="0" eaLnBrk="1" latinLnBrk="0" hangingPunct="1">
              <a:spcBef>
                <a:spcPts val="0"/>
              </a:spcBef>
              <a:buFontTx/>
              <a:buNone/>
            </a:pPr>
            <a:r>
              <a:rPr lang="en-GB" dirty="0"/>
              <a:t> </a:t>
            </a:r>
          </a:p>
        </p:txBody>
      </p:sp>
      <p:pic>
        <p:nvPicPr>
          <p:cNvPr id="16" name="Tijdelijke aanduiding voor afbeelding 2">
            <a:extLst>
              <a:ext uri="{FF2B5EF4-FFF2-40B4-BE49-F238E27FC236}">
                <a16:creationId xmlns:a16="http://schemas.microsoft.com/office/drawing/2014/main" id="{3957F425-62CB-41BF-A118-FCA2B1799EAE}"/>
              </a:ext>
            </a:extLst>
          </p:cNvPr>
          <p:cNvPicPr>
            <a:picLocks noSelect="1" noChangeAspect="1"/>
          </p:cNvPicPr>
          <p:nvPr userDrawn="1"/>
        </p:nvPicPr>
        <p:blipFill>
          <a:blip r:embed="rId5"/>
          <a:srcRect t="431" b="431"/>
          <a:stretch>
            <a:fillRect/>
          </a:stretch>
        </p:blipFill>
        <p:spPr bwMode="gray">
          <a:xfrm>
            <a:off x="6606" y="1664804"/>
            <a:ext cx="12191999" cy="3160491"/>
          </a:xfrm>
          <a:prstGeom prst="rect">
            <a:avLst/>
          </a:prstGeom>
        </p:spPr>
      </p:pic>
      <p:sp>
        <p:nvSpPr>
          <p:cNvPr id="17" name="Titel 1"/>
          <p:cNvSpPr>
            <a:spLocks noGrp="1" noSelect="1"/>
          </p:cNvSpPr>
          <p:nvPr>
            <p:ph type="ctrTitle" hasCustomPrompt="1"/>
          </p:nvPr>
        </p:nvSpPr>
        <p:spPr bwMode="gray">
          <a:xfrm>
            <a:off x="434484" y="5085184"/>
            <a:ext cx="11304000" cy="682626"/>
          </a:xfrm>
        </p:spPr>
        <p:txBody>
          <a:bodyPr anchor="t" anchorCtr="0"/>
          <a:lstStyle>
            <a:lvl1pPr algn="l">
              <a:defRPr sz="4400"/>
            </a:lvl1pPr>
          </a:lstStyle>
          <a:p>
            <a:r>
              <a:rPr lang="en-GB" noProof="1"/>
              <a:t>[Titel]</a:t>
            </a:r>
          </a:p>
        </p:txBody>
      </p:sp>
      <p:sp>
        <p:nvSpPr>
          <p:cNvPr id="18" name="Ondertitel 2"/>
          <p:cNvSpPr>
            <a:spLocks noGrp="1" noSelect="1"/>
          </p:cNvSpPr>
          <p:nvPr>
            <p:ph type="subTitle" idx="1" hasCustomPrompt="1"/>
          </p:nvPr>
        </p:nvSpPr>
        <p:spPr bwMode="gray">
          <a:xfrm>
            <a:off x="434484" y="5646784"/>
            <a:ext cx="11304000" cy="612000"/>
          </a:xfrm>
        </p:spPr>
        <p:txBody>
          <a:bodyPr/>
          <a:lstStyle>
            <a:lvl1pPr marL="0" indent="0" algn="l">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1"/>
              <a:t>[Subtitel/Naam]</a:t>
            </a:r>
          </a:p>
        </p:txBody>
      </p:sp>
      <p:sp>
        <p:nvSpPr>
          <p:cNvPr id="20"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438" y="6273316"/>
            <a:ext cx="2200275"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254898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uiting (iconen)">
    <p:bg>
      <p:bgPr>
        <a:solidFill>
          <a:schemeClr val="accent6">
            <a:alpha val="80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C1354FB7-AF9A-4B98-8CAE-6FBBFB1B1DDC}"/>
              </a:ext>
            </a:extLst>
          </p:cNvPr>
          <p:cNvGrpSpPr>
            <a:grpSpLocks noSelect="1" noChangeAspect="1"/>
          </p:cNvGrpSpPr>
          <p:nvPr userDrawn="1"/>
        </p:nvGrpSpPr>
        <p:grpSpPr bwMode="gray">
          <a:xfrm>
            <a:off x="10653716" y="4505937"/>
            <a:ext cx="1541463" cy="2352675"/>
            <a:chOff x="6711" y="2836"/>
            <a:chExt cx="971" cy="1482"/>
          </a:xfrm>
        </p:grpSpPr>
        <p:sp>
          <p:nvSpPr>
            <p:cNvPr id="17" name="Freeform 5">
              <a:extLst>
                <a:ext uri="{FF2B5EF4-FFF2-40B4-BE49-F238E27FC236}">
                  <a16:creationId xmlns:a16="http://schemas.microsoft.com/office/drawing/2014/main" id="{61C8ADFF-431E-42ED-97C8-3F52E346F885}"/>
                </a:ext>
              </a:extLst>
            </p:cNvPr>
            <p:cNvSpPr>
              <a:spLocks noSelect="1"/>
            </p:cNvSpPr>
            <p:nvPr userDrawn="1"/>
          </p:nvSpPr>
          <p:spPr bwMode="gray">
            <a:xfrm>
              <a:off x="6817" y="3167"/>
              <a:ext cx="853" cy="964"/>
            </a:xfrm>
            <a:custGeom>
              <a:avLst/>
              <a:gdLst>
                <a:gd name="T0" fmla="*/ 3847 w 4263"/>
                <a:gd name="T1" fmla="*/ 4225 h 4823"/>
                <a:gd name="T2" fmla="*/ 3620 w 4263"/>
                <a:gd name="T3" fmla="*/ 3831 h 4823"/>
                <a:gd name="T4" fmla="*/ 3550 w 4263"/>
                <a:gd name="T5" fmla="*/ 4070 h 4823"/>
                <a:gd name="T6" fmla="*/ 3513 w 4263"/>
                <a:gd name="T7" fmla="*/ 4238 h 4823"/>
                <a:gd name="T8" fmla="*/ 3492 w 4263"/>
                <a:gd name="T9" fmla="*/ 4239 h 4823"/>
                <a:gd name="T10" fmla="*/ 3916 w 4263"/>
                <a:gd name="T11" fmla="*/ 4239 h 4823"/>
                <a:gd name="T12" fmla="*/ 3825 w 4263"/>
                <a:gd name="T13" fmla="*/ 4485 h 4823"/>
                <a:gd name="T14" fmla="*/ 4046 w 4263"/>
                <a:gd name="T15" fmla="*/ 4440 h 4823"/>
                <a:gd name="T16" fmla="*/ 3852 w 4263"/>
                <a:gd name="T17" fmla="*/ 4480 h 4823"/>
                <a:gd name="T18" fmla="*/ 3840 w 4263"/>
                <a:gd name="T19" fmla="*/ 4481 h 4823"/>
                <a:gd name="T20" fmla="*/ 3881 w 4263"/>
                <a:gd name="T21" fmla="*/ 4391 h 4823"/>
                <a:gd name="T22" fmla="*/ 3887 w 4263"/>
                <a:gd name="T23" fmla="*/ 4723 h 4823"/>
                <a:gd name="T24" fmla="*/ 3772 w 4263"/>
                <a:gd name="T25" fmla="*/ 4646 h 4823"/>
                <a:gd name="T26" fmla="*/ 3812 w 4263"/>
                <a:gd name="T27" fmla="*/ 4823 h 4823"/>
                <a:gd name="T28" fmla="*/ 3773 w 4263"/>
                <a:gd name="T29" fmla="*/ 4689 h 4823"/>
                <a:gd name="T30" fmla="*/ 3749 w 4263"/>
                <a:gd name="T31" fmla="*/ 4755 h 4823"/>
                <a:gd name="T32" fmla="*/ 404 w 4263"/>
                <a:gd name="T33" fmla="*/ 3268 h 4823"/>
                <a:gd name="T34" fmla="*/ 431 w 4263"/>
                <a:gd name="T35" fmla="*/ 3368 h 4823"/>
                <a:gd name="T36" fmla="*/ 506 w 4263"/>
                <a:gd name="T37" fmla="*/ 3423 h 4823"/>
                <a:gd name="T38" fmla="*/ 779 w 4263"/>
                <a:gd name="T39" fmla="*/ 3801 h 4823"/>
                <a:gd name="T40" fmla="*/ 506 w 4263"/>
                <a:gd name="T41" fmla="*/ 3456 h 4823"/>
                <a:gd name="T42" fmla="*/ 404 w 4263"/>
                <a:gd name="T43" fmla="*/ 3690 h 4823"/>
                <a:gd name="T44" fmla="*/ 314 w 4263"/>
                <a:gd name="T45" fmla="*/ 3265 h 4823"/>
                <a:gd name="T46" fmla="*/ 431 w 4263"/>
                <a:gd name="T47" fmla="*/ 3231 h 4823"/>
                <a:gd name="T48" fmla="*/ 479 w 4263"/>
                <a:gd name="T49" fmla="*/ 3231 h 4823"/>
                <a:gd name="T50" fmla="*/ 431 w 4263"/>
                <a:gd name="T51" fmla="*/ 3258 h 4823"/>
                <a:gd name="T52" fmla="*/ 479 w 4263"/>
                <a:gd name="T53" fmla="*/ 3341 h 4823"/>
                <a:gd name="T54" fmla="*/ 479 w 4263"/>
                <a:gd name="T55" fmla="*/ 3313 h 4823"/>
                <a:gd name="T56" fmla="*/ 3711 w 4263"/>
                <a:gd name="T57" fmla="*/ 908 h 4823"/>
                <a:gd name="T58" fmla="*/ 4211 w 4263"/>
                <a:gd name="T59" fmla="*/ 599 h 4823"/>
                <a:gd name="T60" fmla="*/ 3944 w 4263"/>
                <a:gd name="T61" fmla="*/ 532 h 4823"/>
                <a:gd name="T62" fmla="*/ 3854 w 4263"/>
                <a:gd name="T63" fmla="*/ 628 h 4823"/>
                <a:gd name="T64" fmla="*/ 3573 w 4263"/>
                <a:gd name="T65" fmla="*/ 387 h 4823"/>
                <a:gd name="T66" fmla="*/ 4000 w 4263"/>
                <a:gd name="T67" fmla="*/ 625 h 4823"/>
                <a:gd name="T68" fmla="*/ 3922 w 4263"/>
                <a:gd name="T69" fmla="*/ 703 h 4823"/>
                <a:gd name="T70" fmla="*/ 3573 w 4263"/>
                <a:gd name="T71" fmla="*/ 387 h 4823"/>
                <a:gd name="T72" fmla="*/ 3746 w 4263"/>
                <a:gd name="T73" fmla="*/ 260 h 4823"/>
                <a:gd name="T74" fmla="*/ 4015 w 4263"/>
                <a:gd name="T75" fmla="*/ 244 h 4823"/>
                <a:gd name="T76" fmla="*/ 3933 w 4263"/>
                <a:gd name="T77" fmla="*/ 360 h 4823"/>
                <a:gd name="T78" fmla="*/ 3819 w 4263"/>
                <a:gd name="T79" fmla="*/ 260 h 4823"/>
                <a:gd name="T80" fmla="*/ 3746 w 4263"/>
                <a:gd name="T81" fmla="*/ 180 h 4823"/>
                <a:gd name="T82" fmla="*/ 3685 w 4263"/>
                <a:gd name="T83" fmla="*/ 52 h 4823"/>
                <a:gd name="T84" fmla="*/ 3835 w 4263"/>
                <a:gd name="T85" fmla="*/ 45 h 4823"/>
                <a:gd name="T86" fmla="*/ 4034 w 4263"/>
                <a:gd name="T87" fmla="*/ 703 h 4823"/>
                <a:gd name="T88" fmla="*/ 3806 w 4263"/>
                <a:gd name="T89" fmla="*/ 220 h 4823"/>
                <a:gd name="T90" fmla="*/ 3782 w 4263"/>
                <a:gd name="T91" fmla="*/ 196 h 4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63" h="4823">
                  <a:moveTo>
                    <a:pt x="3467" y="4246"/>
                  </a:moveTo>
                  <a:cubicBezTo>
                    <a:pt x="3477" y="4341"/>
                    <a:pt x="3558" y="4416"/>
                    <a:pt x="3656" y="4416"/>
                  </a:cubicBezTo>
                  <a:cubicBezTo>
                    <a:pt x="3761" y="4416"/>
                    <a:pt x="3847" y="4330"/>
                    <a:pt x="3847" y="4225"/>
                  </a:cubicBezTo>
                  <a:cubicBezTo>
                    <a:pt x="3847" y="4206"/>
                    <a:pt x="3844" y="4188"/>
                    <a:pt x="3839" y="4171"/>
                  </a:cubicBezTo>
                  <a:cubicBezTo>
                    <a:pt x="3834" y="4137"/>
                    <a:pt x="3824" y="4104"/>
                    <a:pt x="3808" y="4073"/>
                  </a:cubicBezTo>
                  <a:cubicBezTo>
                    <a:pt x="3732" y="3925"/>
                    <a:pt x="3620" y="3831"/>
                    <a:pt x="3620" y="3831"/>
                  </a:cubicBezTo>
                  <a:cubicBezTo>
                    <a:pt x="3620" y="3831"/>
                    <a:pt x="3618" y="3911"/>
                    <a:pt x="3557" y="3982"/>
                  </a:cubicBezTo>
                  <a:cubicBezTo>
                    <a:pt x="3444" y="4113"/>
                    <a:pt x="3467" y="4246"/>
                    <a:pt x="3467" y="4246"/>
                  </a:cubicBezTo>
                  <a:close/>
                  <a:moveTo>
                    <a:pt x="3550" y="4070"/>
                  </a:moveTo>
                  <a:cubicBezTo>
                    <a:pt x="3555" y="4067"/>
                    <a:pt x="3561" y="4068"/>
                    <a:pt x="3564" y="4073"/>
                  </a:cubicBezTo>
                  <a:cubicBezTo>
                    <a:pt x="3567" y="4078"/>
                    <a:pt x="3566" y="4084"/>
                    <a:pt x="3561" y="4087"/>
                  </a:cubicBezTo>
                  <a:cubicBezTo>
                    <a:pt x="3559" y="4089"/>
                    <a:pt x="3506" y="4124"/>
                    <a:pt x="3513" y="4238"/>
                  </a:cubicBezTo>
                  <a:cubicBezTo>
                    <a:pt x="3513" y="4243"/>
                    <a:pt x="3509" y="4248"/>
                    <a:pt x="3503" y="4249"/>
                  </a:cubicBezTo>
                  <a:cubicBezTo>
                    <a:pt x="3503" y="4249"/>
                    <a:pt x="3503" y="4249"/>
                    <a:pt x="3503" y="4249"/>
                  </a:cubicBezTo>
                  <a:cubicBezTo>
                    <a:pt x="3497" y="4249"/>
                    <a:pt x="3493" y="4244"/>
                    <a:pt x="3492" y="4239"/>
                  </a:cubicBezTo>
                  <a:cubicBezTo>
                    <a:pt x="3484" y="4112"/>
                    <a:pt x="3547" y="4071"/>
                    <a:pt x="3550" y="4070"/>
                  </a:cubicBezTo>
                  <a:close/>
                  <a:moveTo>
                    <a:pt x="4027" y="4382"/>
                  </a:moveTo>
                  <a:cubicBezTo>
                    <a:pt x="3982" y="4294"/>
                    <a:pt x="3916" y="4239"/>
                    <a:pt x="3916" y="4239"/>
                  </a:cubicBezTo>
                  <a:cubicBezTo>
                    <a:pt x="3916" y="4239"/>
                    <a:pt x="3915" y="4286"/>
                    <a:pt x="3879" y="4328"/>
                  </a:cubicBezTo>
                  <a:cubicBezTo>
                    <a:pt x="3811" y="4406"/>
                    <a:pt x="3825" y="4485"/>
                    <a:pt x="3825" y="4485"/>
                  </a:cubicBezTo>
                  <a:cubicBezTo>
                    <a:pt x="3825" y="4485"/>
                    <a:pt x="3825" y="4485"/>
                    <a:pt x="3825" y="4485"/>
                  </a:cubicBezTo>
                  <a:cubicBezTo>
                    <a:pt x="3831" y="4542"/>
                    <a:pt x="3879" y="4586"/>
                    <a:pt x="3937" y="4586"/>
                  </a:cubicBezTo>
                  <a:cubicBezTo>
                    <a:pt x="4000" y="4586"/>
                    <a:pt x="4051" y="4535"/>
                    <a:pt x="4051" y="4473"/>
                  </a:cubicBezTo>
                  <a:cubicBezTo>
                    <a:pt x="4051" y="4461"/>
                    <a:pt x="4049" y="4451"/>
                    <a:pt x="4046" y="4440"/>
                  </a:cubicBezTo>
                  <a:cubicBezTo>
                    <a:pt x="4043" y="4420"/>
                    <a:pt x="4037" y="4400"/>
                    <a:pt x="4027" y="4382"/>
                  </a:cubicBezTo>
                  <a:close/>
                  <a:moveTo>
                    <a:pt x="3881" y="4391"/>
                  </a:moveTo>
                  <a:cubicBezTo>
                    <a:pt x="3879" y="4392"/>
                    <a:pt x="3848" y="4412"/>
                    <a:pt x="3852" y="4480"/>
                  </a:cubicBezTo>
                  <a:cubicBezTo>
                    <a:pt x="3853" y="4484"/>
                    <a:pt x="3850" y="4486"/>
                    <a:pt x="3846" y="4487"/>
                  </a:cubicBezTo>
                  <a:cubicBezTo>
                    <a:pt x="3846" y="4487"/>
                    <a:pt x="3846" y="4487"/>
                    <a:pt x="3846" y="4487"/>
                  </a:cubicBezTo>
                  <a:cubicBezTo>
                    <a:pt x="3843" y="4487"/>
                    <a:pt x="3840" y="4484"/>
                    <a:pt x="3840" y="4481"/>
                  </a:cubicBezTo>
                  <a:cubicBezTo>
                    <a:pt x="3835" y="4405"/>
                    <a:pt x="3873" y="4381"/>
                    <a:pt x="3874" y="4380"/>
                  </a:cubicBezTo>
                  <a:cubicBezTo>
                    <a:pt x="3877" y="4379"/>
                    <a:pt x="3881" y="4379"/>
                    <a:pt x="3883" y="4382"/>
                  </a:cubicBezTo>
                  <a:cubicBezTo>
                    <a:pt x="3885" y="4385"/>
                    <a:pt x="3884" y="4389"/>
                    <a:pt x="3881" y="4391"/>
                  </a:cubicBezTo>
                  <a:close/>
                  <a:moveTo>
                    <a:pt x="3812" y="4823"/>
                  </a:moveTo>
                  <a:cubicBezTo>
                    <a:pt x="3855" y="4823"/>
                    <a:pt x="3890" y="4788"/>
                    <a:pt x="3890" y="4745"/>
                  </a:cubicBezTo>
                  <a:cubicBezTo>
                    <a:pt x="3890" y="4737"/>
                    <a:pt x="3889" y="4730"/>
                    <a:pt x="3887" y="4723"/>
                  </a:cubicBezTo>
                  <a:cubicBezTo>
                    <a:pt x="3885" y="4709"/>
                    <a:pt x="3881" y="4695"/>
                    <a:pt x="3874" y="4683"/>
                  </a:cubicBezTo>
                  <a:cubicBezTo>
                    <a:pt x="3843" y="4622"/>
                    <a:pt x="3797" y="4584"/>
                    <a:pt x="3797" y="4584"/>
                  </a:cubicBezTo>
                  <a:cubicBezTo>
                    <a:pt x="3797" y="4584"/>
                    <a:pt x="3797" y="4617"/>
                    <a:pt x="3772" y="4646"/>
                  </a:cubicBezTo>
                  <a:cubicBezTo>
                    <a:pt x="3725" y="4699"/>
                    <a:pt x="3735" y="4753"/>
                    <a:pt x="3735" y="4753"/>
                  </a:cubicBezTo>
                  <a:cubicBezTo>
                    <a:pt x="3735" y="4753"/>
                    <a:pt x="3735" y="4753"/>
                    <a:pt x="3735" y="4753"/>
                  </a:cubicBezTo>
                  <a:cubicBezTo>
                    <a:pt x="3739" y="4792"/>
                    <a:pt x="3772" y="4823"/>
                    <a:pt x="3812" y="4823"/>
                  </a:cubicBezTo>
                  <a:close/>
                  <a:moveTo>
                    <a:pt x="3769" y="4681"/>
                  </a:moveTo>
                  <a:cubicBezTo>
                    <a:pt x="3771" y="4680"/>
                    <a:pt x="3773" y="4681"/>
                    <a:pt x="3775" y="4683"/>
                  </a:cubicBezTo>
                  <a:cubicBezTo>
                    <a:pt x="3776" y="4685"/>
                    <a:pt x="3775" y="4687"/>
                    <a:pt x="3773" y="4689"/>
                  </a:cubicBezTo>
                  <a:cubicBezTo>
                    <a:pt x="3772" y="4689"/>
                    <a:pt x="3751" y="4704"/>
                    <a:pt x="3754" y="4750"/>
                  </a:cubicBezTo>
                  <a:cubicBezTo>
                    <a:pt x="3754" y="4752"/>
                    <a:pt x="3752" y="4754"/>
                    <a:pt x="3750" y="4755"/>
                  </a:cubicBezTo>
                  <a:cubicBezTo>
                    <a:pt x="3749" y="4755"/>
                    <a:pt x="3749" y="4755"/>
                    <a:pt x="3749" y="4755"/>
                  </a:cubicBezTo>
                  <a:cubicBezTo>
                    <a:pt x="3747" y="4755"/>
                    <a:pt x="3745" y="4753"/>
                    <a:pt x="3745" y="4751"/>
                  </a:cubicBezTo>
                  <a:cubicBezTo>
                    <a:pt x="3742" y="4699"/>
                    <a:pt x="3768" y="4682"/>
                    <a:pt x="3769" y="4681"/>
                  </a:cubicBezTo>
                  <a:close/>
                  <a:moveTo>
                    <a:pt x="404" y="3268"/>
                  </a:moveTo>
                  <a:cubicBezTo>
                    <a:pt x="404" y="3423"/>
                    <a:pt x="404" y="3423"/>
                    <a:pt x="404" y="3423"/>
                  </a:cubicBezTo>
                  <a:cubicBezTo>
                    <a:pt x="431" y="3395"/>
                    <a:pt x="431" y="3395"/>
                    <a:pt x="431" y="3395"/>
                  </a:cubicBezTo>
                  <a:cubicBezTo>
                    <a:pt x="431" y="3368"/>
                    <a:pt x="431" y="3368"/>
                    <a:pt x="431" y="3368"/>
                  </a:cubicBezTo>
                  <a:cubicBezTo>
                    <a:pt x="479" y="3368"/>
                    <a:pt x="479" y="3368"/>
                    <a:pt x="479" y="3368"/>
                  </a:cubicBezTo>
                  <a:cubicBezTo>
                    <a:pt x="479" y="3395"/>
                    <a:pt x="479" y="3395"/>
                    <a:pt x="479" y="3395"/>
                  </a:cubicBezTo>
                  <a:cubicBezTo>
                    <a:pt x="506" y="3423"/>
                    <a:pt x="506" y="3423"/>
                    <a:pt x="506" y="3423"/>
                  </a:cubicBezTo>
                  <a:cubicBezTo>
                    <a:pt x="506" y="3268"/>
                    <a:pt x="506" y="3268"/>
                    <a:pt x="506" y="3268"/>
                  </a:cubicBezTo>
                  <a:cubicBezTo>
                    <a:pt x="506" y="3268"/>
                    <a:pt x="506" y="3175"/>
                    <a:pt x="596" y="3265"/>
                  </a:cubicBezTo>
                  <a:cubicBezTo>
                    <a:pt x="596" y="3265"/>
                    <a:pt x="910" y="3594"/>
                    <a:pt x="779" y="3801"/>
                  </a:cubicBezTo>
                  <a:cubicBezTo>
                    <a:pt x="763" y="3825"/>
                    <a:pt x="713" y="3854"/>
                    <a:pt x="659" y="3777"/>
                  </a:cubicBezTo>
                  <a:cubicBezTo>
                    <a:pt x="634" y="3741"/>
                    <a:pt x="521" y="3810"/>
                    <a:pt x="506" y="3690"/>
                  </a:cubicBezTo>
                  <a:cubicBezTo>
                    <a:pt x="506" y="3456"/>
                    <a:pt x="506" y="3456"/>
                    <a:pt x="506" y="3456"/>
                  </a:cubicBezTo>
                  <a:cubicBezTo>
                    <a:pt x="455" y="3405"/>
                    <a:pt x="455" y="3405"/>
                    <a:pt x="455" y="3405"/>
                  </a:cubicBezTo>
                  <a:cubicBezTo>
                    <a:pt x="404" y="3456"/>
                    <a:pt x="404" y="3456"/>
                    <a:pt x="404" y="3456"/>
                  </a:cubicBezTo>
                  <a:cubicBezTo>
                    <a:pt x="404" y="3690"/>
                    <a:pt x="404" y="3690"/>
                    <a:pt x="404" y="3690"/>
                  </a:cubicBezTo>
                  <a:cubicBezTo>
                    <a:pt x="389" y="3810"/>
                    <a:pt x="277" y="3741"/>
                    <a:pt x="252" y="3777"/>
                  </a:cubicBezTo>
                  <a:cubicBezTo>
                    <a:pt x="198" y="3854"/>
                    <a:pt x="147" y="3825"/>
                    <a:pt x="132" y="3801"/>
                  </a:cubicBezTo>
                  <a:cubicBezTo>
                    <a:pt x="0" y="3594"/>
                    <a:pt x="314" y="3265"/>
                    <a:pt x="314" y="3265"/>
                  </a:cubicBezTo>
                  <a:cubicBezTo>
                    <a:pt x="404" y="3175"/>
                    <a:pt x="404" y="3268"/>
                    <a:pt x="404" y="3268"/>
                  </a:cubicBezTo>
                  <a:close/>
                  <a:moveTo>
                    <a:pt x="479" y="3231"/>
                  </a:moveTo>
                  <a:cubicBezTo>
                    <a:pt x="431" y="3231"/>
                    <a:pt x="431" y="3231"/>
                    <a:pt x="431" y="3231"/>
                  </a:cubicBezTo>
                  <a:cubicBezTo>
                    <a:pt x="431" y="3203"/>
                    <a:pt x="431" y="3203"/>
                    <a:pt x="431" y="3203"/>
                  </a:cubicBezTo>
                  <a:cubicBezTo>
                    <a:pt x="479" y="3203"/>
                    <a:pt x="479" y="3203"/>
                    <a:pt x="479" y="3203"/>
                  </a:cubicBezTo>
                  <a:lnTo>
                    <a:pt x="479" y="3231"/>
                  </a:lnTo>
                  <a:close/>
                  <a:moveTo>
                    <a:pt x="479" y="3286"/>
                  </a:moveTo>
                  <a:cubicBezTo>
                    <a:pt x="431" y="3286"/>
                    <a:pt x="431" y="3286"/>
                    <a:pt x="431" y="3286"/>
                  </a:cubicBezTo>
                  <a:cubicBezTo>
                    <a:pt x="431" y="3258"/>
                    <a:pt x="431" y="3258"/>
                    <a:pt x="431" y="3258"/>
                  </a:cubicBezTo>
                  <a:cubicBezTo>
                    <a:pt x="479" y="3258"/>
                    <a:pt x="479" y="3258"/>
                    <a:pt x="479" y="3258"/>
                  </a:cubicBezTo>
                  <a:lnTo>
                    <a:pt x="479" y="3286"/>
                  </a:lnTo>
                  <a:close/>
                  <a:moveTo>
                    <a:pt x="479" y="3341"/>
                  </a:moveTo>
                  <a:cubicBezTo>
                    <a:pt x="431" y="3341"/>
                    <a:pt x="431" y="3341"/>
                    <a:pt x="431" y="3341"/>
                  </a:cubicBezTo>
                  <a:cubicBezTo>
                    <a:pt x="431" y="3313"/>
                    <a:pt x="431" y="3313"/>
                    <a:pt x="431" y="3313"/>
                  </a:cubicBezTo>
                  <a:cubicBezTo>
                    <a:pt x="479" y="3313"/>
                    <a:pt x="479" y="3313"/>
                    <a:pt x="479" y="3313"/>
                  </a:cubicBezTo>
                  <a:lnTo>
                    <a:pt x="479" y="3341"/>
                  </a:lnTo>
                  <a:close/>
                  <a:moveTo>
                    <a:pt x="3785" y="827"/>
                  </a:moveTo>
                  <a:cubicBezTo>
                    <a:pt x="3754" y="847"/>
                    <a:pt x="3727" y="874"/>
                    <a:pt x="3711" y="908"/>
                  </a:cubicBezTo>
                  <a:cubicBezTo>
                    <a:pt x="4064" y="908"/>
                    <a:pt x="4064" y="908"/>
                    <a:pt x="4064" y="908"/>
                  </a:cubicBezTo>
                  <a:cubicBezTo>
                    <a:pt x="4047" y="874"/>
                    <a:pt x="4021" y="846"/>
                    <a:pt x="3989" y="827"/>
                  </a:cubicBezTo>
                  <a:cubicBezTo>
                    <a:pt x="4096" y="793"/>
                    <a:pt x="4180" y="707"/>
                    <a:pt x="4211" y="599"/>
                  </a:cubicBezTo>
                  <a:cubicBezTo>
                    <a:pt x="4263" y="599"/>
                    <a:pt x="4263" y="599"/>
                    <a:pt x="4263" y="599"/>
                  </a:cubicBezTo>
                  <a:cubicBezTo>
                    <a:pt x="4263" y="532"/>
                    <a:pt x="4263" y="532"/>
                    <a:pt x="4263" y="532"/>
                  </a:cubicBezTo>
                  <a:cubicBezTo>
                    <a:pt x="3944" y="532"/>
                    <a:pt x="3944" y="532"/>
                    <a:pt x="3944" y="532"/>
                  </a:cubicBezTo>
                  <a:cubicBezTo>
                    <a:pt x="3944" y="599"/>
                    <a:pt x="3944" y="599"/>
                    <a:pt x="3944" y="599"/>
                  </a:cubicBezTo>
                  <a:cubicBezTo>
                    <a:pt x="3957" y="599"/>
                    <a:pt x="3957" y="599"/>
                    <a:pt x="3957" y="599"/>
                  </a:cubicBezTo>
                  <a:cubicBezTo>
                    <a:pt x="3927" y="617"/>
                    <a:pt x="3892" y="628"/>
                    <a:pt x="3854" y="628"/>
                  </a:cubicBezTo>
                  <a:cubicBezTo>
                    <a:pt x="3744" y="628"/>
                    <a:pt x="3654" y="539"/>
                    <a:pt x="3654" y="428"/>
                  </a:cubicBezTo>
                  <a:cubicBezTo>
                    <a:pt x="3654" y="414"/>
                    <a:pt x="3656" y="400"/>
                    <a:pt x="3659" y="387"/>
                  </a:cubicBezTo>
                  <a:cubicBezTo>
                    <a:pt x="3573" y="387"/>
                    <a:pt x="3573" y="387"/>
                    <a:pt x="3573" y="387"/>
                  </a:cubicBezTo>
                  <a:cubicBezTo>
                    <a:pt x="3559" y="424"/>
                    <a:pt x="3550" y="464"/>
                    <a:pt x="3550" y="506"/>
                  </a:cubicBezTo>
                  <a:cubicBezTo>
                    <a:pt x="3550" y="657"/>
                    <a:pt x="3649" y="784"/>
                    <a:pt x="3785" y="827"/>
                  </a:cubicBezTo>
                  <a:close/>
                  <a:moveTo>
                    <a:pt x="4000" y="625"/>
                  </a:moveTo>
                  <a:cubicBezTo>
                    <a:pt x="4043" y="625"/>
                    <a:pt x="4077" y="660"/>
                    <a:pt x="4077" y="703"/>
                  </a:cubicBezTo>
                  <a:cubicBezTo>
                    <a:pt x="4077" y="746"/>
                    <a:pt x="4043" y="781"/>
                    <a:pt x="4000" y="781"/>
                  </a:cubicBezTo>
                  <a:cubicBezTo>
                    <a:pt x="3957" y="781"/>
                    <a:pt x="3922" y="746"/>
                    <a:pt x="3922" y="703"/>
                  </a:cubicBezTo>
                  <a:cubicBezTo>
                    <a:pt x="3922" y="660"/>
                    <a:pt x="3957" y="625"/>
                    <a:pt x="4000" y="625"/>
                  </a:cubicBezTo>
                  <a:close/>
                  <a:moveTo>
                    <a:pt x="3659" y="387"/>
                  </a:moveTo>
                  <a:cubicBezTo>
                    <a:pt x="3573" y="387"/>
                    <a:pt x="3573" y="387"/>
                    <a:pt x="3573" y="387"/>
                  </a:cubicBezTo>
                  <a:cubicBezTo>
                    <a:pt x="3602" y="310"/>
                    <a:pt x="3657" y="247"/>
                    <a:pt x="3729" y="209"/>
                  </a:cubicBezTo>
                  <a:cubicBezTo>
                    <a:pt x="3728" y="212"/>
                    <a:pt x="3728" y="216"/>
                    <a:pt x="3728" y="220"/>
                  </a:cubicBezTo>
                  <a:cubicBezTo>
                    <a:pt x="3728" y="236"/>
                    <a:pt x="3735" y="250"/>
                    <a:pt x="3746" y="260"/>
                  </a:cubicBezTo>
                  <a:cubicBezTo>
                    <a:pt x="3702" y="289"/>
                    <a:pt x="3670" y="334"/>
                    <a:pt x="3659" y="387"/>
                  </a:cubicBezTo>
                  <a:close/>
                  <a:moveTo>
                    <a:pt x="3835" y="45"/>
                  </a:moveTo>
                  <a:cubicBezTo>
                    <a:pt x="4015" y="244"/>
                    <a:pt x="4015" y="244"/>
                    <a:pt x="4015" y="244"/>
                  </a:cubicBezTo>
                  <a:cubicBezTo>
                    <a:pt x="4001" y="256"/>
                    <a:pt x="4001" y="256"/>
                    <a:pt x="4001" y="256"/>
                  </a:cubicBezTo>
                  <a:cubicBezTo>
                    <a:pt x="4024" y="281"/>
                    <a:pt x="4024" y="281"/>
                    <a:pt x="4024" y="281"/>
                  </a:cubicBezTo>
                  <a:cubicBezTo>
                    <a:pt x="3933" y="360"/>
                    <a:pt x="3933" y="360"/>
                    <a:pt x="3933" y="360"/>
                  </a:cubicBezTo>
                  <a:cubicBezTo>
                    <a:pt x="3910" y="335"/>
                    <a:pt x="3910" y="335"/>
                    <a:pt x="3910" y="335"/>
                  </a:cubicBezTo>
                  <a:cubicBezTo>
                    <a:pt x="3897" y="346"/>
                    <a:pt x="3897" y="346"/>
                    <a:pt x="3897" y="346"/>
                  </a:cubicBezTo>
                  <a:cubicBezTo>
                    <a:pt x="3819" y="260"/>
                    <a:pt x="3819" y="260"/>
                    <a:pt x="3819" y="260"/>
                  </a:cubicBezTo>
                  <a:cubicBezTo>
                    <a:pt x="3830" y="250"/>
                    <a:pt x="3837" y="236"/>
                    <a:pt x="3837" y="220"/>
                  </a:cubicBezTo>
                  <a:cubicBezTo>
                    <a:pt x="3837" y="190"/>
                    <a:pt x="3812" y="166"/>
                    <a:pt x="3782" y="166"/>
                  </a:cubicBezTo>
                  <a:cubicBezTo>
                    <a:pt x="3768" y="166"/>
                    <a:pt x="3756" y="171"/>
                    <a:pt x="3746" y="180"/>
                  </a:cubicBezTo>
                  <a:cubicBezTo>
                    <a:pt x="3717" y="147"/>
                    <a:pt x="3717" y="147"/>
                    <a:pt x="3717" y="147"/>
                  </a:cubicBezTo>
                  <a:cubicBezTo>
                    <a:pt x="3747" y="120"/>
                    <a:pt x="3747" y="120"/>
                    <a:pt x="3747" y="120"/>
                  </a:cubicBezTo>
                  <a:cubicBezTo>
                    <a:pt x="3685" y="52"/>
                    <a:pt x="3685" y="52"/>
                    <a:pt x="3685" y="52"/>
                  </a:cubicBezTo>
                  <a:cubicBezTo>
                    <a:pt x="3744" y="0"/>
                    <a:pt x="3744" y="0"/>
                    <a:pt x="3744" y="0"/>
                  </a:cubicBezTo>
                  <a:cubicBezTo>
                    <a:pt x="3807" y="69"/>
                    <a:pt x="3807" y="69"/>
                    <a:pt x="3807" y="69"/>
                  </a:cubicBezTo>
                  <a:lnTo>
                    <a:pt x="3835" y="45"/>
                  </a:lnTo>
                  <a:close/>
                  <a:moveTo>
                    <a:pt x="3965" y="703"/>
                  </a:moveTo>
                  <a:cubicBezTo>
                    <a:pt x="3965" y="684"/>
                    <a:pt x="3981" y="668"/>
                    <a:pt x="4000" y="668"/>
                  </a:cubicBezTo>
                  <a:cubicBezTo>
                    <a:pt x="4019" y="668"/>
                    <a:pt x="4034" y="684"/>
                    <a:pt x="4034" y="703"/>
                  </a:cubicBezTo>
                  <a:cubicBezTo>
                    <a:pt x="4034" y="722"/>
                    <a:pt x="4019" y="737"/>
                    <a:pt x="4000" y="737"/>
                  </a:cubicBezTo>
                  <a:cubicBezTo>
                    <a:pt x="3981" y="737"/>
                    <a:pt x="3965" y="722"/>
                    <a:pt x="3965" y="703"/>
                  </a:cubicBezTo>
                  <a:close/>
                  <a:moveTo>
                    <a:pt x="3806" y="220"/>
                  </a:moveTo>
                  <a:cubicBezTo>
                    <a:pt x="3806" y="234"/>
                    <a:pt x="3796" y="244"/>
                    <a:pt x="3782" y="244"/>
                  </a:cubicBezTo>
                  <a:cubicBezTo>
                    <a:pt x="3769" y="244"/>
                    <a:pt x="3758" y="234"/>
                    <a:pt x="3758" y="220"/>
                  </a:cubicBezTo>
                  <a:cubicBezTo>
                    <a:pt x="3758" y="207"/>
                    <a:pt x="3769" y="196"/>
                    <a:pt x="3782" y="196"/>
                  </a:cubicBezTo>
                  <a:cubicBezTo>
                    <a:pt x="3796" y="196"/>
                    <a:pt x="3806" y="207"/>
                    <a:pt x="3806" y="220"/>
                  </a:cubicBezTo>
                  <a:close/>
                </a:path>
              </a:pathLst>
            </a:custGeom>
            <a:solidFill>
              <a:srgbClr val="EA5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D4783468-1D40-44FF-A177-59BAB3CD5317}"/>
                </a:ext>
              </a:extLst>
            </p:cNvPr>
            <p:cNvSpPr>
              <a:spLocks noSelect="1"/>
            </p:cNvSpPr>
            <p:nvPr userDrawn="1"/>
          </p:nvSpPr>
          <p:spPr bwMode="gray">
            <a:xfrm>
              <a:off x="6711" y="2836"/>
              <a:ext cx="971" cy="1482"/>
            </a:xfrm>
            <a:custGeom>
              <a:avLst/>
              <a:gdLst>
                <a:gd name="T0" fmla="*/ 1761 w 4853"/>
                <a:gd name="T1" fmla="*/ 4465 h 7413"/>
                <a:gd name="T2" fmla="*/ 1891 w 4853"/>
                <a:gd name="T3" fmla="*/ 5403 h 7413"/>
                <a:gd name="T4" fmla="*/ 4296 w 4853"/>
                <a:gd name="T5" fmla="*/ 6929 h 7413"/>
                <a:gd name="T6" fmla="*/ 4064 w 4853"/>
                <a:gd name="T7" fmla="*/ 6593 h 7413"/>
                <a:gd name="T8" fmla="*/ 4404 w 4853"/>
                <a:gd name="T9" fmla="*/ 6927 h 7413"/>
                <a:gd name="T10" fmla="*/ 2103 w 4853"/>
                <a:gd name="T11" fmla="*/ 3896 h 7413"/>
                <a:gd name="T12" fmla="*/ 2545 w 4853"/>
                <a:gd name="T13" fmla="*/ 3552 h 7413"/>
                <a:gd name="T14" fmla="*/ 3014 w 4853"/>
                <a:gd name="T15" fmla="*/ 3925 h 7413"/>
                <a:gd name="T16" fmla="*/ 3091 w 4853"/>
                <a:gd name="T17" fmla="*/ 4746 h 7413"/>
                <a:gd name="T18" fmla="*/ 392 w 4853"/>
                <a:gd name="T19" fmla="*/ 5432 h 7413"/>
                <a:gd name="T20" fmla="*/ 2361 w 4853"/>
                <a:gd name="T21" fmla="*/ 4347 h 7413"/>
                <a:gd name="T22" fmla="*/ 4235 w 4853"/>
                <a:gd name="T23" fmla="*/ 4840 h 7413"/>
                <a:gd name="T24" fmla="*/ 4295 w 4853"/>
                <a:gd name="T25" fmla="*/ 5032 h 7413"/>
                <a:gd name="T26" fmla="*/ 3984 w 4853"/>
                <a:gd name="T27" fmla="*/ 4526 h 7413"/>
                <a:gd name="T28" fmla="*/ 1118 w 4853"/>
                <a:gd name="T29" fmla="*/ 7206 h 7413"/>
                <a:gd name="T30" fmla="*/ 68 w 4853"/>
                <a:gd name="T31" fmla="*/ 4871 h 7413"/>
                <a:gd name="T32" fmla="*/ 2174 w 4853"/>
                <a:gd name="T33" fmla="*/ 6551 h 7413"/>
                <a:gd name="T34" fmla="*/ 2296 w 4853"/>
                <a:gd name="T35" fmla="*/ 6496 h 7413"/>
                <a:gd name="T36" fmla="*/ 2424 w 4853"/>
                <a:gd name="T37" fmla="*/ 6256 h 7413"/>
                <a:gd name="T38" fmla="*/ 114 w 4853"/>
                <a:gd name="T39" fmla="*/ 6452 h 7413"/>
                <a:gd name="T40" fmla="*/ 262 w 4853"/>
                <a:gd name="T41" fmla="*/ 6792 h 7413"/>
                <a:gd name="T42" fmla="*/ 1077 w 4853"/>
                <a:gd name="T43" fmla="*/ 6946 h 7413"/>
                <a:gd name="T44" fmla="*/ 1883 w 4853"/>
                <a:gd name="T45" fmla="*/ 4952 h 7413"/>
                <a:gd name="T46" fmla="*/ 1362 w 4853"/>
                <a:gd name="T47" fmla="*/ 6179 h 7413"/>
                <a:gd name="T48" fmla="*/ 2620 w 4853"/>
                <a:gd name="T49" fmla="*/ 4972 h 7413"/>
                <a:gd name="T50" fmla="*/ 2937 w 4853"/>
                <a:gd name="T51" fmla="*/ 5493 h 7413"/>
                <a:gd name="T52" fmla="*/ 3337 w 4853"/>
                <a:gd name="T53" fmla="*/ 5004 h 7413"/>
                <a:gd name="T54" fmla="*/ 3273 w 4853"/>
                <a:gd name="T55" fmla="*/ 5189 h 7413"/>
                <a:gd name="T56" fmla="*/ 3334 w 4853"/>
                <a:gd name="T57" fmla="*/ 6304 h 7413"/>
                <a:gd name="T58" fmla="*/ 3801 w 4853"/>
                <a:gd name="T59" fmla="*/ 4691 h 7413"/>
                <a:gd name="T60" fmla="*/ 679 w 4853"/>
                <a:gd name="T61" fmla="*/ 4691 h 7413"/>
                <a:gd name="T62" fmla="*/ 518 w 4853"/>
                <a:gd name="T63" fmla="*/ 4528 h 7413"/>
                <a:gd name="T64" fmla="*/ 1730 w 4853"/>
                <a:gd name="T65" fmla="*/ 6854 h 7413"/>
                <a:gd name="T66" fmla="*/ 1833 w 4853"/>
                <a:gd name="T67" fmla="*/ 7011 h 7413"/>
                <a:gd name="T68" fmla="*/ 2563 w 4853"/>
                <a:gd name="T69" fmla="*/ 7177 h 7413"/>
                <a:gd name="T70" fmla="*/ 2181 w 4853"/>
                <a:gd name="T71" fmla="*/ 7194 h 7413"/>
                <a:gd name="T72" fmla="*/ 2204 w 4853"/>
                <a:gd name="T73" fmla="*/ 7372 h 7413"/>
                <a:gd name="T74" fmla="*/ 2038 w 4853"/>
                <a:gd name="T75" fmla="*/ 6857 h 7413"/>
                <a:gd name="T76" fmla="*/ 2890 w 4853"/>
                <a:gd name="T77" fmla="*/ 6363 h 7413"/>
                <a:gd name="T78" fmla="*/ 2822 w 4853"/>
                <a:gd name="T79" fmla="*/ 6605 h 7413"/>
                <a:gd name="T80" fmla="*/ 3002 w 4853"/>
                <a:gd name="T81" fmla="*/ 6900 h 7413"/>
                <a:gd name="T82" fmla="*/ 3095 w 4853"/>
                <a:gd name="T83" fmla="*/ 6623 h 7413"/>
                <a:gd name="T84" fmla="*/ 3216 w 4853"/>
                <a:gd name="T85" fmla="*/ 6391 h 7413"/>
                <a:gd name="T86" fmla="*/ 3323 w 4853"/>
                <a:gd name="T87" fmla="*/ 7086 h 7413"/>
                <a:gd name="T88" fmla="*/ 3415 w 4853"/>
                <a:gd name="T89" fmla="*/ 7007 h 7413"/>
                <a:gd name="T90" fmla="*/ 4811 w 4853"/>
                <a:gd name="T91" fmla="*/ 541 h 7413"/>
                <a:gd name="T92" fmla="*/ 4826 w 4853"/>
                <a:gd name="T93" fmla="*/ 1547 h 7413"/>
                <a:gd name="T94" fmla="*/ 3352 w 4853"/>
                <a:gd name="T95" fmla="*/ 1545 h 7413"/>
                <a:gd name="T96" fmla="*/ 4183 w 4853"/>
                <a:gd name="T97" fmla="*/ 3613 h 7413"/>
                <a:gd name="T98" fmla="*/ 4009 w 4853"/>
                <a:gd name="T99" fmla="*/ 3388 h 7413"/>
                <a:gd name="T100" fmla="*/ 3782 w 4853"/>
                <a:gd name="T101" fmla="*/ 3526 h 7413"/>
                <a:gd name="T102" fmla="*/ 4622 w 4853"/>
                <a:gd name="T103" fmla="*/ 3696 h 7413"/>
                <a:gd name="T104" fmla="*/ 4630 w 4853"/>
                <a:gd name="T105" fmla="*/ 3357 h 7413"/>
                <a:gd name="T106" fmla="*/ 3292 w 4853"/>
                <a:gd name="T107" fmla="*/ 2840 h 7413"/>
                <a:gd name="T108" fmla="*/ 3218 w 4853"/>
                <a:gd name="T109" fmla="*/ 3020 h 7413"/>
                <a:gd name="T110" fmla="*/ 4213 w 4853"/>
                <a:gd name="T111" fmla="*/ 2840 h 7413"/>
                <a:gd name="T112" fmla="*/ 4586 w 4853"/>
                <a:gd name="T113" fmla="*/ 1007 h 7413"/>
                <a:gd name="T114" fmla="*/ 4137 w 4853"/>
                <a:gd name="T115" fmla="*/ 1095 h 7413"/>
                <a:gd name="T116" fmla="*/ 3747 w 4853"/>
                <a:gd name="T117" fmla="*/ 622 h 7413"/>
                <a:gd name="T118" fmla="*/ 4563 w 4853"/>
                <a:gd name="T119" fmla="*/ 3179 h 7413"/>
                <a:gd name="T120" fmla="*/ 4804 w 4853"/>
                <a:gd name="T121" fmla="*/ 2847 h 7413"/>
                <a:gd name="T122" fmla="*/ 4552 w 4853"/>
                <a:gd name="T123" fmla="*/ 3869 h 7413"/>
                <a:gd name="T124" fmla="*/ 4787 w 4853"/>
                <a:gd name="T125" fmla="*/ 4056 h 7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3" h="7413">
                  <a:moveTo>
                    <a:pt x="1551" y="4468"/>
                  </a:moveTo>
                  <a:cubicBezTo>
                    <a:pt x="1479" y="4468"/>
                    <a:pt x="1479" y="4468"/>
                    <a:pt x="1479" y="4468"/>
                  </a:cubicBezTo>
                  <a:cubicBezTo>
                    <a:pt x="1479" y="4409"/>
                    <a:pt x="1479" y="4409"/>
                    <a:pt x="1479" y="4409"/>
                  </a:cubicBezTo>
                  <a:cubicBezTo>
                    <a:pt x="1551" y="4409"/>
                    <a:pt x="1551" y="4409"/>
                    <a:pt x="1551" y="4409"/>
                  </a:cubicBezTo>
                  <a:cubicBezTo>
                    <a:pt x="1551" y="4335"/>
                    <a:pt x="1551" y="4335"/>
                    <a:pt x="1551" y="4335"/>
                  </a:cubicBezTo>
                  <a:cubicBezTo>
                    <a:pt x="1610" y="4335"/>
                    <a:pt x="1610" y="4335"/>
                    <a:pt x="1610" y="4335"/>
                  </a:cubicBezTo>
                  <a:cubicBezTo>
                    <a:pt x="1610" y="4409"/>
                    <a:pt x="1610" y="4409"/>
                    <a:pt x="1610" y="4409"/>
                  </a:cubicBezTo>
                  <a:cubicBezTo>
                    <a:pt x="1685" y="4409"/>
                    <a:pt x="1685" y="4409"/>
                    <a:pt x="1685" y="4409"/>
                  </a:cubicBezTo>
                  <a:cubicBezTo>
                    <a:pt x="1685" y="4468"/>
                    <a:pt x="1685" y="4468"/>
                    <a:pt x="1685" y="4468"/>
                  </a:cubicBezTo>
                  <a:cubicBezTo>
                    <a:pt x="1610" y="4468"/>
                    <a:pt x="1610" y="4468"/>
                    <a:pt x="1610" y="4468"/>
                  </a:cubicBezTo>
                  <a:cubicBezTo>
                    <a:pt x="1610" y="4541"/>
                    <a:pt x="1610" y="4541"/>
                    <a:pt x="1610" y="4541"/>
                  </a:cubicBezTo>
                  <a:cubicBezTo>
                    <a:pt x="1551" y="4541"/>
                    <a:pt x="1551" y="4541"/>
                    <a:pt x="1551" y="4541"/>
                  </a:cubicBezTo>
                  <a:lnTo>
                    <a:pt x="1551" y="4468"/>
                  </a:lnTo>
                  <a:close/>
                  <a:moveTo>
                    <a:pt x="1092" y="4695"/>
                  </a:moveTo>
                  <a:cubicBezTo>
                    <a:pt x="1092" y="4182"/>
                    <a:pt x="1092" y="4182"/>
                    <a:pt x="1092" y="4182"/>
                  </a:cubicBezTo>
                  <a:cubicBezTo>
                    <a:pt x="1092" y="4138"/>
                    <a:pt x="1127" y="4102"/>
                    <a:pt x="1171" y="4102"/>
                  </a:cubicBezTo>
                  <a:cubicBezTo>
                    <a:pt x="1344" y="4102"/>
                    <a:pt x="1344" y="4102"/>
                    <a:pt x="1344" y="4102"/>
                  </a:cubicBezTo>
                  <a:cubicBezTo>
                    <a:pt x="1343" y="4094"/>
                    <a:pt x="1342" y="4085"/>
                    <a:pt x="1342" y="4076"/>
                  </a:cubicBezTo>
                  <a:cubicBezTo>
                    <a:pt x="1342" y="4046"/>
                    <a:pt x="1342" y="4046"/>
                    <a:pt x="1342" y="4046"/>
                  </a:cubicBezTo>
                  <a:cubicBezTo>
                    <a:pt x="1342" y="3980"/>
                    <a:pt x="1395" y="3927"/>
                    <a:pt x="1461" y="3927"/>
                  </a:cubicBezTo>
                  <a:cubicBezTo>
                    <a:pt x="1660" y="3927"/>
                    <a:pt x="1660" y="3927"/>
                    <a:pt x="1660" y="3927"/>
                  </a:cubicBezTo>
                  <a:cubicBezTo>
                    <a:pt x="1726" y="3927"/>
                    <a:pt x="1780" y="3980"/>
                    <a:pt x="1780" y="4046"/>
                  </a:cubicBezTo>
                  <a:cubicBezTo>
                    <a:pt x="1780" y="4076"/>
                    <a:pt x="1780" y="4076"/>
                    <a:pt x="1780" y="4076"/>
                  </a:cubicBezTo>
                  <a:cubicBezTo>
                    <a:pt x="1780" y="4085"/>
                    <a:pt x="1778" y="4094"/>
                    <a:pt x="1777" y="4102"/>
                  </a:cubicBezTo>
                  <a:cubicBezTo>
                    <a:pt x="1950" y="4102"/>
                    <a:pt x="1950" y="4102"/>
                    <a:pt x="1950" y="4102"/>
                  </a:cubicBezTo>
                  <a:cubicBezTo>
                    <a:pt x="1994" y="4102"/>
                    <a:pt x="2029" y="4138"/>
                    <a:pt x="2029" y="4182"/>
                  </a:cubicBezTo>
                  <a:cubicBezTo>
                    <a:pt x="2029" y="4695"/>
                    <a:pt x="2029" y="4695"/>
                    <a:pt x="2029" y="4695"/>
                  </a:cubicBezTo>
                  <a:cubicBezTo>
                    <a:pt x="2029" y="4739"/>
                    <a:pt x="1994" y="4774"/>
                    <a:pt x="1950" y="4774"/>
                  </a:cubicBezTo>
                  <a:cubicBezTo>
                    <a:pt x="1171" y="4774"/>
                    <a:pt x="1171" y="4774"/>
                    <a:pt x="1171" y="4774"/>
                  </a:cubicBezTo>
                  <a:cubicBezTo>
                    <a:pt x="1127" y="4774"/>
                    <a:pt x="1092" y="4739"/>
                    <a:pt x="1092" y="4695"/>
                  </a:cubicBezTo>
                  <a:close/>
                  <a:moveTo>
                    <a:pt x="1421" y="4076"/>
                  </a:moveTo>
                  <a:cubicBezTo>
                    <a:pt x="1421" y="4086"/>
                    <a:pt x="1425" y="4095"/>
                    <a:pt x="1431" y="4102"/>
                  </a:cubicBezTo>
                  <a:cubicBezTo>
                    <a:pt x="1690" y="4102"/>
                    <a:pt x="1690" y="4102"/>
                    <a:pt x="1690" y="4102"/>
                  </a:cubicBezTo>
                  <a:cubicBezTo>
                    <a:pt x="1696" y="4095"/>
                    <a:pt x="1700" y="4086"/>
                    <a:pt x="1700" y="4076"/>
                  </a:cubicBezTo>
                  <a:cubicBezTo>
                    <a:pt x="1700" y="4046"/>
                    <a:pt x="1700" y="4046"/>
                    <a:pt x="1700" y="4046"/>
                  </a:cubicBezTo>
                  <a:cubicBezTo>
                    <a:pt x="1700" y="4024"/>
                    <a:pt x="1682" y="4006"/>
                    <a:pt x="1660" y="4006"/>
                  </a:cubicBezTo>
                  <a:cubicBezTo>
                    <a:pt x="1461" y="4006"/>
                    <a:pt x="1461" y="4006"/>
                    <a:pt x="1461" y="4006"/>
                  </a:cubicBezTo>
                  <a:cubicBezTo>
                    <a:pt x="1439" y="4006"/>
                    <a:pt x="1421" y="4024"/>
                    <a:pt x="1421" y="4046"/>
                  </a:cubicBezTo>
                  <a:lnTo>
                    <a:pt x="1421" y="4076"/>
                  </a:lnTo>
                  <a:close/>
                  <a:moveTo>
                    <a:pt x="1358" y="4367"/>
                  </a:moveTo>
                  <a:cubicBezTo>
                    <a:pt x="1358" y="4406"/>
                    <a:pt x="1376" y="4441"/>
                    <a:pt x="1403" y="4465"/>
                  </a:cubicBezTo>
                  <a:cubicBezTo>
                    <a:pt x="1403" y="4465"/>
                    <a:pt x="1403" y="4465"/>
                    <a:pt x="1403" y="4465"/>
                  </a:cubicBezTo>
                  <a:cubicBezTo>
                    <a:pt x="1585" y="4637"/>
                    <a:pt x="1585" y="4637"/>
                    <a:pt x="1585" y="4637"/>
                  </a:cubicBezTo>
                  <a:cubicBezTo>
                    <a:pt x="1761" y="4465"/>
                    <a:pt x="1761" y="4465"/>
                    <a:pt x="1761" y="4465"/>
                  </a:cubicBezTo>
                  <a:cubicBezTo>
                    <a:pt x="1761" y="4465"/>
                    <a:pt x="1761" y="4465"/>
                    <a:pt x="1761" y="4465"/>
                  </a:cubicBezTo>
                  <a:cubicBezTo>
                    <a:pt x="1788" y="4441"/>
                    <a:pt x="1806" y="4406"/>
                    <a:pt x="1806" y="4367"/>
                  </a:cubicBezTo>
                  <a:cubicBezTo>
                    <a:pt x="1806" y="4297"/>
                    <a:pt x="1749" y="4239"/>
                    <a:pt x="1678" y="4239"/>
                  </a:cubicBezTo>
                  <a:cubicBezTo>
                    <a:pt x="1640" y="4239"/>
                    <a:pt x="1606" y="4256"/>
                    <a:pt x="1582" y="4283"/>
                  </a:cubicBezTo>
                  <a:cubicBezTo>
                    <a:pt x="1559" y="4256"/>
                    <a:pt x="1524" y="4239"/>
                    <a:pt x="1486" y="4239"/>
                  </a:cubicBezTo>
                  <a:cubicBezTo>
                    <a:pt x="1416" y="4239"/>
                    <a:pt x="1358" y="4297"/>
                    <a:pt x="1358" y="4367"/>
                  </a:cubicBezTo>
                  <a:close/>
                  <a:moveTo>
                    <a:pt x="2224" y="4962"/>
                  </a:moveTo>
                  <a:cubicBezTo>
                    <a:pt x="2221" y="4960"/>
                    <a:pt x="2219" y="4959"/>
                    <a:pt x="2216" y="4957"/>
                  </a:cubicBezTo>
                  <a:cubicBezTo>
                    <a:pt x="2216" y="5065"/>
                    <a:pt x="2216" y="5065"/>
                    <a:pt x="2216" y="5065"/>
                  </a:cubicBezTo>
                  <a:cubicBezTo>
                    <a:pt x="2230" y="5050"/>
                    <a:pt x="2230" y="5050"/>
                    <a:pt x="2230" y="5050"/>
                  </a:cubicBezTo>
                  <a:cubicBezTo>
                    <a:pt x="2252" y="5024"/>
                    <a:pt x="2250" y="4985"/>
                    <a:pt x="2224" y="4962"/>
                  </a:cubicBezTo>
                  <a:close/>
                  <a:moveTo>
                    <a:pt x="2216" y="4957"/>
                  </a:moveTo>
                  <a:cubicBezTo>
                    <a:pt x="2216" y="5065"/>
                    <a:pt x="2216" y="5065"/>
                    <a:pt x="2216" y="5065"/>
                  </a:cubicBezTo>
                  <a:cubicBezTo>
                    <a:pt x="1793" y="5554"/>
                    <a:pt x="1793" y="5554"/>
                    <a:pt x="1793" y="5554"/>
                  </a:cubicBezTo>
                  <a:cubicBezTo>
                    <a:pt x="1778" y="5572"/>
                    <a:pt x="1754" y="5579"/>
                    <a:pt x="1733" y="5574"/>
                  </a:cubicBezTo>
                  <a:cubicBezTo>
                    <a:pt x="1633" y="5689"/>
                    <a:pt x="1633" y="5689"/>
                    <a:pt x="1633" y="5689"/>
                  </a:cubicBezTo>
                  <a:cubicBezTo>
                    <a:pt x="1623" y="5701"/>
                    <a:pt x="1604" y="5702"/>
                    <a:pt x="1592" y="5692"/>
                  </a:cubicBezTo>
                  <a:cubicBezTo>
                    <a:pt x="1580" y="5681"/>
                    <a:pt x="1579" y="5663"/>
                    <a:pt x="1589" y="5651"/>
                  </a:cubicBezTo>
                  <a:cubicBezTo>
                    <a:pt x="1689" y="5536"/>
                    <a:pt x="1689" y="5536"/>
                    <a:pt x="1689" y="5536"/>
                  </a:cubicBezTo>
                  <a:cubicBezTo>
                    <a:pt x="1681" y="5515"/>
                    <a:pt x="1684" y="5491"/>
                    <a:pt x="1700" y="5473"/>
                  </a:cubicBezTo>
                  <a:cubicBezTo>
                    <a:pt x="2136" y="4969"/>
                    <a:pt x="2136" y="4969"/>
                    <a:pt x="2136" y="4969"/>
                  </a:cubicBezTo>
                  <a:cubicBezTo>
                    <a:pt x="2157" y="4945"/>
                    <a:pt x="2191" y="4941"/>
                    <a:pt x="2216" y="4957"/>
                  </a:cubicBezTo>
                  <a:close/>
                  <a:moveTo>
                    <a:pt x="2161" y="5035"/>
                  </a:moveTo>
                  <a:cubicBezTo>
                    <a:pt x="2156" y="5031"/>
                    <a:pt x="2149" y="5031"/>
                    <a:pt x="2146" y="5036"/>
                  </a:cubicBezTo>
                  <a:cubicBezTo>
                    <a:pt x="1725" y="5522"/>
                    <a:pt x="1725" y="5522"/>
                    <a:pt x="1725" y="5522"/>
                  </a:cubicBezTo>
                  <a:cubicBezTo>
                    <a:pt x="1721" y="5526"/>
                    <a:pt x="1721" y="5533"/>
                    <a:pt x="1726" y="5537"/>
                  </a:cubicBezTo>
                  <a:cubicBezTo>
                    <a:pt x="1731" y="5541"/>
                    <a:pt x="1737" y="5541"/>
                    <a:pt x="1741" y="5536"/>
                  </a:cubicBezTo>
                  <a:cubicBezTo>
                    <a:pt x="1747" y="5529"/>
                    <a:pt x="1747" y="5529"/>
                    <a:pt x="1747" y="5529"/>
                  </a:cubicBezTo>
                  <a:cubicBezTo>
                    <a:pt x="1767" y="5546"/>
                    <a:pt x="1767" y="5546"/>
                    <a:pt x="1767" y="5546"/>
                  </a:cubicBezTo>
                  <a:cubicBezTo>
                    <a:pt x="1770" y="5549"/>
                    <a:pt x="1774" y="5548"/>
                    <a:pt x="1777" y="5545"/>
                  </a:cubicBezTo>
                  <a:cubicBezTo>
                    <a:pt x="1780" y="5542"/>
                    <a:pt x="1779" y="5538"/>
                    <a:pt x="1776" y="5535"/>
                  </a:cubicBezTo>
                  <a:cubicBezTo>
                    <a:pt x="1757" y="5518"/>
                    <a:pt x="1757" y="5518"/>
                    <a:pt x="1757" y="5518"/>
                  </a:cubicBezTo>
                  <a:cubicBezTo>
                    <a:pt x="1789" y="5481"/>
                    <a:pt x="1789" y="5481"/>
                    <a:pt x="1789" y="5481"/>
                  </a:cubicBezTo>
                  <a:cubicBezTo>
                    <a:pt x="1808" y="5498"/>
                    <a:pt x="1808" y="5498"/>
                    <a:pt x="1808" y="5498"/>
                  </a:cubicBezTo>
                  <a:cubicBezTo>
                    <a:pt x="1811" y="5501"/>
                    <a:pt x="1816" y="5500"/>
                    <a:pt x="1818" y="5497"/>
                  </a:cubicBezTo>
                  <a:cubicBezTo>
                    <a:pt x="1821" y="5494"/>
                    <a:pt x="1821" y="5490"/>
                    <a:pt x="1817" y="5487"/>
                  </a:cubicBezTo>
                  <a:cubicBezTo>
                    <a:pt x="1798" y="5470"/>
                    <a:pt x="1798" y="5470"/>
                    <a:pt x="1798" y="5470"/>
                  </a:cubicBezTo>
                  <a:cubicBezTo>
                    <a:pt x="1830" y="5434"/>
                    <a:pt x="1830" y="5434"/>
                    <a:pt x="1830" y="5434"/>
                  </a:cubicBezTo>
                  <a:cubicBezTo>
                    <a:pt x="1849" y="5450"/>
                    <a:pt x="1849" y="5450"/>
                    <a:pt x="1849" y="5450"/>
                  </a:cubicBezTo>
                  <a:cubicBezTo>
                    <a:pt x="1852" y="5453"/>
                    <a:pt x="1857" y="5453"/>
                    <a:pt x="1860" y="5450"/>
                  </a:cubicBezTo>
                  <a:cubicBezTo>
                    <a:pt x="1862" y="5447"/>
                    <a:pt x="1862" y="5442"/>
                    <a:pt x="1859" y="5439"/>
                  </a:cubicBezTo>
                  <a:cubicBezTo>
                    <a:pt x="1840" y="5423"/>
                    <a:pt x="1840" y="5423"/>
                    <a:pt x="1840" y="5423"/>
                  </a:cubicBezTo>
                  <a:cubicBezTo>
                    <a:pt x="1871" y="5386"/>
                    <a:pt x="1871" y="5386"/>
                    <a:pt x="1871" y="5386"/>
                  </a:cubicBezTo>
                  <a:cubicBezTo>
                    <a:pt x="1891" y="5403"/>
                    <a:pt x="1891" y="5403"/>
                    <a:pt x="1891" y="5403"/>
                  </a:cubicBezTo>
                  <a:cubicBezTo>
                    <a:pt x="1894" y="5405"/>
                    <a:pt x="1898" y="5405"/>
                    <a:pt x="1901" y="5402"/>
                  </a:cubicBezTo>
                  <a:cubicBezTo>
                    <a:pt x="1903" y="5399"/>
                    <a:pt x="1903" y="5394"/>
                    <a:pt x="1900" y="5392"/>
                  </a:cubicBezTo>
                  <a:cubicBezTo>
                    <a:pt x="1881" y="5375"/>
                    <a:pt x="1881" y="5375"/>
                    <a:pt x="1881" y="5375"/>
                  </a:cubicBezTo>
                  <a:cubicBezTo>
                    <a:pt x="1913" y="5338"/>
                    <a:pt x="1913" y="5338"/>
                    <a:pt x="1913" y="5338"/>
                  </a:cubicBezTo>
                  <a:cubicBezTo>
                    <a:pt x="1932" y="5355"/>
                    <a:pt x="1932" y="5355"/>
                    <a:pt x="1932" y="5355"/>
                  </a:cubicBezTo>
                  <a:cubicBezTo>
                    <a:pt x="1935" y="5358"/>
                    <a:pt x="1940" y="5357"/>
                    <a:pt x="1942" y="5354"/>
                  </a:cubicBezTo>
                  <a:cubicBezTo>
                    <a:pt x="1945" y="5351"/>
                    <a:pt x="1944" y="5347"/>
                    <a:pt x="1941" y="5344"/>
                  </a:cubicBezTo>
                  <a:cubicBezTo>
                    <a:pt x="1922" y="5327"/>
                    <a:pt x="1922" y="5327"/>
                    <a:pt x="1922" y="5327"/>
                  </a:cubicBezTo>
                  <a:cubicBezTo>
                    <a:pt x="1954" y="5291"/>
                    <a:pt x="1954" y="5291"/>
                    <a:pt x="1954" y="5291"/>
                  </a:cubicBezTo>
                  <a:cubicBezTo>
                    <a:pt x="1973" y="5307"/>
                    <a:pt x="1973" y="5307"/>
                    <a:pt x="1973" y="5307"/>
                  </a:cubicBezTo>
                  <a:cubicBezTo>
                    <a:pt x="1976" y="5310"/>
                    <a:pt x="1981" y="5310"/>
                    <a:pt x="1983" y="5307"/>
                  </a:cubicBezTo>
                  <a:cubicBezTo>
                    <a:pt x="1986" y="5303"/>
                    <a:pt x="1986" y="5299"/>
                    <a:pt x="1983" y="5296"/>
                  </a:cubicBezTo>
                  <a:cubicBezTo>
                    <a:pt x="1963" y="5280"/>
                    <a:pt x="1963" y="5280"/>
                    <a:pt x="1963" y="5280"/>
                  </a:cubicBezTo>
                  <a:cubicBezTo>
                    <a:pt x="1995" y="5243"/>
                    <a:pt x="1995" y="5243"/>
                    <a:pt x="1995" y="5243"/>
                  </a:cubicBezTo>
                  <a:cubicBezTo>
                    <a:pt x="2015" y="5260"/>
                    <a:pt x="2015" y="5260"/>
                    <a:pt x="2015" y="5260"/>
                  </a:cubicBezTo>
                  <a:cubicBezTo>
                    <a:pt x="2018" y="5262"/>
                    <a:pt x="2022" y="5262"/>
                    <a:pt x="2025" y="5259"/>
                  </a:cubicBezTo>
                  <a:cubicBezTo>
                    <a:pt x="2027" y="5256"/>
                    <a:pt x="2027" y="5251"/>
                    <a:pt x="2024" y="5249"/>
                  </a:cubicBezTo>
                  <a:cubicBezTo>
                    <a:pt x="2005" y="5232"/>
                    <a:pt x="2005" y="5232"/>
                    <a:pt x="2005" y="5232"/>
                  </a:cubicBezTo>
                  <a:cubicBezTo>
                    <a:pt x="2037" y="5195"/>
                    <a:pt x="2037" y="5195"/>
                    <a:pt x="2037" y="5195"/>
                  </a:cubicBezTo>
                  <a:cubicBezTo>
                    <a:pt x="2056" y="5212"/>
                    <a:pt x="2056" y="5212"/>
                    <a:pt x="2056" y="5212"/>
                  </a:cubicBezTo>
                  <a:cubicBezTo>
                    <a:pt x="2059" y="5214"/>
                    <a:pt x="2063" y="5214"/>
                    <a:pt x="2066" y="5211"/>
                  </a:cubicBezTo>
                  <a:cubicBezTo>
                    <a:pt x="2069" y="5208"/>
                    <a:pt x="2068" y="5203"/>
                    <a:pt x="2065" y="5201"/>
                  </a:cubicBezTo>
                  <a:cubicBezTo>
                    <a:pt x="2046" y="5184"/>
                    <a:pt x="2046" y="5184"/>
                    <a:pt x="2046" y="5184"/>
                  </a:cubicBezTo>
                  <a:cubicBezTo>
                    <a:pt x="2078" y="5147"/>
                    <a:pt x="2078" y="5147"/>
                    <a:pt x="2078" y="5147"/>
                  </a:cubicBezTo>
                  <a:cubicBezTo>
                    <a:pt x="2097" y="5164"/>
                    <a:pt x="2097" y="5164"/>
                    <a:pt x="2097" y="5164"/>
                  </a:cubicBezTo>
                  <a:cubicBezTo>
                    <a:pt x="2100" y="5167"/>
                    <a:pt x="2105" y="5166"/>
                    <a:pt x="2107" y="5163"/>
                  </a:cubicBezTo>
                  <a:cubicBezTo>
                    <a:pt x="2110" y="5160"/>
                    <a:pt x="2110" y="5156"/>
                    <a:pt x="2107" y="5153"/>
                  </a:cubicBezTo>
                  <a:cubicBezTo>
                    <a:pt x="2087" y="5136"/>
                    <a:pt x="2087" y="5136"/>
                    <a:pt x="2087" y="5136"/>
                  </a:cubicBezTo>
                  <a:cubicBezTo>
                    <a:pt x="2119" y="5100"/>
                    <a:pt x="2119" y="5100"/>
                    <a:pt x="2119" y="5100"/>
                  </a:cubicBezTo>
                  <a:cubicBezTo>
                    <a:pt x="2138" y="5116"/>
                    <a:pt x="2138" y="5116"/>
                    <a:pt x="2138" y="5116"/>
                  </a:cubicBezTo>
                  <a:cubicBezTo>
                    <a:pt x="2141" y="5119"/>
                    <a:pt x="2146" y="5119"/>
                    <a:pt x="2149" y="5116"/>
                  </a:cubicBezTo>
                  <a:cubicBezTo>
                    <a:pt x="2151" y="5113"/>
                    <a:pt x="2151" y="5108"/>
                    <a:pt x="2148" y="5105"/>
                  </a:cubicBezTo>
                  <a:cubicBezTo>
                    <a:pt x="2129" y="5089"/>
                    <a:pt x="2129" y="5089"/>
                    <a:pt x="2129" y="5089"/>
                  </a:cubicBezTo>
                  <a:cubicBezTo>
                    <a:pt x="2162" y="5050"/>
                    <a:pt x="2162" y="5050"/>
                    <a:pt x="2162" y="5050"/>
                  </a:cubicBezTo>
                  <a:cubicBezTo>
                    <a:pt x="2166" y="5046"/>
                    <a:pt x="2166" y="5039"/>
                    <a:pt x="2161" y="5035"/>
                  </a:cubicBezTo>
                  <a:close/>
                  <a:moveTo>
                    <a:pt x="4296" y="6834"/>
                  </a:moveTo>
                  <a:cubicBezTo>
                    <a:pt x="4254" y="6834"/>
                    <a:pt x="4254" y="6834"/>
                    <a:pt x="4254" y="6834"/>
                  </a:cubicBezTo>
                  <a:cubicBezTo>
                    <a:pt x="4254" y="6887"/>
                    <a:pt x="4254" y="6887"/>
                    <a:pt x="4254" y="6887"/>
                  </a:cubicBezTo>
                  <a:cubicBezTo>
                    <a:pt x="4202" y="6887"/>
                    <a:pt x="4202" y="6887"/>
                    <a:pt x="4202" y="6887"/>
                  </a:cubicBezTo>
                  <a:cubicBezTo>
                    <a:pt x="4202" y="6929"/>
                    <a:pt x="4202" y="6929"/>
                    <a:pt x="4202" y="6929"/>
                  </a:cubicBezTo>
                  <a:cubicBezTo>
                    <a:pt x="4254" y="6929"/>
                    <a:pt x="4254" y="6929"/>
                    <a:pt x="4254" y="6929"/>
                  </a:cubicBezTo>
                  <a:cubicBezTo>
                    <a:pt x="4254" y="6982"/>
                    <a:pt x="4254" y="6982"/>
                    <a:pt x="4254" y="6982"/>
                  </a:cubicBezTo>
                  <a:cubicBezTo>
                    <a:pt x="4296" y="6982"/>
                    <a:pt x="4296" y="6982"/>
                    <a:pt x="4296" y="6982"/>
                  </a:cubicBezTo>
                  <a:cubicBezTo>
                    <a:pt x="4296" y="6929"/>
                    <a:pt x="4296" y="6929"/>
                    <a:pt x="4296" y="6929"/>
                  </a:cubicBezTo>
                  <a:cubicBezTo>
                    <a:pt x="4349" y="6929"/>
                    <a:pt x="4349" y="6929"/>
                    <a:pt x="4349" y="6929"/>
                  </a:cubicBezTo>
                  <a:cubicBezTo>
                    <a:pt x="4349" y="6887"/>
                    <a:pt x="4349" y="6887"/>
                    <a:pt x="4349" y="6887"/>
                  </a:cubicBezTo>
                  <a:cubicBezTo>
                    <a:pt x="4296" y="6887"/>
                    <a:pt x="4296" y="6887"/>
                    <a:pt x="4296" y="6887"/>
                  </a:cubicBezTo>
                  <a:lnTo>
                    <a:pt x="4296" y="6834"/>
                  </a:lnTo>
                  <a:close/>
                  <a:moveTo>
                    <a:pt x="3777" y="7108"/>
                  </a:moveTo>
                  <a:cubicBezTo>
                    <a:pt x="3732" y="7108"/>
                    <a:pt x="3695" y="7145"/>
                    <a:pt x="3695" y="7190"/>
                  </a:cubicBezTo>
                  <a:cubicBezTo>
                    <a:pt x="3695" y="7236"/>
                    <a:pt x="3732" y="7273"/>
                    <a:pt x="3777" y="7273"/>
                  </a:cubicBezTo>
                  <a:cubicBezTo>
                    <a:pt x="3823" y="7273"/>
                    <a:pt x="3860" y="7236"/>
                    <a:pt x="3860" y="7190"/>
                  </a:cubicBezTo>
                  <a:cubicBezTo>
                    <a:pt x="3860" y="7145"/>
                    <a:pt x="3823" y="7108"/>
                    <a:pt x="3777" y="7108"/>
                  </a:cubicBezTo>
                  <a:close/>
                  <a:moveTo>
                    <a:pt x="4358" y="7108"/>
                  </a:moveTo>
                  <a:cubicBezTo>
                    <a:pt x="4313" y="7108"/>
                    <a:pt x="4276" y="7145"/>
                    <a:pt x="4276" y="7190"/>
                  </a:cubicBezTo>
                  <a:cubicBezTo>
                    <a:pt x="4276" y="7236"/>
                    <a:pt x="4313" y="7273"/>
                    <a:pt x="4358" y="7273"/>
                  </a:cubicBezTo>
                  <a:cubicBezTo>
                    <a:pt x="4404" y="7273"/>
                    <a:pt x="4441" y="7236"/>
                    <a:pt x="4441" y="7190"/>
                  </a:cubicBezTo>
                  <a:cubicBezTo>
                    <a:pt x="4441" y="7145"/>
                    <a:pt x="4404" y="7108"/>
                    <a:pt x="4358" y="7108"/>
                  </a:cubicBezTo>
                  <a:close/>
                  <a:moveTo>
                    <a:pt x="3851" y="6562"/>
                  </a:moveTo>
                  <a:cubicBezTo>
                    <a:pt x="3849" y="6567"/>
                    <a:pt x="3851" y="6572"/>
                    <a:pt x="3856" y="6574"/>
                  </a:cubicBezTo>
                  <a:cubicBezTo>
                    <a:pt x="3932" y="6609"/>
                    <a:pt x="3932" y="6609"/>
                    <a:pt x="3932" y="6609"/>
                  </a:cubicBezTo>
                  <a:cubicBezTo>
                    <a:pt x="3934" y="6610"/>
                    <a:pt x="3935" y="6610"/>
                    <a:pt x="3936" y="6610"/>
                  </a:cubicBezTo>
                  <a:cubicBezTo>
                    <a:pt x="3940" y="6610"/>
                    <a:pt x="3943" y="6608"/>
                    <a:pt x="3944" y="6605"/>
                  </a:cubicBezTo>
                  <a:cubicBezTo>
                    <a:pt x="3946" y="6600"/>
                    <a:pt x="3944" y="6595"/>
                    <a:pt x="3940" y="6593"/>
                  </a:cubicBezTo>
                  <a:cubicBezTo>
                    <a:pt x="3863" y="6558"/>
                    <a:pt x="3863" y="6558"/>
                    <a:pt x="3863" y="6558"/>
                  </a:cubicBezTo>
                  <a:cubicBezTo>
                    <a:pt x="3859" y="6556"/>
                    <a:pt x="3853" y="6558"/>
                    <a:pt x="3851" y="6562"/>
                  </a:cubicBezTo>
                  <a:close/>
                  <a:moveTo>
                    <a:pt x="3926" y="6514"/>
                  </a:moveTo>
                  <a:cubicBezTo>
                    <a:pt x="3982" y="6576"/>
                    <a:pt x="3982" y="6576"/>
                    <a:pt x="3982" y="6576"/>
                  </a:cubicBezTo>
                  <a:cubicBezTo>
                    <a:pt x="3984" y="6578"/>
                    <a:pt x="3987" y="6579"/>
                    <a:pt x="3989" y="6579"/>
                  </a:cubicBezTo>
                  <a:cubicBezTo>
                    <a:pt x="3991" y="6579"/>
                    <a:pt x="3993" y="6578"/>
                    <a:pt x="3995" y="6577"/>
                  </a:cubicBezTo>
                  <a:cubicBezTo>
                    <a:pt x="3999" y="6573"/>
                    <a:pt x="3999" y="6567"/>
                    <a:pt x="3996" y="6564"/>
                  </a:cubicBezTo>
                  <a:cubicBezTo>
                    <a:pt x="3939" y="6502"/>
                    <a:pt x="3939" y="6502"/>
                    <a:pt x="3939" y="6502"/>
                  </a:cubicBezTo>
                  <a:cubicBezTo>
                    <a:pt x="3936" y="6498"/>
                    <a:pt x="3930" y="6498"/>
                    <a:pt x="3926" y="6501"/>
                  </a:cubicBezTo>
                  <a:cubicBezTo>
                    <a:pt x="3922" y="6505"/>
                    <a:pt x="3922" y="6510"/>
                    <a:pt x="3926" y="6514"/>
                  </a:cubicBezTo>
                  <a:close/>
                  <a:moveTo>
                    <a:pt x="4094" y="6501"/>
                  </a:moveTo>
                  <a:cubicBezTo>
                    <a:pt x="4090" y="6498"/>
                    <a:pt x="4085" y="6498"/>
                    <a:pt x="4081" y="6502"/>
                  </a:cubicBezTo>
                  <a:cubicBezTo>
                    <a:pt x="4025" y="6564"/>
                    <a:pt x="4025" y="6564"/>
                    <a:pt x="4025" y="6564"/>
                  </a:cubicBezTo>
                  <a:cubicBezTo>
                    <a:pt x="4021" y="6567"/>
                    <a:pt x="4021" y="6573"/>
                    <a:pt x="4025" y="6577"/>
                  </a:cubicBezTo>
                  <a:cubicBezTo>
                    <a:pt x="4027" y="6578"/>
                    <a:pt x="4029" y="6579"/>
                    <a:pt x="4031" y="6579"/>
                  </a:cubicBezTo>
                  <a:cubicBezTo>
                    <a:pt x="4034" y="6579"/>
                    <a:pt x="4036" y="6578"/>
                    <a:pt x="4038" y="6576"/>
                  </a:cubicBezTo>
                  <a:cubicBezTo>
                    <a:pt x="4095" y="6514"/>
                    <a:pt x="4095" y="6514"/>
                    <a:pt x="4095" y="6514"/>
                  </a:cubicBezTo>
                  <a:cubicBezTo>
                    <a:pt x="4098" y="6510"/>
                    <a:pt x="4098" y="6505"/>
                    <a:pt x="4094" y="6501"/>
                  </a:cubicBezTo>
                  <a:close/>
                  <a:moveTo>
                    <a:pt x="4068" y="6610"/>
                  </a:moveTo>
                  <a:cubicBezTo>
                    <a:pt x="4069" y="6610"/>
                    <a:pt x="4070" y="6610"/>
                    <a:pt x="4071" y="6609"/>
                  </a:cubicBezTo>
                  <a:cubicBezTo>
                    <a:pt x="4148" y="6574"/>
                    <a:pt x="4148" y="6574"/>
                    <a:pt x="4148" y="6574"/>
                  </a:cubicBezTo>
                  <a:cubicBezTo>
                    <a:pt x="4152" y="6572"/>
                    <a:pt x="4154" y="6567"/>
                    <a:pt x="4152" y="6562"/>
                  </a:cubicBezTo>
                  <a:cubicBezTo>
                    <a:pt x="4150" y="6558"/>
                    <a:pt x="4145" y="6556"/>
                    <a:pt x="4140" y="6558"/>
                  </a:cubicBezTo>
                  <a:cubicBezTo>
                    <a:pt x="4064" y="6593"/>
                    <a:pt x="4064" y="6593"/>
                    <a:pt x="4064" y="6593"/>
                  </a:cubicBezTo>
                  <a:cubicBezTo>
                    <a:pt x="4059" y="6595"/>
                    <a:pt x="4057" y="6600"/>
                    <a:pt x="4059" y="6605"/>
                  </a:cubicBezTo>
                  <a:cubicBezTo>
                    <a:pt x="4061" y="6608"/>
                    <a:pt x="4064" y="6610"/>
                    <a:pt x="4068" y="6610"/>
                  </a:cubicBezTo>
                  <a:close/>
                  <a:moveTo>
                    <a:pt x="4557" y="6725"/>
                  </a:moveTo>
                  <a:cubicBezTo>
                    <a:pt x="4557" y="7085"/>
                    <a:pt x="4557" y="7085"/>
                    <a:pt x="4557" y="7085"/>
                  </a:cubicBezTo>
                  <a:cubicBezTo>
                    <a:pt x="4557" y="7125"/>
                    <a:pt x="4534" y="7158"/>
                    <a:pt x="4505" y="7158"/>
                  </a:cubicBezTo>
                  <a:cubicBezTo>
                    <a:pt x="4477" y="7158"/>
                    <a:pt x="4454" y="7158"/>
                    <a:pt x="4454" y="7158"/>
                  </a:cubicBezTo>
                  <a:cubicBezTo>
                    <a:pt x="4441" y="7118"/>
                    <a:pt x="4403" y="7089"/>
                    <a:pt x="4359" y="7089"/>
                  </a:cubicBezTo>
                  <a:cubicBezTo>
                    <a:pt x="4315" y="7089"/>
                    <a:pt x="4277" y="7118"/>
                    <a:pt x="4265" y="7158"/>
                  </a:cubicBezTo>
                  <a:cubicBezTo>
                    <a:pt x="3928" y="7158"/>
                    <a:pt x="3928" y="7158"/>
                    <a:pt x="3928" y="7158"/>
                  </a:cubicBezTo>
                  <a:cubicBezTo>
                    <a:pt x="3879" y="7158"/>
                    <a:pt x="3879" y="7158"/>
                    <a:pt x="3879" y="7158"/>
                  </a:cubicBezTo>
                  <a:cubicBezTo>
                    <a:pt x="3872" y="7158"/>
                    <a:pt x="3872" y="7158"/>
                    <a:pt x="3872" y="7158"/>
                  </a:cubicBezTo>
                  <a:cubicBezTo>
                    <a:pt x="3860" y="7118"/>
                    <a:pt x="3822" y="7089"/>
                    <a:pt x="3778" y="7089"/>
                  </a:cubicBezTo>
                  <a:cubicBezTo>
                    <a:pt x="3734" y="7089"/>
                    <a:pt x="3696" y="7118"/>
                    <a:pt x="3683" y="7158"/>
                  </a:cubicBezTo>
                  <a:cubicBezTo>
                    <a:pt x="3650" y="7158"/>
                    <a:pt x="3650" y="7158"/>
                    <a:pt x="3650" y="7158"/>
                  </a:cubicBezTo>
                  <a:cubicBezTo>
                    <a:pt x="3631" y="7158"/>
                    <a:pt x="3616" y="7125"/>
                    <a:pt x="3616" y="7085"/>
                  </a:cubicBezTo>
                  <a:cubicBezTo>
                    <a:pt x="3616" y="7052"/>
                    <a:pt x="3616" y="7052"/>
                    <a:pt x="3616" y="7052"/>
                  </a:cubicBezTo>
                  <a:cubicBezTo>
                    <a:pt x="3616" y="7012"/>
                    <a:pt x="3637" y="6955"/>
                    <a:pt x="3664" y="6925"/>
                  </a:cubicBezTo>
                  <a:cubicBezTo>
                    <a:pt x="3760" y="6813"/>
                    <a:pt x="3760" y="6813"/>
                    <a:pt x="3760" y="6813"/>
                  </a:cubicBezTo>
                  <a:cubicBezTo>
                    <a:pt x="3786" y="6783"/>
                    <a:pt x="3823" y="6759"/>
                    <a:pt x="3843" y="6759"/>
                  </a:cubicBezTo>
                  <a:cubicBezTo>
                    <a:pt x="3863" y="6759"/>
                    <a:pt x="3879" y="6759"/>
                    <a:pt x="3879" y="6759"/>
                  </a:cubicBezTo>
                  <a:cubicBezTo>
                    <a:pt x="3879" y="6706"/>
                    <a:pt x="3879" y="6706"/>
                    <a:pt x="3879" y="6706"/>
                  </a:cubicBezTo>
                  <a:cubicBezTo>
                    <a:pt x="3879" y="6677"/>
                    <a:pt x="3892" y="6653"/>
                    <a:pt x="3909" y="6653"/>
                  </a:cubicBezTo>
                  <a:cubicBezTo>
                    <a:pt x="3926" y="6653"/>
                    <a:pt x="3940" y="6653"/>
                    <a:pt x="3940" y="6653"/>
                  </a:cubicBezTo>
                  <a:cubicBezTo>
                    <a:pt x="3948" y="6628"/>
                    <a:pt x="3971" y="6610"/>
                    <a:pt x="3999" y="6610"/>
                  </a:cubicBezTo>
                  <a:cubicBezTo>
                    <a:pt x="4027" y="6610"/>
                    <a:pt x="4050" y="6628"/>
                    <a:pt x="4058" y="6653"/>
                  </a:cubicBezTo>
                  <a:cubicBezTo>
                    <a:pt x="4484" y="6653"/>
                    <a:pt x="4484" y="6653"/>
                    <a:pt x="4484" y="6653"/>
                  </a:cubicBezTo>
                  <a:cubicBezTo>
                    <a:pt x="4525" y="6653"/>
                    <a:pt x="4557" y="6685"/>
                    <a:pt x="4557" y="6725"/>
                  </a:cubicBezTo>
                  <a:close/>
                  <a:moveTo>
                    <a:pt x="3881" y="6871"/>
                  </a:moveTo>
                  <a:cubicBezTo>
                    <a:pt x="3881" y="6851"/>
                    <a:pt x="3871" y="6834"/>
                    <a:pt x="3858" y="6834"/>
                  </a:cubicBezTo>
                  <a:cubicBezTo>
                    <a:pt x="3844" y="6834"/>
                    <a:pt x="3823" y="6846"/>
                    <a:pt x="3809" y="6861"/>
                  </a:cubicBezTo>
                  <a:cubicBezTo>
                    <a:pt x="3752" y="6921"/>
                    <a:pt x="3752" y="6921"/>
                    <a:pt x="3752" y="6921"/>
                  </a:cubicBezTo>
                  <a:cubicBezTo>
                    <a:pt x="3738" y="6935"/>
                    <a:pt x="3743" y="6947"/>
                    <a:pt x="3763" y="6947"/>
                  </a:cubicBezTo>
                  <a:cubicBezTo>
                    <a:pt x="3845" y="6947"/>
                    <a:pt x="3845" y="6947"/>
                    <a:pt x="3845" y="6947"/>
                  </a:cubicBezTo>
                  <a:cubicBezTo>
                    <a:pt x="3865" y="6947"/>
                    <a:pt x="3881" y="6931"/>
                    <a:pt x="3881" y="6911"/>
                  </a:cubicBezTo>
                  <a:lnTo>
                    <a:pt x="3881" y="6871"/>
                  </a:lnTo>
                  <a:close/>
                  <a:moveTo>
                    <a:pt x="4436" y="6857"/>
                  </a:moveTo>
                  <a:cubicBezTo>
                    <a:pt x="4436" y="6806"/>
                    <a:pt x="4395" y="6765"/>
                    <a:pt x="4344" y="6765"/>
                  </a:cubicBezTo>
                  <a:cubicBezTo>
                    <a:pt x="4317" y="6765"/>
                    <a:pt x="4292" y="6777"/>
                    <a:pt x="4276" y="6797"/>
                  </a:cubicBezTo>
                  <a:cubicBezTo>
                    <a:pt x="4259" y="6777"/>
                    <a:pt x="4234" y="6765"/>
                    <a:pt x="4207" y="6765"/>
                  </a:cubicBezTo>
                  <a:cubicBezTo>
                    <a:pt x="4156" y="6765"/>
                    <a:pt x="4115" y="6806"/>
                    <a:pt x="4115" y="6857"/>
                  </a:cubicBezTo>
                  <a:cubicBezTo>
                    <a:pt x="4115" y="6885"/>
                    <a:pt x="4128" y="6910"/>
                    <a:pt x="4148" y="6927"/>
                  </a:cubicBezTo>
                  <a:cubicBezTo>
                    <a:pt x="4148" y="6927"/>
                    <a:pt x="4148" y="6927"/>
                    <a:pt x="4148" y="6927"/>
                  </a:cubicBezTo>
                  <a:cubicBezTo>
                    <a:pt x="4278" y="7051"/>
                    <a:pt x="4278" y="7051"/>
                    <a:pt x="4278" y="7051"/>
                  </a:cubicBezTo>
                  <a:cubicBezTo>
                    <a:pt x="4404" y="6927"/>
                    <a:pt x="4404" y="6927"/>
                    <a:pt x="4404" y="6927"/>
                  </a:cubicBezTo>
                  <a:cubicBezTo>
                    <a:pt x="4404" y="6927"/>
                    <a:pt x="4404" y="6927"/>
                    <a:pt x="4404" y="6927"/>
                  </a:cubicBezTo>
                  <a:cubicBezTo>
                    <a:pt x="4423" y="6910"/>
                    <a:pt x="4436" y="6885"/>
                    <a:pt x="4436" y="6857"/>
                  </a:cubicBezTo>
                  <a:close/>
                  <a:moveTo>
                    <a:pt x="2232" y="3499"/>
                  </a:moveTo>
                  <a:cubicBezTo>
                    <a:pt x="2227" y="3494"/>
                    <a:pt x="2222" y="3490"/>
                    <a:pt x="2216" y="3486"/>
                  </a:cubicBezTo>
                  <a:cubicBezTo>
                    <a:pt x="2216" y="3628"/>
                    <a:pt x="2216" y="3628"/>
                    <a:pt x="2216" y="3628"/>
                  </a:cubicBezTo>
                  <a:cubicBezTo>
                    <a:pt x="2289" y="3557"/>
                    <a:pt x="2289" y="3557"/>
                    <a:pt x="2289" y="3557"/>
                  </a:cubicBezTo>
                  <a:lnTo>
                    <a:pt x="2232" y="3499"/>
                  </a:lnTo>
                  <a:close/>
                  <a:moveTo>
                    <a:pt x="2036" y="3497"/>
                  </a:moveTo>
                  <a:cubicBezTo>
                    <a:pt x="1981" y="3550"/>
                    <a:pt x="1981" y="3638"/>
                    <a:pt x="2034" y="3693"/>
                  </a:cubicBezTo>
                  <a:cubicBezTo>
                    <a:pt x="2091" y="3751"/>
                    <a:pt x="2091" y="3751"/>
                    <a:pt x="2091" y="3751"/>
                  </a:cubicBezTo>
                  <a:cubicBezTo>
                    <a:pt x="2216" y="3628"/>
                    <a:pt x="2216" y="3628"/>
                    <a:pt x="2216" y="3628"/>
                  </a:cubicBezTo>
                  <a:cubicBezTo>
                    <a:pt x="2216" y="3486"/>
                    <a:pt x="2216" y="3486"/>
                    <a:pt x="2216" y="3486"/>
                  </a:cubicBezTo>
                  <a:cubicBezTo>
                    <a:pt x="2163" y="3445"/>
                    <a:pt x="2086" y="3448"/>
                    <a:pt x="2036" y="3497"/>
                  </a:cubicBezTo>
                  <a:close/>
                  <a:moveTo>
                    <a:pt x="2516" y="3791"/>
                  </a:moveTo>
                  <a:cubicBezTo>
                    <a:pt x="2318" y="3984"/>
                    <a:pt x="2318" y="3984"/>
                    <a:pt x="2318" y="3984"/>
                  </a:cubicBezTo>
                  <a:cubicBezTo>
                    <a:pt x="2379" y="4046"/>
                    <a:pt x="2379" y="4046"/>
                    <a:pt x="2379" y="4046"/>
                  </a:cubicBezTo>
                  <a:cubicBezTo>
                    <a:pt x="2433" y="4101"/>
                    <a:pt x="2520" y="4102"/>
                    <a:pt x="2575" y="4049"/>
                  </a:cubicBezTo>
                  <a:cubicBezTo>
                    <a:pt x="2603" y="4022"/>
                    <a:pt x="2617" y="3986"/>
                    <a:pt x="2617" y="3950"/>
                  </a:cubicBezTo>
                  <a:cubicBezTo>
                    <a:pt x="2617" y="3915"/>
                    <a:pt x="2604" y="3880"/>
                    <a:pt x="2577" y="3853"/>
                  </a:cubicBezTo>
                  <a:lnTo>
                    <a:pt x="2516" y="3791"/>
                  </a:lnTo>
                  <a:close/>
                  <a:moveTo>
                    <a:pt x="2216" y="3858"/>
                  </a:moveTo>
                  <a:cubicBezTo>
                    <a:pt x="2216" y="4051"/>
                    <a:pt x="2216" y="4051"/>
                    <a:pt x="2216" y="4051"/>
                  </a:cubicBezTo>
                  <a:cubicBezTo>
                    <a:pt x="2192" y="4070"/>
                    <a:pt x="2162" y="4080"/>
                    <a:pt x="2133" y="4080"/>
                  </a:cubicBezTo>
                  <a:cubicBezTo>
                    <a:pt x="2097" y="4080"/>
                    <a:pt x="2061" y="4066"/>
                    <a:pt x="2034" y="4038"/>
                  </a:cubicBezTo>
                  <a:cubicBezTo>
                    <a:pt x="1980" y="3983"/>
                    <a:pt x="1982" y="3896"/>
                    <a:pt x="2036" y="3842"/>
                  </a:cubicBezTo>
                  <a:cubicBezTo>
                    <a:pt x="2216" y="3666"/>
                    <a:pt x="2216" y="3666"/>
                    <a:pt x="2216" y="3666"/>
                  </a:cubicBezTo>
                  <a:cubicBezTo>
                    <a:pt x="2216" y="3734"/>
                    <a:pt x="2216" y="3734"/>
                    <a:pt x="2216" y="3734"/>
                  </a:cubicBezTo>
                  <a:cubicBezTo>
                    <a:pt x="2183" y="3767"/>
                    <a:pt x="2182" y="3821"/>
                    <a:pt x="2214" y="3856"/>
                  </a:cubicBezTo>
                  <a:cubicBezTo>
                    <a:pt x="2216" y="3858"/>
                    <a:pt x="2216" y="3858"/>
                    <a:pt x="2216" y="3858"/>
                  </a:cubicBezTo>
                  <a:cubicBezTo>
                    <a:pt x="2216" y="3858"/>
                    <a:pt x="2216" y="3858"/>
                    <a:pt x="2216" y="3858"/>
                  </a:cubicBezTo>
                  <a:close/>
                  <a:moveTo>
                    <a:pt x="2088" y="3997"/>
                  </a:moveTo>
                  <a:cubicBezTo>
                    <a:pt x="2089" y="3987"/>
                    <a:pt x="2082" y="3979"/>
                    <a:pt x="2072" y="3978"/>
                  </a:cubicBezTo>
                  <a:cubicBezTo>
                    <a:pt x="2063" y="3977"/>
                    <a:pt x="2054" y="3984"/>
                    <a:pt x="2053" y="3994"/>
                  </a:cubicBezTo>
                  <a:cubicBezTo>
                    <a:pt x="2053" y="4004"/>
                    <a:pt x="2060" y="4012"/>
                    <a:pt x="2069" y="4013"/>
                  </a:cubicBezTo>
                  <a:cubicBezTo>
                    <a:pt x="2079" y="4014"/>
                    <a:pt x="2087" y="4006"/>
                    <a:pt x="2088" y="3997"/>
                  </a:cubicBezTo>
                  <a:close/>
                  <a:moveTo>
                    <a:pt x="2110" y="3942"/>
                  </a:moveTo>
                  <a:cubicBezTo>
                    <a:pt x="2111" y="3933"/>
                    <a:pt x="2104" y="3924"/>
                    <a:pt x="2094" y="3923"/>
                  </a:cubicBezTo>
                  <a:cubicBezTo>
                    <a:pt x="2085" y="3922"/>
                    <a:pt x="2076" y="3930"/>
                    <a:pt x="2076" y="3939"/>
                  </a:cubicBezTo>
                  <a:cubicBezTo>
                    <a:pt x="2075" y="3949"/>
                    <a:pt x="2082" y="3957"/>
                    <a:pt x="2092" y="3958"/>
                  </a:cubicBezTo>
                  <a:cubicBezTo>
                    <a:pt x="2101" y="3959"/>
                    <a:pt x="2110" y="3952"/>
                    <a:pt x="2110" y="3942"/>
                  </a:cubicBezTo>
                  <a:close/>
                  <a:moveTo>
                    <a:pt x="2122" y="3880"/>
                  </a:moveTo>
                  <a:cubicBezTo>
                    <a:pt x="2123" y="3871"/>
                    <a:pt x="2116" y="3862"/>
                    <a:pt x="2106" y="3861"/>
                  </a:cubicBezTo>
                  <a:cubicBezTo>
                    <a:pt x="2097" y="3860"/>
                    <a:pt x="2088" y="3868"/>
                    <a:pt x="2087" y="3877"/>
                  </a:cubicBezTo>
                  <a:cubicBezTo>
                    <a:pt x="2086" y="3887"/>
                    <a:pt x="2094" y="3895"/>
                    <a:pt x="2103" y="3896"/>
                  </a:cubicBezTo>
                  <a:cubicBezTo>
                    <a:pt x="2113" y="3897"/>
                    <a:pt x="2121" y="3890"/>
                    <a:pt x="2122" y="3880"/>
                  </a:cubicBezTo>
                  <a:close/>
                  <a:moveTo>
                    <a:pt x="2155" y="3991"/>
                  </a:moveTo>
                  <a:cubicBezTo>
                    <a:pt x="2155" y="3982"/>
                    <a:pt x="2148" y="3973"/>
                    <a:pt x="2139" y="3972"/>
                  </a:cubicBezTo>
                  <a:cubicBezTo>
                    <a:pt x="2129" y="3972"/>
                    <a:pt x="2120" y="3979"/>
                    <a:pt x="2120" y="3988"/>
                  </a:cubicBezTo>
                  <a:cubicBezTo>
                    <a:pt x="2119" y="3998"/>
                    <a:pt x="2126" y="4007"/>
                    <a:pt x="2136" y="4007"/>
                  </a:cubicBezTo>
                  <a:cubicBezTo>
                    <a:pt x="2145" y="4008"/>
                    <a:pt x="2154" y="4001"/>
                    <a:pt x="2155" y="3991"/>
                  </a:cubicBezTo>
                  <a:close/>
                  <a:moveTo>
                    <a:pt x="2166" y="3929"/>
                  </a:moveTo>
                  <a:cubicBezTo>
                    <a:pt x="2167" y="3920"/>
                    <a:pt x="2160" y="3911"/>
                    <a:pt x="2150" y="3910"/>
                  </a:cubicBezTo>
                  <a:cubicBezTo>
                    <a:pt x="2141" y="3910"/>
                    <a:pt x="2132" y="3917"/>
                    <a:pt x="2131" y="3926"/>
                  </a:cubicBezTo>
                  <a:cubicBezTo>
                    <a:pt x="2131" y="3936"/>
                    <a:pt x="2138" y="3944"/>
                    <a:pt x="2147" y="3945"/>
                  </a:cubicBezTo>
                  <a:cubicBezTo>
                    <a:pt x="2157" y="3946"/>
                    <a:pt x="2165" y="3939"/>
                    <a:pt x="2166" y="3929"/>
                  </a:cubicBezTo>
                  <a:close/>
                  <a:moveTo>
                    <a:pt x="2209" y="3980"/>
                  </a:moveTo>
                  <a:cubicBezTo>
                    <a:pt x="2210" y="3970"/>
                    <a:pt x="2202" y="3962"/>
                    <a:pt x="2193" y="3961"/>
                  </a:cubicBezTo>
                  <a:cubicBezTo>
                    <a:pt x="2183" y="3960"/>
                    <a:pt x="2175" y="3967"/>
                    <a:pt x="2174" y="3977"/>
                  </a:cubicBezTo>
                  <a:cubicBezTo>
                    <a:pt x="2173" y="3986"/>
                    <a:pt x="2180" y="3995"/>
                    <a:pt x="2190" y="3996"/>
                  </a:cubicBezTo>
                  <a:cubicBezTo>
                    <a:pt x="2200" y="3997"/>
                    <a:pt x="2208" y="3989"/>
                    <a:pt x="2209" y="3980"/>
                  </a:cubicBezTo>
                  <a:close/>
                  <a:moveTo>
                    <a:pt x="2230" y="4040"/>
                  </a:moveTo>
                  <a:cubicBezTo>
                    <a:pt x="2225" y="4044"/>
                    <a:pt x="2221" y="4048"/>
                    <a:pt x="2216" y="4051"/>
                  </a:cubicBezTo>
                  <a:cubicBezTo>
                    <a:pt x="2216" y="3858"/>
                    <a:pt x="2216" y="3858"/>
                    <a:pt x="2216" y="3858"/>
                  </a:cubicBezTo>
                  <a:cubicBezTo>
                    <a:pt x="2248" y="3893"/>
                    <a:pt x="2302" y="3895"/>
                    <a:pt x="2337" y="3863"/>
                  </a:cubicBezTo>
                  <a:cubicBezTo>
                    <a:pt x="2407" y="3798"/>
                    <a:pt x="2407" y="3798"/>
                    <a:pt x="2407" y="3798"/>
                  </a:cubicBezTo>
                  <a:cubicBezTo>
                    <a:pt x="2442" y="3766"/>
                    <a:pt x="2444" y="3712"/>
                    <a:pt x="2412" y="3677"/>
                  </a:cubicBezTo>
                  <a:cubicBezTo>
                    <a:pt x="2405" y="3669"/>
                    <a:pt x="2405" y="3669"/>
                    <a:pt x="2405" y="3669"/>
                  </a:cubicBezTo>
                  <a:cubicBezTo>
                    <a:pt x="2373" y="3635"/>
                    <a:pt x="2320" y="3633"/>
                    <a:pt x="2286" y="3666"/>
                  </a:cubicBezTo>
                  <a:cubicBezTo>
                    <a:pt x="2217" y="3734"/>
                    <a:pt x="2217" y="3734"/>
                    <a:pt x="2217" y="3734"/>
                  </a:cubicBezTo>
                  <a:cubicBezTo>
                    <a:pt x="2217" y="3734"/>
                    <a:pt x="2217" y="3734"/>
                    <a:pt x="2216" y="3734"/>
                  </a:cubicBezTo>
                  <a:cubicBezTo>
                    <a:pt x="2216" y="3666"/>
                    <a:pt x="2216" y="3666"/>
                    <a:pt x="2216" y="3666"/>
                  </a:cubicBezTo>
                  <a:cubicBezTo>
                    <a:pt x="2390" y="3497"/>
                    <a:pt x="2390" y="3497"/>
                    <a:pt x="2390" y="3497"/>
                  </a:cubicBezTo>
                  <a:cubicBezTo>
                    <a:pt x="2445" y="3444"/>
                    <a:pt x="2532" y="3445"/>
                    <a:pt x="2586" y="3499"/>
                  </a:cubicBezTo>
                  <a:cubicBezTo>
                    <a:pt x="2639" y="3554"/>
                    <a:pt x="2638" y="3642"/>
                    <a:pt x="2583" y="3695"/>
                  </a:cubicBezTo>
                  <a:lnTo>
                    <a:pt x="2230" y="4040"/>
                  </a:lnTo>
                  <a:close/>
                  <a:moveTo>
                    <a:pt x="2426" y="3576"/>
                  </a:moveTo>
                  <a:cubicBezTo>
                    <a:pt x="2426" y="3567"/>
                    <a:pt x="2418" y="3559"/>
                    <a:pt x="2409" y="3559"/>
                  </a:cubicBezTo>
                  <a:cubicBezTo>
                    <a:pt x="2399" y="3559"/>
                    <a:pt x="2391" y="3567"/>
                    <a:pt x="2391" y="3576"/>
                  </a:cubicBezTo>
                  <a:cubicBezTo>
                    <a:pt x="2391" y="3586"/>
                    <a:pt x="2399" y="3594"/>
                    <a:pt x="2409" y="3594"/>
                  </a:cubicBezTo>
                  <a:cubicBezTo>
                    <a:pt x="2418" y="3594"/>
                    <a:pt x="2426" y="3586"/>
                    <a:pt x="2426" y="3576"/>
                  </a:cubicBezTo>
                  <a:close/>
                  <a:moveTo>
                    <a:pt x="2518" y="3671"/>
                  </a:moveTo>
                  <a:cubicBezTo>
                    <a:pt x="2518" y="3661"/>
                    <a:pt x="2510" y="3653"/>
                    <a:pt x="2501" y="3653"/>
                  </a:cubicBezTo>
                  <a:cubicBezTo>
                    <a:pt x="2491" y="3653"/>
                    <a:pt x="2483" y="3661"/>
                    <a:pt x="2483" y="3671"/>
                  </a:cubicBezTo>
                  <a:cubicBezTo>
                    <a:pt x="2483" y="3681"/>
                    <a:pt x="2491" y="3688"/>
                    <a:pt x="2501" y="3688"/>
                  </a:cubicBezTo>
                  <a:cubicBezTo>
                    <a:pt x="2510" y="3688"/>
                    <a:pt x="2518" y="3681"/>
                    <a:pt x="2518" y="3671"/>
                  </a:cubicBezTo>
                  <a:close/>
                  <a:moveTo>
                    <a:pt x="2510" y="3552"/>
                  </a:moveTo>
                  <a:cubicBezTo>
                    <a:pt x="2510" y="3562"/>
                    <a:pt x="2518" y="3570"/>
                    <a:pt x="2528" y="3570"/>
                  </a:cubicBezTo>
                  <a:cubicBezTo>
                    <a:pt x="2537" y="3570"/>
                    <a:pt x="2545" y="3562"/>
                    <a:pt x="2545" y="3552"/>
                  </a:cubicBezTo>
                  <a:cubicBezTo>
                    <a:pt x="2545" y="3543"/>
                    <a:pt x="2537" y="3535"/>
                    <a:pt x="2528" y="3535"/>
                  </a:cubicBezTo>
                  <a:cubicBezTo>
                    <a:pt x="2518" y="3535"/>
                    <a:pt x="2510" y="3543"/>
                    <a:pt x="2510" y="3552"/>
                  </a:cubicBezTo>
                  <a:close/>
                  <a:moveTo>
                    <a:pt x="2499" y="3618"/>
                  </a:moveTo>
                  <a:cubicBezTo>
                    <a:pt x="2499" y="3627"/>
                    <a:pt x="2507" y="3635"/>
                    <a:pt x="2517" y="3635"/>
                  </a:cubicBezTo>
                  <a:cubicBezTo>
                    <a:pt x="2526" y="3635"/>
                    <a:pt x="2534" y="3627"/>
                    <a:pt x="2534" y="3618"/>
                  </a:cubicBezTo>
                  <a:cubicBezTo>
                    <a:pt x="2534" y="3608"/>
                    <a:pt x="2526" y="3600"/>
                    <a:pt x="2517" y="3600"/>
                  </a:cubicBezTo>
                  <a:cubicBezTo>
                    <a:pt x="2507" y="3600"/>
                    <a:pt x="2499" y="3608"/>
                    <a:pt x="2499" y="3618"/>
                  </a:cubicBezTo>
                  <a:close/>
                  <a:moveTo>
                    <a:pt x="2454" y="3570"/>
                  </a:moveTo>
                  <a:cubicBezTo>
                    <a:pt x="2454" y="3579"/>
                    <a:pt x="2462" y="3587"/>
                    <a:pt x="2471" y="3587"/>
                  </a:cubicBezTo>
                  <a:cubicBezTo>
                    <a:pt x="2481" y="3587"/>
                    <a:pt x="2489" y="3579"/>
                    <a:pt x="2489" y="3570"/>
                  </a:cubicBezTo>
                  <a:cubicBezTo>
                    <a:pt x="2489" y="3560"/>
                    <a:pt x="2481" y="3552"/>
                    <a:pt x="2471" y="3552"/>
                  </a:cubicBezTo>
                  <a:cubicBezTo>
                    <a:pt x="2462" y="3552"/>
                    <a:pt x="2454" y="3560"/>
                    <a:pt x="2454" y="3570"/>
                  </a:cubicBezTo>
                  <a:close/>
                  <a:moveTo>
                    <a:pt x="2436" y="3624"/>
                  </a:moveTo>
                  <a:cubicBezTo>
                    <a:pt x="2436" y="3634"/>
                    <a:pt x="2444" y="3642"/>
                    <a:pt x="2454" y="3642"/>
                  </a:cubicBezTo>
                  <a:cubicBezTo>
                    <a:pt x="2464" y="3642"/>
                    <a:pt x="2471" y="3634"/>
                    <a:pt x="2471" y="3624"/>
                  </a:cubicBezTo>
                  <a:cubicBezTo>
                    <a:pt x="2471" y="3615"/>
                    <a:pt x="2464" y="3607"/>
                    <a:pt x="2454" y="3607"/>
                  </a:cubicBezTo>
                  <a:cubicBezTo>
                    <a:pt x="2444" y="3607"/>
                    <a:pt x="2436" y="3615"/>
                    <a:pt x="2436" y="3624"/>
                  </a:cubicBezTo>
                  <a:close/>
                  <a:moveTo>
                    <a:pt x="3096" y="3915"/>
                  </a:moveTo>
                  <a:cubicBezTo>
                    <a:pt x="3077" y="3915"/>
                    <a:pt x="3077" y="3915"/>
                    <a:pt x="3077" y="3915"/>
                  </a:cubicBezTo>
                  <a:cubicBezTo>
                    <a:pt x="3077" y="3938"/>
                    <a:pt x="3077" y="3938"/>
                    <a:pt x="3077" y="3938"/>
                  </a:cubicBezTo>
                  <a:cubicBezTo>
                    <a:pt x="3053" y="3938"/>
                    <a:pt x="3053" y="3938"/>
                    <a:pt x="3053" y="3938"/>
                  </a:cubicBezTo>
                  <a:cubicBezTo>
                    <a:pt x="3053" y="3957"/>
                    <a:pt x="3053" y="3957"/>
                    <a:pt x="3053" y="3957"/>
                  </a:cubicBezTo>
                  <a:cubicBezTo>
                    <a:pt x="3077" y="3957"/>
                    <a:pt x="3077" y="3957"/>
                    <a:pt x="3077" y="3957"/>
                  </a:cubicBezTo>
                  <a:cubicBezTo>
                    <a:pt x="3077" y="3981"/>
                    <a:pt x="3077" y="3981"/>
                    <a:pt x="3077" y="3981"/>
                  </a:cubicBezTo>
                  <a:cubicBezTo>
                    <a:pt x="3096" y="3981"/>
                    <a:pt x="3096" y="3981"/>
                    <a:pt x="3096" y="3981"/>
                  </a:cubicBezTo>
                  <a:cubicBezTo>
                    <a:pt x="3096" y="3957"/>
                    <a:pt x="3096" y="3957"/>
                    <a:pt x="3096" y="3957"/>
                  </a:cubicBezTo>
                  <a:cubicBezTo>
                    <a:pt x="3102" y="3957"/>
                    <a:pt x="3102" y="3957"/>
                    <a:pt x="3102" y="3957"/>
                  </a:cubicBezTo>
                  <a:cubicBezTo>
                    <a:pt x="3102" y="3938"/>
                    <a:pt x="3102" y="3938"/>
                    <a:pt x="3102" y="3938"/>
                  </a:cubicBezTo>
                  <a:cubicBezTo>
                    <a:pt x="3096" y="3938"/>
                    <a:pt x="3096" y="3938"/>
                    <a:pt x="3096" y="3938"/>
                  </a:cubicBezTo>
                  <a:lnTo>
                    <a:pt x="3096" y="3915"/>
                  </a:lnTo>
                  <a:close/>
                  <a:moveTo>
                    <a:pt x="3120" y="3957"/>
                  </a:moveTo>
                  <a:cubicBezTo>
                    <a:pt x="3120" y="3938"/>
                    <a:pt x="3120" y="3938"/>
                    <a:pt x="3120" y="3938"/>
                  </a:cubicBezTo>
                  <a:cubicBezTo>
                    <a:pt x="3102" y="3938"/>
                    <a:pt x="3102" y="3938"/>
                    <a:pt x="3102" y="3938"/>
                  </a:cubicBezTo>
                  <a:cubicBezTo>
                    <a:pt x="3102" y="3957"/>
                    <a:pt x="3102" y="3957"/>
                    <a:pt x="3102" y="3957"/>
                  </a:cubicBezTo>
                  <a:lnTo>
                    <a:pt x="3120" y="3957"/>
                  </a:lnTo>
                  <a:close/>
                  <a:moveTo>
                    <a:pt x="2891" y="3901"/>
                  </a:moveTo>
                  <a:cubicBezTo>
                    <a:pt x="2891" y="4104"/>
                    <a:pt x="2891" y="4104"/>
                    <a:pt x="2891" y="4104"/>
                  </a:cubicBezTo>
                  <a:cubicBezTo>
                    <a:pt x="2891" y="4104"/>
                    <a:pt x="2953" y="4041"/>
                    <a:pt x="3084" y="4039"/>
                  </a:cubicBezTo>
                  <a:cubicBezTo>
                    <a:pt x="3091" y="4039"/>
                    <a:pt x="3096" y="4040"/>
                    <a:pt x="3102" y="4040"/>
                  </a:cubicBezTo>
                  <a:cubicBezTo>
                    <a:pt x="3102" y="3998"/>
                    <a:pt x="3102" y="3998"/>
                    <a:pt x="3102" y="3998"/>
                  </a:cubicBezTo>
                  <a:cubicBezTo>
                    <a:pt x="3088" y="4013"/>
                    <a:pt x="3088" y="4013"/>
                    <a:pt x="3088" y="4013"/>
                  </a:cubicBezTo>
                  <a:cubicBezTo>
                    <a:pt x="3029" y="3957"/>
                    <a:pt x="3029" y="3957"/>
                    <a:pt x="3029" y="3957"/>
                  </a:cubicBezTo>
                  <a:cubicBezTo>
                    <a:pt x="3029" y="3957"/>
                    <a:pt x="3029" y="3957"/>
                    <a:pt x="3029" y="3957"/>
                  </a:cubicBezTo>
                  <a:cubicBezTo>
                    <a:pt x="3020" y="3949"/>
                    <a:pt x="3014" y="3938"/>
                    <a:pt x="3014" y="3925"/>
                  </a:cubicBezTo>
                  <a:cubicBezTo>
                    <a:pt x="3014" y="3902"/>
                    <a:pt x="3033" y="3883"/>
                    <a:pt x="3056" y="3883"/>
                  </a:cubicBezTo>
                  <a:cubicBezTo>
                    <a:pt x="3068" y="3883"/>
                    <a:pt x="3079" y="3889"/>
                    <a:pt x="3087" y="3898"/>
                  </a:cubicBezTo>
                  <a:cubicBezTo>
                    <a:pt x="3091" y="3893"/>
                    <a:pt x="3096" y="3889"/>
                    <a:pt x="3102" y="3887"/>
                  </a:cubicBezTo>
                  <a:cubicBezTo>
                    <a:pt x="3102" y="3834"/>
                    <a:pt x="3102" y="3834"/>
                    <a:pt x="3102" y="3834"/>
                  </a:cubicBezTo>
                  <a:cubicBezTo>
                    <a:pt x="3039" y="3829"/>
                    <a:pt x="2965" y="3844"/>
                    <a:pt x="2891" y="3901"/>
                  </a:cubicBezTo>
                  <a:close/>
                  <a:moveTo>
                    <a:pt x="3118" y="3883"/>
                  </a:moveTo>
                  <a:cubicBezTo>
                    <a:pt x="3141" y="3883"/>
                    <a:pt x="3159" y="3902"/>
                    <a:pt x="3159" y="3925"/>
                  </a:cubicBezTo>
                  <a:cubicBezTo>
                    <a:pt x="3159" y="3938"/>
                    <a:pt x="3154" y="3949"/>
                    <a:pt x="3145" y="3957"/>
                  </a:cubicBezTo>
                  <a:cubicBezTo>
                    <a:pt x="3145" y="3957"/>
                    <a:pt x="3145" y="3957"/>
                    <a:pt x="3145" y="3957"/>
                  </a:cubicBezTo>
                  <a:cubicBezTo>
                    <a:pt x="3102" y="3998"/>
                    <a:pt x="3102" y="3998"/>
                    <a:pt x="3102" y="3998"/>
                  </a:cubicBezTo>
                  <a:cubicBezTo>
                    <a:pt x="3102" y="4040"/>
                    <a:pt x="3102" y="4040"/>
                    <a:pt x="3102" y="4040"/>
                  </a:cubicBezTo>
                  <a:cubicBezTo>
                    <a:pt x="3221" y="4044"/>
                    <a:pt x="3283" y="4104"/>
                    <a:pt x="3283" y="4104"/>
                  </a:cubicBezTo>
                  <a:cubicBezTo>
                    <a:pt x="3283" y="3901"/>
                    <a:pt x="3283" y="3901"/>
                    <a:pt x="3283" y="3901"/>
                  </a:cubicBezTo>
                  <a:cubicBezTo>
                    <a:pt x="3283" y="3901"/>
                    <a:pt x="3207" y="3842"/>
                    <a:pt x="3102" y="3834"/>
                  </a:cubicBezTo>
                  <a:cubicBezTo>
                    <a:pt x="3102" y="3887"/>
                    <a:pt x="3102" y="3887"/>
                    <a:pt x="3102" y="3887"/>
                  </a:cubicBezTo>
                  <a:cubicBezTo>
                    <a:pt x="3107" y="3885"/>
                    <a:pt x="3112" y="3883"/>
                    <a:pt x="3118" y="3883"/>
                  </a:cubicBezTo>
                  <a:close/>
                  <a:moveTo>
                    <a:pt x="3087" y="4075"/>
                  </a:moveTo>
                  <a:cubicBezTo>
                    <a:pt x="2972" y="4077"/>
                    <a:pt x="2917" y="4129"/>
                    <a:pt x="2915" y="4131"/>
                  </a:cubicBezTo>
                  <a:cubicBezTo>
                    <a:pt x="2877" y="4168"/>
                    <a:pt x="2877" y="4168"/>
                    <a:pt x="2877" y="4168"/>
                  </a:cubicBezTo>
                  <a:cubicBezTo>
                    <a:pt x="2876" y="4172"/>
                    <a:pt x="2876" y="4176"/>
                    <a:pt x="2876" y="4180"/>
                  </a:cubicBezTo>
                  <a:cubicBezTo>
                    <a:pt x="2876" y="4296"/>
                    <a:pt x="2970" y="4443"/>
                    <a:pt x="3087" y="4443"/>
                  </a:cubicBezTo>
                  <a:cubicBezTo>
                    <a:pt x="3092" y="4443"/>
                    <a:pt x="3097" y="4442"/>
                    <a:pt x="3102" y="4441"/>
                  </a:cubicBezTo>
                  <a:cubicBezTo>
                    <a:pt x="3102" y="4076"/>
                    <a:pt x="3102" y="4076"/>
                    <a:pt x="3102" y="4076"/>
                  </a:cubicBezTo>
                  <a:cubicBezTo>
                    <a:pt x="3099" y="4076"/>
                    <a:pt x="3096" y="4075"/>
                    <a:pt x="3093" y="4075"/>
                  </a:cubicBezTo>
                  <a:lnTo>
                    <a:pt x="3087" y="4075"/>
                  </a:lnTo>
                  <a:close/>
                  <a:moveTo>
                    <a:pt x="3298" y="4180"/>
                  </a:moveTo>
                  <a:cubicBezTo>
                    <a:pt x="3298" y="4174"/>
                    <a:pt x="3297" y="4169"/>
                    <a:pt x="3297" y="4164"/>
                  </a:cubicBezTo>
                  <a:cubicBezTo>
                    <a:pt x="3264" y="4131"/>
                    <a:pt x="3264" y="4131"/>
                    <a:pt x="3264" y="4131"/>
                  </a:cubicBezTo>
                  <a:cubicBezTo>
                    <a:pt x="3261" y="4128"/>
                    <a:pt x="3207" y="4079"/>
                    <a:pt x="3102" y="4076"/>
                  </a:cubicBezTo>
                  <a:cubicBezTo>
                    <a:pt x="3102" y="4441"/>
                    <a:pt x="3102" y="4441"/>
                    <a:pt x="3102" y="4441"/>
                  </a:cubicBezTo>
                  <a:cubicBezTo>
                    <a:pt x="3211" y="4429"/>
                    <a:pt x="3298" y="4291"/>
                    <a:pt x="3298" y="4180"/>
                  </a:cubicBezTo>
                  <a:close/>
                  <a:moveTo>
                    <a:pt x="3102" y="4841"/>
                  </a:moveTo>
                  <a:cubicBezTo>
                    <a:pt x="3102" y="4727"/>
                    <a:pt x="3102" y="4727"/>
                    <a:pt x="3102" y="4727"/>
                  </a:cubicBezTo>
                  <a:cubicBezTo>
                    <a:pt x="3306" y="4378"/>
                    <a:pt x="3306" y="4378"/>
                    <a:pt x="3306" y="4378"/>
                  </a:cubicBezTo>
                  <a:cubicBezTo>
                    <a:pt x="3306" y="4378"/>
                    <a:pt x="3484" y="4394"/>
                    <a:pt x="3534" y="4641"/>
                  </a:cubicBezTo>
                  <a:cubicBezTo>
                    <a:pt x="3543" y="4685"/>
                    <a:pt x="3523" y="4753"/>
                    <a:pt x="3484" y="4775"/>
                  </a:cubicBezTo>
                  <a:cubicBezTo>
                    <a:pt x="3424" y="4807"/>
                    <a:pt x="3312" y="4842"/>
                    <a:pt x="3102" y="4841"/>
                  </a:cubicBezTo>
                  <a:close/>
                  <a:moveTo>
                    <a:pt x="3206" y="4755"/>
                  </a:moveTo>
                  <a:cubicBezTo>
                    <a:pt x="3197" y="4795"/>
                    <a:pt x="3197" y="4795"/>
                    <a:pt x="3197" y="4795"/>
                  </a:cubicBezTo>
                  <a:cubicBezTo>
                    <a:pt x="3215" y="4799"/>
                    <a:pt x="3234" y="4801"/>
                    <a:pt x="3252" y="4801"/>
                  </a:cubicBezTo>
                  <a:cubicBezTo>
                    <a:pt x="3328" y="4801"/>
                    <a:pt x="3398" y="4772"/>
                    <a:pt x="3401" y="4770"/>
                  </a:cubicBezTo>
                  <a:cubicBezTo>
                    <a:pt x="3386" y="4733"/>
                    <a:pt x="3386" y="4733"/>
                    <a:pt x="3386" y="4733"/>
                  </a:cubicBezTo>
                  <a:cubicBezTo>
                    <a:pt x="3385" y="4733"/>
                    <a:pt x="3287" y="4774"/>
                    <a:pt x="3206" y="4755"/>
                  </a:cubicBezTo>
                  <a:close/>
                  <a:moveTo>
                    <a:pt x="3091" y="4746"/>
                  </a:moveTo>
                  <a:cubicBezTo>
                    <a:pt x="3102" y="4727"/>
                    <a:pt x="3102" y="4727"/>
                    <a:pt x="3102" y="4727"/>
                  </a:cubicBezTo>
                  <a:cubicBezTo>
                    <a:pt x="3102" y="4841"/>
                    <a:pt x="3102" y="4841"/>
                    <a:pt x="3102" y="4841"/>
                  </a:cubicBezTo>
                  <a:cubicBezTo>
                    <a:pt x="3102" y="4841"/>
                    <a:pt x="3102" y="4841"/>
                    <a:pt x="3102" y="4841"/>
                  </a:cubicBezTo>
                  <a:cubicBezTo>
                    <a:pt x="2892" y="4842"/>
                    <a:pt x="2779" y="4807"/>
                    <a:pt x="2720" y="4775"/>
                  </a:cubicBezTo>
                  <a:cubicBezTo>
                    <a:pt x="2681" y="4753"/>
                    <a:pt x="2660" y="4685"/>
                    <a:pt x="2669" y="4641"/>
                  </a:cubicBezTo>
                  <a:cubicBezTo>
                    <a:pt x="2720" y="4394"/>
                    <a:pt x="2897" y="4378"/>
                    <a:pt x="2897" y="4378"/>
                  </a:cubicBezTo>
                  <a:lnTo>
                    <a:pt x="3091" y="4746"/>
                  </a:lnTo>
                  <a:close/>
                  <a:moveTo>
                    <a:pt x="2986" y="4787"/>
                  </a:moveTo>
                  <a:cubicBezTo>
                    <a:pt x="2977" y="4747"/>
                    <a:pt x="2977" y="4747"/>
                    <a:pt x="2977" y="4747"/>
                  </a:cubicBezTo>
                  <a:cubicBezTo>
                    <a:pt x="2896" y="4766"/>
                    <a:pt x="2799" y="4725"/>
                    <a:pt x="2798" y="4725"/>
                  </a:cubicBezTo>
                  <a:cubicBezTo>
                    <a:pt x="2782" y="4763"/>
                    <a:pt x="2782" y="4763"/>
                    <a:pt x="2782" y="4763"/>
                  </a:cubicBezTo>
                  <a:cubicBezTo>
                    <a:pt x="2786" y="4764"/>
                    <a:pt x="2855" y="4793"/>
                    <a:pt x="2931" y="4793"/>
                  </a:cubicBezTo>
                  <a:cubicBezTo>
                    <a:pt x="2949" y="4793"/>
                    <a:pt x="2968" y="4791"/>
                    <a:pt x="2986" y="4787"/>
                  </a:cubicBezTo>
                  <a:close/>
                  <a:moveTo>
                    <a:pt x="414" y="6363"/>
                  </a:moveTo>
                  <a:cubicBezTo>
                    <a:pt x="323" y="6363"/>
                    <a:pt x="236" y="6315"/>
                    <a:pt x="196" y="6244"/>
                  </a:cubicBezTo>
                  <a:cubicBezTo>
                    <a:pt x="170" y="6195"/>
                    <a:pt x="170" y="6142"/>
                    <a:pt x="197" y="6098"/>
                  </a:cubicBezTo>
                  <a:cubicBezTo>
                    <a:pt x="226" y="6052"/>
                    <a:pt x="242" y="6009"/>
                    <a:pt x="251" y="5979"/>
                  </a:cubicBezTo>
                  <a:cubicBezTo>
                    <a:pt x="236" y="5975"/>
                    <a:pt x="220" y="5969"/>
                    <a:pt x="205" y="5961"/>
                  </a:cubicBezTo>
                  <a:cubicBezTo>
                    <a:pt x="187" y="5951"/>
                    <a:pt x="177" y="5933"/>
                    <a:pt x="175" y="5914"/>
                  </a:cubicBezTo>
                  <a:cubicBezTo>
                    <a:pt x="93" y="5837"/>
                    <a:pt x="56" y="5704"/>
                    <a:pt x="53" y="5696"/>
                  </a:cubicBezTo>
                  <a:cubicBezTo>
                    <a:pt x="49" y="5679"/>
                    <a:pt x="57" y="5662"/>
                    <a:pt x="71" y="5654"/>
                  </a:cubicBezTo>
                  <a:cubicBezTo>
                    <a:pt x="59" y="5551"/>
                    <a:pt x="98" y="5499"/>
                    <a:pt x="121" y="5478"/>
                  </a:cubicBezTo>
                  <a:cubicBezTo>
                    <a:pt x="119" y="5468"/>
                    <a:pt x="123" y="5457"/>
                    <a:pt x="132" y="5452"/>
                  </a:cubicBezTo>
                  <a:cubicBezTo>
                    <a:pt x="174" y="5424"/>
                    <a:pt x="174" y="5424"/>
                    <a:pt x="174" y="5424"/>
                  </a:cubicBezTo>
                  <a:cubicBezTo>
                    <a:pt x="185" y="5417"/>
                    <a:pt x="199" y="5420"/>
                    <a:pt x="205" y="5432"/>
                  </a:cubicBezTo>
                  <a:cubicBezTo>
                    <a:pt x="225" y="5471"/>
                    <a:pt x="225" y="5471"/>
                    <a:pt x="225" y="5471"/>
                  </a:cubicBezTo>
                  <a:cubicBezTo>
                    <a:pt x="231" y="5483"/>
                    <a:pt x="226" y="5496"/>
                    <a:pt x="213" y="5499"/>
                  </a:cubicBezTo>
                  <a:cubicBezTo>
                    <a:pt x="165" y="5513"/>
                    <a:pt x="165" y="5513"/>
                    <a:pt x="165" y="5513"/>
                  </a:cubicBezTo>
                  <a:cubicBezTo>
                    <a:pt x="153" y="5517"/>
                    <a:pt x="139" y="5511"/>
                    <a:pt x="132" y="5501"/>
                  </a:cubicBezTo>
                  <a:cubicBezTo>
                    <a:pt x="113" y="5521"/>
                    <a:pt x="85" y="5565"/>
                    <a:pt x="95" y="5651"/>
                  </a:cubicBezTo>
                  <a:cubicBezTo>
                    <a:pt x="108" y="5653"/>
                    <a:pt x="119" y="5663"/>
                    <a:pt x="123" y="5676"/>
                  </a:cubicBezTo>
                  <a:cubicBezTo>
                    <a:pt x="134" y="5717"/>
                    <a:pt x="167" y="5801"/>
                    <a:pt x="215" y="5852"/>
                  </a:cubicBezTo>
                  <a:cubicBezTo>
                    <a:pt x="231" y="5847"/>
                    <a:pt x="248" y="5847"/>
                    <a:pt x="264" y="5856"/>
                  </a:cubicBezTo>
                  <a:cubicBezTo>
                    <a:pt x="275" y="5862"/>
                    <a:pt x="286" y="5865"/>
                    <a:pt x="297" y="5866"/>
                  </a:cubicBezTo>
                  <a:cubicBezTo>
                    <a:pt x="299" y="5866"/>
                    <a:pt x="299" y="5866"/>
                    <a:pt x="299" y="5866"/>
                  </a:cubicBezTo>
                  <a:cubicBezTo>
                    <a:pt x="309" y="5865"/>
                    <a:pt x="320" y="5863"/>
                    <a:pt x="330" y="5857"/>
                  </a:cubicBezTo>
                  <a:cubicBezTo>
                    <a:pt x="346" y="5849"/>
                    <a:pt x="364" y="5848"/>
                    <a:pt x="380" y="5854"/>
                  </a:cubicBezTo>
                  <a:cubicBezTo>
                    <a:pt x="429" y="5803"/>
                    <a:pt x="462" y="5718"/>
                    <a:pt x="474" y="5676"/>
                  </a:cubicBezTo>
                  <a:cubicBezTo>
                    <a:pt x="478" y="5663"/>
                    <a:pt x="489" y="5653"/>
                    <a:pt x="502" y="5651"/>
                  </a:cubicBezTo>
                  <a:cubicBezTo>
                    <a:pt x="511" y="5565"/>
                    <a:pt x="484" y="5521"/>
                    <a:pt x="465" y="5501"/>
                  </a:cubicBezTo>
                  <a:cubicBezTo>
                    <a:pt x="458" y="5511"/>
                    <a:pt x="443" y="5517"/>
                    <a:pt x="431" y="5513"/>
                  </a:cubicBezTo>
                  <a:cubicBezTo>
                    <a:pt x="383" y="5499"/>
                    <a:pt x="383" y="5499"/>
                    <a:pt x="383" y="5499"/>
                  </a:cubicBezTo>
                  <a:cubicBezTo>
                    <a:pt x="371" y="5496"/>
                    <a:pt x="365" y="5483"/>
                    <a:pt x="371" y="5471"/>
                  </a:cubicBezTo>
                  <a:cubicBezTo>
                    <a:pt x="392" y="5432"/>
                    <a:pt x="392" y="5432"/>
                    <a:pt x="392" y="5432"/>
                  </a:cubicBezTo>
                  <a:cubicBezTo>
                    <a:pt x="398" y="5420"/>
                    <a:pt x="412" y="5417"/>
                    <a:pt x="423" y="5424"/>
                  </a:cubicBezTo>
                  <a:cubicBezTo>
                    <a:pt x="465" y="5452"/>
                    <a:pt x="465" y="5452"/>
                    <a:pt x="465" y="5452"/>
                  </a:cubicBezTo>
                  <a:cubicBezTo>
                    <a:pt x="474" y="5457"/>
                    <a:pt x="478" y="5468"/>
                    <a:pt x="476" y="5478"/>
                  </a:cubicBezTo>
                  <a:cubicBezTo>
                    <a:pt x="499" y="5499"/>
                    <a:pt x="537" y="5551"/>
                    <a:pt x="526" y="5654"/>
                  </a:cubicBezTo>
                  <a:cubicBezTo>
                    <a:pt x="540" y="5662"/>
                    <a:pt x="548" y="5679"/>
                    <a:pt x="543" y="5696"/>
                  </a:cubicBezTo>
                  <a:cubicBezTo>
                    <a:pt x="541" y="5704"/>
                    <a:pt x="502" y="5841"/>
                    <a:pt x="418" y="5918"/>
                  </a:cubicBezTo>
                  <a:cubicBezTo>
                    <a:pt x="415" y="5936"/>
                    <a:pt x="404" y="5953"/>
                    <a:pt x="387" y="5963"/>
                  </a:cubicBezTo>
                  <a:cubicBezTo>
                    <a:pt x="367" y="5973"/>
                    <a:pt x="346" y="5980"/>
                    <a:pt x="325" y="5983"/>
                  </a:cubicBezTo>
                  <a:cubicBezTo>
                    <a:pt x="316" y="6018"/>
                    <a:pt x="296" y="6075"/>
                    <a:pt x="258" y="6136"/>
                  </a:cubicBezTo>
                  <a:cubicBezTo>
                    <a:pt x="241" y="6164"/>
                    <a:pt x="249" y="6191"/>
                    <a:pt x="259" y="6209"/>
                  </a:cubicBezTo>
                  <a:cubicBezTo>
                    <a:pt x="286" y="6257"/>
                    <a:pt x="350" y="6291"/>
                    <a:pt x="414" y="6291"/>
                  </a:cubicBezTo>
                  <a:cubicBezTo>
                    <a:pt x="464" y="6291"/>
                    <a:pt x="495" y="6263"/>
                    <a:pt x="512" y="6240"/>
                  </a:cubicBezTo>
                  <a:cubicBezTo>
                    <a:pt x="552" y="6185"/>
                    <a:pt x="561" y="6097"/>
                    <a:pt x="534" y="6010"/>
                  </a:cubicBezTo>
                  <a:cubicBezTo>
                    <a:pt x="491" y="5873"/>
                    <a:pt x="552" y="5786"/>
                    <a:pt x="605" y="5747"/>
                  </a:cubicBezTo>
                  <a:cubicBezTo>
                    <a:pt x="603" y="5738"/>
                    <a:pt x="602" y="5728"/>
                    <a:pt x="602" y="5718"/>
                  </a:cubicBezTo>
                  <a:cubicBezTo>
                    <a:pt x="602" y="5647"/>
                    <a:pt x="659" y="5590"/>
                    <a:pt x="730" y="5590"/>
                  </a:cubicBezTo>
                  <a:cubicBezTo>
                    <a:pt x="800" y="5590"/>
                    <a:pt x="857" y="5647"/>
                    <a:pt x="857" y="5718"/>
                  </a:cubicBezTo>
                  <a:cubicBezTo>
                    <a:pt x="857" y="5789"/>
                    <a:pt x="800" y="5846"/>
                    <a:pt x="730" y="5846"/>
                  </a:cubicBezTo>
                  <a:cubicBezTo>
                    <a:pt x="695" y="5846"/>
                    <a:pt x="664" y="5832"/>
                    <a:pt x="641" y="5810"/>
                  </a:cubicBezTo>
                  <a:cubicBezTo>
                    <a:pt x="613" y="5833"/>
                    <a:pt x="570" y="5887"/>
                    <a:pt x="602" y="5989"/>
                  </a:cubicBezTo>
                  <a:cubicBezTo>
                    <a:pt x="637" y="6098"/>
                    <a:pt x="624" y="6208"/>
                    <a:pt x="570" y="6282"/>
                  </a:cubicBezTo>
                  <a:cubicBezTo>
                    <a:pt x="532" y="6334"/>
                    <a:pt x="476" y="6363"/>
                    <a:pt x="414" y="6363"/>
                  </a:cubicBezTo>
                  <a:close/>
                  <a:moveTo>
                    <a:pt x="680" y="5718"/>
                  </a:moveTo>
                  <a:cubicBezTo>
                    <a:pt x="680" y="5746"/>
                    <a:pt x="702" y="5768"/>
                    <a:pt x="730" y="5768"/>
                  </a:cubicBezTo>
                  <a:cubicBezTo>
                    <a:pt x="757" y="5768"/>
                    <a:pt x="780" y="5746"/>
                    <a:pt x="780" y="5718"/>
                  </a:cubicBezTo>
                  <a:cubicBezTo>
                    <a:pt x="780" y="5690"/>
                    <a:pt x="757" y="5668"/>
                    <a:pt x="730" y="5668"/>
                  </a:cubicBezTo>
                  <a:cubicBezTo>
                    <a:pt x="702" y="5668"/>
                    <a:pt x="680" y="5690"/>
                    <a:pt x="680" y="5718"/>
                  </a:cubicBezTo>
                  <a:close/>
                  <a:moveTo>
                    <a:pt x="2557" y="4268"/>
                  </a:moveTo>
                  <a:cubicBezTo>
                    <a:pt x="2557" y="4286"/>
                    <a:pt x="2541" y="4302"/>
                    <a:pt x="2523" y="4302"/>
                  </a:cubicBezTo>
                  <a:cubicBezTo>
                    <a:pt x="2508" y="4302"/>
                    <a:pt x="2508" y="4302"/>
                    <a:pt x="2508" y="4302"/>
                  </a:cubicBezTo>
                  <a:cubicBezTo>
                    <a:pt x="2508" y="4871"/>
                    <a:pt x="2508" y="4871"/>
                    <a:pt x="2508" y="4871"/>
                  </a:cubicBezTo>
                  <a:cubicBezTo>
                    <a:pt x="2508" y="4922"/>
                    <a:pt x="2466" y="4963"/>
                    <a:pt x="2415" y="4963"/>
                  </a:cubicBezTo>
                  <a:cubicBezTo>
                    <a:pt x="2364" y="4963"/>
                    <a:pt x="2322" y="4922"/>
                    <a:pt x="2322" y="4871"/>
                  </a:cubicBezTo>
                  <a:cubicBezTo>
                    <a:pt x="2322" y="4302"/>
                    <a:pt x="2322" y="4302"/>
                    <a:pt x="2322" y="4302"/>
                  </a:cubicBezTo>
                  <a:cubicBezTo>
                    <a:pt x="2307" y="4302"/>
                    <a:pt x="2307" y="4302"/>
                    <a:pt x="2307" y="4302"/>
                  </a:cubicBezTo>
                  <a:cubicBezTo>
                    <a:pt x="2289" y="4302"/>
                    <a:pt x="2273" y="4286"/>
                    <a:pt x="2273" y="4268"/>
                  </a:cubicBezTo>
                  <a:cubicBezTo>
                    <a:pt x="2273" y="4249"/>
                    <a:pt x="2289" y="4234"/>
                    <a:pt x="2307" y="4234"/>
                  </a:cubicBezTo>
                  <a:cubicBezTo>
                    <a:pt x="2523" y="4234"/>
                    <a:pt x="2523" y="4234"/>
                    <a:pt x="2523" y="4234"/>
                  </a:cubicBezTo>
                  <a:cubicBezTo>
                    <a:pt x="2541" y="4234"/>
                    <a:pt x="2557" y="4249"/>
                    <a:pt x="2557" y="4268"/>
                  </a:cubicBezTo>
                  <a:close/>
                  <a:moveTo>
                    <a:pt x="2469" y="4558"/>
                  </a:moveTo>
                  <a:cubicBezTo>
                    <a:pt x="2388" y="4558"/>
                    <a:pt x="2388" y="4558"/>
                    <a:pt x="2388" y="4558"/>
                  </a:cubicBezTo>
                  <a:cubicBezTo>
                    <a:pt x="2388" y="4347"/>
                    <a:pt x="2388" y="4347"/>
                    <a:pt x="2388" y="4347"/>
                  </a:cubicBezTo>
                  <a:cubicBezTo>
                    <a:pt x="2388" y="4339"/>
                    <a:pt x="2382" y="4333"/>
                    <a:pt x="2375" y="4333"/>
                  </a:cubicBezTo>
                  <a:cubicBezTo>
                    <a:pt x="2367" y="4333"/>
                    <a:pt x="2361" y="4339"/>
                    <a:pt x="2361" y="4347"/>
                  </a:cubicBezTo>
                  <a:cubicBezTo>
                    <a:pt x="2361" y="4558"/>
                    <a:pt x="2361" y="4558"/>
                    <a:pt x="2361" y="4558"/>
                  </a:cubicBezTo>
                  <a:cubicBezTo>
                    <a:pt x="2361" y="4558"/>
                    <a:pt x="2361" y="4558"/>
                    <a:pt x="2361" y="4558"/>
                  </a:cubicBezTo>
                  <a:cubicBezTo>
                    <a:pt x="2361" y="4876"/>
                    <a:pt x="2361" y="4876"/>
                    <a:pt x="2361" y="4876"/>
                  </a:cubicBezTo>
                  <a:cubicBezTo>
                    <a:pt x="2361" y="4906"/>
                    <a:pt x="2385" y="4931"/>
                    <a:pt x="2415" y="4931"/>
                  </a:cubicBezTo>
                  <a:cubicBezTo>
                    <a:pt x="2445" y="4931"/>
                    <a:pt x="2469" y="4906"/>
                    <a:pt x="2469" y="4876"/>
                  </a:cubicBezTo>
                  <a:lnTo>
                    <a:pt x="2469" y="4558"/>
                  </a:lnTo>
                  <a:close/>
                  <a:moveTo>
                    <a:pt x="4557" y="5135"/>
                  </a:moveTo>
                  <a:cubicBezTo>
                    <a:pt x="4557" y="5155"/>
                    <a:pt x="4550" y="5174"/>
                    <a:pt x="4539" y="5189"/>
                  </a:cubicBezTo>
                  <a:cubicBezTo>
                    <a:pt x="4130" y="5189"/>
                    <a:pt x="4130" y="5189"/>
                    <a:pt x="4130" y="5189"/>
                  </a:cubicBezTo>
                  <a:cubicBezTo>
                    <a:pt x="4119" y="5174"/>
                    <a:pt x="4112" y="5155"/>
                    <a:pt x="4112" y="5135"/>
                  </a:cubicBezTo>
                  <a:cubicBezTo>
                    <a:pt x="4112" y="4739"/>
                    <a:pt x="4112" y="4739"/>
                    <a:pt x="4112" y="4739"/>
                  </a:cubicBezTo>
                  <a:cubicBezTo>
                    <a:pt x="4112" y="4688"/>
                    <a:pt x="4153" y="4647"/>
                    <a:pt x="4204" y="4647"/>
                  </a:cubicBezTo>
                  <a:cubicBezTo>
                    <a:pt x="4465" y="4647"/>
                    <a:pt x="4465" y="4647"/>
                    <a:pt x="4465" y="4647"/>
                  </a:cubicBezTo>
                  <a:cubicBezTo>
                    <a:pt x="4516" y="4647"/>
                    <a:pt x="4557" y="4688"/>
                    <a:pt x="4557" y="4739"/>
                  </a:cubicBezTo>
                  <a:lnTo>
                    <a:pt x="4557" y="5135"/>
                  </a:lnTo>
                  <a:close/>
                  <a:moveTo>
                    <a:pt x="4260" y="4738"/>
                  </a:moveTo>
                  <a:cubicBezTo>
                    <a:pt x="4241" y="4738"/>
                    <a:pt x="4241" y="4738"/>
                    <a:pt x="4241" y="4738"/>
                  </a:cubicBezTo>
                  <a:cubicBezTo>
                    <a:pt x="4219" y="4738"/>
                    <a:pt x="4201" y="4755"/>
                    <a:pt x="4201" y="4777"/>
                  </a:cubicBezTo>
                  <a:cubicBezTo>
                    <a:pt x="4201" y="4993"/>
                    <a:pt x="4201" y="4993"/>
                    <a:pt x="4201" y="4993"/>
                  </a:cubicBezTo>
                  <a:cubicBezTo>
                    <a:pt x="4201" y="5015"/>
                    <a:pt x="4219" y="5032"/>
                    <a:pt x="4241" y="5032"/>
                  </a:cubicBezTo>
                  <a:cubicBezTo>
                    <a:pt x="4260" y="5032"/>
                    <a:pt x="4260" y="5032"/>
                    <a:pt x="4260" y="5032"/>
                  </a:cubicBezTo>
                  <a:cubicBezTo>
                    <a:pt x="4260" y="5008"/>
                    <a:pt x="4260" y="5008"/>
                    <a:pt x="4260" y="5008"/>
                  </a:cubicBezTo>
                  <a:cubicBezTo>
                    <a:pt x="4244" y="5008"/>
                    <a:pt x="4244" y="5008"/>
                    <a:pt x="4244" y="5008"/>
                  </a:cubicBezTo>
                  <a:cubicBezTo>
                    <a:pt x="4239" y="5008"/>
                    <a:pt x="4235" y="5004"/>
                    <a:pt x="4235" y="4999"/>
                  </a:cubicBezTo>
                  <a:cubicBezTo>
                    <a:pt x="4235" y="4994"/>
                    <a:pt x="4239" y="4990"/>
                    <a:pt x="4244" y="4990"/>
                  </a:cubicBezTo>
                  <a:cubicBezTo>
                    <a:pt x="4260" y="4990"/>
                    <a:pt x="4260" y="4990"/>
                    <a:pt x="4260" y="4990"/>
                  </a:cubicBezTo>
                  <a:cubicBezTo>
                    <a:pt x="4260" y="4971"/>
                    <a:pt x="4260" y="4971"/>
                    <a:pt x="4260" y="4971"/>
                  </a:cubicBezTo>
                  <a:cubicBezTo>
                    <a:pt x="4244" y="4971"/>
                    <a:pt x="4244" y="4971"/>
                    <a:pt x="4244" y="4971"/>
                  </a:cubicBezTo>
                  <a:cubicBezTo>
                    <a:pt x="4239" y="4971"/>
                    <a:pt x="4235" y="4967"/>
                    <a:pt x="4235" y="4962"/>
                  </a:cubicBezTo>
                  <a:cubicBezTo>
                    <a:pt x="4235" y="4957"/>
                    <a:pt x="4239" y="4953"/>
                    <a:pt x="4244" y="4953"/>
                  </a:cubicBezTo>
                  <a:cubicBezTo>
                    <a:pt x="4260" y="4953"/>
                    <a:pt x="4260" y="4953"/>
                    <a:pt x="4260" y="4953"/>
                  </a:cubicBezTo>
                  <a:cubicBezTo>
                    <a:pt x="4260" y="4937"/>
                    <a:pt x="4260" y="4937"/>
                    <a:pt x="4260" y="4937"/>
                  </a:cubicBezTo>
                  <a:cubicBezTo>
                    <a:pt x="4233" y="4937"/>
                    <a:pt x="4233" y="4937"/>
                    <a:pt x="4233" y="4937"/>
                  </a:cubicBezTo>
                  <a:cubicBezTo>
                    <a:pt x="4223" y="4937"/>
                    <a:pt x="4215" y="4929"/>
                    <a:pt x="4215" y="4919"/>
                  </a:cubicBezTo>
                  <a:cubicBezTo>
                    <a:pt x="4215" y="4910"/>
                    <a:pt x="4223" y="4902"/>
                    <a:pt x="4233" y="4902"/>
                  </a:cubicBezTo>
                  <a:cubicBezTo>
                    <a:pt x="4260" y="4902"/>
                    <a:pt x="4260" y="4902"/>
                    <a:pt x="4260" y="4902"/>
                  </a:cubicBezTo>
                  <a:cubicBezTo>
                    <a:pt x="4260" y="4886"/>
                    <a:pt x="4260" y="4886"/>
                    <a:pt x="4260" y="4886"/>
                  </a:cubicBezTo>
                  <a:cubicBezTo>
                    <a:pt x="4244" y="4886"/>
                    <a:pt x="4244" y="4886"/>
                    <a:pt x="4244" y="4886"/>
                  </a:cubicBezTo>
                  <a:cubicBezTo>
                    <a:pt x="4239" y="4886"/>
                    <a:pt x="4235" y="4882"/>
                    <a:pt x="4235" y="4878"/>
                  </a:cubicBezTo>
                  <a:cubicBezTo>
                    <a:pt x="4235" y="4873"/>
                    <a:pt x="4239" y="4869"/>
                    <a:pt x="4244" y="4869"/>
                  </a:cubicBezTo>
                  <a:cubicBezTo>
                    <a:pt x="4260" y="4869"/>
                    <a:pt x="4260" y="4869"/>
                    <a:pt x="4260" y="4869"/>
                  </a:cubicBezTo>
                  <a:cubicBezTo>
                    <a:pt x="4260" y="4849"/>
                    <a:pt x="4260" y="4849"/>
                    <a:pt x="4260" y="4849"/>
                  </a:cubicBezTo>
                  <a:cubicBezTo>
                    <a:pt x="4244" y="4849"/>
                    <a:pt x="4244" y="4849"/>
                    <a:pt x="4244" y="4849"/>
                  </a:cubicBezTo>
                  <a:cubicBezTo>
                    <a:pt x="4239" y="4849"/>
                    <a:pt x="4235" y="4845"/>
                    <a:pt x="4235" y="4840"/>
                  </a:cubicBezTo>
                  <a:cubicBezTo>
                    <a:pt x="4235" y="4836"/>
                    <a:pt x="4239" y="4832"/>
                    <a:pt x="4244" y="4832"/>
                  </a:cubicBezTo>
                  <a:cubicBezTo>
                    <a:pt x="4260" y="4832"/>
                    <a:pt x="4260" y="4832"/>
                    <a:pt x="4260" y="4832"/>
                  </a:cubicBezTo>
                  <a:cubicBezTo>
                    <a:pt x="4260" y="4818"/>
                    <a:pt x="4260" y="4818"/>
                    <a:pt x="4260" y="4818"/>
                  </a:cubicBezTo>
                  <a:cubicBezTo>
                    <a:pt x="4233" y="4818"/>
                    <a:pt x="4233" y="4818"/>
                    <a:pt x="4233" y="4818"/>
                  </a:cubicBezTo>
                  <a:cubicBezTo>
                    <a:pt x="4223" y="4818"/>
                    <a:pt x="4215" y="4810"/>
                    <a:pt x="4215" y="4800"/>
                  </a:cubicBezTo>
                  <a:cubicBezTo>
                    <a:pt x="4215" y="4791"/>
                    <a:pt x="4223" y="4783"/>
                    <a:pt x="4233" y="4783"/>
                  </a:cubicBezTo>
                  <a:cubicBezTo>
                    <a:pt x="4260" y="4783"/>
                    <a:pt x="4260" y="4783"/>
                    <a:pt x="4260" y="4783"/>
                  </a:cubicBezTo>
                  <a:lnTo>
                    <a:pt x="4260" y="4738"/>
                  </a:lnTo>
                  <a:close/>
                  <a:moveTo>
                    <a:pt x="4465" y="4777"/>
                  </a:moveTo>
                  <a:cubicBezTo>
                    <a:pt x="4465" y="4755"/>
                    <a:pt x="4448" y="4738"/>
                    <a:pt x="4426" y="4738"/>
                  </a:cubicBezTo>
                  <a:cubicBezTo>
                    <a:pt x="4295" y="4738"/>
                    <a:pt x="4295" y="4738"/>
                    <a:pt x="4295" y="4738"/>
                  </a:cubicBezTo>
                  <a:cubicBezTo>
                    <a:pt x="4295" y="4783"/>
                    <a:pt x="4295" y="4783"/>
                    <a:pt x="4295" y="4783"/>
                  </a:cubicBezTo>
                  <a:cubicBezTo>
                    <a:pt x="4362" y="4783"/>
                    <a:pt x="4362" y="4783"/>
                    <a:pt x="4362" y="4783"/>
                  </a:cubicBezTo>
                  <a:cubicBezTo>
                    <a:pt x="4372" y="4783"/>
                    <a:pt x="4379" y="4791"/>
                    <a:pt x="4379" y="4800"/>
                  </a:cubicBezTo>
                  <a:cubicBezTo>
                    <a:pt x="4379" y="4810"/>
                    <a:pt x="4372" y="4818"/>
                    <a:pt x="4362" y="4818"/>
                  </a:cubicBezTo>
                  <a:cubicBezTo>
                    <a:pt x="4295" y="4818"/>
                    <a:pt x="4295" y="4818"/>
                    <a:pt x="4295" y="4818"/>
                  </a:cubicBezTo>
                  <a:cubicBezTo>
                    <a:pt x="4295" y="4832"/>
                    <a:pt x="4295" y="4832"/>
                    <a:pt x="4295" y="4832"/>
                  </a:cubicBezTo>
                  <a:cubicBezTo>
                    <a:pt x="4329" y="4832"/>
                    <a:pt x="4329" y="4832"/>
                    <a:pt x="4329" y="4832"/>
                  </a:cubicBezTo>
                  <a:cubicBezTo>
                    <a:pt x="4334" y="4832"/>
                    <a:pt x="4338" y="4836"/>
                    <a:pt x="4338" y="4840"/>
                  </a:cubicBezTo>
                  <a:cubicBezTo>
                    <a:pt x="4338" y="4845"/>
                    <a:pt x="4334" y="4849"/>
                    <a:pt x="4329" y="4849"/>
                  </a:cubicBezTo>
                  <a:cubicBezTo>
                    <a:pt x="4295" y="4849"/>
                    <a:pt x="4295" y="4849"/>
                    <a:pt x="4295" y="4849"/>
                  </a:cubicBezTo>
                  <a:cubicBezTo>
                    <a:pt x="4295" y="4869"/>
                    <a:pt x="4295" y="4869"/>
                    <a:pt x="4295" y="4869"/>
                  </a:cubicBezTo>
                  <a:cubicBezTo>
                    <a:pt x="4329" y="4869"/>
                    <a:pt x="4329" y="4869"/>
                    <a:pt x="4329" y="4869"/>
                  </a:cubicBezTo>
                  <a:cubicBezTo>
                    <a:pt x="4334" y="4869"/>
                    <a:pt x="4338" y="4873"/>
                    <a:pt x="4338" y="4878"/>
                  </a:cubicBezTo>
                  <a:cubicBezTo>
                    <a:pt x="4338" y="4882"/>
                    <a:pt x="4334" y="4886"/>
                    <a:pt x="4329" y="4886"/>
                  </a:cubicBezTo>
                  <a:cubicBezTo>
                    <a:pt x="4295" y="4886"/>
                    <a:pt x="4295" y="4886"/>
                    <a:pt x="4295" y="4886"/>
                  </a:cubicBezTo>
                  <a:cubicBezTo>
                    <a:pt x="4295" y="4902"/>
                    <a:pt x="4295" y="4902"/>
                    <a:pt x="4295" y="4902"/>
                  </a:cubicBezTo>
                  <a:cubicBezTo>
                    <a:pt x="4362" y="4902"/>
                    <a:pt x="4362" y="4902"/>
                    <a:pt x="4362" y="4902"/>
                  </a:cubicBezTo>
                  <a:cubicBezTo>
                    <a:pt x="4372" y="4902"/>
                    <a:pt x="4379" y="4909"/>
                    <a:pt x="4379" y="4919"/>
                  </a:cubicBezTo>
                  <a:cubicBezTo>
                    <a:pt x="4379" y="4929"/>
                    <a:pt x="4372" y="4937"/>
                    <a:pt x="4362" y="4937"/>
                  </a:cubicBezTo>
                  <a:cubicBezTo>
                    <a:pt x="4295" y="4937"/>
                    <a:pt x="4295" y="4937"/>
                    <a:pt x="4295" y="4937"/>
                  </a:cubicBezTo>
                  <a:cubicBezTo>
                    <a:pt x="4295" y="4953"/>
                    <a:pt x="4295" y="4953"/>
                    <a:pt x="4295" y="4953"/>
                  </a:cubicBezTo>
                  <a:cubicBezTo>
                    <a:pt x="4329" y="4953"/>
                    <a:pt x="4329" y="4953"/>
                    <a:pt x="4329" y="4953"/>
                  </a:cubicBezTo>
                  <a:cubicBezTo>
                    <a:pt x="4334" y="4953"/>
                    <a:pt x="4338" y="4957"/>
                    <a:pt x="4338" y="4962"/>
                  </a:cubicBezTo>
                  <a:cubicBezTo>
                    <a:pt x="4338" y="4967"/>
                    <a:pt x="4334" y="4971"/>
                    <a:pt x="4329" y="4971"/>
                  </a:cubicBezTo>
                  <a:cubicBezTo>
                    <a:pt x="4295" y="4971"/>
                    <a:pt x="4295" y="4971"/>
                    <a:pt x="4295" y="4971"/>
                  </a:cubicBezTo>
                  <a:cubicBezTo>
                    <a:pt x="4295" y="4990"/>
                    <a:pt x="4295" y="4990"/>
                    <a:pt x="4295" y="4990"/>
                  </a:cubicBezTo>
                  <a:cubicBezTo>
                    <a:pt x="4329" y="4990"/>
                    <a:pt x="4329" y="4990"/>
                    <a:pt x="4329" y="4990"/>
                  </a:cubicBezTo>
                  <a:cubicBezTo>
                    <a:pt x="4334" y="4990"/>
                    <a:pt x="4338" y="4994"/>
                    <a:pt x="4338" y="4999"/>
                  </a:cubicBezTo>
                  <a:cubicBezTo>
                    <a:pt x="4338" y="5004"/>
                    <a:pt x="4334" y="5008"/>
                    <a:pt x="4329" y="5008"/>
                  </a:cubicBezTo>
                  <a:cubicBezTo>
                    <a:pt x="4295" y="5008"/>
                    <a:pt x="4295" y="5008"/>
                    <a:pt x="4295" y="5008"/>
                  </a:cubicBezTo>
                  <a:cubicBezTo>
                    <a:pt x="4295" y="5032"/>
                    <a:pt x="4295" y="5032"/>
                    <a:pt x="4295" y="5032"/>
                  </a:cubicBezTo>
                  <a:cubicBezTo>
                    <a:pt x="4295" y="5032"/>
                    <a:pt x="4295" y="5032"/>
                    <a:pt x="4295" y="5032"/>
                  </a:cubicBezTo>
                  <a:cubicBezTo>
                    <a:pt x="4295" y="5032"/>
                    <a:pt x="4295" y="5032"/>
                    <a:pt x="4295" y="5032"/>
                  </a:cubicBezTo>
                  <a:cubicBezTo>
                    <a:pt x="4426" y="5032"/>
                    <a:pt x="4426" y="5032"/>
                    <a:pt x="4426" y="5032"/>
                  </a:cubicBezTo>
                  <a:cubicBezTo>
                    <a:pt x="4448" y="5032"/>
                    <a:pt x="4465" y="5015"/>
                    <a:pt x="4465" y="4993"/>
                  </a:cubicBezTo>
                  <a:lnTo>
                    <a:pt x="4465" y="4777"/>
                  </a:lnTo>
                  <a:close/>
                  <a:moveTo>
                    <a:pt x="4204" y="5226"/>
                  </a:moveTo>
                  <a:cubicBezTo>
                    <a:pt x="4260" y="5226"/>
                    <a:pt x="4260" y="5226"/>
                    <a:pt x="4260" y="5226"/>
                  </a:cubicBezTo>
                  <a:cubicBezTo>
                    <a:pt x="4260" y="5256"/>
                    <a:pt x="4260" y="5256"/>
                    <a:pt x="4260" y="5256"/>
                  </a:cubicBezTo>
                  <a:cubicBezTo>
                    <a:pt x="4260" y="5276"/>
                    <a:pt x="4276" y="5293"/>
                    <a:pt x="4297" y="5293"/>
                  </a:cubicBezTo>
                  <a:cubicBezTo>
                    <a:pt x="4317" y="5293"/>
                    <a:pt x="4317" y="5293"/>
                    <a:pt x="4317" y="5293"/>
                  </a:cubicBezTo>
                  <a:cubicBezTo>
                    <a:pt x="4317" y="5334"/>
                    <a:pt x="4325" y="5415"/>
                    <a:pt x="4373" y="5447"/>
                  </a:cubicBezTo>
                  <a:cubicBezTo>
                    <a:pt x="4410" y="5471"/>
                    <a:pt x="4409" y="5549"/>
                    <a:pt x="4406" y="5577"/>
                  </a:cubicBezTo>
                  <a:cubicBezTo>
                    <a:pt x="4405" y="5587"/>
                    <a:pt x="4412" y="5595"/>
                    <a:pt x="4421" y="5596"/>
                  </a:cubicBezTo>
                  <a:cubicBezTo>
                    <a:pt x="4422" y="5596"/>
                    <a:pt x="4423" y="5597"/>
                    <a:pt x="4423" y="5597"/>
                  </a:cubicBezTo>
                  <a:cubicBezTo>
                    <a:pt x="4432" y="5597"/>
                    <a:pt x="4440" y="5590"/>
                    <a:pt x="4441" y="5581"/>
                  </a:cubicBezTo>
                  <a:cubicBezTo>
                    <a:pt x="4441" y="5576"/>
                    <a:pt x="4455" y="5458"/>
                    <a:pt x="4392" y="5417"/>
                  </a:cubicBezTo>
                  <a:cubicBezTo>
                    <a:pt x="4361" y="5397"/>
                    <a:pt x="4353" y="5333"/>
                    <a:pt x="4352" y="5293"/>
                  </a:cubicBezTo>
                  <a:cubicBezTo>
                    <a:pt x="4373" y="5293"/>
                    <a:pt x="4373" y="5293"/>
                    <a:pt x="4373" y="5293"/>
                  </a:cubicBezTo>
                  <a:cubicBezTo>
                    <a:pt x="4393" y="5293"/>
                    <a:pt x="4410" y="5276"/>
                    <a:pt x="4410" y="5256"/>
                  </a:cubicBezTo>
                  <a:cubicBezTo>
                    <a:pt x="4410" y="5226"/>
                    <a:pt x="4410" y="5226"/>
                    <a:pt x="4410" y="5226"/>
                  </a:cubicBezTo>
                  <a:cubicBezTo>
                    <a:pt x="4465" y="5226"/>
                    <a:pt x="4465" y="5226"/>
                    <a:pt x="4465" y="5226"/>
                  </a:cubicBezTo>
                  <a:cubicBezTo>
                    <a:pt x="4496" y="5226"/>
                    <a:pt x="4522" y="5212"/>
                    <a:pt x="4539" y="5189"/>
                  </a:cubicBezTo>
                  <a:cubicBezTo>
                    <a:pt x="4130" y="5189"/>
                    <a:pt x="4130" y="5189"/>
                    <a:pt x="4130" y="5189"/>
                  </a:cubicBezTo>
                  <a:cubicBezTo>
                    <a:pt x="4147" y="5212"/>
                    <a:pt x="4174" y="5226"/>
                    <a:pt x="4204" y="5226"/>
                  </a:cubicBezTo>
                  <a:close/>
                  <a:moveTo>
                    <a:pt x="3732" y="4417"/>
                  </a:moveTo>
                  <a:cubicBezTo>
                    <a:pt x="3854" y="4254"/>
                    <a:pt x="3854" y="4254"/>
                    <a:pt x="3854" y="4254"/>
                  </a:cubicBezTo>
                  <a:cubicBezTo>
                    <a:pt x="3856" y="4249"/>
                    <a:pt x="3857" y="4243"/>
                    <a:pt x="3856" y="4238"/>
                  </a:cubicBezTo>
                  <a:cubicBezTo>
                    <a:pt x="3855" y="4228"/>
                    <a:pt x="3851" y="4219"/>
                    <a:pt x="3843" y="4213"/>
                  </a:cubicBezTo>
                  <a:cubicBezTo>
                    <a:pt x="3827" y="4201"/>
                    <a:pt x="3805" y="4204"/>
                    <a:pt x="3793" y="4220"/>
                  </a:cubicBezTo>
                  <a:cubicBezTo>
                    <a:pt x="3781" y="4237"/>
                    <a:pt x="3781" y="4237"/>
                    <a:pt x="3781" y="4237"/>
                  </a:cubicBezTo>
                  <a:cubicBezTo>
                    <a:pt x="3607" y="4120"/>
                    <a:pt x="3607" y="4120"/>
                    <a:pt x="3607" y="4120"/>
                  </a:cubicBezTo>
                  <a:cubicBezTo>
                    <a:pt x="3571" y="4096"/>
                    <a:pt x="3522" y="4105"/>
                    <a:pt x="3497" y="4142"/>
                  </a:cubicBezTo>
                  <a:cubicBezTo>
                    <a:pt x="3473" y="4178"/>
                    <a:pt x="3482" y="4227"/>
                    <a:pt x="3519" y="4252"/>
                  </a:cubicBezTo>
                  <a:cubicBezTo>
                    <a:pt x="3684" y="4363"/>
                    <a:pt x="3684" y="4363"/>
                    <a:pt x="3684" y="4363"/>
                  </a:cubicBezTo>
                  <a:cubicBezTo>
                    <a:pt x="3676" y="4374"/>
                    <a:pt x="3676" y="4374"/>
                    <a:pt x="3676" y="4374"/>
                  </a:cubicBezTo>
                  <a:cubicBezTo>
                    <a:pt x="3664" y="4389"/>
                    <a:pt x="3667" y="4412"/>
                    <a:pt x="3683" y="4423"/>
                  </a:cubicBezTo>
                  <a:cubicBezTo>
                    <a:pt x="3698" y="4435"/>
                    <a:pt x="3720" y="4432"/>
                    <a:pt x="3732" y="4417"/>
                  </a:cubicBezTo>
                  <a:close/>
                  <a:moveTo>
                    <a:pt x="4143" y="4556"/>
                  </a:moveTo>
                  <a:cubicBezTo>
                    <a:pt x="4096" y="4528"/>
                    <a:pt x="4096" y="4528"/>
                    <a:pt x="4096" y="4528"/>
                  </a:cubicBezTo>
                  <a:cubicBezTo>
                    <a:pt x="4103" y="4512"/>
                    <a:pt x="4105" y="4496"/>
                    <a:pt x="4102" y="4480"/>
                  </a:cubicBezTo>
                  <a:cubicBezTo>
                    <a:pt x="4098" y="4460"/>
                    <a:pt x="4086" y="4442"/>
                    <a:pt x="4068" y="4430"/>
                  </a:cubicBezTo>
                  <a:cubicBezTo>
                    <a:pt x="3853" y="4285"/>
                    <a:pt x="3853" y="4285"/>
                    <a:pt x="3853" y="4285"/>
                  </a:cubicBezTo>
                  <a:cubicBezTo>
                    <a:pt x="3783" y="4380"/>
                    <a:pt x="3783" y="4380"/>
                    <a:pt x="3783" y="4380"/>
                  </a:cubicBezTo>
                  <a:cubicBezTo>
                    <a:pt x="3981" y="4510"/>
                    <a:pt x="3981" y="4510"/>
                    <a:pt x="3981" y="4510"/>
                  </a:cubicBezTo>
                  <a:cubicBezTo>
                    <a:pt x="3984" y="4512"/>
                    <a:pt x="3985" y="4514"/>
                    <a:pt x="3986" y="4517"/>
                  </a:cubicBezTo>
                  <a:cubicBezTo>
                    <a:pt x="3986" y="4520"/>
                    <a:pt x="3986" y="4523"/>
                    <a:pt x="3984" y="4526"/>
                  </a:cubicBezTo>
                  <a:cubicBezTo>
                    <a:pt x="3981" y="4531"/>
                    <a:pt x="3974" y="4533"/>
                    <a:pt x="3968" y="4529"/>
                  </a:cubicBezTo>
                  <a:cubicBezTo>
                    <a:pt x="3770" y="4398"/>
                    <a:pt x="3770" y="4398"/>
                    <a:pt x="3770" y="4398"/>
                  </a:cubicBezTo>
                  <a:cubicBezTo>
                    <a:pt x="3769" y="4398"/>
                    <a:pt x="3769" y="4398"/>
                    <a:pt x="3769" y="4398"/>
                  </a:cubicBezTo>
                  <a:cubicBezTo>
                    <a:pt x="3758" y="4413"/>
                    <a:pt x="3758" y="4413"/>
                    <a:pt x="3758" y="4413"/>
                  </a:cubicBezTo>
                  <a:cubicBezTo>
                    <a:pt x="3979" y="4562"/>
                    <a:pt x="3979" y="4562"/>
                    <a:pt x="3979" y="4562"/>
                  </a:cubicBezTo>
                  <a:cubicBezTo>
                    <a:pt x="4010" y="4582"/>
                    <a:pt x="4049" y="4579"/>
                    <a:pt x="4076" y="4555"/>
                  </a:cubicBezTo>
                  <a:cubicBezTo>
                    <a:pt x="4125" y="4585"/>
                    <a:pt x="4125" y="4585"/>
                    <a:pt x="4125" y="4585"/>
                  </a:cubicBezTo>
                  <a:cubicBezTo>
                    <a:pt x="4133" y="4590"/>
                    <a:pt x="4144" y="4588"/>
                    <a:pt x="4149" y="4579"/>
                  </a:cubicBezTo>
                  <a:cubicBezTo>
                    <a:pt x="4151" y="4576"/>
                    <a:pt x="4152" y="4571"/>
                    <a:pt x="4151" y="4567"/>
                  </a:cubicBezTo>
                  <a:cubicBezTo>
                    <a:pt x="4150" y="4563"/>
                    <a:pt x="4147" y="4558"/>
                    <a:pt x="4143" y="4556"/>
                  </a:cubicBezTo>
                  <a:close/>
                  <a:moveTo>
                    <a:pt x="980" y="7314"/>
                  </a:moveTo>
                  <a:cubicBezTo>
                    <a:pt x="1019" y="7314"/>
                    <a:pt x="1019" y="7314"/>
                    <a:pt x="1019" y="7314"/>
                  </a:cubicBezTo>
                  <a:cubicBezTo>
                    <a:pt x="1019" y="7206"/>
                    <a:pt x="1019" y="7206"/>
                    <a:pt x="1019" y="7206"/>
                  </a:cubicBezTo>
                  <a:cubicBezTo>
                    <a:pt x="980" y="7206"/>
                    <a:pt x="980" y="7206"/>
                    <a:pt x="980" y="7206"/>
                  </a:cubicBezTo>
                  <a:lnTo>
                    <a:pt x="980" y="7314"/>
                  </a:lnTo>
                  <a:close/>
                  <a:moveTo>
                    <a:pt x="1029" y="7314"/>
                  </a:moveTo>
                  <a:cubicBezTo>
                    <a:pt x="1068" y="7314"/>
                    <a:pt x="1068" y="7314"/>
                    <a:pt x="1068" y="7314"/>
                  </a:cubicBezTo>
                  <a:cubicBezTo>
                    <a:pt x="1068" y="7206"/>
                    <a:pt x="1068" y="7206"/>
                    <a:pt x="1068" y="7206"/>
                  </a:cubicBezTo>
                  <a:cubicBezTo>
                    <a:pt x="1029" y="7206"/>
                    <a:pt x="1029" y="7206"/>
                    <a:pt x="1029" y="7206"/>
                  </a:cubicBezTo>
                  <a:lnTo>
                    <a:pt x="1029" y="7314"/>
                  </a:lnTo>
                  <a:close/>
                  <a:moveTo>
                    <a:pt x="1178" y="7206"/>
                  </a:moveTo>
                  <a:cubicBezTo>
                    <a:pt x="1178" y="7314"/>
                    <a:pt x="1178" y="7314"/>
                    <a:pt x="1178" y="7314"/>
                  </a:cubicBezTo>
                  <a:cubicBezTo>
                    <a:pt x="1217" y="7314"/>
                    <a:pt x="1217" y="7314"/>
                    <a:pt x="1217" y="7314"/>
                  </a:cubicBezTo>
                  <a:cubicBezTo>
                    <a:pt x="1217" y="7207"/>
                    <a:pt x="1217" y="7207"/>
                    <a:pt x="1217" y="7207"/>
                  </a:cubicBezTo>
                  <a:cubicBezTo>
                    <a:pt x="1215" y="7207"/>
                    <a:pt x="1213" y="7206"/>
                    <a:pt x="1211" y="7206"/>
                  </a:cubicBezTo>
                  <a:lnTo>
                    <a:pt x="1178" y="7206"/>
                  </a:lnTo>
                  <a:close/>
                  <a:moveTo>
                    <a:pt x="930" y="7314"/>
                  </a:moveTo>
                  <a:cubicBezTo>
                    <a:pt x="969" y="7314"/>
                    <a:pt x="969" y="7314"/>
                    <a:pt x="969" y="7314"/>
                  </a:cubicBezTo>
                  <a:cubicBezTo>
                    <a:pt x="969" y="7206"/>
                    <a:pt x="969" y="7206"/>
                    <a:pt x="969" y="7206"/>
                  </a:cubicBezTo>
                  <a:cubicBezTo>
                    <a:pt x="930" y="7206"/>
                    <a:pt x="930" y="7206"/>
                    <a:pt x="930" y="7206"/>
                  </a:cubicBezTo>
                  <a:lnTo>
                    <a:pt x="930" y="7314"/>
                  </a:lnTo>
                  <a:close/>
                  <a:moveTo>
                    <a:pt x="1128" y="7314"/>
                  </a:moveTo>
                  <a:cubicBezTo>
                    <a:pt x="1167" y="7314"/>
                    <a:pt x="1167" y="7314"/>
                    <a:pt x="1167" y="7314"/>
                  </a:cubicBezTo>
                  <a:cubicBezTo>
                    <a:pt x="1167" y="7206"/>
                    <a:pt x="1167" y="7206"/>
                    <a:pt x="1167" y="7206"/>
                  </a:cubicBezTo>
                  <a:cubicBezTo>
                    <a:pt x="1128" y="7206"/>
                    <a:pt x="1128" y="7206"/>
                    <a:pt x="1128" y="7206"/>
                  </a:cubicBezTo>
                  <a:lnTo>
                    <a:pt x="1128" y="7314"/>
                  </a:lnTo>
                  <a:close/>
                  <a:moveTo>
                    <a:pt x="1227" y="7210"/>
                  </a:moveTo>
                  <a:cubicBezTo>
                    <a:pt x="1227" y="7314"/>
                    <a:pt x="1227" y="7314"/>
                    <a:pt x="1227" y="7314"/>
                  </a:cubicBezTo>
                  <a:cubicBezTo>
                    <a:pt x="1253" y="7314"/>
                    <a:pt x="1253" y="7314"/>
                    <a:pt x="1253" y="7314"/>
                  </a:cubicBezTo>
                  <a:cubicBezTo>
                    <a:pt x="1253" y="7249"/>
                    <a:pt x="1253" y="7249"/>
                    <a:pt x="1253" y="7249"/>
                  </a:cubicBezTo>
                  <a:cubicBezTo>
                    <a:pt x="1253" y="7231"/>
                    <a:pt x="1243" y="7216"/>
                    <a:pt x="1227" y="7210"/>
                  </a:cubicBezTo>
                  <a:close/>
                  <a:moveTo>
                    <a:pt x="1079" y="7314"/>
                  </a:moveTo>
                  <a:cubicBezTo>
                    <a:pt x="1118" y="7314"/>
                    <a:pt x="1118" y="7314"/>
                    <a:pt x="1118" y="7314"/>
                  </a:cubicBezTo>
                  <a:cubicBezTo>
                    <a:pt x="1118" y="7206"/>
                    <a:pt x="1118" y="7206"/>
                    <a:pt x="1118" y="7206"/>
                  </a:cubicBezTo>
                  <a:cubicBezTo>
                    <a:pt x="1079" y="7206"/>
                    <a:pt x="1079" y="7206"/>
                    <a:pt x="1079" y="7206"/>
                  </a:cubicBezTo>
                  <a:lnTo>
                    <a:pt x="1079" y="7314"/>
                  </a:lnTo>
                  <a:close/>
                  <a:moveTo>
                    <a:pt x="883" y="7249"/>
                  </a:moveTo>
                  <a:cubicBezTo>
                    <a:pt x="883" y="7314"/>
                    <a:pt x="883" y="7314"/>
                    <a:pt x="883" y="7314"/>
                  </a:cubicBezTo>
                  <a:cubicBezTo>
                    <a:pt x="920" y="7314"/>
                    <a:pt x="920" y="7314"/>
                    <a:pt x="920" y="7314"/>
                  </a:cubicBezTo>
                  <a:cubicBezTo>
                    <a:pt x="920" y="7207"/>
                    <a:pt x="920" y="7207"/>
                    <a:pt x="920" y="7207"/>
                  </a:cubicBezTo>
                  <a:cubicBezTo>
                    <a:pt x="899" y="7210"/>
                    <a:pt x="883" y="7227"/>
                    <a:pt x="883" y="7249"/>
                  </a:cubicBezTo>
                  <a:close/>
                  <a:moveTo>
                    <a:pt x="917" y="7327"/>
                  </a:moveTo>
                  <a:cubicBezTo>
                    <a:pt x="917" y="7413"/>
                    <a:pt x="917" y="7413"/>
                    <a:pt x="917" y="7413"/>
                  </a:cubicBezTo>
                  <a:cubicBezTo>
                    <a:pt x="1219" y="7413"/>
                    <a:pt x="1219" y="7413"/>
                    <a:pt x="1219" y="7413"/>
                  </a:cubicBezTo>
                  <a:cubicBezTo>
                    <a:pt x="1219" y="7327"/>
                    <a:pt x="1219" y="7327"/>
                    <a:pt x="1219" y="7327"/>
                  </a:cubicBezTo>
                  <a:lnTo>
                    <a:pt x="917" y="7327"/>
                  </a:lnTo>
                  <a:close/>
                  <a:moveTo>
                    <a:pt x="254" y="7052"/>
                  </a:moveTo>
                  <a:cubicBezTo>
                    <a:pt x="428" y="7158"/>
                    <a:pt x="428" y="7158"/>
                    <a:pt x="428" y="7158"/>
                  </a:cubicBezTo>
                  <a:cubicBezTo>
                    <a:pt x="400" y="7175"/>
                    <a:pt x="400" y="7175"/>
                    <a:pt x="400" y="7175"/>
                  </a:cubicBezTo>
                  <a:cubicBezTo>
                    <a:pt x="326" y="7220"/>
                    <a:pt x="298" y="7296"/>
                    <a:pt x="287" y="7351"/>
                  </a:cubicBezTo>
                  <a:cubicBezTo>
                    <a:pt x="281" y="7379"/>
                    <a:pt x="281" y="7379"/>
                    <a:pt x="281" y="7379"/>
                  </a:cubicBezTo>
                  <a:cubicBezTo>
                    <a:pt x="115" y="7278"/>
                    <a:pt x="115" y="7278"/>
                    <a:pt x="115" y="7278"/>
                  </a:cubicBezTo>
                  <a:cubicBezTo>
                    <a:pt x="53" y="7240"/>
                    <a:pt x="33" y="7158"/>
                    <a:pt x="72" y="7096"/>
                  </a:cubicBezTo>
                  <a:cubicBezTo>
                    <a:pt x="96" y="7056"/>
                    <a:pt x="138" y="7032"/>
                    <a:pt x="185" y="7032"/>
                  </a:cubicBezTo>
                  <a:cubicBezTo>
                    <a:pt x="209" y="7032"/>
                    <a:pt x="233" y="7039"/>
                    <a:pt x="254" y="7052"/>
                  </a:cubicBezTo>
                  <a:close/>
                  <a:moveTo>
                    <a:pt x="352" y="7159"/>
                  </a:moveTo>
                  <a:cubicBezTo>
                    <a:pt x="233" y="7086"/>
                    <a:pt x="233" y="7086"/>
                    <a:pt x="233" y="7086"/>
                  </a:cubicBezTo>
                  <a:cubicBezTo>
                    <a:pt x="218" y="7077"/>
                    <a:pt x="202" y="7073"/>
                    <a:pt x="185" y="7073"/>
                  </a:cubicBezTo>
                  <a:cubicBezTo>
                    <a:pt x="152" y="7073"/>
                    <a:pt x="123" y="7089"/>
                    <a:pt x="106" y="7117"/>
                  </a:cubicBezTo>
                  <a:cubicBezTo>
                    <a:pt x="80" y="7160"/>
                    <a:pt x="93" y="7217"/>
                    <a:pt x="137" y="7244"/>
                  </a:cubicBezTo>
                  <a:cubicBezTo>
                    <a:pt x="254" y="7315"/>
                    <a:pt x="254" y="7315"/>
                    <a:pt x="254" y="7315"/>
                  </a:cubicBezTo>
                  <a:cubicBezTo>
                    <a:pt x="267" y="7268"/>
                    <a:pt x="295" y="7205"/>
                    <a:pt x="352" y="7159"/>
                  </a:cubicBezTo>
                  <a:close/>
                  <a:moveTo>
                    <a:pt x="614" y="7278"/>
                  </a:moveTo>
                  <a:cubicBezTo>
                    <a:pt x="458" y="7183"/>
                    <a:pt x="458" y="7183"/>
                    <a:pt x="458" y="7183"/>
                  </a:cubicBezTo>
                  <a:cubicBezTo>
                    <a:pt x="455" y="7184"/>
                    <a:pt x="455" y="7184"/>
                    <a:pt x="455" y="7184"/>
                  </a:cubicBezTo>
                  <a:cubicBezTo>
                    <a:pt x="437" y="7192"/>
                    <a:pt x="422" y="7202"/>
                    <a:pt x="408" y="7212"/>
                  </a:cubicBezTo>
                  <a:cubicBezTo>
                    <a:pt x="558" y="7304"/>
                    <a:pt x="558" y="7304"/>
                    <a:pt x="558" y="7304"/>
                  </a:cubicBezTo>
                  <a:cubicBezTo>
                    <a:pt x="563" y="7307"/>
                    <a:pt x="565" y="7315"/>
                    <a:pt x="562" y="7320"/>
                  </a:cubicBezTo>
                  <a:cubicBezTo>
                    <a:pt x="559" y="7324"/>
                    <a:pt x="555" y="7326"/>
                    <a:pt x="551" y="7326"/>
                  </a:cubicBezTo>
                  <a:cubicBezTo>
                    <a:pt x="549" y="7326"/>
                    <a:pt x="547" y="7326"/>
                    <a:pt x="545" y="7324"/>
                  </a:cubicBezTo>
                  <a:cubicBezTo>
                    <a:pt x="395" y="7233"/>
                    <a:pt x="395" y="7233"/>
                    <a:pt x="395" y="7233"/>
                  </a:cubicBezTo>
                  <a:cubicBezTo>
                    <a:pt x="393" y="7231"/>
                    <a:pt x="391" y="7230"/>
                    <a:pt x="390" y="7228"/>
                  </a:cubicBezTo>
                  <a:cubicBezTo>
                    <a:pt x="335" y="7281"/>
                    <a:pt x="320" y="7354"/>
                    <a:pt x="316" y="7389"/>
                  </a:cubicBezTo>
                  <a:cubicBezTo>
                    <a:pt x="315" y="7393"/>
                    <a:pt x="315" y="7393"/>
                    <a:pt x="315" y="7393"/>
                  </a:cubicBezTo>
                  <a:cubicBezTo>
                    <a:pt x="349" y="7413"/>
                    <a:pt x="349" y="7413"/>
                    <a:pt x="349" y="7413"/>
                  </a:cubicBezTo>
                  <a:cubicBezTo>
                    <a:pt x="671" y="7413"/>
                    <a:pt x="671" y="7413"/>
                    <a:pt x="671" y="7413"/>
                  </a:cubicBezTo>
                  <a:cubicBezTo>
                    <a:pt x="682" y="7362"/>
                    <a:pt x="661" y="7307"/>
                    <a:pt x="614" y="7278"/>
                  </a:cubicBezTo>
                  <a:close/>
                  <a:moveTo>
                    <a:pt x="68" y="4871"/>
                  </a:moveTo>
                  <a:cubicBezTo>
                    <a:pt x="37" y="4790"/>
                    <a:pt x="43" y="4707"/>
                    <a:pt x="43" y="4707"/>
                  </a:cubicBezTo>
                  <a:cubicBezTo>
                    <a:pt x="43" y="4647"/>
                    <a:pt x="92" y="4599"/>
                    <a:pt x="151" y="4599"/>
                  </a:cubicBezTo>
                  <a:cubicBezTo>
                    <a:pt x="188" y="4599"/>
                    <a:pt x="221" y="4617"/>
                    <a:pt x="241" y="4645"/>
                  </a:cubicBezTo>
                  <a:cubicBezTo>
                    <a:pt x="260" y="4617"/>
                    <a:pt x="293" y="4599"/>
                    <a:pt x="330" y="4599"/>
                  </a:cubicBezTo>
                  <a:cubicBezTo>
                    <a:pt x="390" y="4599"/>
                    <a:pt x="438" y="4647"/>
                    <a:pt x="438" y="4707"/>
                  </a:cubicBezTo>
                  <a:cubicBezTo>
                    <a:pt x="438" y="4708"/>
                    <a:pt x="438" y="4710"/>
                    <a:pt x="438" y="4711"/>
                  </a:cubicBezTo>
                  <a:cubicBezTo>
                    <a:pt x="439" y="4728"/>
                    <a:pt x="439" y="4800"/>
                    <a:pt x="412" y="4871"/>
                  </a:cubicBezTo>
                  <a:cubicBezTo>
                    <a:pt x="402" y="4899"/>
                    <a:pt x="391" y="4942"/>
                    <a:pt x="393" y="4972"/>
                  </a:cubicBezTo>
                  <a:cubicBezTo>
                    <a:pt x="396" y="5030"/>
                    <a:pt x="399" y="5124"/>
                    <a:pt x="392" y="5184"/>
                  </a:cubicBezTo>
                  <a:cubicBezTo>
                    <a:pt x="389" y="5213"/>
                    <a:pt x="359" y="5221"/>
                    <a:pt x="341" y="5198"/>
                  </a:cubicBezTo>
                  <a:cubicBezTo>
                    <a:pt x="319" y="5171"/>
                    <a:pt x="290" y="5127"/>
                    <a:pt x="258" y="5055"/>
                  </a:cubicBezTo>
                  <a:cubicBezTo>
                    <a:pt x="246" y="5028"/>
                    <a:pt x="229" y="5028"/>
                    <a:pt x="217" y="5055"/>
                  </a:cubicBezTo>
                  <a:cubicBezTo>
                    <a:pt x="186" y="5125"/>
                    <a:pt x="159" y="5170"/>
                    <a:pt x="138" y="5196"/>
                  </a:cubicBezTo>
                  <a:cubicBezTo>
                    <a:pt x="121" y="5220"/>
                    <a:pt x="92" y="5213"/>
                    <a:pt x="89" y="5184"/>
                  </a:cubicBezTo>
                  <a:cubicBezTo>
                    <a:pt x="82" y="5124"/>
                    <a:pt x="85" y="5030"/>
                    <a:pt x="88" y="4972"/>
                  </a:cubicBezTo>
                  <a:cubicBezTo>
                    <a:pt x="90" y="4942"/>
                    <a:pt x="79" y="4899"/>
                    <a:pt x="68" y="4871"/>
                  </a:cubicBezTo>
                  <a:close/>
                  <a:moveTo>
                    <a:pt x="83" y="4741"/>
                  </a:moveTo>
                  <a:cubicBezTo>
                    <a:pt x="83" y="4747"/>
                    <a:pt x="88" y="4751"/>
                    <a:pt x="93" y="4751"/>
                  </a:cubicBezTo>
                  <a:cubicBezTo>
                    <a:pt x="93" y="4751"/>
                    <a:pt x="94" y="4751"/>
                    <a:pt x="94" y="4751"/>
                  </a:cubicBezTo>
                  <a:cubicBezTo>
                    <a:pt x="100" y="4751"/>
                    <a:pt x="104" y="4746"/>
                    <a:pt x="104" y="4740"/>
                  </a:cubicBezTo>
                  <a:cubicBezTo>
                    <a:pt x="104" y="4739"/>
                    <a:pt x="101" y="4707"/>
                    <a:pt x="122" y="4685"/>
                  </a:cubicBezTo>
                  <a:cubicBezTo>
                    <a:pt x="136" y="4670"/>
                    <a:pt x="156" y="4663"/>
                    <a:pt x="183" y="4663"/>
                  </a:cubicBezTo>
                  <a:cubicBezTo>
                    <a:pt x="189" y="4663"/>
                    <a:pt x="194" y="4658"/>
                    <a:pt x="194" y="4652"/>
                  </a:cubicBezTo>
                  <a:cubicBezTo>
                    <a:pt x="194" y="4646"/>
                    <a:pt x="189" y="4642"/>
                    <a:pt x="183" y="4642"/>
                  </a:cubicBezTo>
                  <a:cubicBezTo>
                    <a:pt x="150" y="4642"/>
                    <a:pt x="124" y="4651"/>
                    <a:pt x="107" y="4670"/>
                  </a:cubicBezTo>
                  <a:cubicBezTo>
                    <a:pt x="80" y="4700"/>
                    <a:pt x="83" y="4740"/>
                    <a:pt x="83" y="4741"/>
                  </a:cubicBezTo>
                  <a:close/>
                  <a:moveTo>
                    <a:pt x="2150" y="5882"/>
                  </a:moveTo>
                  <a:cubicBezTo>
                    <a:pt x="2266" y="5882"/>
                    <a:pt x="2361" y="5788"/>
                    <a:pt x="2361" y="5671"/>
                  </a:cubicBezTo>
                  <a:cubicBezTo>
                    <a:pt x="2361" y="5555"/>
                    <a:pt x="2266" y="5460"/>
                    <a:pt x="2150" y="5460"/>
                  </a:cubicBezTo>
                  <a:cubicBezTo>
                    <a:pt x="2033" y="5460"/>
                    <a:pt x="1939" y="5555"/>
                    <a:pt x="1939" y="5671"/>
                  </a:cubicBezTo>
                  <a:cubicBezTo>
                    <a:pt x="1939" y="5788"/>
                    <a:pt x="2033" y="5882"/>
                    <a:pt x="2150" y="5882"/>
                  </a:cubicBezTo>
                  <a:close/>
                  <a:moveTo>
                    <a:pt x="1897" y="6455"/>
                  </a:moveTo>
                  <a:cubicBezTo>
                    <a:pt x="1897" y="6451"/>
                    <a:pt x="1896" y="6447"/>
                    <a:pt x="1896" y="6443"/>
                  </a:cubicBezTo>
                  <a:cubicBezTo>
                    <a:pt x="1896" y="6376"/>
                    <a:pt x="1951" y="6322"/>
                    <a:pt x="2018" y="6322"/>
                  </a:cubicBezTo>
                  <a:cubicBezTo>
                    <a:pt x="2021" y="6322"/>
                    <a:pt x="2021" y="6322"/>
                    <a:pt x="2021" y="6322"/>
                  </a:cubicBezTo>
                  <a:cubicBezTo>
                    <a:pt x="2021" y="6226"/>
                    <a:pt x="2029" y="5994"/>
                    <a:pt x="2099" y="5919"/>
                  </a:cubicBezTo>
                  <a:cubicBezTo>
                    <a:pt x="1917" y="5919"/>
                    <a:pt x="1917" y="5919"/>
                    <a:pt x="1917" y="5919"/>
                  </a:cubicBezTo>
                  <a:cubicBezTo>
                    <a:pt x="1891" y="5919"/>
                    <a:pt x="1865" y="5940"/>
                    <a:pt x="1865" y="5966"/>
                  </a:cubicBezTo>
                  <a:cubicBezTo>
                    <a:pt x="1865" y="6424"/>
                    <a:pt x="1865" y="6424"/>
                    <a:pt x="1865" y="6424"/>
                  </a:cubicBezTo>
                  <a:cubicBezTo>
                    <a:pt x="1865" y="6435"/>
                    <a:pt x="1868" y="6444"/>
                    <a:pt x="1874" y="6452"/>
                  </a:cubicBezTo>
                  <a:cubicBezTo>
                    <a:pt x="1884" y="6465"/>
                    <a:pt x="1898" y="6462"/>
                    <a:pt x="1897" y="6455"/>
                  </a:cubicBezTo>
                  <a:close/>
                  <a:moveTo>
                    <a:pt x="2241" y="6551"/>
                  </a:moveTo>
                  <a:cubicBezTo>
                    <a:pt x="2211" y="6538"/>
                    <a:pt x="2188" y="6531"/>
                    <a:pt x="2175" y="6528"/>
                  </a:cubicBezTo>
                  <a:cubicBezTo>
                    <a:pt x="2175" y="6536"/>
                    <a:pt x="2175" y="6543"/>
                    <a:pt x="2174" y="6551"/>
                  </a:cubicBezTo>
                  <a:lnTo>
                    <a:pt x="2241" y="6551"/>
                  </a:lnTo>
                  <a:close/>
                  <a:moveTo>
                    <a:pt x="2156" y="6551"/>
                  </a:moveTo>
                  <a:cubicBezTo>
                    <a:pt x="2160" y="6432"/>
                    <a:pt x="2127" y="6375"/>
                    <a:pt x="2120" y="6363"/>
                  </a:cubicBezTo>
                  <a:cubicBezTo>
                    <a:pt x="2083" y="6363"/>
                    <a:pt x="2083" y="6363"/>
                    <a:pt x="2083" y="6363"/>
                  </a:cubicBezTo>
                  <a:cubicBezTo>
                    <a:pt x="2096" y="6389"/>
                    <a:pt x="2118" y="6448"/>
                    <a:pt x="2115" y="6551"/>
                  </a:cubicBezTo>
                  <a:lnTo>
                    <a:pt x="2156" y="6551"/>
                  </a:lnTo>
                  <a:close/>
                  <a:moveTo>
                    <a:pt x="2022" y="6551"/>
                  </a:moveTo>
                  <a:cubicBezTo>
                    <a:pt x="2037" y="6551"/>
                    <a:pt x="2037" y="6551"/>
                    <a:pt x="2037" y="6551"/>
                  </a:cubicBezTo>
                  <a:cubicBezTo>
                    <a:pt x="2038" y="6523"/>
                    <a:pt x="2037" y="6499"/>
                    <a:pt x="2035" y="6477"/>
                  </a:cubicBezTo>
                  <a:cubicBezTo>
                    <a:pt x="1999" y="6480"/>
                    <a:pt x="1963" y="6500"/>
                    <a:pt x="1945" y="6511"/>
                  </a:cubicBezTo>
                  <a:cubicBezTo>
                    <a:pt x="1962" y="6535"/>
                    <a:pt x="1990" y="6551"/>
                    <a:pt x="2022" y="6551"/>
                  </a:cubicBezTo>
                  <a:close/>
                  <a:moveTo>
                    <a:pt x="1928" y="6457"/>
                  </a:moveTo>
                  <a:cubicBezTo>
                    <a:pt x="1928" y="6471"/>
                    <a:pt x="1931" y="6483"/>
                    <a:pt x="1936" y="6495"/>
                  </a:cubicBezTo>
                  <a:cubicBezTo>
                    <a:pt x="1955" y="6483"/>
                    <a:pt x="1993" y="6463"/>
                    <a:pt x="2033" y="6459"/>
                  </a:cubicBezTo>
                  <a:cubicBezTo>
                    <a:pt x="2031" y="6444"/>
                    <a:pt x="2028" y="6431"/>
                    <a:pt x="2025" y="6420"/>
                  </a:cubicBezTo>
                  <a:cubicBezTo>
                    <a:pt x="1985" y="6421"/>
                    <a:pt x="1945" y="6444"/>
                    <a:pt x="1928" y="6456"/>
                  </a:cubicBezTo>
                  <a:cubicBezTo>
                    <a:pt x="1928" y="6456"/>
                    <a:pt x="1928" y="6457"/>
                    <a:pt x="1928" y="6457"/>
                  </a:cubicBezTo>
                  <a:close/>
                  <a:moveTo>
                    <a:pt x="1932" y="6432"/>
                  </a:moveTo>
                  <a:cubicBezTo>
                    <a:pt x="1953" y="6420"/>
                    <a:pt x="1986" y="6404"/>
                    <a:pt x="2020" y="6402"/>
                  </a:cubicBezTo>
                  <a:cubicBezTo>
                    <a:pt x="2015" y="6384"/>
                    <a:pt x="2009" y="6372"/>
                    <a:pt x="2005" y="6365"/>
                  </a:cubicBezTo>
                  <a:cubicBezTo>
                    <a:pt x="1969" y="6371"/>
                    <a:pt x="1941" y="6398"/>
                    <a:pt x="1932" y="6432"/>
                  </a:cubicBezTo>
                  <a:close/>
                  <a:moveTo>
                    <a:pt x="2096" y="6551"/>
                  </a:moveTo>
                  <a:cubicBezTo>
                    <a:pt x="2101" y="6438"/>
                    <a:pt x="2072" y="6379"/>
                    <a:pt x="2062" y="6363"/>
                  </a:cubicBezTo>
                  <a:cubicBezTo>
                    <a:pt x="2025" y="6363"/>
                    <a:pt x="2025" y="6363"/>
                    <a:pt x="2025" y="6363"/>
                  </a:cubicBezTo>
                  <a:cubicBezTo>
                    <a:pt x="2039" y="6391"/>
                    <a:pt x="2059" y="6450"/>
                    <a:pt x="2055" y="6551"/>
                  </a:cubicBezTo>
                  <a:lnTo>
                    <a:pt x="2096" y="6551"/>
                  </a:lnTo>
                  <a:close/>
                  <a:moveTo>
                    <a:pt x="2222" y="5919"/>
                  </a:moveTo>
                  <a:cubicBezTo>
                    <a:pt x="2238" y="5946"/>
                    <a:pt x="2259" y="5982"/>
                    <a:pt x="2280" y="6025"/>
                  </a:cubicBezTo>
                  <a:cubicBezTo>
                    <a:pt x="2289" y="5987"/>
                    <a:pt x="2322" y="5959"/>
                    <a:pt x="2362" y="5959"/>
                  </a:cubicBezTo>
                  <a:cubicBezTo>
                    <a:pt x="2367" y="5959"/>
                    <a:pt x="2372" y="5960"/>
                    <a:pt x="2377" y="5961"/>
                  </a:cubicBezTo>
                  <a:cubicBezTo>
                    <a:pt x="2385" y="5962"/>
                    <a:pt x="2390" y="5946"/>
                    <a:pt x="2375" y="5933"/>
                  </a:cubicBezTo>
                  <a:cubicBezTo>
                    <a:pt x="2365" y="5924"/>
                    <a:pt x="2353" y="5919"/>
                    <a:pt x="2340" y="5919"/>
                  </a:cubicBezTo>
                  <a:lnTo>
                    <a:pt x="2222" y="5919"/>
                  </a:lnTo>
                  <a:close/>
                  <a:moveTo>
                    <a:pt x="2115" y="5919"/>
                  </a:moveTo>
                  <a:cubicBezTo>
                    <a:pt x="2111" y="5977"/>
                    <a:pt x="2099" y="6194"/>
                    <a:pt x="2111" y="6322"/>
                  </a:cubicBezTo>
                  <a:cubicBezTo>
                    <a:pt x="2204" y="6322"/>
                    <a:pt x="2204" y="6322"/>
                    <a:pt x="2204" y="6322"/>
                  </a:cubicBezTo>
                  <a:cubicBezTo>
                    <a:pt x="2224" y="6322"/>
                    <a:pt x="2241" y="6305"/>
                    <a:pt x="2241" y="6285"/>
                  </a:cubicBezTo>
                  <a:cubicBezTo>
                    <a:pt x="2241" y="6252"/>
                    <a:pt x="2241" y="6252"/>
                    <a:pt x="2241" y="6252"/>
                  </a:cubicBezTo>
                  <a:cubicBezTo>
                    <a:pt x="2241" y="6231"/>
                    <a:pt x="2249" y="6215"/>
                    <a:pt x="2259" y="6215"/>
                  </a:cubicBezTo>
                  <a:cubicBezTo>
                    <a:pt x="2262" y="6215"/>
                    <a:pt x="2266" y="6213"/>
                    <a:pt x="2268" y="6210"/>
                  </a:cubicBezTo>
                  <a:cubicBezTo>
                    <a:pt x="2253" y="6100"/>
                    <a:pt x="2233" y="5989"/>
                    <a:pt x="2210" y="5919"/>
                  </a:cubicBezTo>
                  <a:lnTo>
                    <a:pt x="2115" y="5919"/>
                  </a:lnTo>
                  <a:close/>
                  <a:moveTo>
                    <a:pt x="2301" y="6551"/>
                  </a:moveTo>
                  <a:cubicBezTo>
                    <a:pt x="2300" y="6542"/>
                    <a:pt x="2299" y="6523"/>
                    <a:pt x="2296" y="6496"/>
                  </a:cubicBezTo>
                  <a:cubicBezTo>
                    <a:pt x="2240" y="6458"/>
                    <a:pt x="2189" y="6443"/>
                    <a:pt x="2166" y="6437"/>
                  </a:cubicBezTo>
                  <a:cubicBezTo>
                    <a:pt x="2170" y="6458"/>
                    <a:pt x="2173" y="6482"/>
                    <a:pt x="2174" y="6510"/>
                  </a:cubicBezTo>
                  <a:cubicBezTo>
                    <a:pt x="2191" y="6513"/>
                    <a:pt x="2233" y="6523"/>
                    <a:pt x="2283" y="6551"/>
                  </a:cubicBezTo>
                  <a:lnTo>
                    <a:pt x="2301" y="6551"/>
                  </a:lnTo>
                  <a:close/>
                  <a:moveTo>
                    <a:pt x="2295" y="6473"/>
                  </a:moveTo>
                  <a:cubicBezTo>
                    <a:pt x="2293" y="6452"/>
                    <a:pt x="2290" y="6426"/>
                    <a:pt x="2287" y="6399"/>
                  </a:cubicBezTo>
                  <a:cubicBezTo>
                    <a:pt x="2240" y="6376"/>
                    <a:pt x="2201" y="6366"/>
                    <a:pt x="2185" y="6363"/>
                  </a:cubicBezTo>
                  <a:cubicBezTo>
                    <a:pt x="2141" y="6363"/>
                    <a:pt x="2141" y="6363"/>
                    <a:pt x="2141" y="6363"/>
                  </a:cubicBezTo>
                  <a:cubicBezTo>
                    <a:pt x="2147" y="6374"/>
                    <a:pt x="2155" y="6392"/>
                    <a:pt x="2161" y="6418"/>
                  </a:cubicBezTo>
                  <a:cubicBezTo>
                    <a:pt x="2179" y="6421"/>
                    <a:pt x="2233" y="6434"/>
                    <a:pt x="2295" y="6473"/>
                  </a:cubicBezTo>
                  <a:close/>
                  <a:moveTo>
                    <a:pt x="2442" y="6512"/>
                  </a:moveTo>
                  <a:cubicBezTo>
                    <a:pt x="2433" y="6502"/>
                    <a:pt x="2423" y="6492"/>
                    <a:pt x="2413" y="6484"/>
                  </a:cubicBezTo>
                  <a:cubicBezTo>
                    <a:pt x="2415" y="6499"/>
                    <a:pt x="2417" y="6515"/>
                    <a:pt x="2418" y="6531"/>
                  </a:cubicBezTo>
                  <a:cubicBezTo>
                    <a:pt x="2418" y="6531"/>
                    <a:pt x="2415" y="6534"/>
                    <a:pt x="2411" y="6539"/>
                  </a:cubicBezTo>
                  <a:cubicBezTo>
                    <a:pt x="2423" y="6532"/>
                    <a:pt x="2434" y="6523"/>
                    <a:pt x="2442" y="6512"/>
                  </a:cubicBezTo>
                  <a:close/>
                  <a:moveTo>
                    <a:pt x="2272" y="6363"/>
                  </a:moveTo>
                  <a:cubicBezTo>
                    <a:pt x="2251" y="6363"/>
                    <a:pt x="2251" y="6363"/>
                    <a:pt x="2251" y="6363"/>
                  </a:cubicBezTo>
                  <a:cubicBezTo>
                    <a:pt x="2262" y="6367"/>
                    <a:pt x="2275" y="6372"/>
                    <a:pt x="2289" y="6379"/>
                  </a:cubicBezTo>
                  <a:cubicBezTo>
                    <a:pt x="2286" y="6360"/>
                    <a:pt x="2284" y="6341"/>
                    <a:pt x="2282" y="6321"/>
                  </a:cubicBezTo>
                  <a:cubicBezTo>
                    <a:pt x="2278" y="6320"/>
                    <a:pt x="2275" y="6319"/>
                    <a:pt x="2272" y="6318"/>
                  </a:cubicBezTo>
                  <a:lnTo>
                    <a:pt x="2272" y="6363"/>
                  </a:lnTo>
                  <a:close/>
                  <a:moveTo>
                    <a:pt x="2460" y="6457"/>
                  </a:moveTo>
                  <a:cubicBezTo>
                    <a:pt x="2460" y="6423"/>
                    <a:pt x="2460" y="6423"/>
                    <a:pt x="2460" y="6423"/>
                  </a:cubicBezTo>
                  <a:cubicBezTo>
                    <a:pt x="2440" y="6404"/>
                    <a:pt x="2420" y="6388"/>
                    <a:pt x="2400" y="6376"/>
                  </a:cubicBezTo>
                  <a:cubicBezTo>
                    <a:pt x="2405" y="6403"/>
                    <a:pt x="2410" y="6431"/>
                    <a:pt x="2414" y="6460"/>
                  </a:cubicBezTo>
                  <a:cubicBezTo>
                    <a:pt x="2426" y="6471"/>
                    <a:pt x="2439" y="6482"/>
                    <a:pt x="2452" y="6495"/>
                  </a:cubicBezTo>
                  <a:cubicBezTo>
                    <a:pt x="2457" y="6484"/>
                    <a:pt x="2460" y="6471"/>
                    <a:pt x="2460" y="6457"/>
                  </a:cubicBezTo>
                  <a:close/>
                  <a:moveTo>
                    <a:pt x="2460" y="6329"/>
                  </a:moveTo>
                  <a:cubicBezTo>
                    <a:pt x="2432" y="6308"/>
                    <a:pt x="2404" y="6294"/>
                    <a:pt x="2380" y="6283"/>
                  </a:cubicBezTo>
                  <a:cubicBezTo>
                    <a:pt x="2387" y="6305"/>
                    <a:pt x="2393" y="6328"/>
                    <a:pt x="2398" y="6352"/>
                  </a:cubicBezTo>
                  <a:cubicBezTo>
                    <a:pt x="2418" y="6365"/>
                    <a:pt x="2439" y="6380"/>
                    <a:pt x="2460" y="6398"/>
                  </a:cubicBezTo>
                  <a:lnTo>
                    <a:pt x="2460" y="6329"/>
                  </a:lnTo>
                  <a:close/>
                  <a:moveTo>
                    <a:pt x="2279" y="6265"/>
                  </a:moveTo>
                  <a:cubicBezTo>
                    <a:pt x="2275" y="6272"/>
                    <a:pt x="2272" y="6282"/>
                    <a:pt x="2272" y="6293"/>
                  </a:cubicBezTo>
                  <a:cubicBezTo>
                    <a:pt x="2272" y="6300"/>
                    <a:pt x="2272" y="6300"/>
                    <a:pt x="2272" y="6300"/>
                  </a:cubicBezTo>
                  <a:cubicBezTo>
                    <a:pt x="2275" y="6300"/>
                    <a:pt x="2279" y="6301"/>
                    <a:pt x="2284" y="6302"/>
                  </a:cubicBezTo>
                  <a:cubicBezTo>
                    <a:pt x="2282" y="6290"/>
                    <a:pt x="2281" y="6277"/>
                    <a:pt x="2279" y="6265"/>
                  </a:cubicBezTo>
                  <a:close/>
                  <a:moveTo>
                    <a:pt x="2309" y="6058"/>
                  </a:moveTo>
                  <a:cubicBezTo>
                    <a:pt x="2309" y="6084"/>
                    <a:pt x="2309" y="6084"/>
                    <a:pt x="2309" y="6084"/>
                  </a:cubicBezTo>
                  <a:cubicBezTo>
                    <a:pt x="2332" y="6136"/>
                    <a:pt x="2354" y="6195"/>
                    <a:pt x="2374" y="6260"/>
                  </a:cubicBezTo>
                  <a:cubicBezTo>
                    <a:pt x="2399" y="6270"/>
                    <a:pt x="2429" y="6285"/>
                    <a:pt x="2460" y="6307"/>
                  </a:cubicBezTo>
                  <a:cubicBezTo>
                    <a:pt x="2460" y="6293"/>
                    <a:pt x="2460" y="6293"/>
                    <a:pt x="2460" y="6293"/>
                  </a:cubicBezTo>
                  <a:cubicBezTo>
                    <a:pt x="2460" y="6273"/>
                    <a:pt x="2452" y="6256"/>
                    <a:pt x="2442" y="6256"/>
                  </a:cubicBezTo>
                  <a:cubicBezTo>
                    <a:pt x="2424" y="6256"/>
                    <a:pt x="2424" y="6256"/>
                    <a:pt x="2424" y="6256"/>
                  </a:cubicBezTo>
                  <a:cubicBezTo>
                    <a:pt x="2424" y="6058"/>
                    <a:pt x="2424" y="6058"/>
                    <a:pt x="2424" y="6058"/>
                  </a:cubicBezTo>
                  <a:cubicBezTo>
                    <a:pt x="2424" y="6026"/>
                    <a:pt x="2398" y="6000"/>
                    <a:pt x="2366" y="6000"/>
                  </a:cubicBezTo>
                  <a:cubicBezTo>
                    <a:pt x="2335" y="6000"/>
                    <a:pt x="2309" y="6026"/>
                    <a:pt x="2309" y="6058"/>
                  </a:cubicBezTo>
                  <a:close/>
                  <a:moveTo>
                    <a:pt x="1469" y="7408"/>
                  </a:moveTo>
                  <a:cubicBezTo>
                    <a:pt x="1462" y="7407"/>
                    <a:pt x="1466" y="7408"/>
                    <a:pt x="1455" y="7408"/>
                  </a:cubicBezTo>
                  <a:cubicBezTo>
                    <a:pt x="1444" y="7409"/>
                    <a:pt x="1419" y="7407"/>
                    <a:pt x="1400" y="7413"/>
                  </a:cubicBezTo>
                  <a:cubicBezTo>
                    <a:pt x="1479" y="7413"/>
                    <a:pt x="1479" y="7413"/>
                    <a:pt x="1479" y="7413"/>
                  </a:cubicBezTo>
                  <a:cubicBezTo>
                    <a:pt x="1477" y="7410"/>
                    <a:pt x="1473" y="7409"/>
                    <a:pt x="1469" y="7408"/>
                  </a:cubicBezTo>
                  <a:close/>
                  <a:moveTo>
                    <a:pt x="1534" y="7393"/>
                  </a:moveTo>
                  <a:cubicBezTo>
                    <a:pt x="1551" y="7403"/>
                    <a:pt x="1567" y="7391"/>
                    <a:pt x="1567" y="7391"/>
                  </a:cubicBezTo>
                  <a:cubicBezTo>
                    <a:pt x="1589" y="7402"/>
                    <a:pt x="1602" y="7390"/>
                    <a:pt x="1602" y="7390"/>
                  </a:cubicBezTo>
                  <a:cubicBezTo>
                    <a:pt x="1628" y="7402"/>
                    <a:pt x="1644" y="7385"/>
                    <a:pt x="1644" y="7385"/>
                  </a:cubicBezTo>
                  <a:cubicBezTo>
                    <a:pt x="1674" y="7391"/>
                    <a:pt x="1685" y="7366"/>
                    <a:pt x="1685" y="7366"/>
                  </a:cubicBezTo>
                  <a:cubicBezTo>
                    <a:pt x="1630" y="7371"/>
                    <a:pt x="1584" y="7317"/>
                    <a:pt x="1573" y="7307"/>
                  </a:cubicBezTo>
                  <a:cubicBezTo>
                    <a:pt x="1561" y="7298"/>
                    <a:pt x="1553" y="7300"/>
                    <a:pt x="1542" y="7320"/>
                  </a:cubicBezTo>
                  <a:cubicBezTo>
                    <a:pt x="1534" y="7334"/>
                    <a:pt x="1522" y="7336"/>
                    <a:pt x="1515" y="7335"/>
                  </a:cubicBezTo>
                  <a:cubicBezTo>
                    <a:pt x="1515" y="7332"/>
                    <a:pt x="1515" y="7332"/>
                    <a:pt x="1515" y="7332"/>
                  </a:cubicBezTo>
                  <a:cubicBezTo>
                    <a:pt x="1524" y="7328"/>
                    <a:pt x="1530" y="7320"/>
                    <a:pt x="1530" y="7309"/>
                  </a:cubicBezTo>
                  <a:cubicBezTo>
                    <a:pt x="1530" y="7295"/>
                    <a:pt x="1518" y="7283"/>
                    <a:pt x="1504" y="7283"/>
                  </a:cubicBezTo>
                  <a:cubicBezTo>
                    <a:pt x="1489" y="7283"/>
                    <a:pt x="1478" y="7295"/>
                    <a:pt x="1478" y="7309"/>
                  </a:cubicBezTo>
                  <a:cubicBezTo>
                    <a:pt x="1478" y="7320"/>
                    <a:pt x="1484" y="7328"/>
                    <a:pt x="1492" y="7332"/>
                  </a:cubicBezTo>
                  <a:cubicBezTo>
                    <a:pt x="1492" y="7335"/>
                    <a:pt x="1492" y="7335"/>
                    <a:pt x="1492" y="7335"/>
                  </a:cubicBezTo>
                  <a:cubicBezTo>
                    <a:pt x="1485" y="7336"/>
                    <a:pt x="1473" y="7334"/>
                    <a:pt x="1465" y="7320"/>
                  </a:cubicBezTo>
                  <a:cubicBezTo>
                    <a:pt x="1454" y="7300"/>
                    <a:pt x="1446" y="7298"/>
                    <a:pt x="1434" y="7307"/>
                  </a:cubicBezTo>
                  <a:cubicBezTo>
                    <a:pt x="1423" y="7317"/>
                    <a:pt x="1377" y="7371"/>
                    <a:pt x="1322" y="7366"/>
                  </a:cubicBezTo>
                  <a:cubicBezTo>
                    <a:pt x="1322" y="7366"/>
                    <a:pt x="1333" y="7391"/>
                    <a:pt x="1363" y="7385"/>
                  </a:cubicBezTo>
                  <a:cubicBezTo>
                    <a:pt x="1363" y="7385"/>
                    <a:pt x="1379" y="7402"/>
                    <a:pt x="1405" y="7390"/>
                  </a:cubicBezTo>
                  <a:cubicBezTo>
                    <a:pt x="1405" y="7390"/>
                    <a:pt x="1418" y="7402"/>
                    <a:pt x="1440" y="7391"/>
                  </a:cubicBezTo>
                  <a:cubicBezTo>
                    <a:pt x="1440" y="7391"/>
                    <a:pt x="1456" y="7403"/>
                    <a:pt x="1473" y="7393"/>
                  </a:cubicBezTo>
                  <a:cubicBezTo>
                    <a:pt x="1473" y="7393"/>
                    <a:pt x="1482" y="7400"/>
                    <a:pt x="1493" y="7398"/>
                  </a:cubicBezTo>
                  <a:cubicBezTo>
                    <a:pt x="1493" y="7413"/>
                    <a:pt x="1493" y="7413"/>
                    <a:pt x="1493" y="7413"/>
                  </a:cubicBezTo>
                  <a:cubicBezTo>
                    <a:pt x="1514" y="7413"/>
                    <a:pt x="1514" y="7413"/>
                    <a:pt x="1514" y="7413"/>
                  </a:cubicBezTo>
                  <a:cubicBezTo>
                    <a:pt x="1514" y="7398"/>
                    <a:pt x="1514" y="7398"/>
                    <a:pt x="1514" y="7398"/>
                  </a:cubicBezTo>
                  <a:cubicBezTo>
                    <a:pt x="1525" y="7400"/>
                    <a:pt x="1534" y="7393"/>
                    <a:pt x="1534" y="7393"/>
                  </a:cubicBezTo>
                  <a:close/>
                  <a:moveTo>
                    <a:pt x="1535" y="7408"/>
                  </a:moveTo>
                  <a:cubicBezTo>
                    <a:pt x="1532" y="7409"/>
                    <a:pt x="1527" y="7410"/>
                    <a:pt x="1525" y="7413"/>
                  </a:cubicBezTo>
                  <a:cubicBezTo>
                    <a:pt x="1605" y="7413"/>
                    <a:pt x="1605" y="7413"/>
                    <a:pt x="1605" y="7413"/>
                  </a:cubicBezTo>
                  <a:cubicBezTo>
                    <a:pt x="1586" y="7407"/>
                    <a:pt x="1561" y="7409"/>
                    <a:pt x="1550" y="7408"/>
                  </a:cubicBezTo>
                  <a:cubicBezTo>
                    <a:pt x="1539" y="7408"/>
                    <a:pt x="1543" y="7407"/>
                    <a:pt x="1535" y="7408"/>
                  </a:cubicBezTo>
                  <a:close/>
                  <a:moveTo>
                    <a:pt x="150" y="6726"/>
                  </a:moveTo>
                  <a:cubicBezTo>
                    <a:pt x="157" y="6719"/>
                    <a:pt x="164" y="6712"/>
                    <a:pt x="172" y="6705"/>
                  </a:cubicBezTo>
                  <a:cubicBezTo>
                    <a:pt x="0" y="6569"/>
                    <a:pt x="80" y="6433"/>
                    <a:pt x="80" y="6432"/>
                  </a:cubicBezTo>
                  <a:cubicBezTo>
                    <a:pt x="86" y="6422"/>
                    <a:pt x="99" y="6420"/>
                    <a:pt x="107" y="6425"/>
                  </a:cubicBezTo>
                  <a:cubicBezTo>
                    <a:pt x="117" y="6431"/>
                    <a:pt x="119" y="6443"/>
                    <a:pt x="114" y="6452"/>
                  </a:cubicBezTo>
                  <a:cubicBezTo>
                    <a:pt x="114" y="6452"/>
                    <a:pt x="109" y="6459"/>
                    <a:pt x="105" y="6471"/>
                  </a:cubicBezTo>
                  <a:cubicBezTo>
                    <a:pt x="300" y="6471"/>
                    <a:pt x="300" y="6471"/>
                    <a:pt x="300" y="6471"/>
                  </a:cubicBezTo>
                  <a:cubicBezTo>
                    <a:pt x="296" y="6461"/>
                    <a:pt x="293" y="6454"/>
                    <a:pt x="292" y="6452"/>
                  </a:cubicBezTo>
                  <a:cubicBezTo>
                    <a:pt x="286" y="6444"/>
                    <a:pt x="289" y="6431"/>
                    <a:pt x="298" y="6425"/>
                  </a:cubicBezTo>
                  <a:cubicBezTo>
                    <a:pt x="302" y="6423"/>
                    <a:pt x="307" y="6422"/>
                    <a:pt x="312" y="6423"/>
                  </a:cubicBezTo>
                  <a:cubicBezTo>
                    <a:pt x="318" y="6424"/>
                    <a:pt x="322" y="6427"/>
                    <a:pt x="325" y="6432"/>
                  </a:cubicBezTo>
                  <a:cubicBezTo>
                    <a:pt x="326" y="6433"/>
                    <a:pt x="394" y="6549"/>
                    <a:pt x="269" y="6674"/>
                  </a:cubicBezTo>
                  <a:cubicBezTo>
                    <a:pt x="258" y="6684"/>
                    <a:pt x="247" y="6695"/>
                    <a:pt x="234" y="6705"/>
                  </a:cubicBezTo>
                  <a:cubicBezTo>
                    <a:pt x="384" y="6837"/>
                    <a:pt x="350" y="6978"/>
                    <a:pt x="349" y="6984"/>
                  </a:cubicBezTo>
                  <a:cubicBezTo>
                    <a:pt x="348" y="6987"/>
                    <a:pt x="346" y="6990"/>
                    <a:pt x="344" y="6993"/>
                  </a:cubicBezTo>
                  <a:cubicBezTo>
                    <a:pt x="340" y="6996"/>
                    <a:pt x="335" y="6998"/>
                    <a:pt x="330" y="6998"/>
                  </a:cubicBezTo>
                  <a:cubicBezTo>
                    <a:pt x="328" y="6998"/>
                    <a:pt x="327" y="6998"/>
                    <a:pt x="325" y="6998"/>
                  </a:cubicBezTo>
                  <a:cubicBezTo>
                    <a:pt x="315" y="6995"/>
                    <a:pt x="309" y="6985"/>
                    <a:pt x="311" y="6974"/>
                  </a:cubicBezTo>
                  <a:cubicBezTo>
                    <a:pt x="312" y="6972"/>
                    <a:pt x="314" y="6963"/>
                    <a:pt x="314" y="6947"/>
                  </a:cubicBezTo>
                  <a:cubicBezTo>
                    <a:pt x="91" y="6947"/>
                    <a:pt x="91" y="6947"/>
                    <a:pt x="91" y="6947"/>
                  </a:cubicBezTo>
                  <a:cubicBezTo>
                    <a:pt x="92" y="6963"/>
                    <a:pt x="94" y="6972"/>
                    <a:pt x="94" y="6974"/>
                  </a:cubicBezTo>
                  <a:cubicBezTo>
                    <a:pt x="97" y="6985"/>
                    <a:pt x="88" y="6996"/>
                    <a:pt x="80" y="6998"/>
                  </a:cubicBezTo>
                  <a:cubicBezTo>
                    <a:pt x="78" y="6998"/>
                    <a:pt x="77" y="6998"/>
                    <a:pt x="75" y="6998"/>
                  </a:cubicBezTo>
                  <a:cubicBezTo>
                    <a:pt x="66" y="6998"/>
                    <a:pt x="59" y="6992"/>
                    <a:pt x="56" y="6984"/>
                  </a:cubicBezTo>
                  <a:cubicBezTo>
                    <a:pt x="55" y="6978"/>
                    <a:pt x="24" y="6851"/>
                    <a:pt x="150" y="6726"/>
                  </a:cubicBezTo>
                  <a:close/>
                  <a:moveTo>
                    <a:pt x="287" y="6833"/>
                  </a:moveTo>
                  <a:cubicBezTo>
                    <a:pt x="118" y="6833"/>
                    <a:pt x="118" y="6833"/>
                    <a:pt x="118" y="6833"/>
                  </a:cubicBezTo>
                  <a:cubicBezTo>
                    <a:pt x="116" y="6837"/>
                    <a:pt x="116" y="6837"/>
                    <a:pt x="116" y="6837"/>
                  </a:cubicBezTo>
                  <a:cubicBezTo>
                    <a:pt x="105" y="6859"/>
                    <a:pt x="98" y="6882"/>
                    <a:pt x="94" y="6904"/>
                  </a:cubicBezTo>
                  <a:cubicBezTo>
                    <a:pt x="94" y="6909"/>
                    <a:pt x="94" y="6909"/>
                    <a:pt x="94" y="6909"/>
                  </a:cubicBezTo>
                  <a:cubicBezTo>
                    <a:pt x="311" y="6909"/>
                    <a:pt x="311" y="6909"/>
                    <a:pt x="311" y="6909"/>
                  </a:cubicBezTo>
                  <a:cubicBezTo>
                    <a:pt x="311" y="6903"/>
                    <a:pt x="311" y="6903"/>
                    <a:pt x="311" y="6903"/>
                  </a:cubicBezTo>
                  <a:cubicBezTo>
                    <a:pt x="307" y="6882"/>
                    <a:pt x="300" y="6859"/>
                    <a:pt x="289" y="6838"/>
                  </a:cubicBezTo>
                  <a:lnTo>
                    <a:pt x="287" y="6833"/>
                  </a:lnTo>
                  <a:close/>
                  <a:moveTo>
                    <a:pt x="287" y="6586"/>
                  </a:moveTo>
                  <a:cubicBezTo>
                    <a:pt x="288" y="6584"/>
                    <a:pt x="288" y="6584"/>
                    <a:pt x="288" y="6584"/>
                  </a:cubicBezTo>
                  <a:cubicBezTo>
                    <a:pt x="299" y="6562"/>
                    <a:pt x="306" y="6538"/>
                    <a:pt x="306" y="6514"/>
                  </a:cubicBezTo>
                  <a:cubicBezTo>
                    <a:pt x="306" y="6512"/>
                    <a:pt x="306" y="6512"/>
                    <a:pt x="306" y="6512"/>
                  </a:cubicBezTo>
                  <a:cubicBezTo>
                    <a:pt x="99" y="6513"/>
                    <a:pt x="99" y="6513"/>
                    <a:pt x="99" y="6513"/>
                  </a:cubicBezTo>
                  <a:cubicBezTo>
                    <a:pt x="99" y="6514"/>
                    <a:pt x="99" y="6514"/>
                    <a:pt x="99" y="6514"/>
                  </a:cubicBezTo>
                  <a:cubicBezTo>
                    <a:pt x="99" y="6538"/>
                    <a:pt x="105" y="6562"/>
                    <a:pt x="118" y="6586"/>
                  </a:cubicBezTo>
                  <a:cubicBezTo>
                    <a:pt x="118" y="6587"/>
                    <a:pt x="118" y="6587"/>
                    <a:pt x="118" y="6587"/>
                  </a:cubicBezTo>
                  <a:lnTo>
                    <a:pt x="287" y="6586"/>
                  </a:lnTo>
                  <a:close/>
                  <a:moveTo>
                    <a:pt x="203" y="6680"/>
                  </a:moveTo>
                  <a:cubicBezTo>
                    <a:pt x="225" y="6663"/>
                    <a:pt x="245" y="6644"/>
                    <a:pt x="260" y="6626"/>
                  </a:cubicBezTo>
                  <a:cubicBezTo>
                    <a:pt x="145" y="6626"/>
                    <a:pt x="145" y="6626"/>
                    <a:pt x="145" y="6626"/>
                  </a:cubicBezTo>
                  <a:cubicBezTo>
                    <a:pt x="160" y="6644"/>
                    <a:pt x="180" y="6663"/>
                    <a:pt x="203" y="6680"/>
                  </a:cubicBezTo>
                  <a:close/>
                  <a:moveTo>
                    <a:pt x="143" y="6792"/>
                  </a:moveTo>
                  <a:cubicBezTo>
                    <a:pt x="262" y="6792"/>
                    <a:pt x="262" y="6792"/>
                    <a:pt x="262" y="6792"/>
                  </a:cubicBezTo>
                  <a:cubicBezTo>
                    <a:pt x="246" y="6770"/>
                    <a:pt x="226" y="6749"/>
                    <a:pt x="203" y="6730"/>
                  </a:cubicBezTo>
                  <a:cubicBezTo>
                    <a:pt x="180" y="6749"/>
                    <a:pt x="160" y="6771"/>
                    <a:pt x="143" y="6792"/>
                  </a:cubicBezTo>
                  <a:close/>
                  <a:moveTo>
                    <a:pt x="3706" y="5241"/>
                  </a:moveTo>
                  <a:cubicBezTo>
                    <a:pt x="3799" y="5296"/>
                    <a:pt x="3782" y="5344"/>
                    <a:pt x="3776" y="5383"/>
                  </a:cubicBezTo>
                  <a:cubicBezTo>
                    <a:pt x="3747" y="5573"/>
                    <a:pt x="3563" y="5525"/>
                    <a:pt x="3483" y="5514"/>
                  </a:cubicBezTo>
                  <a:cubicBezTo>
                    <a:pt x="3330" y="5495"/>
                    <a:pt x="3334" y="5760"/>
                    <a:pt x="3334" y="5760"/>
                  </a:cubicBezTo>
                  <a:cubicBezTo>
                    <a:pt x="3425" y="5760"/>
                    <a:pt x="3425" y="5760"/>
                    <a:pt x="3425" y="5760"/>
                  </a:cubicBezTo>
                  <a:cubicBezTo>
                    <a:pt x="3432" y="5533"/>
                    <a:pt x="3537" y="5604"/>
                    <a:pt x="3577" y="5634"/>
                  </a:cubicBezTo>
                  <a:cubicBezTo>
                    <a:pt x="3838" y="5827"/>
                    <a:pt x="4010" y="5650"/>
                    <a:pt x="4061" y="5538"/>
                  </a:cubicBezTo>
                  <a:cubicBezTo>
                    <a:pt x="4146" y="5354"/>
                    <a:pt x="4112" y="5253"/>
                    <a:pt x="4055" y="5189"/>
                  </a:cubicBezTo>
                  <a:cubicBezTo>
                    <a:pt x="3657" y="5189"/>
                    <a:pt x="3657" y="5189"/>
                    <a:pt x="3657" y="5189"/>
                  </a:cubicBezTo>
                  <a:cubicBezTo>
                    <a:pt x="3670" y="5219"/>
                    <a:pt x="3687" y="5229"/>
                    <a:pt x="3706" y="5241"/>
                  </a:cubicBezTo>
                  <a:close/>
                  <a:moveTo>
                    <a:pt x="4024" y="5159"/>
                  </a:moveTo>
                  <a:cubicBezTo>
                    <a:pt x="3932" y="5080"/>
                    <a:pt x="3857" y="5132"/>
                    <a:pt x="3813" y="5161"/>
                  </a:cubicBezTo>
                  <a:cubicBezTo>
                    <a:pt x="3718" y="5225"/>
                    <a:pt x="3729" y="4997"/>
                    <a:pt x="3729" y="4997"/>
                  </a:cubicBezTo>
                  <a:cubicBezTo>
                    <a:pt x="3636" y="4997"/>
                    <a:pt x="3636" y="4997"/>
                    <a:pt x="3636" y="4997"/>
                  </a:cubicBezTo>
                  <a:cubicBezTo>
                    <a:pt x="3634" y="5102"/>
                    <a:pt x="3643" y="5157"/>
                    <a:pt x="3657" y="5189"/>
                  </a:cubicBezTo>
                  <a:cubicBezTo>
                    <a:pt x="4055" y="5189"/>
                    <a:pt x="4055" y="5189"/>
                    <a:pt x="4055" y="5189"/>
                  </a:cubicBezTo>
                  <a:cubicBezTo>
                    <a:pt x="4045" y="5178"/>
                    <a:pt x="4035" y="5168"/>
                    <a:pt x="4024" y="5159"/>
                  </a:cubicBezTo>
                  <a:close/>
                  <a:moveTo>
                    <a:pt x="1077" y="6946"/>
                  </a:moveTo>
                  <a:cubicBezTo>
                    <a:pt x="1079" y="6979"/>
                    <a:pt x="1044" y="7017"/>
                    <a:pt x="976" y="7057"/>
                  </a:cubicBezTo>
                  <a:cubicBezTo>
                    <a:pt x="943" y="7042"/>
                    <a:pt x="895" y="7011"/>
                    <a:pt x="894" y="6989"/>
                  </a:cubicBezTo>
                  <a:cubicBezTo>
                    <a:pt x="872" y="6991"/>
                    <a:pt x="872" y="6991"/>
                    <a:pt x="872" y="6991"/>
                  </a:cubicBezTo>
                  <a:cubicBezTo>
                    <a:pt x="875" y="7025"/>
                    <a:pt x="928" y="7057"/>
                    <a:pt x="956" y="7072"/>
                  </a:cubicBezTo>
                  <a:cubicBezTo>
                    <a:pt x="935" y="7087"/>
                    <a:pt x="894" y="7112"/>
                    <a:pt x="858" y="7112"/>
                  </a:cubicBezTo>
                  <a:cubicBezTo>
                    <a:pt x="833" y="7112"/>
                    <a:pt x="815" y="7100"/>
                    <a:pt x="803" y="7074"/>
                  </a:cubicBezTo>
                  <a:cubicBezTo>
                    <a:pt x="803" y="7074"/>
                    <a:pt x="803" y="7074"/>
                    <a:pt x="803" y="7073"/>
                  </a:cubicBezTo>
                  <a:cubicBezTo>
                    <a:pt x="804" y="7072"/>
                    <a:pt x="804" y="7072"/>
                    <a:pt x="804" y="7072"/>
                  </a:cubicBezTo>
                  <a:cubicBezTo>
                    <a:pt x="804" y="6423"/>
                    <a:pt x="804" y="6423"/>
                    <a:pt x="804" y="6423"/>
                  </a:cubicBezTo>
                  <a:cubicBezTo>
                    <a:pt x="816" y="6421"/>
                    <a:pt x="835" y="6418"/>
                    <a:pt x="857" y="6418"/>
                  </a:cubicBezTo>
                  <a:cubicBezTo>
                    <a:pt x="886" y="6418"/>
                    <a:pt x="925" y="6423"/>
                    <a:pt x="947" y="6448"/>
                  </a:cubicBezTo>
                  <a:cubicBezTo>
                    <a:pt x="962" y="6465"/>
                    <a:pt x="968" y="6489"/>
                    <a:pt x="966" y="6520"/>
                  </a:cubicBezTo>
                  <a:cubicBezTo>
                    <a:pt x="950" y="6522"/>
                    <a:pt x="935" y="6528"/>
                    <a:pt x="933" y="6541"/>
                  </a:cubicBezTo>
                  <a:cubicBezTo>
                    <a:pt x="931" y="6555"/>
                    <a:pt x="946" y="6569"/>
                    <a:pt x="1021" y="6592"/>
                  </a:cubicBezTo>
                  <a:cubicBezTo>
                    <a:pt x="1035" y="6614"/>
                    <a:pt x="1107" y="6735"/>
                    <a:pt x="1083" y="6814"/>
                  </a:cubicBezTo>
                  <a:cubicBezTo>
                    <a:pt x="1075" y="6838"/>
                    <a:pt x="1060" y="6856"/>
                    <a:pt x="1036" y="6867"/>
                  </a:cubicBezTo>
                  <a:cubicBezTo>
                    <a:pt x="1016" y="6857"/>
                    <a:pt x="946" y="6822"/>
                    <a:pt x="903" y="6840"/>
                  </a:cubicBezTo>
                  <a:cubicBezTo>
                    <a:pt x="887" y="6846"/>
                    <a:pt x="877" y="6859"/>
                    <a:pt x="872" y="6877"/>
                  </a:cubicBezTo>
                  <a:cubicBezTo>
                    <a:pt x="893" y="6882"/>
                    <a:pt x="893" y="6882"/>
                    <a:pt x="893" y="6882"/>
                  </a:cubicBezTo>
                  <a:cubicBezTo>
                    <a:pt x="896" y="6871"/>
                    <a:pt x="902" y="6864"/>
                    <a:pt x="912" y="6860"/>
                  </a:cubicBezTo>
                  <a:cubicBezTo>
                    <a:pt x="937" y="6849"/>
                    <a:pt x="981" y="6865"/>
                    <a:pt x="1010" y="6879"/>
                  </a:cubicBezTo>
                  <a:cubicBezTo>
                    <a:pt x="1008" y="6879"/>
                    <a:pt x="1008" y="6879"/>
                    <a:pt x="1008" y="6879"/>
                  </a:cubicBezTo>
                  <a:cubicBezTo>
                    <a:pt x="1031" y="6889"/>
                    <a:pt x="1031" y="6889"/>
                    <a:pt x="1031" y="6889"/>
                  </a:cubicBezTo>
                  <a:cubicBezTo>
                    <a:pt x="1031" y="6890"/>
                    <a:pt x="1076" y="6910"/>
                    <a:pt x="1077" y="6946"/>
                  </a:cubicBezTo>
                  <a:close/>
                  <a:moveTo>
                    <a:pt x="872" y="6596"/>
                  </a:moveTo>
                  <a:cubicBezTo>
                    <a:pt x="864" y="6658"/>
                    <a:pt x="949" y="6717"/>
                    <a:pt x="953" y="6719"/>
                  </a:cubicBezTo>
                  <a:cubicBezTo>
                    <a:pt x="965" y="6701"/>
                    <a:pt x="965" y="6701"/>
                    <a:pt x="965" y="6701"/>
                  </a:cubicBezTo>
                  <a:cubicBezTo>
                    <a:pt x="943" y="6686"/>
                    <a:pt x="888" y="6639"/>
                    <a:pt x="893" y="6599"/>
                  </a:cubicBezTo>
                  <a:lnTo>
                    <a:pt x="872" y="6596"/>
                  </a:lnTo>
                  <a:close/>
                  <a:moveTo>
                    <a:pt x="779" y="7073"/>
                  </a:moveTo>
                  <a:cubicBezTo>
                    <a:pt x="779" y="7074"/>
                    <a:pt x="779" y="7074"/>
                    <a:pt x="779" y="7074"/>
                  </a:cubicBezTo>
                  <a:cubicBezTo>
                    <a:pt x="767" y="7100"/>
                    <a:pt x="749" y="7112"/>
                    <a:pt x="724" y="7112"/>
                  </a:cubicBezTo>
                  <a:cubicBezTo>
                    <a:pt x="689" y="7112"/>
                    <a:pt x="649" y="7088"/>
                    <a:pt x="628" y="7073"/>
                  </a:cubicBezTo>
                  <a:cubicBezTo>
                    <a:pt x="655" y="7058"/>
                    <a:pt x="710" y="7026"/>
                    <a:pt x="713" y="6991"/>
                  </a:cubicBezTo>
                  <a:cubicBezTo>
                    <a:pt x="692" y="6989"/>
                    <a:pt x="692" y="6989"/>
                    <a:pt x="692" y="6989"/>
                  </a:cubicBezTo>
                  <a:cubicBezTo>
                    <a:pt x="690" y="7012"/>
                    <a:pt x="641" y="7043"/>
                    <a:pt x="608" y="7058"/>
                  </a:cubicBezTo>
                  <a:cubicBezTo>
                    <a:pt x="539" y="7018"/>
                    <a:pt x="503" y="6979"/>
                    <a:pt x="505" y="6946"/>
                  </a:cubicBezTo>
                  <a:cubicBezTo>
                    <a:pt x="506" y="6910"/>
                    <a:pt x="551" y="6890"/>
                    <a:pt x="551" y="6889"/>
                  </a:cubicBezTo>
                  <a:cubicBezTo>
                    <a:pt x="574" y="6879"/>
                    <a:pt x="574" y="6879"/>
                    <a:pt x="574" y="6879"/>
                  </a:cubicBezTo>
                  <a:cubicBezTo>
                    <a:pt x="572" y="6879"/>
                    <a:pt x="572" y="6879"/>
                    <a:pt x="572" y="6879"/>
                  </a:cubicBezTo>
                  <a:cubicBezTo>
                    <a:pt x="601" y="6865"/>
                    <a:pt x="645" y="6849"/>
                    <a:pt x="670" y="6860"/>
                  </a:cubicBezTo>
                  <a:cubicBezTo>
                    <a:pt x="680" y="6864"/>
                    <a:pt x="686" y="6871"/>
                    <a:pt x="689" y="6882"/>
                  </a:cubicBezTo>
                  <a:cubicBezTo>
                    <a:pt x="710" y="6877"/>
                    <a:pt x="710" y="6877"/>
                    <a:pt x="710" y="6877"/>
                  </a:cubicBezTo>
                  <a:cubicBezTo>
                    <a:pt x="705" y="6859"/>
                    <a:pt x="694" y="6846"/>
                    <a:pt x="679" y="6840"/>
                  </a:cubicBezTo>
                  <a:cubicBezTo>
                    <a:pt x="636" y="6822"/>
                    <a:pt x="566" y="6857"/>
                    <a:pt x="546" y="6867"/>
                  </a:cubicBezTo>
                  <a:cubicBezTo>
                    <a:pt x="522" y="6856"/>
                    <a:pt x="507" y="6838"/>
                    <a:pt x="499" y="6814"/>
                  </a:cubicBezTo>
                  <a:cubicBezTo>
                    <a:pt x="475" y="6735"/>
                    <a:pt x="547" y="6614"/>
                    <a:pt x="561" y="6592"/>
                  </a:cubicBezTo>
                  <a:cubicBezTo>
                    <a:pt x="636" y="6569"/>
                    <a:pt x="651" y="6555"/>
                    <a:pt x="649" y="6541"/>
                  </a:cubicBezTo>
                  <a:cubicBezTo>
                    <a:pt x="647" y="6528"/>
                    <a:pt x="632" y="6522"/>
                    <a:pt x="616" y="6520"/>
                  </a:cubicBezTo>
                  <a:cubicBezTo>
                    <a:pt x="614" y="6489"/>
                    <a:pt x="620" y="6465"/>
                    <a:pt x="635" y="6448"/>
                  </a:cubicBezTo>
                  <a:cubicBezTo>
                    <a:pt x="657" y="6423"/>
                    <a:pt x="696" y="6418"/>
                    <a:pt x="725" y="6418"/>
                  </a:cubicBezTo>
                  <a:cubicBezTo>
                    <a:pt x="747" y="6418"/>
                    <a:pt x="766" y="6421"/>
                    <a:pt x="778" y="6423"/>
                  </a:cubicBezTo>
                  <a:cubicBezTo>
                    <a:pt x="778" y="7072"/>
                    <a:pt x="778" y="7072"/>
                    <a:pt x="778" y="7072"/>
                  </a:cubicBezTo>
                  <a:lnTo>
                    <a:pt x="779" y="7073"/>
                  </a:lnTo>
                  <a:close/>
                  <a:moveTo>
                    <a:pt x="710" y="6596"/>
                  </a:moveTo>
                  <a:cubicBezTo>
                    <a:pt x="688" y="6599"/>
                    <a:pt x="688" y="6599"/>
                    <a:pt x="688" y="6599"/>
                  </a:cubicBezTo>
                  <a:cubicBezTo>
                    <a:pt x="694" y="6639"/>
                    <a:pt x="638" y="6686"/>
                    <a:pt x="617" y="6701"/>
                  </a:cubicBezTo>
                  <a:cubicBezTo>
                    <a:pt x="629" y="6719"/>
                    <a:pt x="629" y="6719"/>
                    <a:pt x="629" y="6719"/>
                  </a:cubicBezTo>
                  <a:cubicBezTo>
                    <a:pt x="633" y="6717"/>
                    <a:pt x="718" y="6658"/>
                    <a:pt x="710" y="6596"/>
                  </a:cubicBezTo>
                  <a:close/>
                  <a:moveTo>
                    <a:pt x="1622" y="4852"/>
                  </a:moveTo>
                  <a:cubicBezTo>
                    <a:pt x="1560" y="4852"/>
                    <a:pt x="1500" y="4867"/>
                    <a:pt x="1445" y="4895"/>
                  </a:cubicBezTo>
                  <a:cubicBezTo>
                    <a:pt x="1415" y="4910"/>
                    <a:pt x="1387" y="4930"/>
                    <a:pt x="1362" y="4952"/>
                  </a:cubicBezTo>
                  <a:cubicBezTo>
                    <a:pt x="1362" y="5008"/>
                    <a:pt x="1362" y="5008"/>
                    <a:pt x="1362" y="5008"/>
                  </a:cubicBezTo>
                  <a:cubicBezTo>
                    <a:pt x="1390" y="4978"/>
                    <a:pt x="1423" y="4953"/>
                    <a:pt x="1459" y="4934"/>
                  </a:cubicBezTo>
                  <a:cubicBezTo>
                    <a:pt x="1510" y="4908"/>
                    <a:pt x="1565" y="4895"/>
                    <a:pt x="1622" y="4895"/>
                  </a:cubicBezTo>
                  <a:cubicBezTo>
                    <a:pt x="1680" y="4895"/>
                    <a:pt x="1734" y="4908"/>
                    <a:pt x="1785" y="4934"/>
                  </a:cubicBezTo>
                  <a:cubicBezTo>
                    <a:pt x="1822" y="4953"/>
                    <a:pt x="1855" y="4978"/>
                    <a:pt x="1883" y="5008"/>
                  </a:cubicBezTo>
                  <a:cubicBezTo>
                    <a:pt x="1883" y="4952"/>
                    <a:pt x="1883" y="4952"/>
                    <a:pt x="1883" y="4952"/>
                  </a:cubicBezTo>
                  <a:cubicBezTo>
                    <a:pt x="1858" y="4930"/>
                    <a:pt x="1830" y="4910"/>
                    <a:pt x="1800" y="4895"/>
                  </a:cubicBezTo>
                  <a:cubicBezTo>
                    <a:pt x="1745" y="4867"/>
                    <a:pt x="1685" y="4852"/>
                    <a:pt x="1622" y="4852"/>
                  </a:cubicBezTo>
                  <a:close/>
                  <a:moveTo>
                    <a:pt x="1883" y="5064"/>
                  </a:moveTo>
                  <a:cubicBezTo>
                    <a:pt x="1824" y="5143"/>
                    <a:pt x="1729" y="5194"/>
                    <a:pt x="1622" y="5194"/>
                  </a:cubicBezTo>
                  <a:cubicBezTo>
                    <a:pt x="1516" y="5194"/>
                    <a:pt x="1421" y="5143"/>
                    <a:pt x="1362" y="5064"/>
                  </a:cubicBezTo>
                  <a:cubicBezTo>
                    <a:pt x="1421" y="4985"/>
                    <a:pt x="1516" y="4934"/>
                    <a:pt x="1622" y="4934"/>
                  </a:cubicBezTo>
                  <a:cubicBezTo>
                    <a:pt x="1729" y="4934"/>
                    <a:pt x="1824" y="4985"/>
                    <a:pt x="1883" y="5064"/>
                  </a:cubicBezTo>
                  <a:close/>
                  <a:moveTo>
                    <a:pt x="1557" y="5032"/>
                  </a:moveTo>
                  <a:cubicBezTo>
                    <a:pt x="1557" y="5050"/>
                    <a:pt x="1572" y="5064"/>
                    <a:pt x="1590" y="5064"/>
                  </a:cubicBezTo>
                  <a:cubicBezTo>
                    <a:pt x="1608" y="5064"/>
                    <a:pt x="1622" y="5050"/>
                    <a:pt x="1622" y="5032"/>
                  </a:cubicBezTo>
                  <a:cubicBezTo>
                    <a:pt x="1622" y="5014"/>
                    <a:pt x="1608" y="4999"/>
                    <a:pt x="1590" y="4999"/>
                  </a:cubicBezTo>
                  <a:cubicBezTo>
                    <a:pt x="1572" y="4999"/>
                    <a:pt x="1557" y="5014"/>
                    <a:pt x="1557" y="5032"/>
                  </a:cubicBezTo>
                  <a:close/>
                  <a:moveTo>
                    <a:pt x="1841" y="5064"/>
                  </a:moveTo>
                  <a:cubicBezTo>
                    <a:pt x="1817" y="5037"/>
                    <a:pt x="1788" y="5015"/>
                    <a:pt x="1756" y="4998"/>
                  </a:cubicBezTo>
                  <a:cubicBezTo>
                    <a:pt x="1739" y="4990"/>
                    <a:pt x="1722" y="4983"/>
                    <a:pt x="1704" y="4978"/>
                  </a:cubicBezTo>
                  <a:cubicBezTo>
                    <a:pt x="1714" y="4993"/>
                    <a:pt x="1720" y="5012"/>
                    <a:pt x="1720" y="5032"/>
                  </a:cubicBezTo>
                  <a:cubicBezTo>
                    <a:pt x="1720" y="5086"/>
                    <a:pt x="1676" y="5129"/>
                    <a:pt x="1622" y="5129"/>
                  </a:cubicBezTo>
                  <a:cubicBezTo>
                    <a:pt x="1568" y="5129"/>
                    <a:pt x="1525" y="5086"/>
                    <a:pt x="1525" y="5032"/>
                  </a:cubicBezTo>
                  <a:cubicBezTo>
                    <a:pt x="1525" y="5012"/>
                    <a:pt x="1530" y="4993"/>
                    <a:pt x="1541" y="4978"/>
                  </a:cubicBezTo>
                  <a:cubicBezTo>
                    <a:pt x="1523" y="4983"/>
                    <a:pt x="1506" y="4990"/>
                    <a:pt x="1489" y="4998"/>
                  </a:cubicBezTo>
                  <a:cubicBezTo>
                    <a:pt x="1457" y="5015"/>
                    <a:pt x="1428" y="5037"/>
                    <a:pt x="1404" y="5064"/>
                  </a:cubicBezTo>
                  <a:cubicBezTo>
                    <a:pt x="1428" y="5091"/>
                    <a:pt x="1457" y="5114"/>
                    <a:pt x="1489" y="5130"/>
                  </a:cubicBezTo>
                  <a:cubicBezTo>
                    <a:pt x="1509" y="5140"/>
                    <a:pt x="1531" y="5148"/>
                    <a:pt x="1553" y="5154"/>
                  </a:cubicBezTo>
                  <a:cubicBezTo>
                    <a:pt x="1575" y="5159"/>
                    <a:pt x="1599" y="5162"/>
                    <a:pt x="1622" y="5162"/>
                  </a:cubicBezTo>
                  <a:cubicBezTo>
                    <a:pt x="1646" y="5162"/>
                    <a:pt x="1669" y="5159"/>
                    <a:pt x="1692" y="5154"/>
                  </a:cubicBezTo>
                  <a:cubicBezTo>
                    <a:pt x="1714" y="5148"/>
                    <a:pt x="1735" y="5140"/>
                    <a:pt x="1756" y="5130"/>
                  </a:cubicBezTo>
                  <a:cubicBezTo>
                    <a:pt x="1788" y="5114"/>
                    <a:pt x="1817" y="5091"/>
                    <a:pt x="1841" y="5064"/>
                  </a:cubicBezTo>
                  <a:close/>
                  <a:moveTo>
                    <a:pt x="2908" y="5861"/>
                  </a:moveTo>
                  <a:cubicBezTo>
                    <a:pt x="2908" y="5805"/>
                    <a:pt x="2863" y="5760"/>
                    <a:pt x="2807" y="5760"/>
                  </a:cubicBezTo>
                  <a:cubicBezTo>
                    <a:pt x="2773" y="5760"/>
                    <a:pt x="2744" y="5777"/>
                    <a:pt x="2725" y="5802"/>
                  </a:cubicBezTo>
                  <a:cubicBezTo>
                    <a:pt x="2707" y="5777"/>
                    <a:pt x="2677" y="5760"/>
                    <a:pt x="2643" y="5760"/>
                  </a:cubicBezTo>
                  <a:cubicBezTo>
                    <a:pt x="2588" y="5760"/>
                    <a:pt x="2542" y="5792"/>
                    <a:pt x="2542" y="5861"/>
                  </a:cubicBezTo>
                  <a:cubicBezTo>
                    <a:pt x="2542" y="5958"/>
                    <a:pt x="2725" y="6076"/>
                    <a:pt x="2725" y="6076"/>
                  </a:cubicBezTo>
                  <a:cubicBezTo>
                    <a:pt x="2725" y="6076"/>
                    <a:pt x="2908" y="5954"/>
                    <a:pt x="2908" y="5861"/>
                  </a:cubicBezTo>
                  <a:close/>
                  <a:moveTo>
                    <a:pt x="1469" y="6488"/>
                  </a:moveTo>
                  <a:cubicBezTo>
                    <a:pt x="1115" y="6488"/>
                    <a:pt x="1115" y="6488"/>
                    <a:pt x="1115" y="6488"/>
                  </a:cubicBezTo>
                  <a:cubicBezTo>
                    <a:pt x="1132" y="6454"/>
                    <a:pt x="1158" y="6426"/>
                    <a:pt x="1190" y="6407"/>
                  </a:cubicBezTo>
                  <a:cubicBezTo>
                    <a:pt x="1054" y="6364"/>
                    <a:pt x="955" y="6236"/>
                    <a:pt x="955" y="6086"/>
                  </a:cubicBezTo>
                  <a:cubicBezTo>
                    <a:pt x="955" y="5957"/>
                    <a:pt x="1027" y="5845"/>
                    <a:pt x="1134" y="5788"/>
                  </a:cubicBezTo>
                  <a:cubicBezTo>
                    <a:pt x="1133" y="5792"/>
                    <a:pt x="1132" y="5796"/>
                    <a:pt x="1132" y="5800"/>
                  </a:cubicBezTo>
                  <a:cubicBezTo>
                    <a:pt x="1132" y="5816"/>
                    <a:pt x="1139" y="5830"/>
                    <a:pt x="1150" y="5840"/>
                  </a:cubicBezTo>
                  <a:cubicBezTo>
                    <a:pt x="1095" y="5876"/>
                    <a:pt x="1059" y="5937"/>
                    <a:pt x="1059" y="6008"/>
                  </a:cubicBezTo>
                  <a:cubicBezTo>
                    <a:pt x="1059" y="6118"/>
                    <a:pt x="1148" y="6208"/>
                    <a:pt x="1258" y="6208"/>
                  </a:cubicBezTo>
                  <a:cubicBezTo>
                    <a:pt x="1296" y="6208"/>
                    <a:pt x="1331" y="6197"/>
                    <a:pt x="1362" y="6179"/>
                  </a:cubicBezTo>
                  <a:cubicBezTo>
                    <a:pt x="1349" y="6179"/>
                    <a:pt x="1349" y="6179"/>
                    <a:pt x="1349" y="6179"/>
                  </a:cubicBezTo>
                  <a:cubicBezTo>
                    <a:pt x="1349" y="6112"/>
                    <a:pt x="1349" y="6112"/>
                    <a:pt x="1349" y="6112"/>
                  </a:cubicBezTo>
                  <a:cubicBezTo>
                    <a:pt x="1667" y="6112"/>
                    <a:pt x="1667" y="6112"/>
                    <a:pt x="1667" y="6112"/>
                  </a:cubicBezTo>
                  <a:cubicBezTo>
                    <a:pt x="1667" y="6179"/>
                    <a:pt x="1667" y="6179"/>
                    <a:pt x="1667" y="6179"/>
                  </a:cubicBezTo>
                  <a:cubicBezTo>
                    <a:pt x="1616" y="6179"/>
                    <a:pt x="1616" y="6179"/>
                    <a:pt x="1616" y="6179"/>
                  </a:cubicBezTo>
                  <a:cubicBezTo>
                    <a:pt x="1585" y="6287"/>
                    <a:pt x="1501" y="6373"/>
                    <a:pt x="1394" y="6407"/>
                  </a:cubicBezTo>
                  <a:cubicBezTo>
                    <a:pt x="1426" y="6426"/>
                    <a:pt x="1452" y="6454"/>
                    <a:pt x="1469" y="6488"/>
                  </a:cubicBezTo>
                  <a:close/>
                  <a:moveTo>
                    <a:pt x="1404" y="6360"/>
                  </a:moveTo>
                  <a:cubicBezTo>
                    <a:pt x="1447" y="6360"/>
                    <a:pt x="1482" y="6325"/>
                    <a:pt x="1482" y="6282"/>
                  </a:cubicBezTo>
                  <a:cubicBezTo>
                    <a:pt x="1482" y="6240"/>
                    <a:pt x="1447" y="6205"/>
                    <a:pt x="1404" y="6205"/>
                  </a:cubicBezTo>
                  <a:cubicBezTo>
                    <a:pt x="1361" y="6205"/>
                    <a:pt x="1326" y="6240"/>
                    <a:pt x="1326" y="6282"/>
                  </a:cubicBezTo>
                  <a:cubicBezTo>
                    <a:pt x="1326" y="6325"/>
                    <a:pt x="1361" y="6360"/>
                    <a:pt x="1404" y="6360"/>
                  </a:cubicBezTo>
                  <a:close/>
                  <a:moveTo>
                    <a:pt x="1301" y="5926"/>
                  </a:moveTo>
                  <a:cubicBezTo>
                    <a:pt x="1314" y="5914"/>
                    <a:pt x="1314" y="5914"/>
                    <a:pt x="1314" y="5914"/>
                  </a:cubicBezTo>
                  <a:cubicBezTo>
                    <a:pt x="1337" y="5940"/>
                    <a:pt x="1337" y="5940"/>
                    <a:pt x="1337" y="5940"/>
                  </a:cubicBezTo>
                  <a:cubicBezTo>
                    <a:pt x="1429" y="5861"/>
                    <a:pt x="1429" y="5861"/>
                    <a:pt x="1429" y="5861"/>
                  </a:cubicBezTo>
                  <a:cubicBezTo>
                    <a:pt x="1406" y="5835"/>
                    <a:pt x="1406" y="5835"/>
                    <a:pt x="1406" y="5835"/>
                  </a:cubicBezTo>
                  <a:cubicBezTo>
                    <a:pt x="1420" y="5823"/>
                    <a:pt x="1420" y="5823"/>
                    <a:pt x="1420" y="5823"/>
                  </a:cubicBezTo>
                  <a:cubicBezTo>
                    <a:pt x="1240" y="5624"/>
                    <a:pt x="1240" y="5624"/>
                    <a:pt x="1240" y="5624"/>
                  </a:cubicBezTo>
                  <a:cubicBezTo>
                    <a:pt x="1211" y="5649"/>
                    <a:pt x="1211" y="5649"/>
                    <a:pt x="1211" y="5649"/>
                  </a:cubicBezTo>
                  <a:cubicBezTo>
                    <a:pt x="1149" y="5580"/>
                    <a:pt x="1149" y="5580"/>
                    <a:pt x="1149" y="5580"/>
                  </a:cubicBezTo>
                  <a:cubicBezTo>
                    <a:pt x="1090" y="5631"/>
                    <a:pt x="1090" y="5631"/>
                    <a:pt x="1090" y="5631"/>
                  </a:cubicBezTo>
                  <a:cubicBezTo>
                    <a:pt x="1152" y="5700"/>
                    <a:pt x="1152" y="5700"/>
                    <a:pt x="1152" y="5700"/>
                  </a:cubicBezTo>
                  <a:cubicBezTo>
                    <a:pt x="1121" y="5727"/>
                    <a:pt x="1121" y="5727"/>
                    <a:pt x="1121" y="5727"/>
                  </a:cubicBezTo>
                  <a:cubicBezTo>
                    <a:pt x="1151" y="5759"/>
                    <a:pt x="1151" y="5759"/>
                    <a:pt x="1151" y="5759"/>
                  </a:cubicBezTo>
                  <a:cubicBezTo>
                    <a:pt x="1160" y="5751"/>
                    <a:pt x="1173" y="5745"/>
                    <a:pt x="1187" y="5745"/>
                  </a:cubicBezTo>
                  <a:cubicBezTo>
                    <a:pt x="1217" y="5745"/>
                    <a:pt x="1241" y="5770"/>
                    <a:pt x="1241" y="5800"/>
                  </a:cubicBezTo>
                  <a:cubicBezTo>
                    <a:pt x="1241" y="5816"/>
                    <a:pt x="1234" y="5830"/>
                    <a:pt x="1224" y="5840"/>
                  </a:cubicBezTo>
                  <a:lnTo>
                    <a:pt x="1301" y="5926"/>
                  </a:lnTo>
                  <a:close/>
                  <a:moveTo>
                    <a:pt x="1439" y="6282"/>
                  </a:moveTo>
                  <a:cubicBezTo>
                    <a:pt x="1439" y="6263"/>
                    <a:pt x="1423" y="6248"/>
                    <a:pt x="1404" y="6248"/>
                  </a:cubicBezTo>
                  <a:cubicBezTo>
                    <a:pt x="1385" y="6248"/>
                    <a:pt x="1370" y="6263"/>
                    <a:pt x="1370" y="6282"/>
                  </a:cubicBezTo>
                  <a:cubicBezTo>
                    <a:pt x="1370" y="6302"/>
                    <a:pt x="1385" y="6317"/>
                    <a:pt x="1404" y="6317"/>
                  </a:cubicBezTo>
                  <a:cubicBezTo>
                    <a:pt x="1423" y="6317"/>
                    <a:pt x="1439" y="6302"/>
                    <a:pt x="1439" y="6282"/>
                  </a:cubicBezTo>
                  <a:close/>
                  <a:moveTo>
                    <a:pt x="1163" y="5800"/>
                  </a:moveTo>
                  <a:cubicBezTo>
                    <a:pt x="1163" y="5813"/>
                    <a:pt x="1173" y="5824"/>
                    <a:pt x="1187" y="5824"/>
                  </a:cubicBezTo>
                  <a:cubicBezTo>
                    <a:pt x="1200" y="5824"/>
                    <a:pt x="1211" y="5813"/>
                    <a:pt x="1211" y="5800"/>
                  </a:cubicBezTo>
                  <a:cubicBezTo>
                    <a:pt x="1211" y="5787"/>
                    <a:pt x="1200" y="5776"/>
                    <a:pt x="1187" y="5776"/>
                  </a:cubicBezTo>
                  <a:cubicBezTo>
                    <a:pt x="1173" y="5776"/>
                    <a:pt x="1163" y="5787"/>
                    <a:pt x="1163" y="5800"/>
                  </a:cubicBezTo>
                  <a:close/>
                  <a:moveTo>
                    <a:pt x="2939" y="5189"/>
                  </a:moveTo>
                  <a:cubicBezTo>
                    <a:pt x="2519" y="5189"/>
                    <a:pt x="2519" y="5189"/>
                    <a:pt x="2519" y="5189"/>
                  </a:cubicBezTo>
                  <a:cubicBezTo>
                    <a:pt x="2551" y="5154"/>
                    <a:pt x="2590" y="5126"/>
                    <a:pt x="2636" y="5110"/>
                  </a:cubicBezTo>
                  <a:cubicBezTo>
                    <a:pt x="2636" y="4972"/>
                    <a:pt x="2636" y="4972"/>
                    <a:pt x="2636" y="4972"/>
                  </a:cubicBezTo>
                  <a:cubicBezTo>
                    <a:pt x="2620" y="4972"/>
                    <a:pt x="2620" y="4972"/>
                    <a:pt x="2620" y="4972"/>
                  </a:cubicBezTo>
                  <a:cubicBezTo>
                    <a:pt x="2609" y="4972"/>
                    <a:pt x="2600" y="4963"/>
                    <a:pt x="2600" y="4952"/>
                  </a:cubicBezTo>
                  <a:cubicBezTo>
                    <a:pt x="2600" y="4935"/>
                    <a:pt x="2600" y="4935"/>
                    <a:pt x="2600" y="4935"/>
                  </a:cubicBezTo>
                  <a:cubicBezTo>
                    <a:pt x="2600" y="4924"/>
                    <a:pt x="2609" y="4915"/>
                    <a:pt x="2620" y="4915"/>
                  </a:cubicBezTo>
                  <a:cubicBezTo>
                    <a:pt x="2837" y="4915"/>
                    <a:pt x="2837" y="4915"/>
                    <a:pt x="2837" y="4915"/>
                  </a:cubicBezTo>
                  <a:cubicBezTo>
                    <a:pt x="2849" y="4915"/>
                    <a:pt x="2858" y="4924"/>
                    <a:pt x="2858" y="4935"/>
                  </a:cubicBezTo>
                  <a:cubicBezTo>
                    <a:pt x="2858" y="4952"/>
                    <a:pt x="2858" y="4952"/>
                    <a:pt x="2858" y="4952"/>
                  </a:cubicBezTo>
                  <a:cubicBezTo>
                    <a:pt x="2858" y="4963"/>
                    <a:pt x="2849" y="4972"/>
                    <a:pt x="2837" y="4972"/>
                  </a:cubicBezTo>
                  <a:cubicBezTo>
                    <a:pt x="2824" y="4972"/>
                    <a:pt x="2824" y="4972"/>
                    <a:pt x="2824" y="4972"/>
                  </a:cubicBezTo>
                  <a:cubicBezTo>
                    <a:pt x="2824" y="5110"/>
                    <a:pt x="2824" y="5110"/>
                    <a:pt x="2824" y="5110"/>
                  </a:cubicBezTo>
                  <a:cubicBezTo>
                    <a:pt x="2869" y="5126"/>
                    <a:pt x="2908" y="5154"/>
                    <a:pt x="2939" y="5189"/>
                  </a:cubicBezTo>
                  <a:close/>
                  <a:moveTo>
                    <a:pt x="2686" y="5012"/>
                  </a:moveTo>
                  <a:cubicBezTo>
                    <a:pt x="2690" y="5012"/>
                    <a:pt x="2693" y="5009"/>
                    <a:pt x="2693" y="5004"/>
                  </a:cubicBezTo>
                  <a:cubicBezTo>
                    <a:pt x="2693" y="5000"/>
                    <a:pt x="2690" y="4997"/>
                    <a:pt x="2686" y="4997"/>
                  </a:cubicBezTo>
                  <a:cubicBezTo>
                    <a:pt x="2682" y="4997"/>
                    <a:pt x="2678" y="5000"/>
                    <a:pt x="2678" y="5004"/>
                  </a:cubicBezTo>
                  <a:cubicBezTo>
                    <a:pt x="2678" y="5009"/>
                    <a:pt x="2682" y="5012"/>
                    <a:pt x="2686" y="5012"/>
                  </a:cubicBezTo>
                  <a:close/>
                  <a:moveTo>
                    <a:pt x="2710" y="5155"/>
                  </a:moveTo>
                  <a:cubicBezTo>
                    <a:pt x="2710" y="5148"/>
                    <a:pt x="2705" y="5143"/>
                    <a:pt x="2698" y="5143"/>
                  </a:cubicBezTo>
                  <a:cubicBezTo>
                    <a:pt x="2691" y="5143"/>
                    <a:pt x="2685" y="5148"/>
                    <a:pt x="2685" y="5155"/>
                  </a:cubicBezTo>
                  <a:cubicBezTo>
                    <a:pt x="2685" y="5162"/>
                    <a:pt x="2691" y="5168"/>
                    <a:pt x="2698" y="5168"/>
                  </a:cubicBezTo>
                  <a:cubicBezTo>
                    <a:pt x="2705" y="5168"/>
                    <a:pt x="2710" y="5162"/>
                    <a:pt x="2710" y="5155"/>
                  </a:cubicBezTo>
                  <a:close/>
                  <a:moveTo>
                    <a:pt x="2802" y="5165"/>
                  </a:moveTo>
                  <a:cubicBezTo>
                    <a:pt x="2802" y="5152"/>
                    <a:pt x="2792" y="5143"/>
                    <a:pt x="2780" y="5143"/>
                  </a:cubicBezTo>
                  <a:cubicBezTo>
                    <a:pt x="2768" y="5143"/>
                    <a:pt x="2758" y="5152"/>
                    <a:pt x="2758" y="5165"/>
                  </a:cubicBezTo>
                  <a:cubicBezTo>
                    <a:pt x="2758" y="5177"/>
                    <a:pt x="2768" y="5187"/>
                    <a:pt x="2780" y="5187"/>
                  </a:cubicBezTo>
                  <a:cubicBezTo>
                    <a:pt x="2792" y="5187"/>
                    <a:pt x="2802" y="5177"/>
                    <a:pt x="2802" y="5165"/>
                  </a:cubicBezTo>
                  <a:close/>
                  <a:moveTo>
                    <a:pt x="2519" y="5189"/>
                  </a:moveTo>
                  <a:cubicBezTo>
                    <a:pt x="2939" y="5189"/>
                    <a:pt x="2939" y="5189"/>
                    <a:pt x="2939" y="5189"/>
                  </a:cubicBezTo>
                  <a:cubicBezTo>
                    <a:pt x="2982" y="5239"/>
                    <a:pt x="3009" y="5303"/>
                    <a:pt x="3009" y="5374"/>
                  </a:cubicBezTo>
                  <a:cubicBezTo>
                    <a:pt x="3009" y="5529"/>
                    <a:pt x="2884" y="5654"/>
                    <a:pt x="2729" y="5654"/>
                  </a:cubicBezTo>
                  <a:cubicBezTo>
                    <a:pt x="2574" y="5654"/>
                    <a:pt x="2449" y="5529"/>
                    <a:pt x="2449" y="5374"/>
                  </a:cubicBezTo>
                  <a:cubicBezTo>
                    <a:pt x="2449" y="5303"/>
                    <a:pt x="2476" y="5239"/>
                    <a:pt x="2519" y="5189"/>
                  </a:cubicBezTo>
                  <a:close/>
                  <a:moveTo>
                    <a:pt x="2743" y="5243"/>
                  </a:moveTo>
                  <a:cubicBezTo>
                    <a:pt x="2743" y="5259"/>
                    <a:pt x="2756" y="5273"/>
                    <a:pt x="2773" y="5273"/>
                  </a:cubicBezTo>
                  <a:cubicBezTo>
                    <a:pt x="2789" y="5273"/>
                    <a:pt x="2802" y="5259"/>
                    <a:pt x="2802" y="5243"/>
                  </a:cubicBezTo>
                  <a:cubicBezTo>
                    <a:pt x="2802" y="5227"/>
                    <a:pt x="2789" y="5213"/>
                    <a:pt x="2773" y="5213"/>
                  </a:cubicBezTo>
                  <a:cubicBezTo>
                    <a:pt x="2756" y="5213"/>
                    <a:pt x="2743" y="5227"/>
                    <a:pt x="2743" y="5243"/>
                  </a:cubicBezTo>
                  <a:close/>
                  <a:moveTo>
                    <a:pt x="2551" y="5465"/>
                  </a:moveTo>
                  <a:cubicBezTo>
                    <a:pt x="2551" y="5483"/>
                    <a:pt x="2515" y="5492"/>
                    <a:pt x="2512" y="5493"/>
                  </a:cubicBezTo>
                  <a:cubicBezTo>
                    <a:pt x="2512" y="5493"/>
                    <a:pt x="2512" y="5493"/>
                    <a:pt x="2512" y="5493"/>
                  </a:cubicBezTo>
                  <a:cubicBezTo>
                    <a:pt x="2512" y="5493"/>
                    <a:pt x="2512" y="5493"/>
                    <a:pt x="2512" y="5493"/>
                  </a:cubicBezTo>
                  <a:cubicBezTo>
                    <a:pt x="2512" y="5493"/>
                    <a:pt x="2512" y="5493"/>
                    <a:pt x="2512" y="5493"/>
                  </a:cubicBezTo>
                  <a:cubicBezTo>
                    <a:pt x="2512" y="5493"/>
                    <a:pt x="2512" y="5493"/>
                    <a:pt x="2512" y="5493"/>
                  </a:cubicBezTo>
                  <a:cubicBezTo>
                    <a:pt x="2749" y="5774"/>
                    <a:pt x="2950" y="5493"/>
                    <a:pt x="2950" y="5493"/>
                  </a:cubicBezTo>
                  <a:cubicBezTo>
                    <a:pt x="2937" y="5493"/>
                    <a:pt x="2937" y="5493"/>
                    <a:pt x="2937" y="5493"/>
                  </a:cubicBezTo>
                  <a:cubicBezTo>
                    <a:pt x="2923" y="5485"/>
                    <a:pt x="2922" y="5465"/>
                    <a:pt x="2922" y="5465"/>
                  </a:cubicBezTo>
                  <a:cubicBezTo>
                    <a:pt x="2922" y="5477"/>
                    <a:pt x="2906" y="5485"/>
                    <a:pt x="2894" y="5489"/>
                  </a:cubicBezTo>
                  <a:cubicBezTo>
                    <a:pt x="2885" y="5480"/>
                    <a:pt x="2884" y="5465"/>
                    <a:pt x="2884" y="5465"/>
                  </a:cubicBezTo>
                  <a:cubicBezTo>
                    <a:pt x="2884" y="5476"/>
                    <a:pt x="2870" y="5484"/>
                    <a:pt x="2859" y="5488"/>
                  </a:cubicBezTo>
                  <a:cubicBezTo>
                    <a:pt x="2851" y="5479"/>
                    <a:pt x="2849" y="5465"/>
                    <a:pt x="2849" y="5465"/>
                  </a:cubicBezTo>
                  <a:cubicBezTo>
                    <a:pt x="2849" y="5477"/>
                    <a:pt x="2834" y="5485"/>
                    <a:pt x="2822" y="5489"/>
                  </a:cubicBezTo>
                  <a:cubicBezTo>
                    <a:pt x="2813" y="5480"/>
                    <a:pt x="2812" y="5465"/>
                    <a:pt x="2812" y="5465"/>
                  </a:cubicBezTo>
                  <a:cubicBezTo>
                    <a:pt x="2812" y="5477"/>
                    <a:pt x="2796" y="5485"/>
                    <a:pt x="2784" y="5489"/>
                  </a:cubicBezTo>
                  <a:cubicBezTo>
                    <a:pt x="2775" y="5480"/>
                    <a:pt x="2774" y="5465"/>
                    <a:pt x="2774" y="5465"/>
                  </a:cubicBezTo>
                  <a:cubicBezTo>
                    <a:pt x="2774" y="5476"/>
                    <a:pt x="2759" y="5484"/>
                    <a:pt x="2748" y="5489"/>
                  </a:cubicBezTo>
                  <a:cubicBezTo>
                    <a:pt x="2739" y="5480"/>
                    <a:pt x="2738" y="5465"/>
                    <a:pt x="2738" y="5465"/>
                  </a:cubicBezTo>
                  <a:cubicBezTo>
                    <a:pt x="2738" y="5477"/>
                    <a:pt x="2722" y="5485"/>
                    <a:pt x="2711" y="5489"/>
                  </a:cubicBezTo>
                  <a:cubicBezTo>
                    <a:pt x="2702" y="5480"/>
                    <a:pt x="2701" y="5465"/>
                    <a:pt x="2701" y="5465"/>
                  </a:cubicBezTo>
                  <a:cubicBezTo>
                    <a:pt x="2701" y="5477"/>
                    <a:pt x="2685" y="5485"/>
                    <a:pt x="2673" y="5489"/>
                  </a:cubicBezTo>
                  <a:cubicBezTo>
                    <a:pt x="2664" y="5480"/>
                    <a:pt x="2663" y="5465"/>
                    <a:pt x="2663" y="5465"/>
                  </a:cubicBezTo>
                  <a:cubicBezTo>
                    <a:pt x="2663" y="5477"/>
                    <a:pt x="2648" y="5484"/>
                    <a:pt x="2636" y="5489"/>
                  </a:cubicBezTo>
                  <a:cubicBezTo>
                    <a:pt x="2627" y="5480"/>
                    <a:pt x="2626" y="5465"/>
                    <a:pt x="2626" y="5465"/>
                  </a:cubicBezTo>
                  <a:cubicBezTo>
                    <a:pt x="2626" y="5477"/>
                    <a:pt x="2611" y="5485"/>
                    <a:pt x="2599" y="5489"/>
                  </a:cubicBezTo>
                  <a:cubicBezTo>
                    <a:pt x="2590" y="5480"/>
                    <a:pt x="2589" y="5465"/>
                    <a:pt x="2589" y="5465"/>
                  </a:cubicBezTo>
                  <a:cubicBezTo>
                    <a:pt x="2589" y="5477"/>
                    <a:pt x="2573" y="5485"/>
                    <a:pt x="2561" y="5489"/>
                  </a:cubicBezTo>
                  <a:cubicBezTo>
                    <a:pt x="2552" y="5480"/>
                    <a:pt x="2551" y="5465"/>
                    <a:pt x="2551" y="5465"/>
                  </a:cubicBezTo>
                  <a:close/>
                  <a:moveTo>
                    <a:pt x="3502" y="5104"/>
                  </a:moveTo>
                  <a:cubicBezTo>
                    <a:pt x="3502" y="5189"/>
                    <a:pt x="3502" y="5189"/>
                    <a:pt x="3502" y="5189"/>
                  </a:cubicBezTo>
                  <a:cubicBezTo>
                    <a:pt x="3481" y="5189"/>
                    <a:pt x="3481" y="5189"/>
                    <a:pt x="3481" y="5189"/>
                  </a:cubicBezTo>
                  <a:cubicBezTo>
                    <a:pt x="3481" y="5105"/>
                    <a:pt x="3481" y="5105"/>
                    <a:pt x="3481" y="5105"/>
                  </a:cubicBezTo>
                  <a:cubicBezTo>
                    <a:pt x="3472" y="5103"/>
                    <a:pt x="3464" y="5099"/>
                    <a:pt x="3458" y="5092"/>
                  </a:cubicBezTo>
                  <a:cubicBezTo>
                    <a:pt x="3337" y="5148"/>
                    <a:pt x="3337" y="5148"/>
                    <a:pt x="3337" y="5148"/>
                  </a:cubicBezTo>
                  <a:cubicBezTo>
                    <a:pt x="3337" y="5150"/>
                    <a:pt x="3338" y="5153"/>
                    <a:pt x="3338" y="5156"/>
                  </a:cubicBezTo>
                  <a:cubicBezTo>
                    <a:pt x="3338" y="5170"/>
                    <a:pt x="3331" y="5182"/>
                    <a:pt x="3321" y="5189"/>
                  </a:cubicBezTo>
                  <a:cubicBezTo>
                    <a:pt x="3273" y="5189"/>
                    <a:pt x="3273" y="5189"/>
                    <a:pt x="3273" y="5189"/>
                  </a:cubicBezTo>
                  <a:cubicBezTo>
                    <a:pt x="3263" y="5182"/>
                    <a:pt x="3256" y="5170"/>
                    <a:pt x="3256" y="5156"/>
                  </a:cubicBezTo>
                  <a:cubicBezTo>
                    <a:pt x="3256" y="5153"/>
                    <a:pt x="3256" y="5150"/>
                    <a:pt x="3257" y="5147"/>
                  </a:cubicBezTo>
                  <a:cubicBezTo>
                    <a:pt x="3137" y="5092"/>
                    <a:pt x="3137" y="5092"/>
                    <a:pt x="3137" y="5092"/>
                  </a:cubicBezTo>
                  <a:cubicBezTo>
                    <a:pt x="3132" y="5097"/>
                    <a:pt x="3126" y="5102"/>
                    <a:pt x="3118" y="5104"/>
                  </a:cubicBezTo>
                  <a:cubicBezTo>
                    <a:pt x="3118" y="5189"/>
                    <a:pt x="3118" y="5189"/>
                    <a:pt x="3118" y="5189"/>
                  </a:cubicBezTo>
                  <a:cubicBezTo>
                    <a:pt x="3102" y="5189"/>
                    <a:pt x="3102" y="5189"/>
                    <a:pt x="3102" y="5189"/>
                  </a:cubicBezTo>
                  <a:cubicBezTo>
                    <a:pt x="3102" y="5025"/>
                    <a:pt x="3102" y="5025"/>
                    <a:pt x="3102" y="5025"/>
                  </a:cubicBezTo>
                  <a:cubicBezTo>
                    <a:pt x="3103" y="5025"/>
                    <a:pt x="3105" y="5025"/>
                    <a:pt x="3106" y="5025"/>
                  </a:cubicBezTo>
                  <a:cubicBezTo>
                    <a:pt x="3120" y="5025"/>
                    <a:pt x="3133" y="5032"/>
                    <a:pt x="3140" y="5043"/>
                  </a:cubicBezTo>
                  <a:cubicBezTo>
                    <a:pt x="3256" y="5004"/>
                    <a:pt x="3256" y="5004"/>
                    <a:pt x="3256" y="5004"/>
                  </a:cubicBezTo>
                  <a:cubicBezTo>
                    <a:pt x="3256" y="5003"/>
                    <a:pt x="3256" y="5001"/>
                    <a:pt x="3256" y="5000"/>
                  </a:cubicBezTo>
                  <a:cubicBezTo>
                    <a:pt x="3256" y="4977"/>
                    <a:pt x="3274" y="4959"/>
                    <a:pt x="3297" y="4959"/>
                  </a:cubicBezTo>
                  <a:cubicBezTo>
                    <a:pt x="3319" y="4959"/>
                    <a:pt x="3338" y="4977"/>
                    <a:pt x="3338" y="5000"/>
                  </a:cubicBezTo>
                  <a:cubicBezTo>
                    <a:pt x="3338" y="5001"/>
                    <a:pt x="3338" y="5002"/>
                    <a:pt x="3337" y="5004"/>
                  </a:cubicBezTo>
                  <a:cubicBezTo>
                    <a:pt x="3456" y="5043"/>
                    <a:pt x="3456" y="5043"/>
                    <a:pt x="3456" y="5043"/>
                  </a:cubicBezTo>
                  <a:cubicBezTo>
                    <a:pt x="3463" y="5032"/>
                    <a:pt x="3475" y="5025"/>
                    <a:pt x="3490" y="5025"/>
                  </a:cubicBezTo>
                  <a:cubicBezTo>
                    <a:pt x="3512" y="5025"/>
                    <a:pt x="3531" y="5043"/>
                    <a:pt x="3531" y="5065"/>
                  </a:cubicBezTo>
                  <a:cubicBezTo>
                    <a:pt x="3531" y="5084"/>
                    <a:pt x="3519" y="5099"/>
                    <a:pt x="3502" y="5104"/>
                  </a:cubicBezTo>
                  <a:close/>
                  <a:moveTo>
                    <a:pt x="3288" y="5040"/>
                  </a:moveTo>
                  <a:cubicBezTo>
                    <a:pt x="3278" y="5038"/>
                    <a:pt x="3270" y="5032"/>
                    <a:pt x="3264" y="5024"/>
                  </a:cubicBezTo>
                  <a:cubicBezTo>
                    <a:pt x="3147" y="5063"/>
                    <a:pt x="3147" y="5063"/>
                    <a:pt x="3147" y="5063"/>
                  </a:cubicBezTo>
                  <a:cubicBezTo>
                    <a:pt x="3147" y="5064"/>
                    <a:pt x="3147" y="5065"/>
                    <a:pt x="3147" y="5065"/>
                  </a:cubicBezTo>
                  <a:cubicBezTo>
                    <a:pt x="3147" y="5068"/>
                    <a:pt x="3146" y="5070"/>
                    <a:pt x="3146" y="5072"/>
                  </a:cubicBezTo>
                  <a:cubicBezTo>
                    <a:pt x="3267" y="5129"/>
                    <a:pt x="3267" y="5129"/>
                    <a:pt x="3267" y="5129"/>
                  </a:cubicBezTo>
                  <a:cubicBezTo>
                    <a:pt x="3272" y="5122"/>
                    <a:pt x="3280" y="5118"/>
                    <a:pt x="3288" y="5116"/>
                  </a:cubicBezTo>
                  <a:lnTo>
                    <a:pt x="3288" y="5040"/>
                  </a:lnTo>
                  <a:close/>
                  <a:moveTo>
                    <a:pt x="3449" y="5072"/>
                  </a:moveTo>
                  <a:cubicBezTo>
                    <a:pt x="3449" y="5070"/>
                    <a:pt x="3449" y="5068"/>
                    <a:pt x="3449" y="5065"/>
                  </a:cubicBezTo>
                  <a:cubicBezTo>
                    <a:pt x="3449" y="5065"/>
                    <a:pt x="3449" y="5064"/>
                    <a:pt x="3449" y="5063"/>
                  </a:cubicBezTo>
                  <a:cubicBezTo>
                    <a:pt x="3330" y="5024"/>
                    <a:pt x="3330" y="5024"/>
                    <a:pt x="3330" y="5024"/>
                  </a:cubicBezTo>
                  <a:cubicBezTo>
                    <a:pt x="3325" y="5031"/>
                    <a:pt x="3318" y="5036"/>
                    <a:pt x="3310" y="5039"/>
                  </a:cubicBezTo>
                  <a:cubicBezTo>
                    <a:pt x="3310" y="5117"/>
                    <a:pt x="3310" y="5117"/>
                    <a:pt x="3310" y="5117"/>
                  </a:cubicBezTo>
                  <a:cubicBezTo>
                    <a:pt x="3316" y="5119"/>
                    <a:pt x="3322" y="5123"/>
                    <a:pt x="3327" y="5129"/>
                  </a:cubicBezTo>
                  <a:lnTo>
                    <a:pt x="3449" y="5072"/>
                  </a:lnTo>
                  <a:close/>
                  <a:moveTo>
                    <a:pt x="3481" y="5189"/>
                  </a:moveTo>
                  <a:cubicBezTo>
                    <a:pt x="3502" y="5189"/>
                    <a:pt x="3502" y="5189"/>
                    <a:pt x="3502" y="5189"/>
                  </a:cubicBezTo>
                  <a:cubicBezTo>
                    <a:pt x="3502" y="5293"/>
                    <a:pt x="3502" y="5293"/>
                    <a:pt x="3502" y="5293"/>
                  </a:cubicBezTo>
                  <a:cubicBezTo>
                    <a:pt x="3519" y="5298"/>
                    <a:pt x="3531" y="5313"/>
                    <a:pt x="3531" y="5332"/>
                  </a:cubicBezTo>
                  <a:cubicBezTo>
                    <a:pt x="3531" y="5354"/>
                    <a:pt x="3512" y="5373"/>
                    <a:pt x="3490" y="5373"/>
                  </a:cubicBezTo>
                  <a:cubicBezTo>
                    <a:pt x="3473" y="5373"/>
                    <a:pt x="3458" y="5362"/>
                    <a:pt x="3452" y="5347"/>
                  </a:cubicBezTo>
                  <a:cubicBezTo>
                    <a:pt x="3332" y="5402"/>
                    <a:pt x="3332" y="5402"/>
                    <a:pt x="3332" y="5402"/>
                  </a:cubicBezTo>
                  <a:cubicBezTo>
                    <a:pt x="3336" y="5408"/>
                    <a:pt x="3338" y="5415"/>
                    <a:pt x="3338" y="5422"/>
                  </a:cubicBezTo>
                  <a:cubicBezTo>
                    <a:pt x="3338" y="5445"/>
                    <a:pt x="3319" y="5463"/>
                    <a:pt x="3297" y="5463"/>
                  </a:cubicBezTo>
                  <a:cubicBezTo>
                    <a:pt x="3274" y="5463"/>
                    <a:pt x="3256" y="5445"/>
                    <a:pt x="3256" y="5422"/>
                  </a:cubicBezTo>
                  <a:cubicBezTo>
                    <a:pt x="3256" y="5415"/>
                    <a:pt x="3258" y="5408"/>
                    <a:pt x="3261" y="5402"/>
                  </a:cubicBezTo>
                  <a:cubicBezTo>
                    <a:pt x="3144" y="5347"/>
                    <a:pt x="3144" y="5347"/>
                    <a:pt x="3144" y="5347"/>
                  </a:cubicBezTo>
                  <a:cubicBezTo>
                    <a:pt x="3137" y="5362"/>
                    <a:pt x="3123" y="5373"/>
                    <a:pt x="3106" y="5373"/>
                  </a:cubicBezTo>
                  <a:cubicBezTo>
                    <a:pt x="3083" y="5373"/>
                    <a:pt x="3065" y="5354"/>
                    <a:pt x="3065" y="5332"/>
                  </a:cubicBezTo>
                  <a:cubicBezTo>
                    <a:pt x="3065" y="5312"/>
                    <a:pt x="3079" y="5296"/>
                    <a:pt x="3097" y="5292"/>
                  </a:cubicBezTo>
                  <a:cubicBezTo>
                    <a:pt x="3097" y="5189"/>
                    <a:pt x="3097" y="5189"/>
                    <a:pt x="3097" y="5189"/>
                  </a:cubicBezTo>
                  <a:cubicBezTo>
                    <a:pt x="3102" y="5189"/>
                    <a:pt x="3102" y="5189"/>
                    <a:pt x="3102" y="5189"/>
                  </a:cubicBezTo>
                  <a:cubicBezTo>
                    <a:pt x="3118" y="5189"/>
                    <a:pt x="3118" y="5189"/>
                    <a:pt x="3118" y="5189"/>
                  </a:cubicBezTo>
                  <a:cubicBezTo>
                    <a:pt x="3118" y="5293"/>
                    <a:pt x="3118" y="5293"/>
                    <a:pt x="3118" y="5293"/>
                  </a:cubicBezTo>
                  <a:cubicBezTo>
                    <a:pt x="3123" y="5294"/>
                    <a:pt x="3126" y="5296"/>
                    <a:pt x="3130" y="5299"/>
                  </a:cubicBezTo>
                  <a:cubicBezTo>
                    <a:pt x="3288" y="5246"/>
                    <a:pt x="3288" y="5246"/>
                    <a:pt x="3288" y="5246"/>
                  </a:cubicBezTo>
                  <a:cubicBezTo>
                    <a:pt x="3288" y="5223"/>
                    <a:pt x="3288" y="5223"/>
                    <a:pt x="3288" y="5223"/>
                  </a:cubicBezTo>
                  <a:cubicBezTo>
                    <a:pt x="3288" y="5196"/>
                    <a:pt x="3288" y="5196"/>
                    <a:pt x="3288" y="5196"/>
                  </a:cubicBezTo>
                  <a:cubicBezTo>
                    <a:pt x="3283" y="5195"/>
                    <a:pt x="3278" y="5192"/>
                    <a:pt x="3273" y="5189"/>
                  </a:cubicBezTo>
                  <a:cubicBezTo>
                    <a:pt x="3321" y="5189"/>
                    <a:pt x="3321" y="5189"/>
                    <a:pt x="3321" y="5189"/>
                  </a:cubicBezTo>
                  <a:cubicBezTo>
                    <a:pt x="3318" y="5192"/>
                    <a:pt x="3314" y="5194"/>
                    <a:pt x="3310" y="5195"/>
                  </a:cubicBezTo>
                  <a:cubicBezTo>
                    <a:pt x="3310" y="5220"/>
                    <a:pt x="3310" y="5220"/>
                    <a:pt x="3310" y="5220"/>
                  </a:cubicBezTo>
                  <a:cubicBezTo>
                    <a:pt x="3310" y="5247"/>
                    <a:pt x="3310" y="5247"/>
                    <a:pt x="3310" y="5247"/>
                  </a:cubicBezTo>
                  <a:cubicBezTo>
                    <a:pt x="3465" y="5299"/>
                    <a:pt x="3465" y="5299"/>
                    <a:pt x="3465" y="5299"/>
                  </a:cubicBezTo>
                  <a:cubicBezTo>
                    <a:pt x="3470" y="5295"/>
                    <a:pt x="3475" y="5293"/>
                    <a:pt x="3481" y="5292"/>
                  </a:cubicBezTo>
                  <a:lnTo>
                    <a:pt x="3481" y="5189"/>
                  </a:lnTo>
                  <a:close/>
                  <a:moveTo>
                    <a:pt x="3288" y="5268"/>
                  </a:moveTo>
                  <a:cubicBezTo>
                    <a:pt x="3144" y="5317"/>
                    <a:pt x="3144" y="5317"/>
                    <a:pt x="3144" y="5317"/>
                  </a:cubicBezTo>
                  <a:cubicBezTo>
                    <a:pt x="3145" y="5319"/>
                    <a:pt x="3146" y="5322"/>
                    <a:pt x="3146" y="5325"/>
                  </a:cubicBezTo>
                  <a:cubicBezTo>
                    <a:pt x="3278" y="5386"/>
                    <a:pt x="3278" y="5386"/>
                    <a:pt x="3278" y="5386"/>
                  </a:cubicBezTo>
                  <a:cubicBezTo>
                    <a:pt x="3281" y="5384"/>
                    <a:pt x="3285" y="5383"/>
                    <a:pt x="3288" y="5382"/>
                  </a:cubicBezTo>
                  <a:lnTo>
                    <a:pt x="3288" y="5268"/>
                  </a:lnTo>
                  <a:close/>
                  <a:moveTo>
                    <a:pt x="3452" y="5317"/>
                  </a:moveTo>
                  <a:cubicBezTo>
                    <a:pt x="3310" y="5269"/>
                    <a:pt x="3310" y="5269"/>
                    <a:pt x="3310" y="5269"/>
                  </a:cubicBezTo>
                  <a:cubicBezTo>
                    <a:pt x="3310" y="5383"/>
                    <a:pt x="3310" y="5383"/>
                    <a:pt x="3310" y="5383"/>
                  </a:cubicBezTo>
                  <a:cubicBezTo>
                    <a:pt x="3312" y="5384"/>
                    <a:pt x="3314" y="5385"/>
                    <a:pt x="3316" y="5386"/>
                  </a:cubicBezTo>
                  <a:cubicBezTo>
                    <a:pt x="3449" y="5325"/>
                    <a:pt x="3449" y="5325"/>
                    <a:pt x="3449" y="5325"/>
                  </a:cubicBezTo>
                  <a:cubicBezTo>
                    <a:pt x="3450" y="5322"/>
                    <a:pt x="3451" y="5319"/>
                    <a:pt x="3452" y="5317"/>
                  </a:cubicBezTo>
                  <a:close/>
                  <a:moveTo>
                    <a:pt x="3102" y="5025"/>
                  </a:moveTo>
                  <a:cubicBezTo>
                    <a:pt x="3081" y="5027"/>
                    <a:pt x="3065" y="5044"/>
                    <a:pt x="3065" y="5065"/>
                  </a:cubicBezTo>
                  <a:cubicBezTo>
                    <a:pt x="3065" y="5085"/>
                    <a:pt x="3079" y="5101"/>
                    <a:pt x="3097" y="5105"/>
                  </a:cubicBezTo>
                  <a:cubicBezTo>
                    <a:pt x="3097" y="5189"/>
                    <a:pt x="3097" y="5189"/>
                    <a:pt x="3097" y="5189"/>
                  </a:cubicBezTo>
                  <a:cubicBezTo>
                    <a:pt x="3102" y="5189"/>
                    <a:pt x="3102" y="5189"/>
                    <a:pt x="3102" y="5189"/>
                  </a:cubicBezTo>
                  <a:lnTo>
                    <a:pt x="3102" y="5025"/>
                  </a:lnTo>
                  <a:close/>
                  <a:moveTo>
                    <a:pt x="3679" y="7315"/>
                  </a:moveTo>
                  <a:cubicBezTo>
                    <a:pt x="3640" y="7279"/>
                    <a:pt x="3578" y="7282"/>
                    <a:pt x="3542" y="7321"/>
                  </a:cubicBezTo>
                  <a:cubicBezTo>
                    <a:pt x="3458" y="7413"/>
                    <a:pt x="3458" y="7413"/>
                    <a:pt x="3458" y="7413"/>
                  </a:cubicBezTo>
                  <a:cubicBezTo>
                    <a:pt x="3501" y="7413"/>
                    <a:pt x="3501" y="7413"/>
                    <a:pt x="3501" y="7413"/>
                  </a:cubicBezTo>
                  <a:cubicBezTo>
                    <a:pt x="3519" y="7393"/>
                    <a:pt x="3548" y="7362"/>
                    <a:pt x="3566" y="7343"/>
                  </a:cubicBezTo>
                  <a:cubicBezTo>
                    <a:pt x="3578" y="7330"/>
                    <a:pt x="3593" y="7323"/>
                    <a:pt x="3611" y="7322"/>
                  </a:cubicBezTo>
                  <a:cubicBezTo>
                    <a:pt x="3628" y="7321"/>
                    <a:pt x="3645" y="7327"/>
                    <a:pt x="3657" y="7339"/>
                  </a:cubicBezTo>
                  <a:cubicBezTo>
                    <a:pt x="3669" y="7350"/>
                    <a:pt x="3676" y="7364"/>
                    <a:pt x="3678" y="7380"/>
                  </a:cubicBezTo>
                  <a:cubicBezTo>
                    <a:pt x="3679" y="7392"/>
                    <a:pt x="3677" y="7403"/>
                    <a:pt x="3672" y="7413"/>
                  </a:cubicBezTo>
                  <a:cubicBezTo>
                    <a:pt x="3706" y="7413"/>
                    <a:pt x="3706" y="7413"/>
                    <a:pt x="3706" y="7413"/>
                  </a:cubicBezTo>
                  <a:cubicBezTo>
                    <a:pt x="3716" y="7379"/>
                    <a:pt x="3707" y="7341"/>
                    <a:pt x="3679" y="7315"/>
                  </a:cubicBezTo>
                  <a:close/>
                  <a:moveTo>
                    <a:pt x="3763" y="6463"/>
                  </a:moveTo>
                  <a:cubicBezTo>
                    <a:pt x="3448" y="6463"/>
                    <a:pt x="3448" y="6463"/>
                    <a:pt x="3448" y="6463"/>
                  </a:cubicBezTo>
                  <a:cubicBezTo>
                    <a:pt x="3420" y="6463"/>
                    <a:pt x="3397" y="6440"/>
                    <a:pt x="3397" y="6411"/>
                  </a:cubicBezTo>
                  <a:cubicBezTo>
                    <a:pt x="3397" y="6405"/>
                    <a:pt x="3397" y="6405"/>
                    <a:pt x="3397" y="6405"/>
                  </a:cubicBezTo>
                  <a:cubicBezTo>
                    <a:pt x="3397" y="6376"/>
                    <a:pt x="3420" y="6353"/>
                    <a:pt x="3448" y="6353"/>
                  </a:cubicBezTo>
                  <a:cubicBezTo>
                    <a:pt x="3540" y="6353"/>
                    <a:pt x="3540" y="6353"/>
                    <a:pt x="3540" y="6353"/>
                  </a:cubicBezTo>
                  <a:cubicBezTo>
                    <a:pt x="3540" y="6304"/>
                    <a:pt x="3540" y="6304"/>
                    <a:pt x="3540" y="6304"/>
                  </a:cubicBezTo>
                  <a:cubicBezTo>
                    <a:pt x="3334" y="6304"/>
                    <a:pt x="3334" y="6304"/>
                    <a:pt x="3334" y="6304"/>
                  </a:cubicBezTo>
                  <a:cubicBezTo>
                    <a:pt x="3306" y="6304"/>
                    <a:pt x="3283" y="6281"/>
                    <a:pt x="3283" y="6252"/>
                  </a:cubicBezTo>
                  <a:cubicBezTo>
                    <a:pt x="3283" y="5982"/>
                    <a:pt x="3283" y="5982"/>
                    <a:pt x="3283" y="5982"/>
                  </a:cubicBezTo>
                  <a:cubicBezTo>
                    <a:pt x="3283" y="5954"/>
                    <a:pt x="3306" y="5931"/>
                    <a:pt x="3334" y="5931"/>
                  </a:cubicBezTo>
                  <a:cubicBezTo>
                    <a:pt x="3875" y="5931"/>
                    <a:pt x="3875" y="5931"/>
                    <a:pt x="3875" y="5931"/>
                  </a:cubicBezTo>
                  <a:cubicBezTo>
                    <a:pt x="3903" y="5931"/>
                    <a:pt x="3926" y="5954"/>
                    <a:pt x="3926" y="5982"/>
                  </a:cubicBezTo>
                  <a:cubicBezTo>
                    <a:pt x="3926" y="6252"/>
                    <a:pt x="3926" y="6252"/>
                    <a:pt x="3926" y="6252"/>
                  </a:cubicBezTo>
                  <a:cubicBezTo>
                    <a:pt x="3926" y="6281"/>
                    <a:pt x="3903" y="6304"/>
                    <a:pt x="3875" y="6304"/>
                  </a:cubicBezTo>
                  <a:cubicBezTo>
                    <a:pt x="3667" y="6304"/>
                    <a:pt x="3667" y="6304"/>
                    <a:pt x="3667" y="6304"/>
                  </a:cubicBezTo>
                  <a:cubicBezTo>
                    <a:pt x="3667" y="6353"/>
                    <a:pt x="3667" y="6353"/>
                    <a:pt x="3667" y="6353"/>
                  </a:cubicBezTo>
                  <a:cubicBezTo>
                    <a:pt x="3763" y="6353"/>
                    <a:pt x="3763" y="6353"/>
                    <a:pt x="3763" y="6353"/>
                  </a:cubicBezTo>
                  <a:cubicBezTo>
                    <a:pt x="3792" y="6353"/>
                    <a:pt x="3815" y="6376"/>
                    <a:pt x="3815" y="6405"/>
                  </a:cubicBezTo>
                  <a:cubicBezTo>
                    <a:pt x="3815" y="6411"/>
                    <a:pt x="3815" y="6411"/>
                    <a:pt x="3815" y="6411"/>
                  </a:cubicBezTo>
                  <a:cubicBezTo>
                    <a:pt x="3815" y="6440"/>
                    <a:pt x="3792" y="6463"/>
                    <a:pt x="3763" y="6463"/>
                  </a:cubicBezTo>
                  <a:close/>
                  <a:moveTo>
                    <a:pt x="3846" y="6269"/>
                  </a:moveTo>
                  <a:cubicBezTo>
                    <a:pt x="3869" y="6269"/>
                    <a:pt x="3888" y="6250"/>
                    <a:pt x="3888" y="6227"/>
                  </a:cubicBezTo>
                  <a:cubicBezTo>
                    <a:pt x="3888" y="6007"/>
                    <a:pt x="3888" y="6007"/>
                    <a:pt x="3888" y="6007"/>
                  </a:cubicBezTo>
                  <a:cubicBezTo>
                    <a:pt x="3888" y="5984"/>
                    <a:pt x="3869" y="5965"/>
                    <a:pt x="3846" y="5965"/>
                  </a:cubicBezTo>
                  <a:cubicBezTo>
                    <a:pt x="3363" y="5965"/>
                    <a:pt x="3363" y="5965"/>
                    <a:pt x="3363" y="5965"/>
                  </a:cubicBezTo>
                  <a:cubicBezTo>
                    <a:pt x="3340" y="5965"/>
                    <a:pt x="3321" y="5984"/>
                    <a:pt x="3321" y="6007"/>
                  </a:cubicBezTo>
                  <a:cubicBezTo>
                    <a:pt x="3321" y="6227"/>
                    <a:pt x="3321" y="6227"/>
                    <a:pt x="3321" y="6227"/>
                  </a:cubicBezTo>
                  <a:cubicBezTo>
                    <a:pt x="3321" y="6250"/>
                    <a:pt x="3340" y="6269"/>
                    <a:pt x="3363" y="6269"/>
                  </a:cubicBezTo>
                  <a:lnTo>
                    <a:pt x="3846" y="6269"/>
                  </a:lnTo>
                  <a:close/>
                  <a:moveTo>
                    <a:pt x="3677" y="6400"/>
                  </a:moveTo>
                  <a:cubicBezTo>
                    <a:pt x="3764" y="6400"/>
                    <a:pt x="3764" y="6400"/>
                    <a:pt x="3764" y="6400"/>
                  </a:cubicBezTo>
                  <a:cubicBezTo>
                    <a:pt x="3770" y="6400"/>
                    <a:pt x="3774" y="6395"/>
                    <a:pt x="3774" y="6390"/>
                  </a:cubicBezTo>
                  <a:cubicBezTo>
                    <a:pt x="3774" y="6385"/>
                    <a:pt x="3770" y="6380"/>
                    <a:pt x="3764" y="6380"/>
                  </a:cubicBezTo>
                  <a:cubicBezTo>
                    <a:pt x="3677" y="6380"/>
                    <a:pt x="3677" y="6380"/>
                    <a:pt x="3677" y="6380"/>
                  </a:cubicBezTo>
                  <a:cubicBezTo>
                    <a:pt x="3672" y="6380"/>
                    <a:pt x="3668" y="6385"/>
                    <a:pt x="3668" y="6390"/>
                  </a:cubicBezTo>
                  <a:cubicBezTo>
                    <a:pt x="3668" y="6395"/>
                    <a:pt x="3672" y="6400"/>
                    <a:pt x="3677" y="6400"/>
                  </a:cubicBezTo>
                  <a:close/>
                  <a:moveTo>
                    <a:pt x="3994" y="4861"/>
                  </a:moveTo>
                  <a:cubicBezTo>
                    <a:pt x="3985" y="4861"/>
                    <a:pt x="3977" y="4864"/>
                    <a:pt x="3971" y="4870"/>
                  </a:cubicBezTo>
                  <a:cubicBezTo>
                    <a:pt x="3952" y="4849"/>
                    <a:pt x="3952" y="4849"/>
                    <a:pt x="3952" y="4849"/>
                  </a:cubicBezTo>
                  <a:cubicBezTo>
                    <a:pt x="3965" y="4833"/>
                    <a:pt x="3972" y="4813"/>
                    <a:pt x="3972" y="4792"/>
                  </a:cubicBezTo>
                  <a:cubicBezTo>
                    <a:pt x="3972" y="4758"/>
                    <a:pt x="3954" y="4728"/>
                    <a:pt x="3926" y="4712"/>
                  </a:cubicBezTo>
                  <a:cubicBezTo>
                    <a:pt x="3949" y="4672"/>
                    <a:pt x="3949" y="4672"/>
                    <a:pt x="3949" y="4672"/>
                  </a:cubicBezTo>
                  <a:cubicBezTo>
                    <a:pt x="3952" y="4673"/>
                    <a:pt x="3954" y="4673"/>
                    <a:pt x="3957" y="4673"/>
                  </a:cubicBezTo>
                  <a:cubicBezTo>
                    <a:pt x="3971" y="4673"/>
                    <a:pt x="3983" y="4662"/>
                    <a:pt x="3983" y="4648"/>
                  </a:cubicBezTo>
                  <a:cubicBezTo>
                    <a:pt x="3983" y="4634"/>
                    <a:pt x="3971" y="4622"/>
                    <a:pt x="3957" y="4622"/>
                  </a:cubicBezTo>
                  <a:cubicBezTo>
                    <a:pt x="3943" y="4622"/>
                    <a:pt x="3932" y="4634"/>
                    <a:pt x="3932" y="4648"/>
                  </a:cubicBezTo>
                  <a:cubicBezTo>
                    <a:pt x="3932" y="4655"/>
                    <a:pt x="3935" y="4662"/>
                    <a:pt x="3941" y="4667"/>
                  </a:cubicBezTo>
                  <a:cubicBezTo>
                    <a:pt x="3918" y="4707"/>
                    <a:pt x="3918" y="4707"/>
                    <a:pt x="3918" y="4707"/>
                  </a:cubicBezTo>
                  <a:cubicBezTo>
                    <a:pt x="3906" y="4702"/>
                    <a:pt x="3893" y="4699"/>
                    <a:pt x="3879" y="4699"/>
                  </a:cubicBezTo>
                  <a:cubicBezTo>
                    <a:pt x="3857" y="4699"/>
                    <a:pt x="3838" y="4706"/>
                    <a:pt x="3822" y="4718"/>
                  </a:cubicBezTo>
                  <a:cubicBezTo>
                    <a:pt x="3801" y="4691"/>
                    <a:pt x="3801" y="4691"/>
                    <a:pt x="3801" y="4691"/>
                  </a:cubicBezTo>
                  <a:cubicBezTo>
                    <a:pt x="3806" y="4685"/>
                    <a:pt x="3809" y="4677"/>
                    <a:pt x="3809" y="4669"/>
                  </a:cubicBezTo>
                  <a:cubicBezTo>
                    <a:pt x="3809" y="4649"/>
                    <a:pt x="3793" y="4632"/>
                    <a:pt x="3773" y="4632"/>
                  </a:cubicBezTo>
                  <a:cubicBezTo>
                    <a:pt x="3753" y="4632"/>
                    <a:pt x="3736" y="4649"/>
                    <a:pt x="3736" y="4669"/>
                  </a:cubicBezTo>
                  <a:cubicBezTo>
                    <a:pt x="3736" y="4689"/>
                    <a:pt x="3753" y="4705"/>
                    <a:pt x="3773" y="4705"/>
                  </a:cubicBezTo>
                  <a:cubicBezTo>
                    <a:pt x="3781" y="4705"/>
                    <a:pt x="3788" y="4702"/>
                    <a:pt x="3794" y="4698"/>
                  </a:cubicBezTo>
                  <a:cubicBezTo>
                    <a:pt x="3815" y="4724"/>
                    <a:pt x="3815" y="4724"/>
                    <a:pt x="3815" y="4724"/>
                  </a:cubicBezTo>
                  <a:cubicBezTo>
                    <a:pt x="3797" y="4741"/>
                    <a:pt x="3786" y="4765"/>
                    <a:pt x="3786" y="4792"/>
                  </a:cubicBezTo>
                  <a:cubicBezTo>
                    <a:pt x="3786" y="4792"/>
                    <a:pt x="3786" y="4793"/>
                    <a:pt x="3786" y="4793"/>
                  </a:cubicBezTo>
                  <a:cubicBezTo>
                    <a:pt x="3763" y="4793"/>
                    <a:pt x="3763" y="4793"/>
                    <a:pt x="3763" y="4793"/>
                  </a:cubicBezTo>
                  <a:cubicBezTo>
                    <a:pt x="3759" y="4781"/>
                    <a:pt x="3748" y="4771"/>
                    <a:pt x="3734" y="4771"/>
                  </a:cubicBezTo>
                  <a:cubicBezTo>
                    <a:pt x="3718" y="4771"/>
                    <a:pt x="3704" y="4785"/>
                    <a:pt x="3704" y="4801"/>
                  </a:cubicBezTo>
                  <a:cubicBezTo>
                    <a:pt x="3704" y="4818"/>
                    <a:pt x="3718" y="4831"/>
                    <a:pt x="3734" y="4831"/>
                  </a:cubicBezTo>
                  <a:cubicBezTo>
                    <a:pt x="3750" y="4831"/>
                    <a:pt x="3764" y="4818"/>
                    <a:pt x="3764" y="4802"/>
                  </a:cubicBezTo>
                  <a:cubicBezTo>
                    <a:pt x="3786" y="4802"/>
                    <a:pt x="3786" y="4802"/>
                    <a:pt x="3786" y="4802"/>
                  </a:cubicBezTo>
                  <a:cubicBezTo>
                    <a:pt x="3790" y="4837"/>
                    <a:pt x="3813" y="4866"/>
                    <a:pt x="3845" y="4878"/>
                  </a:cubicBezTo>
                  <a:cubicBezTo>
                    <a:pt x="3837" y="4894"/>
                    <a:pt x="3837" y="4894"/>
                    <a:pt x="3837" y="4894"/>
                  </a:cubicBezTo>
                  <a:cubicBezTo>
                    <a:pt x="3832" y="4892"/>
                    <a:pt x="3827" y="4891"/>
                    <a:pt x="3821" y="4891"/>
                  </a:cubicBezTo>
                  <a:cubicBezTo>
                    <a:pt x="3798" y="4891"/>
                    <a:pt x="3779" y="4911"/>
                    <a:pt x="3779" y="4934"/>
                  </a:cubicBezTo>
                  <a:cubicBezTo>
                    <a:pt x="3779" y="4958"/>
                    <a:pt x="3798" y="4977"/>
                    <a:pt x="3821" y="4977"/>
                  </a:cubicBezTo>
                  <a:cubicBezTo>
                    <a:pt x="3845" y="4977"/>
                    <a:pt x="3864" y="4958"/>
                    <a:pt x="3864" y="4934"/>
                  </a:cubicBezTo>
                  <a:cubicBezTo>
                    <a:pt x="3864" y="4919"/>
                    <a:pt x="3857" y="4906"/>
                    <a:pt x="3845" y="4898"/>
                  </a:cubicBezTo>
                  <a:cubicBezTo>
                    <a:pt x="3853" y="4881"/>
                    <a:pt x="3853" y="4881"/>
                    <a:pt x="3853" y="4881"/>
                  </a:cubicBezTo>
                  <a:cubicBezTo>
                    <a:pt x="3862" y="4884"/>
                    <a:pt x="3870" y="4885"/>
                    <a:pt x="3879" y="4885"/>
                  </a:cubicBezTo>
                  <a:cubicBezTo>
                    <a:pt x="3906" y="4885"/>
                    <a:pt x="3930" y="4874"/>
                    <a:pt x="3947" y="4856"/>
                  </a:cubicBezTo>
                  <a:cubicBezTo>
                    <a:pt x="3965" y="4876"/>
                    <a:pt x="3965" y="4876"/>
                    <a:pt x="3965" y="4876"/>
                  </a:cubicBezTo>
                  <a:cubicBezTo>
                    <a:pt x="3962" y="4882"/>
                    <a:pt x="3960" y="4888"/>
                    <a:pt x="3960" y="4895"/>
                  </a:cubicBezTo>
                  <a:cubicBezTo>
                    <a:pt x="3960" y="4914"/>
                    <a:pt x="3975" y="4929"/>
                    <a:pt x="3994" y="4929"/>
                  </a:cubicBezTo>
                  <a:cubicBezTo>
                    <a:pt x="4013" y="4929"/>
                    <a:pt x="4028" y="4914"/>
                    <a:pt x="4028" y="4895"/>
                  </a:cubicBezTo>
                  <a:cubicBezTo>
                    <a:pt x="4028" y="4876"/>
                    <a:pt x="4013" y="4861"/>
                    <a:pt x="3994" y="4861"/>
                  </a:cubicBezTo>
                  <a:close/>
                  <a:moveTo>
                    <a:pt x="518" y="4528"/>
                  </a:moveTo>
                  <a:cubicBezTo>
                    <a:pt x="517" y="4522"/>
                    <a:pt x="498" y="4387"/>
                    <a:pt x="577" y="4312"/>
                  </a:cubicBezTo>
                  <a:cubicBezTo>
                    <a:pt x="624" y="4268"/>
                    <a:pt x="694" y="4255"/>
                    <a:pt x="786" y="4274"/>
                  </a:cubicBezTo>
                  <a:cubicBezTo>
                    <a:pt x="825" y="4282"/>
                    <a:pt x="876" y="4310"/>
                    <a:pt x="901" y="4366"/>
                  </a:cubicBezTo>
                  <a:cubicBezTo>
                    <a:pt x="932" y="4433"/>
                    <a:pt x="919" y="4520"/>
                    <a:pt x="863" y="4623"/>
                  </a:cubicBezTo>
                  <a:cubicBezTo>
                    <a:pt x="851" y="4645"/>
                    <a:pt x="846" y="4664"/>
                    <a:pt x="841" y="4685"/>
                  </a:cubicBezTo>
                  <a:cubicBezTo>
                    <a:pt x="834" y="4712"/>
                    <a:pt x="827" y="4742"/>
                    <a:pt x="805" y="4786"/>
                  </a:cubicBezTo>
                  <a:cubicBezTo>
                    <a:pt x="788" y="4819"/>
                    <a:pt x="743" y="4842"/>
                    <a:pt x="692" y="4842"/>
                  </a:cubicBezTo>
                  <a:cubicBezTo>
                    <a:pt x="691" y="4842"/>
                    <a:pt x="691" y="4842"/>
                    <a:pt x="691" y="4842"/>
                  </a:cubicBezTo>
                  <a:cubicBezTo>
                    <a:pt x="688" y="4842"/>
                    <a:pt x="684" y="4841"/>
                    <a:pt x="681" y="4841"/>
                  </a:cubicBezTo>
                  <a:cubicBezTo>
                    <a:pt x="628" y="4838"/>
                    <a:pt x="590" y="4811"/>
                    <a:pt x="574" y="4767"/>
                  </a:cubicBezTo>
                  <a:cubicBezTo>
                    <a:pt x="568" y="4756"/>
                    <a:pt x="517" y="4664"/>
                    <a:pt x="550" y="4619"/>
                  </a:cubicBezTo>
                  <a:cubicBezTo>
                    <a:pt x="566" y="4599"/>
                    <a:pt x="593" y="4593"/>
                    <a:pt x="632" y="4601"/>
                  </a:cubicBezTo>
                  <a:cubicBezTo>
                    <a:pt x="654" y="4606"/>
                    <a:pt x="660" y="4631"/>
                    <a:pt x="667" y="4657"/>
                  </a:cubicBezTo>
                  <a:cubicBezTo>
                    <a:pt x="669" y="4664"/>
                    <a:pt x="675" y="4685"/>
                    <a:pt x="679" y="4691"/>
                  </a:cubicBezTo>
                  <a:cubicBezTo>
                    <a:pt x="680" y="4691"/>
                    <a:pt x="680" y="4691"/>
                    <a:pt x="680" y="4691"/>
                  </a:cubicBezTo>
                  <a:cubicBezTo>
                    <a:pt x="691" y="4691"/>
                    <a:pt x="697" y="4689"/>
                    <a:pt x="699" y="4686"/>
                  </a:cubicBezTo>
                  <a:cubicBezTo>
                    <a:pt x="699" y="4686"/>
                    <a:pt x="705" y="4674"/>
                    <a:pt x="678" y="4633"/>
                  </a:cubicBezTo>
                  <a:cubicBezTo>
                    <a:pt x="672" y="4624"/>
                    <a:pt x="674" y="4613"/>
                    <a:pt x="681" y="4606"/>
                  </a:cubicBezTo>
                  <a:cubicBezTo>
                    <a:pt x="699" y="4591"/>
                    <a:pt x="732" y="4552"/>
                    <a:pt x="721" y="4529"/>
                  </a:cubicBezTo>
                  <a:cubicBezTo>
                    <a:pt x="718" y="4524"/>
                    <a:pt x="707" y="4514"/>
                    <a:pt x="694" y="4514"/>
                  </a:cubicBezTo>
                  <a:cubicBezTo>
                    <a:pt x="677" y="4515"/>
                    <a:pt x="665" y="4533"/>
                    <a:pt x="658" y="4549"/>
                  </a:cubicBezTo>
                  <a:cubicBezTo>
                    <a:pt x="654" y="4556"/>
                    <a:pt x="647" y="4561"/>
                    <a:pt x="639" y="4561"/>
                  </a:cubicBezTo>
                  <a:cubicBezTo>
                    <a:pt x="631" y="4561"/>
                    <a:pt x="624" y="4556"/>
                    <a:pt x="620" y="4549"/>
                  </a:cubicBezTo>
                  <a:cubicBezTo>
                    <a:pt x="619" y="4546"/>
                    <a:pt x="583" y="4467"/>
                    <a:pt x="609" y="4407"/>
                  </a:cubicBezTo>
                  <a:cubicBezTo>
                    <a:pt x="621" y="4381"/>
                    <a:pt x="641" y="4363"/>
                    <a:pt x="671" y="4353"/>
                  </a:cubicBezTo>
                  <a:cubicBezTo>
                    <a:pt x="679" y="4351"/>
                    <a:pt x="695" y="4348"/>
                    <a:pt x="713" y="4348"/>
                  </a:cubicBezTo>
                  <a:cubicBezTo>
                    <a:pt x="738" y="4348"/>
                    <a:pt x="774" y="4353"/>
                    <a:pt x="801" y="4379"/>
                  </a:cubicBezTo>
                  <a:cubicBezTo>
                    <a:pt x="835" y="4410"/>
                    <a:pt x="844" y="4461"/>
                    <a:pt x="828" y="4529"/>
                  </a:cubicBezTo>
                  <a:cubicBezTo>
                    <a:pt x="825" y="4540"/>
                    <a:pt x="813" y="4547"/>
                    <a:pt x="803" y="4544"/>
                  </a:cubicBezTo>
                  <a:cubicBezTo>
                    <a:pt x="792" y="4541"/>
                    <a:pt x="785" y="4530"/>
                    <a:pt x="787" y="4519"/>
                  </a:cubicBezTo>
                  <a:cubicBezTo>
                    <a:pt x="800" y="4466"/>
                    <a:pt x="795" y="4429"/>
                    <a:pt x="773" y="4409"/>
                  </a:cubicBezTo>
                  <a:cubicBezTo>
                    <a:pt x="755" y="4392"/>
                    <a:pt x="727" y="4389"/>
                    <a:pt x="712" y="4389"/>
                  </a:cubicBezTo>
                  <a:cubicBezTo>
                    <a:pt x="700" y="4389"/>
                    <a:pt x="689" y="4391"/>
                    <a:pt x="684" y="4393"/>
                  </a:cubicBezTo>
                  <a:cubicBezTo>
                    <a:pt x="665" y="4398"/>
                    <a:pt x="653" y="4408"/>
                    <a:pt x="647" y="4423"/>
                  </a:cubicBezTo>
                  <a:cubicBezTo>
                    <a:pt x="637" y="4445"/>
                    <a:pt x="640" y="4473"/>
                    <a:pt x="646" y="4494"/>
                  </a:cubicBezTo>
                  <a:cubicBezTo>
                    <a:pt x="663" y="4478"/>
                    <a:pt x="680" y="4473"/>
                    <a:pt x="693" y="4473"/>
                  </a:cubicBezTo>
                  <a:cubicBezTo>
                    <a:pt x="724" y="4473"/>
                    <a:pt x="749" y="4493"/>
                    <a:pt x="758" y="4511"/>
                  </a:cubicBezTo>
                  <a:cubicBezTo>
                    <a:pt x="779" y="4555"/>
                    <a:pt x="743" y="4602"/>
                    <a:pt x="721" y="4625"/>
                  </a:cubicBezTo>
                  <a:cubicBezTo>
                    <a:pt x="742" y="4660"/>
                    <a:pt x="746" y="4687"/>
                    <a:pt x="734" y="4707"/>
                  </a:cubicBezTo>
                  <a:cubicBezTo>
                    <a:pt x="718" y="4735"/>
                    <a:pt x="680" y="4733"/>
                    <a:pt x="676" y="4732"/>
                  </a:cubicBezTo>
                  <a:cubicBezTo>
                    <a:pt x="676" y="4733"/>
                    <a:pt x="676" y="4733"/>
                    <a:pt x="675" y="4733"/>
                  </a:cubicBezTo>
                  <a:cubicBezTo>
                    <a:pt x="645" y="4733"/>
                    <a:pt x="635" y="4695"/>
                    <a:pt x="628" y="4667"/>
                  </a:cubicBezTo>
                  <a:cubicBezTo>
                    <a:pt x="626" y="4662"/>
                    <a:pt x="622" y="4647"/>
                    <a:pt x="619" y="4641"/>
                  </a:cubicBezTo>
                  <a:cubicBezTo>
                    <a:pt x="612" y="4639"/>
                    <a:pt x="606" y="4639"/>
                    <a:pt x="601" y="4639"/>
                  </a:cubicBezTo>
                  <a:cubicBezTo>
                    <a:pt x="595" y="4639"/>
                    <a:pt x="587" y="4640"/>
                    <a:pt x="583" y="4644"/>
                  </a:cubicBezTo>
                  <a:cubicBezTo>
                    <a:pt x="573" y="4658"/>
                    <a:pt x="589" y="4711"/>
                    <a:pt x="611" y="4749"/>
                  </a:cubicBezTo>
                  <a:cubicBezTo>
                    <a:pt x="612" y="4751"/>
                    <a:pt x="612" y="4751"/>
                    <a:pt x="612" y="4751"/>
                  </a:cubicBezTo>
                  <a:cubicBezTo>
                    <a:pt x="626" y="4792"/>
                    <a:pt x="667" y="4799"/>
                    <a:pt x="684" y="4800"/>
                  </a:cubicBezTo>
                  <a:cubicBezTo>
                    <a:pt x="721" y="4803"/>
                    <a:pt x="758" y="4788"/>
                    <a:pt x="768" y="4768"/>
                  </a:cubicBezTo>
                  <a:cubicBezTo>
                    <a:pt x="788" y="4728"/>
                    <a:pt x="795" y="4700"/>
                    <a:pt x="801" y="4676"/>
                  </a:cubicBezTo>
                  <a:cubicBezTo>
                    <a:pt x="806" y="4653"/>
                    <a:pt x="812" y="4630"/>
                    <a:pt x="827" y="4603"/>
                  </a:cubicBezTo>
                  <a:cubicBezTo>
                    <a:pt x="876" y="4513"/>
                    <a:pt x="889" y="4437"/>
                    <a:pt x="864" y="4383"/>
                  </a:cubicBezTo>
                  <a:cubicBezTo>
                    <a:pt x="845" y="4341"/>
                    <a:pt x="807" y="4320"/>
                    <a:pt x="777" y="4314"/>
                  </a:cubicBezTo>
                  <a:cubicBezTo>
                    <a:pt x="700" y="4298"/>
                    <a:pt x="642" y="4307"/>
                    <a:pt x="605" y="4342"/>
                  </a:cubicBezTo>
                  <a:cubicBezTo>
                    <a:pt x="542" y="4402"/>
                    <a:pt x="559" y="4521"/>
                    <a:pt x="559" y="4522"/>
                  </a:cubicBezTo>
                  <a:cubicBezTo>
                    <a:pt x="561" y="4533"/>
                    <a:pt x="553" y="4544"/>
                    <a:pt x="542" y="4545"/>
                  </a:cubicBezTo>
                  <a:cubicBezTo>
                    <a:pt x="541" y="4545"/>
                    <a:pt x="540" y="4546"/>
                    <a:pt x="539" y="4546"/>
                  </a:cubicBezTo>
                  <a:cubicBezTo>
                    <a:pt x="529" y="4546"/>
                    <a:pt x="520" y="4538"/>
                    <a:pt x="518" y="4528"/>
                  </a:cubicBezTo>
                  <a:close/>
                  <a:moveTo>
                    <a:pt x="691" y="4831"/>
                  </a:moveTo>
                  <a:cubicBezTo>
                    <a:pt x="691" y="4831"/>
                    <a:pt x="691" y="4831"/>
                    <a:pt x="691" y="4831"/>
                  </a:cubicBezTo>
                  <a:cubicBezTo>
                    <a:pt x="691" y="4831"/>
                    <a:pt x="691" y="4831"/>
                    <a:pt x="691" y="4831"/>
                  </a:cubicBezTo>
                  <a:close/>
                  <a:moveTo>
                    <a:pt x="1864" y="6984"/>
                  </a:moveTo>
                  <a:cubicBezTo>
                    <a:pt x="1893" y="7021"/>
                    <a:pt x="1904" y="7060"/>
                    <a:pt x="1893" y="7093"/>
                  </a:cubicBezTo>
                  <a:cubicBezTo>
                    <a:pt x="1881" y="7127"/>
                    <a:pt x="1848" y="7148"/>
                    <a:pt x="1807" y="7148"/>
                  </a:cubicBezTo>
                  <a:cubicBezTo>
                    <a:pt x="1807" y="7148"/>
                    <a:pt x="1807" y="7148"/>
                    <a:pt x="1807" y="7148"/>
                  </a:cubicBezTo>
                  <a:cubicBezTo>
                    <a:pt x="1438" y="7148"/>
                    <a:pt x="1438" y="7148"/>
                    <a:pt x="1438" y="7148"/>
                  </a:cubicBezTo>
                  <a:cubicBezTo>
                    <a:pt x="1437" y="7148"/>
                    <a:pt x="1435" y="7148"/>
                    <a:pt x="1433" y="7148"/>
                  </a:cubicBezTo>
                  <a:cubicBezTo>
                    <a:pt x="1397" y="7148"/>
                    <a:pt x="1367" y="7129"/>
                    <a:pt x="1355" y="7098"/>
                  </a:cubicBezTo>
                  <a:cubicBezTo>
                    <a:pt x="1342" y="7067"/>
                    <a:pt x="1347" y="7028"/>
                    <a:pt x="1369" y="6992"/>
                  </a:cubicBezTo>
                  <a:cubicBezTo>
                    <a:pt x="1527" y="6755"/>
                    <a:pt x="1527" y="6755"/>
                    <a:pt x="1527" y="6755"/>
                  </a:cubicBezTo>
                  <a:cubicBezTo>
                    <a:pt x="1525" y="6638"/>
                    <a:pt x="1525" y="6638"/>
                    <a:pt x="1525" y="6638"/>
                  </a:cubicBezTo>
                  <a:cubicBezTo>
                    <a:pt x="1525" y="6633"/>
                    <a:pt x="1525" y="6628"/>
                    <a:pt x="1525" y="6623"/>
                  </a:cubicBezTo>
                  <a:cubicBezTo>
                    <a:pt x="1526" y="6610"/>
                    <a:pt x="1526" y="6600"/>
                    <a:pt x="1524" y="6591"/>
                  </a:cubicBezTo>
                  <a:cubicBezTo>
                    <a:pt x="1522" y="6580"/>
                    <a:pt x="1518" y="6570"/>
                    <a:pt x="1503" y="6556"/>
                  </a:cubicBezTo>
                  <a:cubicBezTo>
                    <a:pt x="1497" y="6550"/>
                    <a:pt x="1495" y="6541"/>
                    <a:pt x="1499" y="6534"/>
                  </a:cubicBezTo>
                  <a:cubicBezTo>
                    <a:pt x="1502" y="6526"/>
                    <a:pt x="1509" y="6521"/>
                    <a:pt x="1518" y="6521"/>
                  </a:cubicBezTo>
                  <a:cubicBezTo>
                    <a:pt x="1719" y="6521"/>
                    <a:pt x="1719" y="6521"/>
                    <a:pt x="1719" y="6521"/>
                  </a:cubicBezTo>
                  <a:cubicBezTo>
                    <a:pt x="1727" y="6521"/>
                    <a:pt x="1735" y="6526"/>
                    <a:pt x="1738" y="6533"/>
                  </a:cubicBezTo>
                  <a:cubicBezTo>
                    <a:pt x="1741" y="6541"/>
                    <a:pt x="1739" y="6550"/>
                    <a:pt x="1734" y="6556"/>
                  </a:cubicBezTo>
                  <a:cubicBezTo>
                    <a:pt x="1720" y="6570"/>
                    <a:pt x="1715" y="6580"/>
                    <a:pt x="1714" y="6591"/>
                  </a:cubicBezTo>
                  <a:cubicBezTo>
                    <a:pt x="1712" y="6600"/>
                    <a:pt x="1712" y="6611"/>
                    <a:pt x="1713" y="6624"/>
                  </a:cubicBezTo>
                  <a:cubicBezTo>
                    <a:pt x="1716" y="6756"/>
                    <a:pt x="1716" y="6756"/>
                    <a:pt x="1716" y="6756"/>
                  </a:cubicBezTo>
                  <a:lnTo>
                    <a:pt x="1864" y="6984"/>
                  </a:lnTo>
                  <a:close/>
                  <a:moveTo>
                    <a:pt x="1833" y="7011"/>
                  </a:moveTo>
                  <a:cubicBezTo>
                    <a:pt x="1781" y="7011"/>
                    <a:pt x="1781" y="7011"/>
                    <a:pt x="1781" y="7011"/>
                  </a:cubicBezTo>
                  <a:cubicBezTo>
                    <a:pt x="1780" y="7011"/>
                    <a:pt x="1780" y="7011"/>
                    <a:pt x="1779" y="7011"/>
                  </a:cubicBezTo>
                  <a:cubicBezTo>
                    <a:pt x="1769" y="7010"/>
                    <a:pt x="1761" y="7001"/>
                    <a:pt x="1760" y="6991"/>
                  </a:cubicBezTo>
                  <a:cubicBezTo>
                    <a:pt x="1760" y="6988"/>
                    <a:pt x="1761" y="6985"/>
                    <a:pt x="1762" y="6983"/>
                  </a:cubicBezTo>
                  <a:cubicBezTo>
                    <a:pt x="1765" y="6975"/>
                    <a:pt x="1772" y="6970"/>
                    <a:pt x="1780" y="6969"/>
                  </a:cubicBezTo>
                  <a:cubicBezTo>
                    <a:pt x="1781" y="6969"/>
                    <a:pt x="1781" y="6969"/>
                    <a:pt x="1781" y="6969"/>
                  </a:cubicBezTo>
                  <a:cubicBezTo>
                    <a:pt x="1782" y="6969"/>
                    <a:pt x="1782" y="6969"/>
                    <a:pt x="1782" y="6969"/>
                  </a:cubicBezTo>
                  <a:cubicBezTo>
                    <a:pt x="1806" y="6969"/>
                    <a:pt x="1806" y="6969"/>
                    <a:pt x="1806" y="6969"/>
                  </a:cubicBezTo>
                  <a:cubicBezTo>
                    <a:pt x="1782" y="6933"/>
                    <a:pt x="1782" y="6933"/>
                    <a:pt x="1782" y="6933"/>
                  </a:cubicBezTo>
                  <a:cubicBezTo>
                    <a:pt x="1728" y="6933"/>
                    <a:pt x="1728" y="6933"/>
                    <a:pt x="1728" y="6933"/>
                  </a:cubicBezTo>
                  <a:cubicBezTo>
                    <a:pt x="1728" y="6933"/>
                    <a:pt x="1728" y="6933"/>
                    <a:pt x="1728" y="6933"/>
                  </a:cubicBezTo>
                  <a:cubicBezTo>
                    <a:pt x="1716" y="6933"/>
                    <a:pt x="1707" y="6924"/>
                    <a:pt x="1706" y="6913"/>
                  </a:cubicBezTo>
                  <a:cubicBezTo>
                    <a:pt x="1706" y="6907"/>
                    <a:pt x="1709" y="6901"/>
                    <a:pt x="1714" y="6896"/>
                  </a:cubicBezTo>
                  <a:cubicBezTo>
                    <a:pt x="1717" y="6893"/>
                    <a:pt x="1722" y="6892"/>
                    <a:pt x="1726" y="6891"/>
                  </a:cubicBezTo>
                  <a:cubicBezTo>
                    <a:pt x="1727" y="6891"/>
                    <a:pt x="1727" y="6891"/>
                    <a:pt x="1727" y="6891"/>
                  </a:cubicBezTo>
                  <a:cubicBezTo>
                    <a:pt x="1729" y="6891"/>
                    <a:pt x="1729" y="6891"/>
                    <a:pt x="1729" y="6891"/>
                  </a:cubicBezTo>
                  <a:cubicBezTo>
                    <a:pt x="1755" y="6891"/>
                    <a:pt x="1755" y="6891"/>
                    <a:pt x="1755" y="6891"/>
                  </a:cubicBezTo>
                  <a:cubicBezTo>
                    <a:pt x="1730" y="6854"/>
                    <a:pt x="1730" y="6854"/>
                    <a:pt x="1730" y="6854"/>
                  </a:cubicBezTo>
                  <a:cubicBezTo>
                    <a:pt x="1730" y="6854"/>
                    <a:pt x="1729" y="6854"/>
                    <a:pt x="1729" y="6854"/>
                  </a:cubicBezTo>
                  <a:cubicBezTo>
                    <a:pt x="1674" y="6854"/>
                    <a:pt x="1674" y="6854"/>
                    <a:pt x="1674" y="6854"/>
                  </a:cubicBezTo>
                  <a:cubicBezTo>
                    <a:pt x="1674" y="6854"/>
                    <a:pt x="1674" y="6854"/>
                    <a:pt x="1674" y="6854"/>
                  </a:cubicBezTo>
                  <a:cubicBezTo>
                    <a:pt x="1662" y="6854"/>
                    <a:pt x="1653" y="6845"/>
                    <a:pt x="1653" y="6834"/>
                  </a:cubicBezTo>
                  <a:cubicBezTo>
                    <a:pt x="1652" y="6826"/>
                    <a:pt x="1657" y="6818"/>
                    <a:pt x="1664" y="6814"/>
                  </a:cubicBezTo>
                  <a:cubicBezTo>
                    <a:pt x="1667" y="6813"/>
                    <a:pt x="1670" y="6812"/>
                    <a:pt x="1672" y="6812"/>
                  </a:cubicBezTo>
                  <a:cubicBezTo>
                    <a:pt x="1673" y="6812"/>
                    <a:pt x="1673" y="6812"/>
                    <a:pt x="1673" y="6812"/>
                  </a:cubicBezTo>
                  <a:cubicBezTo>
                    <a:pt x="1674" y="6812"/>
                    <a:pt x="1674" y="6812"/>
                    <a:pt x="1674" y="6812"/>
                  </a:cubicBezTo>
                  <a:cubicBezTo>
                    <a:pt x="1703" y="6812"/>
                    <a:pt x="1703" y="6812"/>
                    <a:pt x="1703" y="6812"/>
                  </a:cubicBezTo>
                  <a:cubicBezTo>
                    <a:pt x="1678" y="6773"/>
                    <a:pt x="1678" y="6773"/>
                    <a:pt x="1678" y="6773"/>
                  </a:cubicBezTo>
                  <a:cubicBezTo>
                    <a:pt x="1675" y="6770"/>
                    <a:pt x="1674" y="6766"/>
                    <a:pt x="1674" y="6763"/>
                  </a:cubicBezTo>
                  <a:cubicBezTo>
                    <a:pt x="1674" y="6754"/>
                    <a:pt x="1674" y="6754"/>
                    <a:pt x="1674" y="6754"/>
                  </a:cubicBezTo>
                  <a:cubicBezTo>
                    <a:pt x="1637" y="6754"/>
                    <a:pt x="1637" y="6754"/>
                    <a:pt x="1637" y="6754"/>
                  </a:cubicBezTo>
                  <a:cubicBezTo>
                    <a:pt x="1637" y="6754"/>
                    <a:pt x="1637" y="6754"/>
                    <a:pt x="1637" y="6754"/>
                  </a:cubicBezTo>
                  <a:cubicBezTo>
                    <a:pt x="1625" y="6754"/>
                    <a:pt x="1616" y="6746"/>
                    <a:pt x="1616" y="6735"/>
                  </a:cubicBezTo>
                  <a:cubicBezTo>
                    <a:pt x="1615" y="6729"/>
                    <a:pt x="1617" y="6724"/>
                    <a:pt x="1621" y="6720"/>
                  </a:cubicBezTo>
                  <a:cubicBezTo>
                    <a:pt x="1624" y="6716"/>
                    <a:pt x="1630" y="6713"/>
                    <a:pt x="1635" y="6713"/>
                  </a:cubicBezTo>
                  <a:cubicBezTo>
                    <a:pt x="1636" y="6713"/>
                    <a:pt x="1636" y="6713"/>
                    <a:pt x="1636" y="6713"/>
                  </a:cubicBezTo>
                  <a:cubicBezTo>
                    <a:pt x="1638" y="6713"/>
                    <a:pt x="1638" y="6713"/>
                    <a:pt x="1638" y="6713"/>
                  </a:cubicBezTo>
                  <a:cubicBezTo>
                    <a:pt x="1673" y="6713"/>
                    <a:pt x="1673" y="6713"/>
                    <a:pt x="1673" y="6713"/>
                  </a:cubicBezTo>
                  <a:cubicBezTo>
                    <a:pt x="1672" y="6657"/>
                    <a:pt x="1672" y="6657"/>
                    <a:pt x="1672" y="6657"/>
                  </a:cubicBezTo>
                  <a:cubicBezTo>
                    <a:pt x="1637" y="6657"/>
                    <a:pt x="1637" y="6657"/>
                    <a:pt x="1637" y="6657"/>
                  </a:cubicBezTo>
                  <a:cubicBezTo>
                    <a:pt x="1637" y="6657"/>
                    <a:pt x="1637" y="6657"/>
                    <a:pt x="1637" y="6657"/>
                  </a:cubicBezTo>
                  <a:cubicBezTo>
                    <a:pt x="1625" y="6657"/>
                    <a:pt x="1616" y="6648"/>
                    <a:pt x="1616" y="6637"/>
                  </a:cubicBezTo>
                  <a:cubicBezTo>
                    <a:pt x="1615" y="6632"/>
                    <a:pt x="1617" y="6627"/>
                    <a:pt x="1621" y="6622"/>
                  </a:cubicBezTo>
                  <a:cubicBezTo>
                    <a:pt x="1624" y="6618"/>
                    <a:pt x="1630" y="6616"/>
                    <a:pt x="1635" y="6616"/>
                  </a:cubicBezTo>
                  <a:cubicBezTo>
                    <a:pt x="1636" y="6616"/>
                    <a:pt x="1636" y="6616"/>
                    <a:pt x="1636" y="6616"/>
                  </a:cubicBezTo>
                  <a:cubicBezTo>
                    <a:pt x="1638" y="6616"/>
                    <a:pt x="1638" y="6616"/>
                    <a:pt x="1638" y="6616"/>
                  </a:cubicBezTo>
                  <a:cubicBezTo>
                    <a:pt x="1671" y="6616"/>
                    <a:pt x="1671" y="6616"/>
                    <a:pt x="1671" y="6616"/>
                  </a:cubicBezTo>
                  <a:cubicBezTo>
                    <a:pt x="1671" y="6605"/>
                    <a:pt x="1671" y="6595"/>
                    <a:pt x="1673" y="6584"/>
                  </a:cubicBezTo>
                  <a:cubicBezTo>
                    <a:pt x="1674" y="6577"/>
                    <a:pt x="1676" y="6570"/>
                    <a:pt x="1680" y="6562"/>
                  </a:cubicBezTo>
                  <a:cubicBezTo>
                    <a:pt x="1557" y="6562"/>
                    <a:pt x="1557" y="6562"/>
                    <a:pt x="1557" y="6562"/>
                  </a:cubicBezTo>
                  <a:cubicBezTo>
                    <a:pt x="1561" y="6570"/>
                    <a:pt x="1563" y="6576"/>
                    <a:pt x="1565" y="6583"/>
                  </a:cubicBezTo>
                  <a:cubicBezTo>
                    <a:pt x="1567" y="6597"/>
                    <a:pt x="1567" y="6610"/>
                    <a:pt x="1567" y="6624"/>
                  </a:cubicBezTo>
                  <a:cubicBezTo>
                    <a:pt x="1567" y="6629"/>
                    <a:pt x="1567" y="6633"/>
                    <a:pt x="1567" y="6638"/>
                  </a:cubicBezTo>
                  <a:cubicBezTo>
                    <a:pt x="1568" y="6761"/>
                    <a:pt x="1568" y="6761"/>
                    <a:pt x="1568" y="6761"/>
                  </a:cubicBezTo>
                  <a:cubicBezTo>
                    <a:pt x="1568" y="6766"/>
                    <a:pt x="1567" y="6770"/>
                    <a:pt x="1565" y="6773"/>
                  </a:cubicBezTo>
                  <a:cubicBezTo>
                    <a:pt x="1404" y="7013"/>
                    <a:pt x="1404" y="7013"/>
                    <a:pt x="1404" y="7013"/>
                  </a:cubicBezTo>
                  <a:cubicBezTo>
                    <a:pt x="1390" y="7038"/>
                    <a:pt x="1385" y="7064"/>
                    <a:pt x="1393" y="7082"/>
                  </a:cubicBezTo>
                  <a:cubicBezTo>
                    <a:pt x="1400" y="7099"/>
                    <a:pt x="1414" y="7107"/>
                    <a:pt x="1437" y="7106"/>
                  </a:cubicBezTo>
                  <a:cubicBezTo>
                    <a:pt x="1437" y="7106"/>
                    <a:pt x="1437" y="7106"/>
                    <a:pt x="1437" y="7106"/>
                  </a:cubicBezTo>
                  <a:cubicBezTo>
                    <a:pt x="1807" y="7106"/>
                    <a:pt x="1807" y="7106"/>
                    <a:pt x="1807" y="7106"/>
                  </a:cubicBezTo>
                  <a:cubicBezTo>
                    <a:pt x="1824" y="7106"/>
                    <a:pt x="1846" y="7102"/>
                    <a:pt x="1853" y="7080"/>
                  </a:cubicBezTo>
                  <a:cubicBezTo>
                    <a:pt x="1860" y="7061"/>
                    <a:pt x="1852" y="7036"/>
                    <a:pt x="1833" y="7011"/>
                  </a:cubicBezTo>
                  <a:close/>
                  <a:moveTo>
                    <a:pt x="2724" y="7342"/>
                  </a:moveTo>
                  <a:cubicBezTo>
                    <a:pt x="2721" y="7348"/>
                    <a:pt x="2721" y="7348"/>
                    <a:pt x="2721" y="7348"/>
                  </a:cubicBezTo>
                  <a:cubicBezTo>
                    <a:pt x="2715" y="7337"/>
                    <a:pt x="2715" y="7337"/>
                    <a:pt x="2715" y="7337"/>
                  </a:cubicBezTo>
                  <a:cubicBezTo>
                    <a:pt x="2712" y="7342"/>
                    <a:pt x="2712" y="7342"/>
                    <a:pt x="2712" y="7342"/>
                  </a:cubicBezTo>
                  <a:cubicBezTo>
                    <a:pt x="2720" y="7359"/>
                    <a:pt x="2720" y="7359"/>
                    <a:pt x="2720" y="7359"/>
                  </a:cubicBezTo>
                  <a:cubicBezTo>
                    <a:pt x="2727" y="7347"/>
                    <a:pt x="2727" y="7347"/>
                    <a:pt x="2727" y="7347"/>
                  </a:cubicBezTo>
                  <a:cubicBezTo>
                    <a:pt x="2752" y="7347"/>
                    <a:pt x="2752" y="7347"/>
                    <a:pt x="2752" y="7347"/>
                  </a:cubicBezTo>
                  <a:cubicBezTo>
                    <a:pt x="2752" y="7347"/>
                    <a:pt x="2753" y="7347"/>
                    <a:pt x="2753" y="7345"/>
                  </a:cubicBezTo>
                  <a:cubicBezTo>
                    <a:pt x="2753" y="7343"/>
                    <a:pt x="2752" y="7342"/>
                    <a:pt x="2752" y="7342"/>
                  </a:cubicBezTo>
                  <a:lnTo>
                    <a:pt x="2724" y="7342"/>
                  </a:lnTo>
                  <a:close/>
                  <a:moveTo>
                    <a:pt x="2688" y="7355"/>
                  </a:moveTo>
                  <a:cubicBezTo>
                    <a:pt x="2682" y="7338"/>
                    <a:pt x="2682" y="7338"/>
                    <a:pt x="2682" y="7338"/>
                  </a:cubicBezTo>
                  <a:cubicBezTo>
                    <a:pt x="2678" y="7347"/>
                    <a:pt x="2678" y="7347"/>
                    <a:pt x="2678" y="7347"/>
                  </a:cubicBezTo>
                  <a:cubicBezTo>
                    <a:pt x="2650" y="7347"/>
                    <a:pt x="2650" y="7347"/>
                    <a:pt x="2650" y="7347"/>
                  </a:cubicBezTo>
                  <a:cubicBezTo>
                    <a:pt x="2650" y="7347"/>
                    <a:pt x="2650" y="7347"/>
                    <a:pt x="2650" y="7345"/>
                  </a:cubicBezTo>
                  <a:cubicBezTo>
                    <a:pt x="2650" y="7342"/>
                    <a:pt x="2650" y="7342"/>
                    <a:pt x="2650" y="7342"/>
                  </a:cubicBezTo>
                  <a:cubicBezTo>
                    <a:pt x="2675" y="7342"/>
                    <a:pt x="2675" y="7342"/>
                    <a:pt x="2675" y="7342"/>
                  </a:cubicBezTo>
                  <a:cubicBezTo>
                    <a:pt x="2683" y="7323"/>
                    <a:pt x="2683" y="7323"/>
                    <a:pt x="2683" y="7323"/>
                  </a:cubicBezTo>
                  <a:cubicBezTo>
                    <a:pt x="2688" y="7339"/>
                    <a:pt x="2688" y="7339"/>
                    <a:pt x="2688" y="7339"/>
                  </a:cubicBezTo>
                  <a:cubicBezTo>
                    <a:pt x="2700" y="7306"/>
                    <a:pt x="2700" y="7306"/>
                    <a:pt x="2700" y="7306"/>
                  </a:cubicBezTo>
                  <a:cubicBezTo>
                    <a:pt x="2713" y="7332"/>
                    <a:pt x="2713" y="7332"/>
                    <a:pt x="2713" y="7332"/>
                  </a:cubicBezTo>
                  <a:cubicBezTo>
                    <a:pt x="2717" y="7320"/>
                    <a:pt x="2716" y="7312"/>
                    <a:pt x="2716" y="7312"/>
                  </a:cubicBezTo>
                  <a:cubicBezTo>
                    <a:pt x="2716" y="7312"/>
                    <a:pt x="2715" y="7291"/>
                    <a:pt x="2693" y="7291"/>
                  </a:cubicBezTo>
                  <a:cubicBezTo>
                    <a:pt x="2670" y="7291"/>
                    <a:pt x="2669" y="7309"/>
                    <a:pt x="2669" y="7309"/>
                  </a:cubicBezTo>
                  <a:cubicBezTo>
                    <a:pt x="2669" y="7309"/>
                    <a:pt x="2668" y="7291"/>
                    <a:pt x="2646" y="7291"/>
                  </a:cubicBezTo>
                  <a:cubicBezTo>
                    <a:pt x="2623" y="7291"/>
                    <a:pt x="2622" y="7312"/>
                    <a:pt x="2622" y="7312"/>
                  </a:cubicBezTo>
                  <a:cubicBezTo>
                    <a:pt x="2622" y="7312"/>
                    <a:pt x="2616" y="7352"/>
                    <a:pt x="2669" y="7375"/>
                  </a:cubicBezTo>
                  <a:cubicBezTo>
                    <a:pt x="2693" y="7364"/>
                    <a:pt x="2705" y="7351"/>
                    <a:pt x="2711" y="7339"/>
                  </a:cubicBezTo>
                  <a:cubicBezTo>
                    <a:pt x="2701" y="7320"/>
                    <a:pt x="2701" y="7320"/>
                    <a:pt x="2701" y="7320"/>
                  </a:cubicBezTo>
                  <a:lnTo>
                    <a:pt x="2688" y="7355"/>
                  </a:lnTo>
                  <a:close/>
                  <a:moveTo>
                    <a:pt x="2799" y="7413"/>
                  </a:moveTo>
                  <a:cubicBezTo>
                    <a:pt x="2805" y="7413"/>
                    <a:pt x="2805" y="7413"/>
                    <a:pt x="2805" y="7413"/>
                  </a:cubicBezTo>
                  <a:cubicBezTo>
                    <a:pt x="2799" y="7413"/>
                    <a:pt x="2799" y="7413"/>
                    <a:pt x="2799" y="7413"/>
                  </a:cubicBezTo>
                  <a:close/>
                  <a:moveTo>
                    <a:pt x="2672" y="7413"/>
                  </a:moveTo>
                  <a:cubicBezTo>
                    <a:pt x="2678" y="7413"/>
                    <a:pt x="2678" y="7413"/>
                    <a:pt x="2678" y="7413"/>
                  </a:cubicBezTo>
                  <a:cubicBezTo>
                    <a:pt x="2672" y="7413"/>
                    <a:pt x="2672" y="7413"/>
                    <a:pt x="2672" y="7413"/>
                  </a:cubicBezTo>
                  <a:close/>
                  <a:moveTo>
                    <a:pt x="2926" y="7413"/>
                  </a:moveTo>
                  <a:cubicBezTo>
                    <a:pt x="2932" y="7413"/>
                    <a:pt x="2932" y="7413"/>
                    <a:pt x="2932" y="7413"/>
                  </a:cubicBezTo>
                  <a:cubicBezTo>
                    <a:pt x="2926" y="7413"/>
                    <a:pt x="2926" y="7413"/>
                    <a:pt x="2926" y="7413"/>
                  </a:cubicBezTo>
                  <a:close/>
                  <a:moveTo>
                    <a:pt x="3052" y="7413"/>
                  </a:moveTo>
                  <a:cubicBezTo>
                    <a:pt x="3058" y="7413"/>
                    <a:pt x="3058" y="7413"/>
                    <a:pt x="3058" y="7413"/>
                  </a:cubicBezTo>
                  <a:cubicBezTo>
                    <a:pt x="3052" y="7413"/>
                    <a:pt x="3052" y="7413"/>
                    <a:pt x="3052" y="7413"/>
                  </a:cubicBezTo>
                  <a:close/>
                  <a:moveTo>
                    <a:pt x="3185" y="7177"/>
                  </a:moveTo>
                  <a:cubicBezTo>
                    <a:pt x="2563" y="7177"/>
                    <a:pt x="2563" y="7177"/>
                    <a:pt x="2563" y="7177"/>
                  </a:cubicBezTo>
                  <a:cubicBezTo>
                    <a:pt x="2523" y="7177"/>
                    <a:pt x="2490" y="7210"/>
                    <a:pt x="2490" y="7250"/>
                  </a:cubicBezTo>
                  <a:cubicBezTo>
                    <a:pt x="2490" y="7413"/>
                    <a:pt x="2490" y="7413"/>
                    <a:pt x="2490" y="7413"/>
                  </a:cubicBezTo>
                  <a:cubicBezTo>
                    <a:pt x="2549" y="7413"/>
                    <a:pt x="2549" y="7413"/>
                    <a:pt x="2549" y="7413"/>
                  </a:cubicBezTo>
                  <a:cubicBezTo>
                    <a:pt x="2549" y="7299"/>
                    <a:pt x="2549" y="7299"/>
                    <a:pt x="2549" y="7299"/>
                  </a:cubicBezTo>
                  <a:cubicBezTo>
                    <a:pt x="2549" y="7259"/>
                    <a:pt x="2582" y="7226"/>
                    <a:pt x="2622" y="7226"/>
                  </a:cubicBezTo>
                  <a:cubicBezTo>
                    <a:pt x="3127" y="7226"/>
                    <a:pt x="3127" y="7226"/>
                    <a:pt x="3127" y="7226"/>
                  </a:cubicBezTo>
                  <a:cubicBezTo>
                    <a:pt x="3167" y="7226"/>
                    <a:pt x="3199" y="7259"/>
                    <a:pt x="3199" y="7299"/>
                  </a:cubicBezTo>
                  <a:cubicBezTo>
                    <a:pt x="3199" y="7413"/>
                    <a:pt x="3199" y="7413"/>
                    <a:pt x="3199" y="7413"/>
                  </a:cubicBezTo>
                  <a:cubicBezTo>
                    <a:pt x="3258" y="7413"/>
                    <a:pt x="3258" y="7413"/>
                    <a:pt x="3258" y="7413"/>
                  </a:cubicBezTo>
                  <a:cubicBezTo>
                    <a:pt x="3258" y="7250"/>
                    <a:pt x="3258" y="7250"/>
                    <a:pt x="3258" y="7250"/>
                  </a:cubicBezTo>
                  <a:cubicBezTo>
                    <a:pt x="3258" y="7210"/>
                    <a:pt x="3225" y="7177"/>
                    <a:pt x="3185" y="7177"/>
                  </a:cubicBezTo>
                  <a:close/>
                  <a:moveTo>
                    <a:pt x="2932" y="6014"/>
                  </a:moveTo>
                  <a:cubicBezTo>
                    <a:pt x="2940" y="5989"/>
                    <a:pt x="2960" y="5969"/>
                    <a:pt x="2984" y="5959"/>
                  </a:cubicBezTo>
                  <a:cubicBezTo>
                    <a:pt x="3100" y="5606"/>
                    <a:pt x="3100" y="5606"/>
                    <a:pt x="3100" y="5606"/>
                  </a:cubicBezTo>
                  <a:cubicBezTo>
                    <a:pt x="3108" y="5581"/>
                    <a:pt x="3108" y="5581"/>
                    <a:pt x="3108" y="5581"/>
                  </a:cubicBezTo>
                  <a:cubicBezTo>
                    <a:pt x="3134" y="5589"/>
                    <a:pt x="3134" y="5589"/>
                    <a:pt x="3134" y="5589"/>
                  </a:cubicBezTo>
                  <a:cubicBezTo>
                    <a:pt x="3195" y="5609"/>
                    <a:pt x="3195" y="5609"/>
                    <a:pt x="3195" y="5609"/>
                  </a:cubicBezTo>
                  <a:cubicBezTo>
                    <a:pt x="3221" y="5618"/>
                    <a:pt x="3221" y="5618"/>
                    <a:pt x="3221" y="5618"/>
                  </a:cubicBezTo>
                  <a:cubicBezTo>
                    <a:pt x="3212" y="5643"/>
                    <a:pt x="3212" y="5643"/>
                    <a:pt x="3212" y="5643"/>
                  </a:cubicBezTo>
                  <a:cubicBezTo>
                    <a:pt x="3096" y="5996"/>
                    <a:pt x="3096" y="5996"/>
                    <a:pt x="3096" y="5996"/>
                  </a:cubicBezTo>
                  <a:cubicBezTo>
                    <a:pt x="3109" y="6018"/>
                    <a:pt x="3113" y="6046"/>
                    <a:pt x="3105" y="6071"/>
                  </a:cubicBezTo>
                  <a:cubicBezTo>
                    <a:pt x="3089" y="6118"/>
                    <a:pt x="3037" y="6144"/>
                    <a:pt x="2990" y="6129"/>
                  </a:cubicBezTo>
                  <a:cubicBezTo>
                    <a:pt x="2942" y="6113"/>
                    <a:pt x="2917" y="6062"/>
                    <a:pt x="2932" y="6014"/>
                  </a:cubicBezTo>
                  <a:close/>
                  <a:moveTo>
                    <a:pt x="2998" y="6103"/>
                  </a:moveTo>
                  <a:cubicBezTo>
                    <a:pt x="3032" y="6114"/>
                    <a:pt x="3068" y="6096"/>
                    <a:pt x="3079" y="6062"/>
                  </a:cubicBezTo>
                  <a:cubicBezTo>
                    <a:pt x="3086" y="6040"/>
                    <a:pt x="3081" y="6017"/>
                    <a:pt x="3066" y="6000"/>
                  </a:cubicBezTo>
                  <a:cubicBezTo>
                    <a:pt x="3187" y="5635"/>
                    <a:pt x="3187" y="5635"/>
                    <a:pt x="3187" y="5635"/>
                  </a:cubicBezTo>
                  <a:cubicBezTo>
                    <a:pt x="3125" y="5615"/>
                    <a:pt x="3125" y="5615"/>
                    <a:pt x="3125" y="5615"/>
                  </a:cubicBezTo>
                  <a:cubicBezTo>
                    <a:pt x="3005" y="5980"/>
                    <a:pt x="3005" y="5980"/>
                    <a:pt x="3005" y="5980"/>
                  </a:cubicBezTo>
                  <a:cubicBezTo>
                    <a:pt x="2984" y="5985"/>
                    <a:pt x="2965" y="6000"/>
                    <a:pt x="2958" y="6023"/>
                  </a:cubicBezTo>
                  <a:cubicBezTo>
                    <a:pt x="2947" y="6056"/>
                    <a:pt x="2965" y="6092"/>
                    <a:pt x="2998" y="6103"/>
                  </a:cubicBezTo>
                  <a:close/>
                  <a:moveTo>
                    <a:pt x="3011" y="6066"/>
                  </a:moveTo>
                  <a:cubicBezTo>
                    <a:pt x="3025" y="6071"/>
                    <a:pt x="3040" y="6063"/>
                    <a:pt x="3045" y="6049"/>
                  </a:cubicBezTo>
                  <a:cubicBezTo>
                    <a:pt x="3048" y="6040"/>
                    <a:pt x="3045" y="6030"/>
                    <a:pt x="3039" y="6023"/>
                  </a:cubicBezTo>
                  <a:cubicBezTo>
                    <a:pt x="3120" y="5776"/>
                    <a:pt x="3120" y="5776"/>
                    <a:pt x="3120" y="5776"/>
                  </a:cubicBezTo>
                  <a:cubicBezTo>
                    <a:pt x="3094" y="5768"/>
                    <a:pt x="3094" y="5768"/>
                    <a:pt x="3094" y="5768"/>
                  </a:cubicBezTo>
                  <a:cubicBezTo>
                    <a:pt x="3013" y="6014"/>
                    <a:pt x="3013" y="6014"/>
                    <a:pt x="3013" y="6014"/>
                  </a:cubicBezTo>
                  <a:cubicBezTo>
                    <a:pt x="3004" y="6016"/>
                    <a:pt x="2997" y="6023"/>
                    <a:pt x="2993" y="6032"/>
                  </a:cubicBezTo>
                  <a:cubicBezTo>
                    <a:pt x="2989" y="6046"/>
                    <a:pt x="2996" y="6061"/>
                    <a:pt x="3011" y="6066"/>
                  </a:cubicBezTo>
                  <a:close/>
                  <a:moveTo>
                    <a:pt x="2332" y="7227"/>
                  </a:moveTo>
                  <a:cubicBezTo>
                    <a:pt x="2225" y="7227"/>
                    <a:pt x="2225" y="7227"/>
                    <a:pt x="2225" y="7227"/>
                  </a:cubicBezTo>
                  <a:cubicBezTo>
                    <a:pt x="2225" y="7214"/>
                    <a:pt x="2225" y="7214"/>
                    <a:pt x="2225" y="7214"/>
                  </a:cubicBezTo>
                  <a:cubicBezTo>
                    <a:pt x="2171" y="7214"/>
                    <a:pt x="2171" y="7214"/>
                    <a:pt x="2171" y="7214"/>
                  </a:cubicBezTo>
                  <a:cubicBezTo>
                    <a:pt x="2181" y="7194"/>
                    <a:pt x="2181" y="7194"/>
                    <a:pt x="2181" y="7194"/>
                  </a:cubicBezTo>
                  <a:cubicBezTo>
                    <a:pt x="2017" y="7194"/>
                    <a:pt x="2017" y="7194"/>
                    <a:pt x="2017" y="7194"/>
                  </a:cubicBezTo>
                  <a:cubicBezTo>
                    <a:pt x="2027" y="7214"/>
                    <a:pt x="2027" y="7214"/>
                    <a:pt x="2027" y="7214"/>
                  </a:cubicBezTo>
                  <a:cubicBezTo>
                    <a:pt x="1973" y="7214"/>
                    <a:pt x="1973" y="7214"/>
                    <a:pt x="1973" y="7214"/>
                  </a:cubicBezTo>
                  <a:cubicBezTo>
                    <a:pt x="1973" y="7227"/>
                    <a:pt x="1973" y="7227"/>
                    <a:pt x="1973" y="7227"/>
                  </a:cubicBezTo>
                  <a:cubicBezTo>
                    <a:pt x="1860" y="7227"/>
                    <a:pt x="1860" y="7227"/>
                    <a:pt x="1860" y="7227"/>
                  </a:cubicBezTo>
                  <a:cubicBezTo>
                    <a:pt x="1822" y="7227"/>
                    <a:pt x="1792" y="7257"/>
                    <a:pt x="1792" y="7295"/>
                  </a:cubicBezTo>
                  <a:cubicBezTo>
                    <a:pt x="1792" y="7413"/>
                    <a:pt x="1792" y="7413"/>
                    <a:pt x="1792" y="7413"/>
                  </a:cubicBezTo>
                  <a:cubicBezTo>
                    <a:pt x="1853" y="7413"/>
                    <a:pt x="1853" y="7413"/>
                    <a:pt x="1853" y="7413"/>
                  </a:cubicBezTo>
                  <a:cubicBezTo>
                    <a:pt x="1853" y="7286"/>
                    <a:pt x="1853" y="7286"/>
                    <a:pt x="1853" y="7286"/>
                  </a:cubicBezTo>
                  <a:cubicBezTo>
                    <a:pt x="1973" y="7286"/>
                    <a:pt x="1973" y="7286"/>
                    <a:pt x="1973" y="7286"/>
                  </a:cubicBezTo>
                  <a:cubicBezTo>
                    <a:pt x="1973" y="7304"/>
                    <a:pt x="1973" y="7304"/>
                    <a:pt x="1973" y="7304"/>
                  </a:cubicBezTo>
                  <a:cubicBezTo>
                    <a:pt x="2225" y="7304"/>
                    <a:pt x="2225" y="7304"/>
                    <a:pt x="2225" y="7304"/>
                  </a:cubicBezTo>
                  <a:cubicBezTo>
                    <a:pt x="2225" y="7286"/>
                    <a:pt x="2225" y="7286"/>
                    <a:pt x="2225" y="7286"/>
                  </a:cubicBezTo>
                  <a:cubicBezTo>
                    <a:pt x="2340" y="7286"/>
                    <a:pt x="2340" y="7286"/>
                    <a:pt x="2340" y="7286"/>
                  </a:cubicBezTo>
                  <a:cubicBezTo>
                    <a:pt x="2340" y="7413"/>
                    <a:pt x="2340" y="7413"/>
                    <a:pt x="2340" y="7413"/>
                  </a:cubicBezTo>
                  <a:cubicBezTo>
                    <a:pt x="2401" y="7413"/>
                    <a:pt x="2401" y="7413"/>
                    <a:pt x="2401" y="7413"/>
                  </a:cubicBezTo>
                  <a:cubicBezTo>
                    <a:pt x="2401" y="7295"/>
                    <a:pt x="2401" y="7295"/>
                    <a:pt x="2401" y="7295"/>
                  </a:cubicBezTo>
                  <a:cubicBezTo>
                    <a:pt x="2401" y="7257"/>
                    <a:pt x="2370" y="7227"/>
                    <a:pt x="2332" y="7227"/>
                  </a:cubicBezTo>
                  <a:close/>
                  <a:moveTo>
                    <a:pt x="1882" y="7372"/>
                  </a:moveTo>
                  <a:cubicBezTo>
                    <a:pt x="1882" y="7413"/>
                    <a:pt x="1882" y="7413"/>
                    <a:pt x="1882" y="7413"/>
                  </a:cubicBezTo>
                  <a:cubicBezTo>
                    <a:pt x="1955" y="7413"/>
                    <a:pt x="1955" y="7413"/>
                    <a:pt x="1955" y="7413"/>
                  </a:cubicBezTo>
                  <a:cubicBezTo>
                    <a:pt x="1955" y="7372"/>
                    <a:pt x="1955" y="7372"/>
                    <a:pt x="1955" y="7372"/>
                  </a:cubicBezTo>
                  <a:lnTo>
                    <a:pt x="1882" y="7372"/>
                  </a:lnTo>
                  <a:close/>
                  <a:moveTo>
                    <a:pt x="1975" y="7384"/>
                  </a:moveTo>
                  <a:cubicBezTo>
                    <a:pt x="2082" y="7384"/>
                    <a:pt x="2082" y="7384"/>
                    <a:pt x="2082" y="7384"/>
                  </a:cubicBezTo>
                  <a:cubicBezTo>
                    <a:pt x="2082" y="7372"/>
                    <a:pt x="2082" y="7372"/>
                    <a:pt x="2082" y="7372"/>
                  </a:cubicBezTo>
                  <a:cubicBezTo>
                    <a:pt x="1975" y="7372"/>
                    <a:pt x="1975" y="7372"/>
                    <a:pt x="1975" y="7372"/>
                  </a:cubicBezTo>
                  <a:lnTo>
                    <a:pt x="1975" y="7384"/>
                  </a:lnTo>
                  <a:close/>
                  <a:moveTo>
                    <a:pt x="1975" y="7405"/>
                  </a:moveTo>
                  <a:cubicBezTo>
                    <a:pt x="2082" y="7405"/>
                    <a:pt x="2082" y="7405"/>
                    <a:pt x="2082" y="7405"/>
                  </a:cubicBezTo>
                  <a:cubicBezTo>
                    <a:pt x="2082" y="7393"/>
                    <a:pt x="2082" y="7393"/>
                    <a:pt x="2082" y="7393"/>
                  </a:cubicBezTo>
                  <a:cubicBezTo>
                    <a:pt x="1975" y="7393"/>
                    <a:pt x="1975" y="7393"/>
                    <a:pt x="1975" y="7393"/>
                  </a:cubicBezTo>
                  <a:lnTo>
                    <a:pt x="1975" y="7405"/>
                  </a:lnTo>
                  <a:close/>
                  <a:moveTo>
                    <a:pt x="1975" y="7413"/>
                  </a:moveTo>
                  <a:cubicBezTo>
                    <a:pt x="1975" y="7413"/>
                    <a:pt x="1975" y="7413"/>
                    <a:pt x="1975" y="7413"/>
                  </a:cubicBezTo>
                  <a:cubicBezTo>
                    <a:pt x="2082" y="7413"/>
                    <a:pt x="2082" y="7413"/>
                    <a:pt x="2082" y="7413"/>
                  </a:cubicBezTo>
                  <a:cubicBezTo>
                    <a:pt x="2082" y="7413"/>
                    <a:pt x="2082" y="7413"/>
                    <a:pt x="2082" y="7413"/>
                  </a:cubicBezTo>
                  <a:lnTo>
                    <a:pt x="1975" y="7413"/>
                  </a:lnTo>
                  <a:close/>
                  <a:moveTo>
                    <a:pt x="2111" y="7372"/>
                  </a:moveTo>
                  <a:cubicBezTo>
                    <a:pt x="2111" y="7413"/>
                    <a:pt x="2111" y="7413"/>
                    <a:pt x="2111" y="7413"/>
                  </a:cubicBezTo>
                  <a:cubicBezTo>
                    <a:pt x="2184" y="7413"/>
                    <a:pt x="2184" y="7413"/>
                    <a:pt x="2184" y="7413"/>
                  </a:cubicBezTo>
                  <a:cubicBezTo>
                    <a:pt x="2184" y="7372"/>
                    <a:pt x="2184" y="7372"/>
                    <a:pt x="2184" y="7372"/>
                  </a:cubicBezTo>
                  <a:lnTo>
                    <a:pt x="2111" y="7372"/>
                  </a:lnTo>
                  <a:close/>
                  <a:moveTo>
                    <a:pt x="2204" y="7372"/>
                  </a:moveTo>
                  <a:cubicBezTo>
                    <a:pt x="2204" y="7384"/>
                    <a:pt x="2204" y="7384"/>
                    <a:pt x="2204" y="7384"/>
                  </a:cubicBezTo>
                  <a:cubicBezTo>
                    <a:pt x="2311" y="7384"/>
                    <a:pt x="2311" y="7384"/>
                    <a:pt x="2311" y="7384"/>
                  </a:cubicBezTo>
                  <a:cubicBezTo>
                    <a:pt x="2311" y="7372"/>
                    <a:pt x="2311" y="7372"/>
                    <a:pt x="2311" y="7372"/>
                  </a:cubicBezTo>
                  <a:lnTo>
                    <a:pt x="2204" y="7372"/>
                  </a:lnTo>
                  <a:close/>
                  <a:moveTo>
                    <a:pt x="2204" y="7405"/>
                  </a:moveTo>
                  <a:cubicBezTo>
                    <a:pt x="2311" y="7405"/>
                    <a:pt x="2311" y="7405"/>
                    <a:pt x="2311" y="7405"/>
                  </a:cubicBezTo>
                  <a:cubicBezTo>
                    <a:pt x="2311" y="7393"/>
                    <a:pt x="2311" y="7393"/>
                    <a:pt x="2311" y="7393"/>
                  </a:cubicBezTo>
                  <a:cubicBezTo>
                    <a:pt x="2204" y="7393"/>
                    <a:pt x="2204" y="7393"/>
                    <a:pt x="2204" y="7393"/>
                  </a:cubicBezTo>
                  <a:lnTo>
                    <a:pt x="2204" y="7405"/>
                  </a:lnTo>
                  <a:close/>
                  <a:moveTo>
                    <a:pt x="2204" y="7413"/>
                  </a:moveTo>
                  <a:cubicBezTo>
                    <a:pt x="2204" y="7413"/>
                    <a:pt x="2204" y="7413"/>
                    <a:pt x="2204" y="7413"/>
                  </a:cubicBezTo>
                  <a:cubicBezTo>
                    <a:pt x="2311" y="7413"/>
                    <a:pt x="2311" y="7413"/>
                    <a:pt x="2311" y="7413"/>
                  </a:cubicBezTo>
                  <a:cubicBezTo>
                    <a:pt x="2311" y="7413"/>
                    <a:pt x="2311" y="7413"/>
                    <a:pt x="2311" y="7413"/>
                  </a:cubicBezTo>
                  <a:lnTo>
                    <a:pt x="2204" y="7413"/>
                  </a:lnTo>
                  <a:close/>
                  <a:moveTo>
                    <a:pt x="2549" y="7009"/>
                  </a:moveTo>
                  <a:cubicBezTo>
                    <a:pt x="2543" y="7021"/>
                    <a:pt x="2543" y="7021"/>
                    <a:pt x="2543" y="7021"/>
                  </a:cubicBezTo>
                  <a:cubicBezTo>
                    <a:pt x="2341" y="6929"/>
                    <a:pt x="2341" y="6929"/>
                    <a:pt x="2341" y="6929"/>
                  </a:cubicBezTo>
                  <a:cubicBezTo>
                    <a:pt x="2353" y="6902"/>
                    <a:pt x="2353" y="6902"/>
                    <a:pt x="2353" y="6902"/>
                  </a:cubicBezTo>
                  <a:cubicBezTo>
                    <a:pt x="2354" y="6900"/>
                    <a:pt x="2353" y="6898"/>
                    <a:pt x="2352" y="6897"/>
                  </a:cubicBezTo>
                  <a:cubicBezTo>
                    <a:pt x="2350" y="6897"/>
                    <a:pt x="2348" y="6897"/>
                    <a:pt x="2347" y="6899"/>
                  </a:cubicBezTo>
                  <a:cubicBezTo>
                    <a:pt x="2337" y="6922"/>
                    <a:pt x="2337" y="6922"/>
                    <a:pt x="2337" y="6922"/>
                  </a:cubicBezTo>
                  <a:cubicBezTo>
                    <a:pt x="2247" y="6881"/>
                    <a:pt x="2247" y="6881"/>
                    <a:pt x="2247" y="6881"/>
                  </a:cubicBezTo>
                  <a:cubicBezTo>
                    <a:pt x="2244" y="6880"/>
                    <a:pt x="2244" y="6880"/>
                    <a:pt x="2244" y="6880"/>
                  </a:cubicBezTo>
                  <a:cubicBezTo>
                    <a:pt x="2240" y="6878"/>
                    <a:pt x="2240" y="6878"/>
                    <a:pt x="2240" y="6878"/>
                  </a:cubicBezTo>
                  <a:cubicBezTo>
                    <a:pt x="2064" y="6799"/>
                    <a:pt x="2064" y="6799"/>
                    <a:pt x="2064" y="6799"/>
                  </a:cubicBezTo>
                  <a:cubicBezTo>
                    <a:pt x="2058" y="6799"/>
                    <a:pt x="2044" y="6815"/>
                    <a:pt x="2044" y="6815"/>
                  </a:cubicBezTo>
                  <a:cubicBezTo>
                    <a:pt x="2035" y="6811"/>
                    <a:pt x="2035" y="6811"/>
                    <a:pt x="2035" y="6811"/>
                  </a:cubicBezTo>
                  <a:cubicBezTo>
                    <a:pt x="2037" y="6809"/>
                    <a:pt x="2037" y="6809"/>
                    <a:pt x="2037" y="6809"/>
                  </a:cubicBezTo>
                  <a:cubicBezTo>
                    <a:pt x="2038" y="6806"/>
                    <a:pt x="2038" y="6806"/>
                    <a:pt x="2038" y="6806"/>
                  </a:cubicBezTo>
                  <a:cubicBezTo>
                    <a:pt x="2035" y="6804"/>
                    <a:pt x="2035" y="6804"/>
                    <a:pt x="2035" y="6804"/>
                  </a:cubicBezTo>
                  <a:cubicBezTo>
                    <a:pt x="2033" y="6807"/>
                    <a:pt x="2033" y="6807"/>
                    <a:pt x="2033" y="6807"/>
                  </a:cubicBezTo>
                  <a:cubicBezTo>
                    <a:pt x="1973" y="6780"/>
                    <a:pt x="1973" y="6780"/>
                    <a:pt x="1973" y="6780"/>
                  </a:cubicBezTo>
                  <a:cubicBezTo>
                    <a:pt x="1973" y="6780"/>
                    <a:pt x="1965" y="6780"/>
                    <a:pt x="1961" y="6785"/>
                  </a:cubicBezTo>
                  <a:cubicBezTo>
                    <a:pt x="1861" y="6740"/>
                    <a:pt x="1861" y="6740"/>
                    <a:pt x="1861" y="6740"/>
                  </a:cubicBezTo>
                  <a:cubicBezTo>
                    <a:pt x="1851" y="6740"/>
                    <a:pt x="1851" y="6740"/>
                    <a:pt x="1851" y="6740"/>
                  </a:cubicBezTo>
                  <a:cubicBezTo>
                    <a:pt x="1959" y="6789"/>
                    <a:pt x="1959" y="6789"/>
                    <a:pt x="1959" y="6789"/>
                  </a:cubicBezTo>
                  <a:cubicBezTo>
                    <a:pt x="1958" y="6796"/>
                    <a:pt x="1963" y="6801"/>
                    <a:pt x="1963" y="6801"/>
                  </a:cubicBezTo>
                  <a:cubicBezTo>
                    <a:pt x="2024" y="6829"/>
                    <a:pt x="2024" y="6829"/>
                    <a:pt x="2024" y="6829"/>
                  </a:cubicBezTo>
                  <a:cubicBezTo>
                    <a:pt x="2022" y="6831"/>
                    <a:pt x="2022" y="6831"/>
                    <a:pt x="2022" y="6831"/>
                  </a:cubicBezTo>
                  <a:cubicBezTo>
                    <a:pt x="2026" y="6833"/>
                    <a:pt x="2026" y="6833"/>
                    <a:pt x="2026" y="6833"/>
                  </a:cubicBezTo>
                  <a:cubicBezTo>
                    <a:pt x="2027" y="6830"/>
                    <a:pt x="2027" y="6830"/>
                    <a:pt x="2027" y="6830"/>
                  </a:cubicBezTo>
                  <a:cubicBezTo>
                    <a:pt x="2028" y="6828"/>
                    <a:pt x="2028" y="6828"/>
                    <a:pt x="2028" y="6828"/>
                  </a:cubicBezTo>
                  <a:cubicBezTo>
                    <a:pt x="2037" y="6832"/>
                    <a:pt x="2037" y="6832"/>
                    <a:pt x="2037" y="6832"/>
                  </a:cubicBezTo>
                  <a:cubicBezTo>
                    <a:pt x="2037" y="6832"/>
                    <a:pt x="2034" y="6852"/>
                    <a:pt x="2038" y="6857"/>
                  </a:cubicBezTo>
                  <a:cubicBezTo>
                    <a:pt x="2214" y="6937"/>
                    <a:pt x="2214" y="6937"/>
                    <a:pt x="2214" y="6937"/>
                  </a:cubicBezTo>
                  <a:cubicBezTo>
                    <a:pt x="2217" y="6938"/>
                    <a:pt x="2217" y="6938"/>
                    <a:pt x="2217" y="6938"/>
                  </a:cubicBezTo>
                  <a:cubicBezTo>
                    <a:pt x="2221" y="6940"/>
                    <a:pt x="2221" y="6940"/>
                    <a:pt x="2221" y="6940"/>
                  </a:cubicBezTo>
                  <a:cubicBezTo>
                    <a:pt x="2311" y="6980"/>
                    <a:pt x="2311" y="6980"/>
                    <a:pt x="2311" y="6980"/>
                  </a:cubicBezTo>
                  <a:cubicBezTo>
                    <a:pt x="2302" y="7000"/>
                    <a:pt x="2302" y="7000"/>
                    <a:pt x="2302" y="7000"/>
                  </a:cubicBezTo>
                  <a:cubicBezTo>
                    <a:pt x="2301" y="7001"/>
                    <a:pt x="2302" y="7003"/>
                    <a:pt x="2303" y="7004"/>
                  </a:cubicBezTo>
                  <a:cubicBezTo>
                    <a:pt x="2305" y="7005"/>
                    <a:pt x="2307" y="7004"/>
                    <a:pt x="2308" y="7003"/>
                  </a:cubicBezTo>
                  <a:cubicBezTo>
                    <a:pt x="2319" y="6979"/>
                    <a:pt x="2319" y="6979"/>
                    <a:pt x="2319" y="6979"/>
                  </a:cubicBezTo>
                  <a:cubicBezTo>
                    <a:pt x="2521" y="7070"/>
                    <a:pt x="2521" y="7070"/>
                    <a:pt x="2521" y="7070"/>
                  </a:cubicBezTo>
                  <a:cubicBezTo>
                    <a:pt x="2516" y="7082"/>
                    <a:pt x="2516" y="7082"/>
                    <a:pt x="2516" y="7082"/>
                  </a:cubicBezTo>
                  <a:cubicBezTo>
                    <a:pt x="2515" y="7084"/>
                    <a:pt x="2516" y="7086"/>
                    <a:pt x="2518" y="7087"/>
                  </a:cubicBezTo>
                  <a:cubicBezTo>
                    <a:pt x="2520" y="7088"/>
                    <a:pt x="2522" y="7087"/>
                    <a:pt x="2523" y="7085"/>
                  </a:cubicBezTo>
                  <a:cubicBezTo>
                    <a:pt x="2556" y="7012"/>
                    <a:pt x="2556" y="7012"/>
                    <a:pt x="2556" y="7012"/>
                  </a:cubicBezTo>
                  <a:cubicBezTo>
                    <a:pt x="2557" y="7010"/>
                    <a:pt x="2556" y="7008"/>
                    <a:pt x="2554" y="7007"/>
                  </a:cubicBezTo>
                  <a:cubicBezTo>
                    <a:pt x="2552" y="7006"/>
                    <a:pt x="2550" y="7007"/>
                    <a:pt x="2549" y="7009"/>
                  </a:cubicBezTo>
                  <a:close/>
                  <a:moveTo>
                    <a:pt x="3508" y="6941"/>
                  </a:moveTo>
                  <a:cubicBezTo>
                    <a:pt x="3517" y="6963"/>
                    <a:pt x="3517" y="6963"/>
                    <a:pt x="3517" y="6963"/>
                  </a:cubicBezTo>
                  <a:cubicBezTo>
                    <a:pt x="3430" y="6984"/>
                    <a:pt x="3430" y="6984"/>
                    <a:pt x="3430" y="6984"/>
                  </a:cubicBezTo>
                  <a:cubicBezTo>
                    <a:pt x="3430" y="6963"/>
                    <a:pt x="3430" y="6963"/>
                    <a:pt x="3430" y="6963"/>
                  </a:cubicBezTo>
                  <a:cubicBezTo>
                    <a:pt x="3430" y="6963"/>
                    <a:pt x="3434" y="6905"/>
                    <a:pt x="3418" y="6880"/>
                  </a:cubicBezTo>
                  <a:cubicBezTo>
                    <a:pt x="3371" y="6884"/>
                    <a:pt x="3371" y="6884"/>
                    <a:pt x="3371" y="6884"/>
                  </a:cubicBezTo>
                  <a:cubicBezTo>
                    <a:pt x="3373" y="6964"/>
                    <a:pt x="3373" y="6964"/>
                    <a:pt x="3373" y="6964"/>
                  </a:cubicBezTo>
                  <a:cubicBezTo>
                    <a:pt x="3406" y="6972"/>
                    <a:pt x="3430" y="7001"/>
                    <a:pt x="3430" y="7035"/>
                  </a:cubicBezTo>
                  <a:cubicBezTo>
                    <a:pt x="3430" y="7075"/>
                    <a:pt x="3397" y="7108"/>
                    <a:pt x="3357" y="7108"/>
                  </a:cubicBezTo>
                  <a:cubicBezTo>
                    <a:pt x="3317" y="7108"/>
                    <a:pt x="3284" y="7075"/>
                    <a:pt x="3284" y="7035"/>
                  </a:cubicBezTo>
                  <a:cubicBezTo>
                    <a:pt x="3284" y="7002"/>
                    <a:pt x="3307" y="6974"/>
                    <a:pt x="3338" y="6965"/>
                  </a:cubicBezTo>
                  <a:cubicBezTo>
                    <a:pt x="3344" y="6555"/>
                    <a:pt x="3344" y="6555"/>
                    <a:pt x="3344" y="6555"/>
                  </a:cubicBezTo>
                  <a:cubicBezTo>
                    <a:pt x="3344" y="6555"/>
                    <a:pt x="3337" y="6533"/>
                    <a:pt x="3322" y="6530"/>
                  </a:cubicBezTo>
                  <a:cubicBezTo>
                    <a:pt x="3263" y="6530"/>
                    <a:pt x="3263" y="6530"/>
                    <a:pt x="3263" y="6530"/>
                  </a:cubicBezTo>
                  <a:cubicBezTo>
                    <a:pt x="3263" y="6900"/>
                    <a:pt x="3263" y="6900"/>
                    <a:pt x="3263" y="6900"/>
                  </a:cubicBezTo>
                  <a:cubicBezTo>
                    <a:pt x="3229" y="6900"/>
                    <a:pt x="3229" y="6900"/>
                    <a:pt x="3229" y="6900"/>
                  </a:cubicBezTo>
                  <a:cubicBezTo>
                    <a:pt x="3191" y="7020"/>
                    <a:pt x="3079" y="7108"/>
                    <a:pt x="2946" y="7108"/>
                  </a:cubicBezTo>
                  <a:cubicBezTo>
                    <a:pt x="2782" y="7108"/>
                    <a:pt x="2649" y="6975"/>
                    <a:pt x="2649" y="6811"/>
                  </a:cubicBezTo>
                  <a:cubicBezTo>
                    <a:pt x="2649" y="6672"/>
                    <a:pt x="2744" y="6556"/>
                    <a:pt x="2873" y="6523"/>
                  </a:cubicBezTo>
                  <a:cubicBezTo>
                    <a:pt x="2863" y="6388"/>
                    <a:pt x="2843" y="6164"/>
                    <a:pt x="2830" y="6155"/>
                  </a:cubicBezTo>
                  <a:cubicBezTo>
                    <a:pt x="2803" y="6154"/>
                    <a:pt x="2803" y="6154"/>
                    <a:pt x="2803" y="6154"/>
                  </a:cubicBezTo>
                  <a:cubicBezTo>
                    <a:pt x="2800" y="6161"/>
                    <a:pt x="2793" y="6167"/>
                    <a:pt x="2784" y="6167"/>
                  </a:cubicBezTo>
                  <a:cubicBezTo>
                    <a:pt x="2730" y="6167"/>
                    <a:pt x="2730" y="6167"/>
                    <a:pt x="2730" y="6167"/>
                  </a:cubicBezTo>
                  <a:cubicBezTo>
                    <a:pt x="2718" y="6167"/>
                    <a:pt x="2708" y="6157"/>
                    <a:pt x="2708" y="6145"/>
                  </a:cubicBezTo>
                  <a:cubicBezTo>
                    <a:pt x="2708" y="6134"/>
                    <a:pt x="2718" y="6124"/>
                    <a:pt x="2730" y="6124"/>
                  </a:cubicBezTo>
                  <a:cubicBezTo>
                    <a:pt x="2784" y="6124"/>
                    <a:pt x="2784" y="6124"/>
                    <a:pt x="2784" y="6124"/>
                  </a:cubicBezTo>
                  <a:cubicBezTo>
                    <a:pt x="2786" y="6124"/>
                    <a:pt x="2788" y="6124"/>
                    <a:pt x="2790" y="6125"/>
                  </a:cubicBezTo>
                  <a:cubicBezTo>
                    <a:pt x="2815" y="6123"/>
                    <a:pt x="2851" y="6123"/>
                    <a:pt x="2861" y="6138"/>
                  </a:cubicBezTo>
                  <a:cubicBezTo>
                    <a:pt x="2878" y="6163"/>
                    <a:pt x="2890" y="6363"/>
                    <a:pt x="2890" y="6363"/>
                  </a:cubicBezTo>
                  <a:cubicBezTo>
                    <a:pt x="2947" y="6363"/>
                    <a:pt x="2947" y="6363"/>
                    <a:pt x="2947" y="6363"/>
                  </a:cubicBezTo>
                  <a:cubicBezTo>
                    <a:pt x="2951" y="6353"/>
                    <a:pt x="2960" y="6345"/>
                    <a:pt x="2972" y="6345"/>
                  </a:cubicBezTo>
                  <a:cubicBezTo>
                    <a:pt x="3169" y="6345"/>
                    <a:pt x="3169" y="6345"/>
                    <a:pt x="3169" y="6345"/>
                  </a:cubicBezTo>
                  <a:cubicBezTo>
                    <a:pt x="3180" y="6345"/>
                    <a:pt x="3190" y="6353"/>
                    <a:pt x="3193" y="6363"/>
                  </a:cubicBezTo>
                  <a:cubicBezTo>
                    <a:pt x="3230" y="6363"/>
                    <a:pt x="3230" y="6363"/>
                    <a:pt x="3230" y="6363"/>
                  </a:cubicBezTo>
                  <a:cubicBezTo>
                    <a:pt x="3230" y="6363"/>
                    <a:pt x="3264" y="6385"/>
                    <a:pt x="3264" y="6412"/>
                  </a:cubicBezTo>
                  <a:cubicBezTo>
                    <a:pt x="3264" y="6504"/>
                    <a:pt x="3264" y="6504"/>
                    <a:pt x="3264" y="6504"/>
                  </a:cubicBezTo>
                  <a:cubicBezTo>
                    <a:pt x="3332" y="6504"/>
                    <a:pt x="3332" y="6504"/>
                    <a:pt x="3332" y="6504"/>
                  </a:cubicBezTo>
                  <a:cubicBezTo>
                    <a:pt x="3332" y="6504"/>
                    <a:pt x="3367" y="6505"/>
                    <a:pt x="3371" y="6547"/>
                  </a:cubicBezTo>
                  <a:cubicBezTo>
                    <a:pt x="3371" y="6779"/>
                    <a:pt x="3371" y="6779"/>
                    <a:pt x="3371" y="6779"/>
                  </a:cubicBezTo>
                  <a:cubicBezTo>
                    <a:pt x="3371" y="6779"/>
                    <a:pt x="3433" y="6756"/>
                    <a:pt x="3464" y="6948"/>
                  </a:cubicBezTo>
                  <a:lnTo>
                    <a:pt x="3508" y="6941"/>
                  </a:lnTo>
                  <a:close/>
                  <a:moveTo>
                    <a:pt x="2877" y="6581"/>
                  </a:moveTo>
                  <a:cubicBezTo>
                    <a:pt x="2861" y="6586"/>
                    <a:pt x="2844" y="6592"/>
                    <a:pt x="2829" y="6601"/>
                  </a:cubicBezTo>
                  <a:cubicBezTo>
                    <a:pt x="2922" y="6761"/>
                    <a:pt x="2922" y="6761"/>
                    <a:pt x="2922" y="6761"/>
                  </a:cubicBezTo>
                  <a:cubicBezTo>
                    <a:pt x="2924" y="6760"/>
                    <a:pt x="2927" y="6759"/>
                    <a:pt x="2929" y="6758"/>
                  </a:cubicBezTo>
                  <a:cubicBezTo>
                    <a:pt x="2929" y="6624"/>
                    <a:pt x="2929" y="6624"/>
                    <a:pt x="2929" y="6624"/>
                  </a:cubicBezTo>
                  <a:cubicBezTo>
                    <a:pt x="2880" y="6624"/>
                    <a:pt x="2880" y="6624"/>
                    <a:pt x="2880" y="6624"/>
                  </a:cubicBezTo>
                  <a:cubicBezTo>
                    <a:pt x="2880" y="6624"/>
                    <a:pt x="2879" y="6607"/>
                    <a:pt x="2877" y="6581"/>
                  </a:cubicBezTo>
                  <a:close/>
                  <a:moveTo>
                    <a:pt x="2705" y="6815"/>
                  </a:moveTo>
                  <a:cubicBezTo>
                    <a:pt x="2706" y="6856"/>
                    <a:pt x="2717" y="6894"/>
                    <a:pt x="2736" y="6928"/>
                  </a:cubicBezTo>
                  <a:cubicBezTo>
                    <a:pt x="2832" y="6872"/>
                    <a:pt x="2832" y="6872"/>
                    <a:pt x="2832" y="6872"/>
                  </a:cubicBezTo>
                  <a:cubicBezTo>
                    <a:pt x="2832" y="6856"/>
                    <a:pt x="2832" y="6856"/>
                    <a:pt x="2832" y="6856"/>
                  </a:cubicBezTo>
                  <a:cubicBezTo>
                    <a:pt x="2859" y="6856"/>
                    <a:pt x="2859" y="6856"/>
                    <a:pt x="2859" y="6856"/>
                  </a:cubicBezTo>
                  <a:cubicBezTo>
                    <a:pt x="2896" y="6835"/>
                    <a:pt x="2896" y="6835"/>
                    <a:pt x="2896" y="6835"/>
                  </a:cubicBezTo>
                  <a:cubicBezTo>
                    <a:pt x="2893" y="6829"/>
                    <a:pt x="2891" y="6822"/>
                    <a:pt x="2891" y="6815"/>
                  </a:cubicBezTo>
                  <a:lnTo>
                    <a:pt x="2705" y="6815"/>
                  </a:lnTo>
                  <a:close/>
                  <a:moveTo>
                    <a:pt x="2891" y="6807"/>
                  </a:moveTo>
                  <a:cubicBezTo>
                    <a:pt x="2891" y="6800"/>
                    <a:pt x="2893" y="6793"/>
                    <a:pt x="2896" y="6787"/>
                  </a:cubicBezTo>
                  <a:cubicBezTo>
                    <a:pt x="2736" y="6695"/>
                    <a:pt x="2736" y="6695"/>
                    <a:pt x="2736" y="6695"/>
                  </a:cubicBezTo>
                  <a:cubicBezTo>
                    <a:pt x="2717" y="6728"/>
                    <a:pt x="2706" y="6766"/>
                    <a:pt x="2705" y="6807"/>
                  </a:cubicBezTo>
                  <a:lnTo>
                    <a:pt x="2891" y="6807"/>
                  </a:lnTo>
                  <a:close/>
                  <a:moveTo>
                    <a:pt x="2740" y="6935"/>
                  </a:moveTo>
                  <a:cubicBezTo>
                    <a:pt x="2760" y="6969"/>
                    <a:pt x="2788" y="6997"/>
                    <a:pt x="2822" y="7017"/>
                  </a:cubicBezTo>
                  <a:cubicBezTo>
                    <a:pt x="2890" y="6900"/>
                    <a:pt x="2890" y="6900"/>
                    <a:pt x="2890" y="6900"/>
                  </a:cubicBezTo>
                  <a:cubicBezTo>
                    <a:pt x="2832" y="6900"/>
                    <a:pt x="2832" y="6900"/>
                    <a:pt x="2832" y="6900"/>
                  </a:cubicBezTo>
                  <a:cubicBezTo>
                    <a:pt x="2832" y="6882"/>
                    <a:pt x="2832" y="6882"/>
                    <a:pt x="2832" y="6882"/>
                  </a:cubicBezTo>
                  <a:lnTo>
                    <a:pt x="2740" y="6935"/>
                  </a:lnTo>
                  <a:close/>
                  <a:moveTo>
                    <a:pt x="2913" y="6856"/>
                  </a:moveTo>
                  <a:cubicBezTo>
                    <a:pt x="2908" y="6852"/>
                    <a:pt x="2904" y="6848"/>
                    <a:pt x="2900" y="6842"/>
                  </a:cubicBezTo>
                  <a:cubicBezTo>
                    <a:pt x="2876" y="6856"/>
                    <a:pt x="2876" y="6856"/>
                    <a:pt x="2876" y="6856"/>
                  </a:cubicBezTo>
                  <a:lnTo>
                    <a:pt x="2913" y="6856"/>
                  </a:lnTo>
                  <a:close/>
                  <a:moveTo>
                    <a:pt x="2914" y="6765"/>
                  </a:moveTo>
                  <a:cubicBezTo>
                    <a:pt x="2822" y="6605"/>
                    <a:pt x="2822" y="6605"/>
                    <a:pt x="2822" y="6605"/>
                  </a:cubicBezTo>
                  <a:cubicBezTo>
                    <a:pt x="2788" y="6625"/>
                    <a:pt x="2760" y="6654"/>
                    <a:pt x="2740" y="6687"/>
                  </a:cubicBezTo>
                  <a:cubicBezTo>
                    <a:pt x="2900" y="6780"/>
                    <a:pt x="2900" y="6780"/>
                    <a:pt x="2900" y="6780"/>
                  </a:cubicBezTo>
                  <a:cubicBezTo>
                    <a:pt x="2904" y="6774"/>
                    <a:pt x="2909" y="6769"/>
                    <a:pt x="2914" y="6765"/>
                  </a:cubicBezTo>
                  <a:close/>
                  <a:moveTo>
                    <a:pt x="2818" y="6582"/>
                  </a:moveTo>
                  <a:cubicBezTo>
                    <a:pt x="2825" y="6593"/>
                    <a:pt x="2825" y="6593"/>
                    <a:pt x="2825" y="6593"/>
                  </a:cubicBezTo>
                  <a:cubicBezTo>
                    <a:pt x="2841" y="6584"/>
                    <a:pt x="2859" y="6577"/>
                    <a:pt x="2877" y="6572"/>
                  </a:cubicBezTo>
                  <a:cubicBezTo>
                    <a:pt x="2876" y="6567"/>
                    <a:pt x="2876" y="6563"/>
                    <a:pt x="2876" y="6558"/>
                  </a:cubicBezTo>
                  <a:cubicBezTo>
                    <a:pt x="2856" y="6564"/>
                    <a:pt x="2836" y="6572"/>
                    <a:pt x="2818" y="6582"/>
                  </a:cubicBezTo>
                  <a:close/>
                  <a:moveTo>
                    <a:pt x="2721" y="6676"/>
                  </a:moveTo>
                  <a:cubicBezTo>
                    <a:pt x="2732" y="6683"/>
                    <a:pt x="2732" y="6683"/>
                    <a:pt x="2732" y="6683"/>
                  </a:cubicBezTo>
                  <a:cubicBezTo>
                    <a:pt x="2753" y="6648"/>
                    <a:pt x="2783" y="6619"/>
                    <a:pt x="2818" y="6598"/>
                  </a:cubicBezTo>
                  <a:cubicBezTo>
                    <a:pt x="2811" y="6586"/>
                    <a:pt x="2811" y="6586"/>
                    <a:pt x="2811" y="6586"/>
                  </a:cubicBezTo>
                  <a:cubicBezTo>
                    <a:pt x="2774" y="6608"/>
                    <a:pt x="2743" y="6639"/>
                    <a:pt x="2721" y="6676"/>
                  </a:cubicBezTo>
                  <a:close/>
                  <a:moveTo>
                    <a:pt x="2683" y="6807"/>
                  </a:moveTo>
                  <a:cubicBezTo>
                    <a:pt x="2697" y="6807"/>
                    <a:pt x="2697" y="6807"/>
                    <a:pt x="2697" y="6807"/>
                  </a:cubicBezTo>
                  <a:cubicBezTo>
                    <a:pt x="2698" y="6765"/>
                    <a:pt x="2709" y="6725"/>
                    <a:pt x="2728" y="6690"/>
                  </a:cubicBezTo>
                  <a:cubicBezTo>
                    <a:pt x="2716" y="6684"/>
                    <a:pt x="2716" y="6684"/>
                    <a:pt x="2716" y="6684"/>
                  </a:cubicBezTo>
                  <a:cubicBezTo>
                    <a:pt x="2696" y="6720"/>
                    <a:pt x="2684" y="6762"/>
                    <a:pt x="2683" y="6807"/>
                  </a:cubicBezTo>
                  <a:close/>
                  <a:moveTo>
                    <a:pt x="2716" y="6939"/>
                  </a:moveTo>
                  <a:cubicBezTo>
                    <a:pt x="2728" y="6932"/>
                    <a:pt x="2728" y="6932"/>
                    <a:pt x="2728" y="6932"/>
                  </a:cubicBezTo>
                  <a:cubicBezTo>
                    <a:pt x="2709" y="6897"/>
                    <a:pt x="2698" y="6858"/>
                    <a:pt x="2697" y="6815"/>
                  </a:cubicBezTo>
                  <a:cubicBezTo>
                    <a:pt x="2683" y="6815"/>
                    <a:pt x="2683" y="6815"/>
                    <a:pt x="2683" y="6815"/>
                  </a:cubicBezTo>
                  <a:cubicBezTo>
                    <a:pt x="2684" y="6860"/>
                    <a:pt x="2696" y="6902"/>
                    <a:pt x="2716" y="6939"/>
                  </a:cubicBezTo>
                  <a:close/>
                  <a:moveTo>
                    <a:pt x="2818" y="7025"/>
                  </a:moveTo>
                  <a:cubicBezTo>
                    <a:pt x="2783" y="7003"/>
                    <a:pt x="2753" y="6974"/>
                    <a:pt x="2732" y="6939"/>
                  </a:cubicBezTo>
                  <a:cubicBezTo>
                    <a:pt x="2721" y="6946"/>
                    <a:pt x="2721" y="6946"/>
                    <a:pt x="2721" y="6946"/>
                  </a:cubicBezTo>
                  <a:cubicBezTo>
                    <a:pt x="2743" y="6983"/>
                    <a:pt x="2774" y="7014"/>
                    <a:pt x="2811" y="7036"/>
                  </a:cubicBezTo>
                  <a:lnTo>
                    <a:pt x="2818" y="7025"/>
                  </a:lnTo>
                  <a:close/>
                  <a:moveTo>
                    <a:pt x="2942" y="7060"/>
                  </a:moveTo>
                  <a:cubicBezTo>
                    <a:pt x="2899" y="7059"/>
                    <a:pt x="2860" y="7048"/>
                    <a:pt x="2825" y="7029"/>
                  </a:cubicBezTo>
                  <a:cubicBezTo>
                    <a:pt x="2818" y="7040"/>
                    <a:pt x="2818" y="7040"/>
                    <a:pt x="2818" y="7040"/>
                  </a:cubicBezTo>
                  <a:cubicBezTo>
                    <a:pt x="2855" y="7061"/>
                    <a:pt x="2897" y="7073"/>
                    <a:pt x="2942" y="7073"/>
                  </a:cubicBezTo>
                  <a:lnTo>
                    <a:pt x="2942" y="7060"/>
                  </a:lnTo>
                  <a:close/>
                  <a:moveTo>
                    <a:pt x="2942" y="6900"/>
                  </a:moveTo>
                  <a:cubicBezTo>
                    <a:pt x="2900" y="6900"/>
                    <a:pt x="2900" y="6900"/>
                    <a:pt x="2900" y="6900"/>
                  </a:cubicBezTo>
                  <a:cubicBezTo>
                    <a:pt x="2829" y="7021"/>
                    <a:pt x="2829" y="7021"/>
                    <a:pt x="2829" y="7021"/>
                  </a:cubicBezTo>
                  <a:cubicBezTo>
                    <a:pt x="2863" y="7040"/>
                    <a:pt x="2901" y="7051"/>
                    <a:pt x="2942" y="7051"/>
                  </a:cubicBezTo>
                  <a:lnTo>
                    <a:pt x="2942" y="6900"/>
                  </a:lnTo>
                  <a:close/>
                  <a:moveTo>
                    <a:pt x="3073" y="7040"/>
                  </a:moveTo>
                  <a:cubicBezTo>
                    <a:pt x="3067" y="7029"/>
                    <a:pt x="3067" y="7029"/>
                    <a:pt x="3067" y="7029"/>
                  </a:cubicBezTo>
                  <a:cubicBezTo>
                    <a:pt x="3032" y="7048"/>
                    <a:pt x="2992" y="7059"/>
                    <a:pt x="2950" y="7060"/>
                  </a:cubicBezTo>
                  <a:cubicBezTo>
                    <a:pt x="2950" y="7073"/>
                    <a:pt x="2950" y="7073"/>
                    <a:pt x="2950" y="7073"/>
                  </a:cubicBezTo>
                  <a:cubicBezTo>
                    <a:pt x="2995" y="7073"/>
                    <a:pt x="3037" y="7061"/>
                    <a:pt x="3073" y="7040"/>
                  </a:cubicBezTo>
                  <a:close/>
                  <a:moveTo>
                    <a:pt x="3002" y="6900"/>
                  </a:moveTo>
                  <a:cubicBezTo>
                    <a:pt x="3070" y="7017"/>
                    <a:pt x="3070" y="7017"/>
                    <a:pt x="3070" y="7017"/>
                  </a:cubicBezTo>
                  <a:cubicBezTo>
                    <a:pt x="3103" y="6997"/>
                    <a:pt x="3132" y="6969"/>
                    <a:pt x="3152" y="6935"/>
                  </a:cubicBezTo>
                  <a:cubicBezTo>
                    <a:pt x="3091" y="6900"/>
                    <a:pt x="3091" y="6900"/>
                    <a:pt x="3091" y="6900"/>
                  </a:cubicBezTo>
                  <a:lnTo>
                    <a:pt x="3002" y="6900"/>
                  </a:lnTo>
                  <a:close/>
                  <a:moveTo>
                    <a:pt x="3015" y="6856"/>
                  </a:moveTo>
                  <a:cubicBezTo>
                    <a:pt x="2992" y="6842"/>
                    <a:pt x="2992" y="6842"/>
                    <a:pt x="2992" y="6842"/>
                  </a:cubicBezTo>
                  <a:cubicBezTo>
                    <a:pt x="2988" y="6848"/>
                    <a:pt x="2983" y="6852"/>
                    <a:pt x="2978" y="6856"/>
                  </a:cubicBezTo>
                  <a:lnTo>
                    <a:pt x="3015" y="6856"/>
                  </a:lnTo>
                  <a:close/>
                  <a:moveTo>
                    <a:pt x="3156" y="6928"/>
                  </a:moveTo>
                  <a:cubicBezTo>
                    <a:pt x="3161" y="6919"/>
                    <a:pt x="3165" y="6909"/>
                    <a:pt x="3169" y="6900"/>
                  </a:cubicBezTo>
                  <a:cubicBezTo>
                    <a:pt x="3108" y="6900"/>
                    <a:pt x="3108" y="6900"/>
                    <a:pt x="3108" y="6900"/>
                  </a:cubicBezTo>
                  <a:lnTo>
                    <a:pt x="3156" y="6928"/>
                  </a:lnTo>
                  <a:close/>
                  <a:moveTo>
                    <a:pt x="3182" y="6856"/>
                  </a:moveTo>
                  <a:cubicBezTo>
                    <a:pt x="3185" y="6843"/>
                    <a:pt x="3186" y="6829"/>
                    <a:pt x="3186" y="6815"/>
                  </a:cubicBezTo>
                  <a:cubicBezTo>
                    <a:pt x="3001" y="6815"/>
                    <a:pt x="3001" y="6815"/>
                    <a:pt x="3001" y="6815"/>
                  </a:cubicBezTo>
                  <a:cubicBezTo>
                    <a:pt x="3001" y="6822"/>
                    <a:pt x="2999" y="6829"/>
                    <a:pt x="2996" y="6835"/>
                  </a:cubicBezTo>
                  <a:cubicBezTo>
                    <a:pt x="3032" y="6856"/>
                    <a:pt x="3032" y="6856"/>
                    <a:pt x="3032" y="6856"/>
                  </a:cubicBezTo>
                  <a:lnTo>
                    <a:pt x="3182" y="6856"/>
                  </a:lnTo>
                  <a:close/>
                  <a:moveTo>
                    <a:pt x="3186" y="6807"/>
                  </a:moveTo>
                  <a:cubicBezTo>
                    <a:pt x="3186" y="6799"/>
                    <a:pt x="3186" y="6791"/>
                    <a:pt x="3185" y="6783"/>
                  </a:cubicBezTo>
                  <a:cubicBezTo>
                    <a:pt x="3002" y="6783"/>
                    <a:pt x="3002" y="6783"/>
                    <a:pt x="3002" y="6783"/>
                  </a:cubicBezTo>
                  <a:cubicBezTo>
                    <a:pt x="2996" y="6787"/>
                    <a:pt x="2996" y="6787"/>
                    <a:pt x="2996" y="6787"/>
                  </a:cubicBezTo>
                  <a:cubicBezTo>
                    <a:pt x="2999" y="6793"/>
                    <a:pt x="3001" y="6800"/>
                    <a:pt x="3001" y="6807"/>
                  </a:cubicBezTo>
                  <a:lnTo>
                    <a:pt x="3186" y="6807"/>
                  </a:lnTo>
                  <a:close/>
                  <a:moveTo>
                    <a:pt x="3171" y="6727"/>
                  </a:moveTo>
                  <a:cubicBezTo>
                    <a:pt x="3167" y="6716"/>
                    <a:pt x="3162" y="6705"/>
                    <a:pt x="3156" y="6695"/>
                  </a:cubicBezTo>
                  <a:cubicBezTo>
                    <a:pt x="3100" y="6727"/>
                    <a:pt x="3100" y="6727"/>
                    <a:pt x="3100" y="6727"/>
                  </a:cubicBezTo>
                  <a:lnTo>
                    <a:pt x="3171" y="6727"/>
                  </a:lnTo>
                  <a:close/>
                  <a:moveTo>
                    <a:pt x="3194" y="6727"/>
                  </a:moveTo>
                  <a:cubicBezTo>
                    <a:pt x="3189" y="6712"/>
                    <a:pt x="3183" y="6697"/>
                    <a:pt x="3175" y="6684"/>
                  </a:cubicBezTo>
                  <a:cubicBezTo>
                    <a:pt x="3164" y="6690"/>
                    <a:pt x="3164" y="6690"/>
                    <a:pt x="3164" y="6690"/>
                  </a:cubicBezTo>
                  <a:cubicBezTo>
                    <a:pt x="3170" y="6702"/>
                    <a:pt x="3176" y="6714"/>
                    <a:pt x="3180" y="6727"/>
                  </a:cubicBezTo>
                  <a:lnTo>
                    <a:pt x="3194" y="6727"/>
                  </a:lnTo>
                  <a:close/>
                  <a:moveTo>
                    <a:pt x="3171" y="6676"/>
                  </a:moveTo>
                  <a:cubicBezTo>
                    <a:pt x="3159" y="6657"/>
                    <a:pt x="3145" y="6639"/>
                    <a:pt x="3129" y="6623"/>
                  </a:cubicBezTo>
                  <a:cubicBezTo>
                    <a:pt x="3109" y="6623"/>
                    <a:pt x="3109" y="6623"/>
                    <a:pt x="3109" y="6623"/>
                  </a:cubicBezTo>
                  <a:cubicBezTo>
                    <a:pt x="3129" y="6640"/>
                    <a:pt x="3146" y="6660"/>
                    <a:pt x="3159" y="6683"/>
                  </a:cubicBezTo>
                  <a:lnTo>
                    <a:pt x="3171" y="6676"/>
                  </a:lnTo>
                  <a:close/>
                  <a:moveTo>
                    <a:pt x="3095" y="6623"/>
                  </a:moveTo>
                  <a:cubicBezTo>
                    <a:pt x="3059" y="6623"/>
                    <a:pt x="3059" y="6623"/>
                    <a:pt x="3059" y="6623"/>
                  </a:cubicBezTo>
                  <a:cubicBezTo>
                    <a:pt x="2999" y="6727"/>
                    <a:pt x="2999" y="6727"/>
                    <a:pt x="2999" y="6727"/>
                  </a:cubicBezTo>
                  <a:cubicBezTo>
                    <a:pt x="3083" y="6727"/>
                    <a:pt x="3083" y="6727"/>
                    <a:pt x="3083" y="6727"/>
                  </a:cubicBezTo>
                  <a:cubicBezTo>
                    <a:pt x="3152" y="6687"/>
                    <a:pt x="3152" y="6687"/>
                    <a:pt x="3152" y="6687"/>
                  </a:cubicBezTo>
                  <a:cubicBezTo>
                    <a:pt x="3137" y="6663"/>
                    <a:pt x="3118" y="6641"/>
                    <a:pt x="3095" y="6623"/>
                  </a:cubicBezTo>
                  <a:close/>
                  <a:moveTo>
                    <a:pt x="3049" y="6623"/>
                  </a:moveTo>
                  <a:cubicBezTo>
                    <a:pt x="2959" y="6623"/>
                    <a:pt x="2959" y="6623"/>
                    <a:pt x="2959" y="6623"/>
                  </a:cubicBezTo>
                  <a:cubicBezTo>
                    <a:pt x="2959" y="6727"/>
                    <a:pt x="2959" y="6727"/>
                    <a:pt x="2959" y="6727"/>
                  </a:cubicBezTo>
                  <a:cubicBezTo>
                    <a:pt x="2989" y="6727"/>
                    <a:pt x="2989" y="6727"/>
                    <a:pt x="2989" y="6727"/>
                  </a:cubicBezTo>
                  <a:lnTo>
                    <a:pt x="3049" y="6623"/>
                  </a:lnTo>
                  <a:close/>
                  <a:moveTo>
                    <a:pt x="2950" y="6900"/>
                  </a:moveTo>
                  <a:cubicBezTo>
                    <a:pt x="2950" y="7051"/>
                    <a:pt x="2950" y="7051"/>
                    <a:pt x="2950" y="7051"/>
                  </a:cubicBezTo>
                  <a:cubicBezTo>
                    <a:pt x="2991" y="7051"/>
                    <a:pt x="3029" y="7040"/>
                    <a:pt x="3062" y="7021"/>
                  </a:cubicBezTo>
                  <a:cubicBezTo>
                    <a:pt x="2992" y="6900"/>
                    <a:pt x="2992" y="6900"/>
                    <a:pt x="2992" y="6900"/>
                  </a:cubicBezTo>
                  <a:lnTo>
                    <a:pt x="2950" y="6900"/>
                  </a:lnTo>
                  <a:close/>
                  <a:moveTo>
                    <a:pt x="3171" y="6946"/>
                  </a:moveTo>
                  <a:cubicBezTo>
                    <a:pt x="3159" y="6939"/>
                    <a:pt x="3159" y="6939"/>
                    <a:pt x="3159" y="6939"/>
                  </a:cubicBezTo>
                  <a:cubicBezTo>
                    <a:pt x="3138" y="6974"/>
                    <a:pt x="3109" y="7003"/>
                    <a:pt x="3074" y="7025"/>
                  </a:cubicBezTo>
                  <a:cubicBezTo>
                    <a:pt x="3081" y="7036"/>
                    <a:pt x="3081" y="7036"/>
                    <a:pt x="3081" y="7036"/>
                  </a:cubicBezTo>
                  <a:cubicBezTo>
                    <a:pt x="3118" y="7014"/>
                    <a:pt x="3149" y="6983"/>
                    <a:pt x="3171" y="6946"/>
                  </a:cubicBezTo>
                  <a:close/>
                  <a:moveTo>
                    <a:pt x="3193" y="6900"/>
                  </a:moveTo>
                  <a:cubicBezTo>
                    <a:pt x="3179" y="6900"/>
                    <a:pt x="3179" y="6900"/>
                    <a:pt x="3179" y="6900"/>
                  </a:cubicBezTo>
                  <a:cubicBezTo>
                    <a:pt x="3174" y="6911"/>
                    <a:pt x="3169" y="6922"/>
                    <a:pt x="3164" y="6932"/>
                  </a:cubicBezTo>
                  <a:cubicBezTo>
                    <a:pt x="3175" y="6939"/>
                    <a:pt x="3175" y="6939"/>
                    <a:pt x="3175" y="6939"/>
                  </a:cubicBezTo>
                  <a:cubicBezTo>
                    <a:pt x="3182" y="6926"/>
                    <a:pt x="3188" y="6913"/>
                    <a:pt x="3193" y="6900"/>
                  </a:cubicBezTo>
                  <a:close/>
                  <a:moveTo>
                    <a:pt x="3208" y="6815"/>
                  </a:moveTo>
                  <a:cubicBezTo>
                    <a:pt x="3195" y="6815"/>
                    <a:pt x="3195" y="6815"/>
                    <a:pt x="3195" y="6815"/>
                  </a:cubicBezTo>
                  <a:cubicBezTo>
                    <a:pt x="3195" y="6829"/>
                    <a:pt x="3193" y="6843"/>
                    <a:pt x="3191" y="6856"/>
                  </a:cubicBezTo>
                  <a:cubicBezTo>
                    <a:pt x="3204" y="6856"/>
                    <a:pt x="3204" y="6856"/>
                    <a:pt x="3204" y="6856"/>
                  </a:cubicBezTo>
                  <a:cubicBezTo>
                    <a:pt x="3207" y="6843"/>
                    <a:pt x="3208" y="6829"/>
                    <a:pt x="3208" y="6815"/>
                  </a:cubicBezTo>
                  <a:close/>
                  <a:moveTo>
                    <a:pt x="3208" y="6807"/>
                  </a:moveTo>
                  <a:cubicBezTo>
                    <a:pt x="3208" y="6799"/>
                    <a:pt x="3208" y="6791"/>
                    <a:pt x="3207" y="6783"/>
                  </a:cubicBezTo>
                  <a:cubicBezTo>
                    <a:pt x="3193" y="6783"/>
                    <a:pt x="3193" y="6783"/>
                    <a:pt x="3193" y="6783"/>
                  </a:cubicBezTo>
                  <a:cubicBezTo>
                    <a:pt x="3194" y="6791"/>
                    <a:pt x="3195" y="6799"/>
                    <a:pt x="3195" y="6807"/>
                  </a:cubicBezTo>
                  <a:lnTo>
                    <a:pt x="3208" y="6807"/>
                  </a:lnTo>
                  <a:close/>
                  <a:moveTo>
                    <a:pt x="3236" y="6623"/>
                  </a:moveTo>
                  <a:cubicBezTo>
                    <a:pt x="3175" y="6623"/>
                    <a:pt x="3175" y="6623"/>
                    <a:pt x="3175" y="6623"/>
                  </a:cubicBezTo>
                  <a:cubicBezTo>
                    <a:pt x="3200" y="6653"/>
                    <a:pt x="3219" y="6688"/>
                    <a:pt x="3231" y="6727"/>
                  </a:cubicBezTo>
                  <a:cubicBezTo>
                    <a:pt x="3236" y="6727"/>
                    <a:pt x="3236" y="6727"/>
                    <a:pt x="3236" y="6727"/>
                  </a:cubicBezTo>
                  <a:lnTo>
                    <a:pt x="3236" y="6623"/>
                  </a:lnTo>
                  <a:close/>
                  <a:moveTo>
                    <a:pt x="3216" y="6391"/>
                  </a:moveTo>
                  <a:cubicBezTo>
                    <a:pt x="3195" y="6391"/>
                    <a:pt x="3195" y="6391"/>
                    <a:pt x="3195" y="6391"/>
                  </a:cubicBezTo>
                  <a:cubicBezTo>
                    <a:pt x="3192" y="6403"/>
                    <a:pt x="3182" y="6412"/>
                    <a:pt x="3169" y="6412"/>
                  </a:cubicBezTo>
                  <a:cubicBezTo>
                    <a:pt x="2972" y="6412"/>
                    <a:pt x="2972" y="6412"/>
                    <a:pt x="2972" y="6412"/>
                  </a:cubicBezTo>
                  <a:cubicBezTo>
                    <a:pt x="2959" y="6412"/>
                    <a:pt x="2948" y="6403"/>
                    <a:pt x="2946" y="6391"/>
                  </a:cubicBezTo>
                  <a:cubicBezTo>
                    <a:pt x="2909" y="6391"/>
                    <a:pt x="2909" y="6391"/>
                    <a:pt x="2909" y="6391"/>
                  </a:cubicBezTo>
                  <a:cubicBezTo>
                    <a:pt x="2909" y="6448"/>
                    <a:pt x="2909" y="6448"/>
                    <a:pt x="2909" y="6448"/>
                  </a:cubicBezTo>
                  <a:cubicBezTo>
                    <a:pt x="3236" y="6448"/>
                    <a:pt x="3236" y="6448"/>
                    <a:pt x="3236" y="6448"/>
                  </a:cubicBezTo>
                  <a:cubicBezTo>
                    <a:pt x="3236" y="6448"/>
                    <a:pt x="3246" y="6394"/>
                    <a:pt x="3216" y="6391"/>
                  </a:cubicBezTo>
                  <a:close/>
                  <a:moveTo>
                    <a:pt x="3338" y="7040"/>
                  </a:moveTo>
                  <a:cubicBezTo>
                    <a:pt x="3299" y="7040"/>
                    <a:pt x="3299" y="7040"/>
                    <a:pt x="3299" y="7040"/>
                  </a:cubicBezTo>
                  <a:cubicBezTo>
                    <a:pt x="3299" y="7047"/>
                    <a:pt x="3301" y="7054"/>
                    <a:pt x="3304" y="7061"/>
                  </a:cubicBezTo>
                  <a:cubicBezTo>
                    <a:pt x="3338" y="7041"/>
                    <a:pt x="3338" y="7041"/>
                    <a:pt x="3338" y="7041"/>
                  </a:cubicBezTo>
                  <a:cubicBezTo>
                    <a:pt x="3338" y="7041"/>
                    <a:pt x="3338" y="7040"/>
                    <a:pt x="3338" y="7040"/>
                  </a:cubicBezTo>
                  <a:close/>
                  <a:moveTo>
                    <a:pt x="3337" y="7031"/>
                  </a:moveTo>
                  <a:cubicBezTo>
                    <a:pt x="3337" y="7029"/>
                    <a:pt x="3337" y="7029"/>
                    <a:pt x="3337" y="7029"/>
                  </a:cubicBezTo>
                  <a:cubicBezTo>
                    <a:pt x="3304" y="7010"/>
                    <a:pt x="3304" y="7010"/>
                    <a:pt x="3304" y="7010"/>
                  </a:cubicBezTo>
                  <a:cubicBezTo>
                    <a:pt x="3301" y="7016"/>
                    <a:pt x="3299" y="7023"/>
                    <a:pt x="3299" y="7031"/>
                  </a:cubicBezTo>
                  <a:lnTo>
                    <a:pt x="3337" y="7031"/>
                  </a:lnTo>
                  <a:close/>
                  <a:moveTo>
                    <a:pt x="3338" y="6980"/>
                  </a:moveTo>
                  <a:cubicBezTo>
                    <a:pt x="3336" y="6981"/>
                    <a:pt x="3334" y="6981"/>
                    <a:pt x="3332" y="6982"/>
                  </a:cubicBezTo>
                  <a:cubicBezTo>
                    <a:pt x="3338" y="6993"/>
                    <a:pt x="3338" y="6993"/>
                    <a:pt x="3338" y="6993"/>
                  </a:cubicBezTo>
                  <a:lnTo>
                    <a:pt x="3338" y="6980"/>
                  </a:lnTo>
                  <a:close/>
                  <a:moveTo>
                    <a:pt x="3329" y="6978"/>
                  </a:moveTo>
                  <a:cubicBezTo>
                    <a:pt x="3331" y="6980"/>
                    <a:pt x="3331" y="6980"/>
                    <a:pt x="3331" y="6980"/>
                  </a:cubicBezTo>
                  <a:cubicBezTo>
                    <a:pt x="3333" y="6979"/>
                    <a:pt x="3335" y="6978"/>
                    <a:pt x="3338" y="6978"/>
                  </a:cubicBezTo>
                  <a:cubicBezTo>
                    <a:pt x="3338" y="6974"/>
                    <a:pt x="3338" y="6974"/>
                    <a:pt x="3338" y="6974"/>
                  </a:cubicBezTo>
                  <a:cubicBezTo>
                    <a:pt x="3335" y="6975"/>
                    <a:pt x="3332" y="6976"/>
                    <a:pt x="3329" y="6978"/>
                  </a:cubicBezTo>
                  <a:close/>
                  <a:moveTo>
                    <a:pt x="3324" y="6987"/>
                  </a:moveTo>
                  <a:cubicBezTo>
                    <a:pt x="3318" y="6991"/>
                    <a:pt x="3313" y="6996"/>
                    <a:pt x="3309" y="7002"/>
                  </a:cubicBezTo>
                  <a:cubicBezTo>
                    <a:pt x="3337" y="7019"/>
                    <a:pt x="3337" y="7019"/>
                    <a:pt x="3337" y="7019"/>
                  </a:cubicBezTo>
                  <a:cubicBezTo>
                    <a:pt x="3337" y="7010"/>
                    <a:pt x="3337" y="7010"/>
                    <a:pt x="3337" y="7010"/>
                  </a:cubicBezTo>
                  <a:lnTo>
                    <a:pt x="3324" y="6987"/>
                  </a:lnTo>
                  <a:close/>
                  <a:moveTo>
                    <a:pt x="3304" y="6999"/>
                  </a:moveTo>
                  <a:cubicBezTo>
                    <a:pt x="3307" y="7001"/>
                    <a:pt x="3307" y="7001"/>
                    <a:pt x="3307" y="7001"/>
                  </a:cubicBezTo>
                  <a:cubicBezTo>
                    <a:pt x="3311" y="6995"/>
                    <a:pt x="3317" y="6989"/>
                    <a:pt x="3323" y="6985"/>
                  </a:cubicBezTo>
                  <a:cubicBezTo>
                    <a:pt x="3321" y="6982"/>
                    <a:pt x="3321" y="6982"/>
                    <a:pt x="3321" y="6982"/>
                  </a:cubicBezTo>
                  <a:cubicBezTo>
                    <a:pt x="3314" y="6987"/>
                    <a:pt x="3308" y="6993"/>
                    <a:pt x="3304" y="6999"/>
                  </a:cubicBezTo>
                  <a:close/>
                  <a:moveTo>
                    <a:pt x="3293" y="7031"/>
                  </a:moveTo>
                  <a:cubicBezTo>
                    <a:pt x="3296" y="7031"/>
                    <a:pt x="3296" y="7031"/>
                    <a:pt x="3296" y="7031"/>
                  </a:cubicBezTo>
                  <a:cubicBezTo>
                    <a:pt x="3297" y="7023"/>
                    <a:pt x="3299" y="7015"/>
                    <a:pt x="3302" y="7009"/>
                  </a:cubicBezTo>
                  <a:cubicBezTo>
                    <a:pt x="3300" y="7007"/>
                    <a:pt x="3300" y="7007"/>
                    <a:pt x="3300" y="7007"/>
                  </a:cubicBezTo>
                  <a:cubicBezTo>
                    <a:pt x="3296" y="7014"/>
                    <a:pt x="3294" y="7022"/>
                    <a:pt x="3293" y="7031"/>
                  </a:cubicBezTo>
                  <a:close/>
                  <a:moveTo>
                    <a:pt x="3302" y="7062"/>
                  </a:moveTo>
                  <a:cubicBezTo>
                    <a:pt x="3299" y="7055"/>
                    <a:pt x="3297" y="7048"/>
                    <a:pt x="3296" y="7040"/>
                  </a:cubicBezTo>
                  <a:cubicBezTo>
                    <a:pt x="3293" y="7040"/>
                    <a:pt x="3293" y="7040"/>
                    <a:pt x="3293" y="7040"/>
                  </a:cubicBezTo>
                  <a:cubicBezTo>
                    <a:pt x="3294" y="7048"/>
                    <a:pt x="3296" y="7056"/>
                    <a:pt x="3300" y="7064"/>
                  </a:cubicBezTo>
                  <a:lnTo>
                    <a:pt x="3302" y="7062"/>
                  </a:lnTo>
                  <a:close/>
                  <a:moveTo>
                    <a:pt x="3323" y="7086"/>
                  </a:moveTo>
                  <a:cubicBezTo>
                    <a:pt x="3317" y="7081"/>
                    <a:pt x="3311" y="7076"/>
                    <a:pt x="3307" y="7069"/>
                  </a:cubicBezTo>
                  <a:cubicBezTo>
                    <a:pt x="3304" y="7071"/>
                    <a:pt x="3304" y="7071"/>
                    <a:pt x="3304" y="7071"/>
                  </a:cubicBezTo>
                  <a:cubicBezTo>
                    <a:pt x="3308" y="7078"/>
                    <a:pt x="3314" y="7084"/>
                    <a:pt x="3321" y="7089"/>
                  </a:cubicBezTo>
                  <a:lnTo>
                    <a:pt x="3323" y="7086"/>
                  </a:lnTo>
                  <a:close/>
                  <a:moveTo>
                    <a:pt x="3324" y="7084"/>
                  </a:moveTo>
                  <a:cubicBezTo>
                    <a:pt x="3343" y="7052"/>
                    <a:pt x="3343" y="7052"/>
                    <a:pt x="3343" y="7052"/>
                  </a:cubicBezTo>
                  <a:cubicBezTo>
                    <a:pt x="3342" y="7051"/>
                    <a:pt x="3342" y="7050"/>
                    <a:pt x="3341" y="7049"/>
                  </a:cubicBezTo>
                  <a:cubicBezTo>
                    <a:pt x="3309" y="7068"/>
                    <a:pt x="3309" y="7068"/>
                    <a:pt x="3309" y="7068"/>
                  </a:cubicBezTo>
                  <a:cubicBezTo>
                    <a:pt x="3313" y="7075"/>
                    <a:pt x="3318" y="7080"/>
                    <a:pt x="3324" y="7084"/>
                  </a:cubicBezTo>
                  <a:close/>
                  <a:moveTo>
                    <a:pt x="3353" y="7096"/>
                  </a:moveTo>
                  <a:cubicBezTo>
                    <a:pt x="3345" y="7096"/>
                    <a:pt x="3337" y="7093"/>
                    <a:pt x="3331" y="7090"/>
                  </a:cubicBezTo>
                  <a:cubicBezTo>
                    <a:pt x="3329" y="7093"/>
                    <a:pt x="3329" y="7093"/>
                    <a:pt x="3329" y="7093"/>
                  </a:cubicBezTo>
                  <a:cubicBezTo>
                    <a:pt x="3336" y="7097"/>
                    <a:pt x="3344" y="7099"/>
                    <a:pt x="3353" y="7099"/>
                  </a:cubicBezTo>
                  <a:lnTo>
                    <a:pt x="3353" y="7096"/>
                  </a:lnTo>
                  <a:close/>
                  <a:moveTo>
                    <a:pt x="3353" y="7060"/>
                  </a:moveTo>
                  <a:cubicBezTo>
                    <a:pt x="3352" y="7059"/>
                    <a:pt x="3350" y="7059"/>
                    <a:pt x="3349" y="7058"/>
                  </a:cubicBezTo>
                  <a:cubicBezTo>
                    <a:pt x="3332" y="7088"/>
                    <a:pt x="3332" y="7088"/>
                    <a:pt x="3332" y="7088"/>
                  </a:cubicBezTo>
                  <a:cubicBezTo>
                    <a:pt x="3338" y="7091"/>
                    <a:pt x="3345" y="7093"/>
                    <a:pt x="3353" y="7094"/>
                  </a:cubicBezTo>
                  <a:lnTo>
                    <a:pt x="3353" y="7060"/>
                  </a:lnTo>
                  <a:close/>
                  <a:moveTo>
                    <a:pt x="3386" y="7093"/>
                  </a:moveTo>
                  <a:cubicBezTo>
                    <a:pt x="3384" y="7090"/>
                    <a:pt x="3384" y="7090"/>
                    <a:pt x="3384" y="7090"/>
                  </a:cubicBezTo>
                  <a:cubicBezTo>
                    <a:pt x="3377" y="7093"/>
                    <a:pt x="3370" y="7096"/>
                    <a:pt x="3362" y="7096"/>
                  </a:cubicBezTo>
                  <a:cubicBezTo>
                    <a:pt x="3362" y="7099"/>
                    <a:pt x="3362" y="7099"/>
                    <a:pt x="3362" y="7099"/>
                  </a:cubicBezTo>
                  <a:cubicBezTo>
                    <a:pt x="3370" y="7099"/>
                    <a:pt x="3378" y="7097"/>
                    <a:pt x="3386" y="7093"/>
                  </a:cubicBezTo>
                  <a:close/>
                  <a:moveTo>
                    <a:pt x="3411" y="7071"/>
                  </a:moveTo>
                  <a:cubicBezTo>
                    <a:pt x="3408" y="7069"/>
                    <a:pt x="3408" y="7069"/>
                    <a:pt x="3408" y="7069"/>
                  </a:cubicBezTo>
                  <a:cubicBezTo>
                    <a:pt x="3403" y="7076"/>
                    <a:pt x="3398" y="7081"/>
                    <a:pt x="3391" y="7086"/>
                  </a:cubicBezTo>
                  <a:cubicBezTo>
                    <a:pt x="3393" y="7089"/>
                    <a:pt x="3393" y="7089"/>
                    <a:pt x="3393" y="7089"/>
                  </a:cubicBezTo>
                  <a:cubicBezTo>
                    <a:pt x="3400" y="7084"/>
                    <a:pt x="3406" y="7078"/>
                    <a:pt x="3411" y="7071"/>
                  </a:cubicBezTo>
                  <a:close/>
                  <a:moveTo>
                    <a:pt x="3375" y="7040"/>
                  </a:moveTo>
                  <a:cubicBezTo>
                    <a:pt x="3375" y="7040"/>
                    <a:pt x="3375" y="7040"/>
                    <a:pt x="3375" y="7041"/>
                  </a:cubicBezTo>
                  <a:cubicBezTo>
                    <a:pt x="3410" y="7061"/>
                    <a:pt x="3410" y="7061"/>
                    <a:pt x="3410" y="7061"/>
                  </a:cubicBezTo>
                  <a:cubicBezTo>
                    <a:pt x="3413" y="7054"/>
                    <a:pt x="3415" y="7047"/>
                    <a:pt x="3416" y="7040"/>
                  </a:cubicBezTo>
                  <a:lnTo>
                    <a:pt x="3375" y="7040"/>
                  </a:lnTo>
                  <a:close/>
                  <a:moveTo>
                    <a:pt x="3376" y="7031"/>
                  </a:moveTo>
                  <a:cubicBezTo>
                    <a:pt x="3416" y="7031"/>
                    <a:pt x="3416" y="7031"/>
                    <a:pt x="3416" y="7031"/>
                  </a:cubicBezTo>
                  <a:cubicBezTo>
                    <a:pt x="3415" y="7023"/>
                    <a:pt x="3413" y="7016"/>
                    <a:pt x="3410" y="7010"/>
                  </a:cubicBezTo>
                  <a:cubicBezTo>
                    <a:pt x="3376" y="7030"/>
                    <a:pt x="3376" y="7030"/>
                    <a:pt x="3376" y="7030"/>
                  </a:cubicBezTo>
                  <a:lnTo>
                    <a:pt x="3376" y="7031"/>
                  </a:lnTo>
                  <a:close/>
                  <a:moveTo>
                    <a:pt x="3421" y="7040"/>
                  </a:moveTo>
                  <a:cubicBezTo>
                    <a:pt x="3418" y="7040"/>
                    <a:pt x="3418" y="7040"/>
                    <a:pt x="3418" y="7040"/>
                  </a:cubicBezTo>
                  <a:cubicBezTo>
                    <a:pt x="3417" y="7048"/>
                    <a:pt x="3415" y="7055"/>
                    <a:pt x="3412" y="7062"/>
                  </a:cubicBezTo>
                  <a:cubicBezTo>
                    <a:pt x="3415" y="7064"/>
                    <a:pt x="3415" y="7064"/>
                    <a:pt x="3415" y="7064"/>
                  </a:cubicBezTo>
                  <a:cubicBezTo>
                    <a:pt x="3418" y="7056"/>
                    <a:pt x="3421" y="7048"/>
                    <a:pt x="3421" y="7040"/>
                  </a:cubicBezTo>
                  <a:close/>
                  <a:moveTo>
                    <a:pt x="3412" y="7009"/>
                  </a:moveTo>
                  <a:cubicBezTo>
                    <a:pt x="3415" y="7015"/>
                    <a:pt x="3417" y="7023"/>
                    <a:pt x="3418" y="7031"/>
                  </a:cubicBezTo>
                  <a:cubicBezTo>
                    <a:pt x="3421" y="7031"/>
                    <a:pt x="3421" y="7031"/>
                    <a:pt x="3421" y="7031"/>
                  </a:cubicBezTo>
                  <a:cubicBezTo>
                    <a:pt x="3421" y="7022"/>
                    <a:pt x="3419" y="7014"/>
                    <a:pt x="3415" y="7007"/>
                  </a:cubicBezTo>
                  <a:lnTo>
                    <a:pt x="3412" y="7009"/>
                  </a:lnTo>
                  <a:close/>
                  <a:moveTo>
                    <a:pt x="3391" y="6985"/>
                  </a:moveTo>
                  <a:cubicBezTo>
                    <a:pt x="3398" y="6989"/>
                    <a:pt x="3403" y="6995"/>
                    <a:pt x="3408" y="7001"/>
                  </a:cubicBezTo>
                  <a:cubicBezTo>
                    <a:pt x="3411" y="6999"/>
                    <a:pt x="3411" y="6999"/>
                    <a:pt x="3411" y="6999"/>
                  </a:cubicBezTo>
                  <a:cubicBezTo>
                    <a:pt x="3406" y="6993"/>
                    <a:pt x="3400" y="6987"/>
                    <a:pt x="3393" y="6982"/>
                  </a:cubicBezTo>
                  <a:lnTo>
                    <a:pt x="3391" y="6985"/>
                  </a:lnTo>
                  <a:close/>
                  <a:moveTo>
                    <a:pt x="3390" y="6987"/>
                  </a:moveTo>
                  <a:cubicBezTo>
                    <a:pt x="3375" y="7013"/>
                    <a:pt x="3375" y="7013"/>
                    <a:pt x="3375" y="7013"/>
                  </a:cubicBezTo>
                  <a:cubicBezTo>
                    <a:pt x="3375" y="7020"/>
                    <a:pt x="3375" y="7020"/>
                    <a:pt x="3375" y="7020"/>
                  </a:cubicBezTo>
                  <a:cubicBezTo>
                    <a:pt x="3406" y="7002"/>
                    <a:pt x="3406" y="7002"/>
                    <a:pt x="3406" y="7002"/>
                  </a:cubicBezTo>
                  <a:cubicBezTo>
                    <a:pt x="3402" y="6996"/>
                    <a:pt x="3396" y="6991"/>
                    <a:pt x="3390" y="6987"/>
                  </a:cubicBezTo>
                  <a:close/>
                  <a:moveTo>
                    <a:pt x="3383" y="6982"/>
                  </a:moveTo>
                  <a:cubicBezTo>
                    <a:pt x="3380" y="6981"/>
                    <a:pt x="3377" y="6980"/>
                    <a:pt x="3374" y="6979"/>
                  </a:cubicBezTo>
                  <a:cubicBezTo>
                    <a:pt x="3375" y="6997"/>
                    <a:pt x="3375" y="6997"/>
                    <a:pt x="3375" y="6997"/>
                  </a:cubicBezTo>
                  <a:lnTo>
                    <a:pt x="3383" y="6982"/>
                  </a:lnTo>
                  <a:close/>
                  <a:moveTo>
                    <a:pt x="3374" y="6973"/>
                  </a:moveTo>
                  <a:cubicBezTo>
                    <a:pt x="3374" y="6977"/>
                    <a:pt x="3374" y="6977"/>
                    <a:pt x="3374" y="6977"/>
                  </a:cubicBezTo>
                  <a:cubicBezTo>
                    <a:pt x="3377" y="6978"/>
                    <a:pt x="3381" y="6979"/>
                    <a:pt x="3384" y="6980"/>
                  </a:cubicBezTo>
                  <a:cubicBezTo>
                    <a:pt x="3386" y="6978"/>
                    <a:pt x="3386" y="6978"/>
                    <a:pt x="3386" y="6978"/>
                  </a:cubicBezTo>
                  <a:cubicBezTo>
                    <a:pt x="3382" y="6976"/>
                    <a:pt x="3378" y="6974"/>
                    <a:pt x="3374" y="6973"/>
                  </a:cubicBezTo>
                  <a:close/>
                  <a:moveTo>
                    <a:pt x="3371" y="7051"/>
                  </a:moveTo>
                  <a:cubicBezTo>
                    <a:pt x="3390" y="7084"/>
                    <a:pt x="3390" y="7084"/>
                    <a:pt x="3390" y="7084"/>
                  </a:cubicBezTo>
                  <a:cubicBezTo>
                    <a:pt x="3396" y="7080"/>
                    <a:pt x="3402" y="7075"/>
                    <a:pt x="3406" y="7068"/>
                  </a:cubicBezTo>
                  <a:cubicBezTo>
                    <a:pt x="3373" y="7049"/>
                    <a:pt x="3373" y="7049"/>
                    <a:pt x="3373" y="7049"/>
                  </a:cubicBezTo>
                  <a:cubicBezTo>
                    <a:pt x="3372" y="7050"/>
                    <a:pt x="3372" y="7051"/>
                    <a:pt x="3371" y="7051"/>
                  </a:cubicBezTo>
                  <a:close/>
                  <a:moveTo>
                    <a:pt x="3365" y="7058"/>
                  </a:moveTo>
                  <a:cubicBezTo>
                    <a:pt x="3364" y="7059"/>
                    <a:pt x="3363" y="7059"/>
                    <a:pt x="3362" y="7060"/>
                  </a:cubicBezTo>
                  <a:cubicBezTo>
                    <a:pt x="3362" y="7094"/>
                    <a:pt x="3362" y="7094"/>
                    <a:pt x="3362" y="7094"/>
                  </a:cubicBezTo>
                  <a:cubicBezTo>
                    <a:pt x="3369" y="7093"/>
                    <a:pt x="3376" y="7091"/>
                    <a:pt x="3383" y="7088"/>
                  </a:cubicBezTo>
                  <a:lnTo>
                    <a:pt x="3365" y="7058"/>
                  </a:lnTo>
                  <a:close/>
                  <a:moveTo>
                    <a:pt x="3411" y="6859"/>
                  </a:moveTo>
                  <a:cubicBezTo>
                    <a:pt x="3411" y="6859"/>
                    <a:pt x="3404" y="6799"/>
                    <a:pt x="3369" y="6807"/>
                  </a:cubicBezTo>
                  <a:cubicBezTo>
                    <a:pt x="3369" y="6862"/>
                    <a:pt x="3369" y="6862"/>
                    <a:pt x="3369" y="6862"/>
                  </a:cubicBezTo>
                  <a:lnTo>
                    <a:pt x="3411" y="6859"/>
                  </a:lnTo>
                  <a:close/>
                  <a:moveTo>
                    <a:pt x="4736" y="409"/>
                  </a:moveTo>
                  <a:cubicBezTo>
                    <a:pt x="4678" y="409"/>
                    <a:pt x="4678" y="409"/>
                    <a:pt x="4678" y="409"/>
                  </a:cubicBezTo>
                  <a:cubicBezTo>
                    <a:pt x="4678" y="482"/>
                    <a:pt x="4678" y="482"/>
                    <a:pt x="4678" y="482"/>
                  </a:cubicBezTo>
                  <a:cubicBezTo>
                    <a:pt x="4606" y="482"/>
                    <a:pt x="4606" y="482"/>
                    <a:pt x="4606" y="482"/>
                  </a:cubicBezTo>
                  <a:cubicBezTo>
                    <a:pt x="4606" y="541"/>
                    <a:pt x="4606" y="541"/>
                    <a:pt x="4606" y="541"/>
                  </a:cubicBezTo>
                  <a:cubicBezTo>
                    <a:pt x="4678" y="541"/>
                    <a:pt x="4678" y="541"/>
                    <a:pt x="4678" y="541"/>
                  </a:cubicBezTo>
                  <a:cubicBezTo>
                    <a:pt x="4678" y="614"/>
                    <a:pt x="4678" y="614"/>
                    <a:pt x="4678" y="614"/>
                  </a:cubicBezTo>
                  <a:cubicBezTo>
                    <a:pt x="4736" y="614"/>
                    <a:pt x="4736" y="614"/>
                    <a:pt x="4736" y="614"/>
                  </a:cubicBezTo>
                  <a:cubicBezTo>
                    <a:pt x="4736" y="541"/>
                    <a:pt x="4736" y="541"/>
                    <a:pt x="4736" y="541"/>
                  </a:cubicBezTo>
                  <a:cubicBezTo>
                    <a:pt x="4811" y="541"/>
                    <a:pt x="4811" y="541"/>
                    <a:pt x="4811" y="541"/>
                  </a:cubicBezTo>
                  <a:cubicBezTo>
                    <a:pt x="4811" y="482"/>
                    <a:pt x="4811" y="482"/>
                    <a:pt x="4811" y="482"/>
                  </a:cubicBezTo>
                  <a:cubicBezTo>
                    <a:pt x="4736" y="482"/>
                    <a:pt x="4736" y="482"/>
                    <a:pt x="4736" y="482"/>
                  </a:cubicBezTo>
                  <a:lnTo>
                    <a:pt x="4736" y="409"/>
                  </a:lnTo>
                  <a:close/>
                  <a:moveTo>
                    <a:pt x="4787" y="0"/>
                  </a:moveTo>
                  <a:cubicBezTo>
                    <a:pt x="4811" y="0"/>
                    <a:pt x="4834" y="8"/>
                    <a:pt x="4853" y="20"/>
                  </a:cubicBezTo>
                  <a:cubicBezTo>
                    <a:pt x="4853" y="322"/>
                    <a:pt x="4853" y="322"/>
                    <a:pt x="4853" y="322"/>
                  </a:cubicBezTo>
                  <a:cubicBezTo>
                    <a:pt x="4838" y="316"/>
                    <a:pt x="4822" y="313"/>
                    <a:pt x="4805" y="313"/>
                  </a:cubicBezTo>
                  <a:cubicBezTo>
                    <a:pt x="4766" y="313"/>
                    <a:pt x="4732" y="329"/>
                    <a:pt x="4709" y="356"/>
                  </a:cubicBezTo>
                  <a:cubicBezTo>
                    <a:pt x="4685" y="329"/>
                    <a:pt x="4651" y="313"/>
                    <a:pt x="4613" y="313"/>
                  </a:cubicBezTo>
                  <a:cubicBezTo>
                    <a:pt x="4542" y="313"/>
                    <a:pt x="4485" y="370"/>
                    <a:pt x="4485" y="440"/>
                  </a:cubicBezTo>
                  <a:cubicBezTo>
                    <a:pt x="4485" y="480"/>
                    <a:pt x="4502" y="514"/>
                    <a:pt x="4530" y="538"/>
                  </a:cubicBezTo>
                  <a:cubicBezTo>
                    <a:pt x="4530" y="538"/>
                    <a:pt x="4530" y="538"/>
                    <a:pt x="4530" y="538"/>
                  </a:cubicBezTo>
                  <a:cubicBezTo>
                    <a:pt x="4711" y="711"/>
                    <a:pt x="4711" y="711"/>
                    <a:pt x="4711" y="711"/>
                  </a:cubicBezTo>
                  <a:cubicBezTo>
                    <a:pt x="4853" y="572"/>
                    <a:pt x="4853" y="572"/>
                    <a:pt x="4853" y="572"/>
                  </a:cubicBezTo>
                  <a:cubicBezTo>
                    <a:pt x="4853" y="848"/>
                    <a:pt x="4853" y="848"/>
                    <a:pt x="4853" y="848"/>
                  </a:cubicBezTo>
                  <a:cubicBezTo>
                    <a:pt x="4298" y="848"/>
                    <a:pt x="4298" y="848"/>
                    <a:pt x="4298" y="848"/>
                  </a:cubicBezTo>
                  <a:cubicBezTo>
                    <a:pt x="4254" y="848"/>
                    <a:pt x="4218" y="812"/>
                    <a:pt x="4218" y="768"/>
                  </a:cubicBezTo>
                  <a:cubicBezTo>
                    <a:pt x="4218" y="255"/>
                    <a:pt x="4218" y="255"/>
                    <a:pt x="4218" y="255"/>
                  </a:cubicBezTo>
                  <a:cubicBezTo>
                    <a:pt x="4218" y="211"/>
                    <a:pt x="4254" y="176"/>
                    <a:pt x="4298" y="176"/>
                  </a:cubicBezTo>
                  <a:cubicBezTo>
                    <a:pt x="4471" y="176"/>
                    <a:pt x="4471" y="176"/>
                    <a:pt x="4471" y="176"/>
                  </a:cubicBezTo>
                  <a:cubicBezTo>
                    <a:pt x="4469" y="167"/>
                    <a:pt x="4468" y="158"/>
                    <a:pt x="4468" y="149"/>
                  </a:cubicBezTo>
                  <a:cubicBezTo>
                    <a:pt x="4468" y="120"/>
                    <a:pt x="4468" y="120"/>
                    <a:pt x="4468" y="120"/>
                  </a:cubicBezTo>
                  <a:cubicBezTo>
                    <a:pt x="4468" y="54"/>
                    <a:pt x="4522" y="0"/>
                    <a:pt x="4587" y="0"/>
                  </a:cubicBezTo>
                  <a:lnTo>
                    <a:pt x="4787" y="0"/>
                  </a:lnTo>
                  <a:close/>
                  <a:moveTo>
                    <a:pt x="4787" y="80"/>
                  </a:moveTo>
                  <a:cubicBezTo>
                    <a:pt x="4587" y="80"/>
                    <a:pt x="4587" y="80"/>
                    <a:pt x="4587" y="80"/>
                  </a:cubicBezTo>
                  <a:cubicBezTo>
                    <a:pt x="4566" y="80"/>
                    <a:pt x="4548" y="98"/>
                    <a:pt x="4548" y="120"/>
                  </a:cubicBezTo>
                  <a:cubicBezTo>
                    <a:pt x="4548" y="149"/>
                    <a:pt x="4548" y="149"/>
                    <a:pt x="4548" y="149"/>
                  </a:cubicBezTo>
                  <a:cubicBezTo>
                    <a:pt x="4548" y="160"/>
                    <a:pt x="4552" y="169"/>
                    <a:pt x="4558" y="176"/>
                  </a:cubicBezTo>
                  <a:cubicBezTo>
                    <a:pt x="4816" y="176"/>
                    <a:pt x="4816" y="176"/>
                    <a:pt x="4816" y="176"/>
                  </a:cubicBezTo>
                  <a:cubicBezTo>
                    <a:pt x="4823" y="169"/>
                    <a:pt x="4826" y="160"/>
                    <a:pt x="4826" y="149"/>
                  </a:cubicBezTo>
                  <a:cubicBezTo>
                    <a:pt x="4826" y="120"/>
                    <a:pt x="4826" y="120"/>
                    <a:pt x="4826" y="120"/>
                  </a:cubicBezTo>
                  <a:cubicBezTo>
                    <a:pt x="4826" y="98"/>
                    <a:pt x="4809" y="80"/>
                    <a:pt x="4787" y="80"/>
                  </a:cubicBezTo>
                  <a:close/>
                  <a:moveTo>
                    <a:pt x="4815" y="1609"/>
                  </a:moveTo>
                  <a:cubicBezTo>
                    <a:pt x="4716" y="1724"/>
                    <a:pt x="4716" y="1724"/>
                    <a:pt x="4716" y="1724"/>
                  </a:cubicBezTo>
                  <a:cubicBezTo>
                    <a:pt x="4705" y="1736"/>
                    <a:pt x="4707" y="1755"/>
                    <a:pt x="4719" y="1765"/>
                  </a:cubicBezTo>
                  <a:cubicBezTo>
                    <a:pt x="4731" y="1776"/>
                    <a:pt x="4749" y="1774"/>
                    <a:pt x="4760" y="1762"/>
                  </a:cubicBezTo>
                  <a:cubicBezTo>
                    <a:pt x="4853" y="1655"/>
                    <a:pt x="4853" y="1655"/>
                    <a:pt x="4853" y="1655"/>
                  </a:cubicBezTo>
                  <a:cubicBezTo>
                    <a:pt x="4853" y="1611"/>
                    <a:pt x="4853" y="1611"/>
                    <a:pt x="4853" y="1611"/>
                  </a:cubicBezTo>
                  <a:cubicBezTo>
                    <a:pt x="4853" y="1611"/>
                    <a:pt x="4853" y="1611"/>
                    <a:pt x="4853" y="1610"/>
                  </a:cubicBezTo>
                  <a:cubicBezTo>
                    <a:pt x="4848" y="1607"/>
                    <a:pt x="4847" y="1600"/>
                    <a:pt x="4851" y="1595"/>
                  </a:cubicBezTo>
                  <a:cubicBezTo>
                    <a:pt x="4853" y="1593"/>
                    <a:pt x="4853" y="1593"/>
                    <a:pt x="4853" y="1593"/>
                  </a:cubicBezTo>
                  <a:cubicBezTo>
                    <a:pt x="4853" y="1515"/>
                    <a:pt x="4853" y="1515"/>
                    <a:pt x="4853" y="1515"/>
                  </a:cubicBezTo>
                  <a:cubicBezTo>
                    <a:pt x="4826" y="1547"/>
                    <a:pt x="4826" y="1547"/>
                    <a:pt x="4826" y="1547"/>
                  </a:cubicBezTo>
                  <a:cubicBezTo>
                    <a:pt x="4811" y="1564"/>
                    <a:pt x="4807" y="1589"/>
                    <a:pt x="4815" y="1609"/>
                  </a:cubicBezTo>
                  <a:close/>
                  <a:moveTo>
                    <a:pt x="3324" y="2172"/>
                  </a:moveTo>
                  <a:cubicBezTo>
                    <a:pt x="3296" y="2216"/>
                    <a:pt x="3296" y="2269"/>
                    <a:pt x="3323" y="2317"/>
                  </a:cubicBezTo>
                  <a:cubicBezTo>
                    <a:pt x="3363" y="2388"/>
                    <a:pt x="3450" y="2436"/>
                    <a:pt x="3541" y="2436"/>
                  </a:cubicBezTo>
                  <a:cubicBezTo>
                    <a:pt x="3603" y="2436"/>
                    <a:pt x="3658" y="2408"/>
                    <a:pt x="3696" y="2356"/>
                  </a:cubicBezTo>
                  <a:cubicBezTo>
                    <a:pt x="3751" y="2281"/>
                    <a:pt x="3763" y="2172"/>
                    <a:pt x="3729" y="2062"/>
                  </a:cubicBezTo>
                  <a:cubicBezTo>
                    <a:pt x="3726" y="2054"/>
                    <a:pt x="3725" y="2047"/>
                    <a:pt x="3723" y="2040"/>
                  </a:cubicBezTo>
                  <a:cubicBezTo>
                    <a:pt x="3650" y="2040"/>
                    <a:pt x="3650" y="2040"/>
                    <a:pt x="3650" y="2040"/>
                  </a:cubicBezTo>
                  <a:cubicBezTo>
                    <a:pt x="3652" y="2054"/>
                    <a:pt x="3655" y="2069"/>
                    <a:pt x="3660" y="2084"/>
                  </a:cubicBezTo>
                  <a:cubicBezTo>
                    <a:pt x="3687" y="2170"/>
                    <a:pt x="3679" y="2258"/>
                    <a:pt x="3638" y="2313"/>
                  </a:cubicBezTo>
                  <a:cubicBezTo>
                    <a:pt x="3621" y="2337"/>
                    <a:pt x="3590" y="2365"/>
                    <a:pt x="3541" y="2365"/>
                  </a:cubicBezTo>
                  <a:cubicBezTo>
                    <a:pt x="3476" y="2365"/>
                    <a:pt x="3413" y="2331"/>
                    <a:pt x="3386" y="2282"/>
                  </a:cubicBezTo>
                  <a:cubicBezTo>
                    <a:pt x="3376" y="2264"/>
                    <a:pt x="3368" y="2237"/>
                    <a:pt x="3385" y="2210"/>
                  </a:cubicBezTo>
                  <a:cubicBezTo>
                    <a:pt x="3423" y="2149"/>
                    <a:pt x="3442" y="2092"/>
                    <a:pt x="3451" y="2057"/>
                  </a:cubicBezTo>
                  <a:cubicBezTo>
                    <a:pt x="3469" y="2054"/>
                    <a:pt x="3487" y="2048"/>
                    <a:pt x="3504" y="2040"/>
                  </a:cubicBezTo>
                  <a:cubicBezTo>
                    <a:pt x="3345" y="2040"/>
                    <a:pt x="3345" y="2040"/>
                    <a:pt x="3345" y="2040"/>
                  </a:cubicBezTo>
                  <a:cubicBezTo>
                    <a:pt x="3355" y="2045"/>
                    <a:pt x="3366" y="2050"/>
                    <a:pt x="3378" y="2053"/>
                  </a:cubicBezTo>
                  <a:cubicBezTo>
                    <a:pt x="3369" y="2082"/>
                    <a:pt x="3353" y="2126"/>
                    <a:pt x="3324" y="2172"/>
                  </a:cubicBezTo>
                  <a:close/>
                  <a:moveTo>
                    <a:pt x="3513" y="2036"/>
                  </a:moveTo>
                  <a:cubicBezTo>
                    <a:pt x="3531" y="2027"/>
                    <a:pt x="3542" y="2009"/>
                    <a:pt x="3544" y="1991"/>
                  </a:cubicBezTo>
                  <a:cubicBezTo>
                    <a:pt x="3629" y="1915"/>
                    <a:pt x="3668" y="1777"/>
                    <a:pt x="3670" y="1769"/>
                  </a:cubicBezTo>
                  <a:cubicBezTo>
                    <a:pt x="3674" y="1752"/>
                    <a:pt x="3667" y="1735"/>
                    <a:pt x="3652" y="1728"/>
                  </a:cubicBezTo>
                  <a:cubicBezTo>
                    <a:pt x="3664" y="1624"/>
                    <a:pt x="3625" y="1572"/>
                    <a:pt x="3602" y="1551"/>
                  </a:cubicBezTo>
                  <a:cubicBezTo>
                    <a:pt x="3604" y="1541"/>
                    <a:pt x="3600" y="1531"/>
                    <a:pt x="3591" y="1525"/>
                  </a:cubicBezTo>
                  <a:cubicBezTo>
                    <a:pt x="3549" y="1497"/>
                    <a:pt x="3549" y="1497"/>
                    <a:pt x="3549" y="1497"/>
                  </a:cubicBezTo>
                  <a:cubicBezTo>
                    <a:pt x="3538" y="1490"/>
                    <a:pt x="3524" y="1494"/>
                    <a:pt x="3518" y="1505"/>
                  </a:cubicBezTo>
                  <a:cubicBezTo>
                    <a:pt x="3498" y="1545"/>
                    <a:pt x="3498" y="1545"/>
                    <a:pt x="3498" y="1545"/>
                  </a:cubicBezTo>
                  <a:cubicBezTo>
                    <a:pt x="3492" y="1556"/>
                    <a:pt x="3497" y="1569"/>
                    <a:pt x="3510" y="1573"/>
                  </a:cubicBezTo>
                  <a:cubicBezTo>
                    <a:pt x="3558" y="1587"/>
                    <a:pt x="3558" y="1587"/>
                    <a:pt x="3558" y="1587"/>
                  </a:cubicBezTo>
                  <a:cubicBezTo>
                    <a:pt x="3570" y="1590"/>
                    <a:pt x="3584" y="1585"/>
                    <a:pt x="3591" y="1574"/>
                  </a:cubicBezTo>
                  <a:cubicBezTo>
                    <a:pt x="3610" y="1594"/>
                    <a:pt x="3638" y="1639"/>
                    <a:pt x="3628" y="1724"/>
                  </a:cubicBezTo>
                  <a:cubicBezTo>
                    <a:pt x="3615" y="1727"/>
                    <a:pt x="3604" y="1736"/>
                    <a:pt x="3600" y="1750"/>
                  </a:cubicBezTo>
                  <a:cubicBezTo>
                    <a:pt x="3589" y="1791"/>
                    <a:pt x="3556" y="1876"/>
                    <a:pt x="3506" y="1928"/>
                  </a:cubicBezTo>
                  <a:cubicBezTo>
                    <a:pt x="3491" y="1922"/>
                    <a:pt x="3473" y="1922"/>
                    <a:pt x="3457" y="1930"/>
                  </a:cubicBezTo>
                  <a:cubicBezTo>
                    <a:pt x="3446" y="1936"/>
                    <a:pt x="3436" y="1939"/>
                    <a:pt x="3425" y="1939"/>
                  </a:cubicBezTo>
                  <a:cubicBezTo>
                    <a:pt x="3423" y="1939"/>
                    <a:pt x="3423" y="1939"/>
                    <a:pt x="3423" y="1939"/>
                  </a:cubicBezTo>
                  <a:cubicBezTo>
                    <a:pt x="3412" y="1939"/>
                    <a:pt x="3401" y="1936"/>
                    <a:pt x="3390" y="1929"/>
                  </a:cubicBezTo>
                  <a:cubicBezTo>
                    <a:pt x="3375" y="1921"/>
                    <a:pt x="3357" y="1920"/>
                    <a:pt x="3341" y="1925"/>
                  </a:cubicBezTo>
                  <a:cubicBezTo>
                    <a:pt x="3293" y="1874"/>
                    <a:pt x="3260" y="1791"/>
                    <a:pt x="3249" y="1750"/>
                  </a:cubicBezTo>
                  <a:cubicBezTo>
                    <a:pt x="3245" y="1736"/>
                    <a:pt x="3234" y="1727"/>
                    <a:pt x="3221" y="1724"/>
                  </a:cubicBezTo>
                  <a:cubicBezTo>
                    <a:pt x="3212" y="1639"/>
                    <a:pt x="3239" y="1594"/>
                    <a:pt x="3258" y="1574"/>
                  </a:cubicBezTo>
                  <a:cubicBezTo>
                    <a:pt x="3265" y="1585"/>
                    <a:pt x="3280" y="1590"/>
                    <a:pt x="3292" y="1587"/>
                  </a:cubicBezTo>
                  <a:cubicBezTo>
                    <a:pt x="3340" y="1573"/>
                    <a:pt x="3340" y="1573"/>
                    <a:pt x="3340" y="1573"/>
                  </a:cubicBezTo>
                  <a:cubicBezTo>
                    <a:pt x="3352" y="1569"/>
                    <a:pt x="3358" y="1556"/>
                    <a:pt x="3352" y="1545"/>
                  </a:cubicBezTo>
                  <a:cubicBezTo>
                    <a:pt x="3332" y="1505"/>
                    <a:pt x="3332" y="1505"/>
                    <a:pt x="3332" y="1505"/>
                  </a:cubicBezTo>
                  <a:cubicBezTo>
                    <a:pt x="3326" y="1494"/>
                    <a:pt x="3312" y="1490"/>
                    <a:pt x="3301" y="1497"/>
                  </a:cubicBezTo>
                  <a:cubicBezTo>
                    <a:pt x="3258" y="1525"/>
                    <a:pt x="3258" y="1525"/>
                    <a:pt x="3258" y="1525"/>
                  </a:cubicBezTo>
                  <a:cubicBezTo>
                    <a:pt x="3249" y="1531"/>
                    <a:pt x="3245" y="1541"/>
                    <a:pt x="3247" y="1551"/>
                  </a:cubicBezTo>
                  <a:cubicBezTo>
                    <a:pt x="3224" y="1572"/>
                    <a:pt x="3186" y="1624"/>
                    <a:pt x="3198" y="1728"/>
                  </a:cubicBezTo>
                  <a:cubicBezTo>
                    <a:pt x="3183" y="1735"/>
                    <a:pt x="3175" y="1752"/>
                    <a:pt x="3180" y="1769"/>
                  </a:cubicBezTo>
                  <a:cubicBezTo>
                    <a:pt x="3182" y="1777"/>
                    <a:pt x="3220" y="1910"/>
                    <a:pt x="3301" y="1987"/>
                  </a:cubicBezTo>
                  <a:cubicBezTo>
                    <a:pt x="3303" y="2006"/>
                    <a:pt x="3314" y="2024"/>
                    <a:pt x="3332" y="2034"/>
                  </a:cubicBezTo>
                  <a:cubicBezTo>
                    <a:pt x="3336" y="2036"/>
                    <a:pt x="3340" y="2038"/>
                    <a:pt x="3345" y="2040"/>
                  </a:cubicBezTo>
                  <a:cubicBezTo>
                    <a:pt x="3504" y="2040"/>
                    <a:pt x="3504" y="2040"/>
                    <a:pt x="3504" y="2040"/>
                  </a:cubicBezTo>
                  <a:cubicBezTo>
                    <a:pt x="3507" y="2039"/>
                    <a:pt x="3510" y="2038"/>
                    <a:pt x="3513" y="2036"/>
                  </a:cubicBezTo>
                  <a:close/>
                  <a:moveTo>
                    <a:pt x="3723" y="2040"/>
                  </a:moveTo>
                  <a:cubicBezTo>
                    <a:pt x="3650" y="2040"/>
                    <a:pt x="3650" y="2040"/>
                    <a:pt x="3650" y="2040"/>
                  </a:cubicBezTo>
                  <a:cubicBezTo>
                    <a:pt x="3631" y="1928"/>
                    <a:pt x="3684" y="1855"/>
                    <a:pt x="3732" y="1820"/>
                  </a:cubicBezTo>
                  <a:cubicBezTo>
                    <a:pt x="3730" y="1811"/>
                    <a:pt x="3728" y="1801"/>
                    <a:pt x="3728" y="1791"/>
                  </a:cubicBezTo>
                  <a:cubicBezTo>
                    <a:pt x="3728" y="1721"/>
                    <a:pt x="3786" y="1663"/>
                    <a:pt x="3856" y="1663"/>
                  </a:cubicBezTo>
                  <a:cubicBezTo>
                    <a:pt x="3927" y="1663"/>
                    <a:pt x="3984" y="1721"/>
                    <a:pt x="3984" y="1791"/>
                  </a:cubicBezTo>
                  <a:cubicBezTo>
                    <a:pt x="3984" y="1862"/>
                    <a:pt x="3927" y="1919"/>
                    <a:pt x="3856" y="1919"/>
                  </a:cubicBezTo>
                  <a:cubicBezTo>
                    <a:pt x="3822" y="1919"/>
                    <a:pt x="3791" y="1905"/>
                    <a:pt x="3768" y="1883"/>
                  </a:cubicBezTo>
                  <a:cubicBezTo>
                    <a:pt x="3742" y="1905"/>
                    <a:pt x="3704" y="1953"/>
                    <a:pt x="3723" y="2040"/>
                  </a:cubicBezTo>
                  <a:close/>
                  <a:moveTo>
                    <a:pt x="3806" y="1791"/>
                  </a:moveTo>
                  <a:cubicBezTo>
                    <a:pt x="3806" y="1819"/>
                    <a:pt x="3829" y="1841"/>
                    <a:pt x="3856" y="1841"/>
                  </a:cubicBezTo>
                  <a:cubicBezTo>
                    <a:pt x="3884" y="1841"/>
                    <a:pt x="3906" y="1819"/>
                    <a:pt x="3906" y="1791"/>
                  </a:cubicBezTo>
                  <a:cubicBezTo>
                    <a:pt x="3906" y="1764"/>
                    <a:pt x="3884" y="1741"/>
                    <a:pt x="3856" y="1741"/>
                  </a:cubicBezTo>
                  <a:cubicBezTo>
                    <a:pt x="3829" y="1741"/>
                    <a:pt x="3806" y="1764"/>
                    <a:pt x="3806" y="1791"/>
                  </a:cubicBezTo>
                  <a:close/>
                  <a:moveTo>
                    <a:pt x="4262" y="3582"/>
                  </a:moveTo>
                  <a:cubicBezTo>
                    <a:pt x="4262" y="3594"/>
                    <a:pt x="4257" y="3605"/>
                    <a:pt x="4248" y="3612"/>
                  </a:cubicBezTo>
                  <a:cubicBezTo>
                    <a:pt x="4248" y="3612"/>
                    <a:pt x="4248" y="3612"/>
                    <a:pt x="4248" y="3612"/>
                  </a:cubicBezTo>
                  <a:cubicBezTo>
                    <a:pt x="4194" y="3666"/>
                    <a:pt x="4194" y="3666"/>
                    <a:pt x="4194" y="3666"/>
                  </a:cubicBezTo>
                  <a:cubicBezTo>
                    <a:pt x="4138" y="3612"/>
                    <a:pt x="4138" y="3612"/>
                    <a:pt x="4138" y="3612"/>
                  </a:cubicBezTo>
                  <a:cubicBezTo>
                    <a:pt x="4138" y="3612"/>
                    <a:pt x="4138" y="3612"/>
                    <a:pt x="4138" y="3612"/>
                  </a:cubicBezTo>
                  <a:cubicBezTo>
                    <a:pt x="4129" y="3605"/>
                    <a:pt x="4124" y="3594"/>
                    <a:pt x="4124" y="3582"/>
                  </a:cubicBezTo>
                  <a:cubicBezTo>
                    <a:pt x="4124" y="3560"/>
                    <a:pt x="4141" y="3543"/>
                    <a:pt x="4163" y="3543"/>
                  </a:cubicBezTo>
                  <a:cubicBezTo>
                    <a:pt x="4175" y="3543"/>
                    <a:pt x="4186" y="3548"/>
                    <a:pt x="4193" y="3556"/>
                  </a:cubicBezTo>
                  <a:cubicBezTo>
                    <a:pt x="4200" y="3548"/>
                    <a:pt x="4211" y="3543"/>
                    <a:pt x="4223" y="3543"/>
                  </a:cubicBezTo>
                  <a:cubicBezTo>
                    <a:pt x="4244" y="3543"/>
                    <a:pt x="4262" y="3560"/>
                    <a:pt x="4262" y="3582"/>
                  </a:cubicBezTo>
                  <a:close/>
                  <a:moveTo>
                    <a:pt x="4225" y="3595"/>
                  </a:moveTo>
                  <a:cubicBezTo>
                    <a:pt x="4201" y="3595"/>
                    <a:pt x="4201" y="3595"/>
                    <a:pt x="4201" y="3595"/>
                  </a:cubicBezTo>
                  <a:cubicBezTo>
                    <a:pt x="4201" y="3572"/>
                    <a:pt x="4201" y="3572"/>
                    <a:pt x="4201" y="3572"/>
                  </a:cubicBezTo>
                  <a:cubicBezTo>
                    <a:pt x="4183" y="3572"/>
                    <a:pt x="4183" y="3572"/>
                    <a:pt x="4183" y="3572"/>
                  </a:cubicBezTo>
                  <a:cubicBezTo>
                    <a:pt x="4183" y="3595"/>
                    <a:pt x="4183" y="3595"/>
                    <a:pt x="4183" y="3595"/>
                  </a:cubicBezTo>
                  <a:cubicBezTo>
                    <a:pt x="4161" y="3595"/>
                    <a:pt x="4161" y="3595"/>
                    <a:pt x="4161" y="3595"/>
                  </a:cubicBezTo>
                  <a:cubicBezTo>
                    <a:pt x="4161" y="3613"/>
                    <a:pt x="4161" y="3613"/>
                    <a:pt x="4161" y="3613"/>
                  </a:cubicBezTo>
                  <a:cubicBezTo>
                    <a:pt x="4183" y="3613"/>
                    <a:pt x="4183" y="3613"/>
                    <a:pt x="4183" y="3613"/>
                  </a:cubicBezTo>
                  <a:cubicBezTo>
                    <a:pt x="4183" y="3636"/>
                    <a:pt x="4183" y="3636"/>
                    <a:pt x="4183" y="3636"/>
                  </a:cubicBezTo>
                  <a:cubicBezTo>
                    <a:pt x="4201" y="3636"/>
                    <a:pt x="4201" y="3636"/>
                    <a:pt x="4201" y="3636"/>
                  </a:cubicBezTo>
                  <a:cubicBezTo>
                    <a:pt x="4201" y="3613"/>
                    <a:pt x="4201" y="3613"/>
                    <a:pt x="4201" y="3613"/>
                  </a:cubicBezTo>
                  <a:cubicBezTo>
                    <a:pt x="4225" y="3613"/>
                    <a:pt x="4225" y="3613"/>
                    <a:pt x="4225" y="3613"/>
                  </a:cubicBezTo>
                  <a:lnTo>
                    <a:pt x="4225" y="3595"/>
                  </a:lnTo>
                  <a:close/>
                  <a:moveTo>
                    <a:pt x="4145" y="3280"/>
                  </a:moveTo>
                  <a:cubicBezTo>
                    <a:pt x="4106" y="3280"/>
                    <a:pt x="4106" y="3280"/>
                    <a:pt x="4106" y="3280"/>
                  </a:cubicBezTo>
                  <a:cubicBezTo>
                    <a:pt x="4106" y="3388"/>
                    <a:pt x="4106" y="3388"/>
                    <a:pt x="4106" y="3388"/>
                  </a:cubicBezTo>
                  <a:cubicBezTo>
                    <a:pt x="4145" y="3388"/>
                    <a:pt x="4145" y="3388"/>
                    <a:pt x="4145" y="3388"/>
                  </a:cubicBezTo>
                  <a:lnTo>
                    <a:pt x="4145" y="3280"/>
                  </a:lnTo>
                  <a:close/>
                  <a:moveTo>
                    <a:pt x="4195" y="3280"/>
                  </a:moveTo>
                  <a:cubicBezTo>
                    <a:pt x="4156" y="3280"/>
                    <a:pt x="4156" y="3280"/>
                    <a:pt x="4156" y="3280"/>
                  </a:cubicBezTo>
                  <a:cubicBezTo>
                    <a:pt x="4156" y="3388"/>
                    <a:pt x="4156" y="3388"/>
                    <a:pt x="4156" y="3388"/>
                  </a:cubicBezTo>
                  <a:cubicBezTo>
                    <a:pt x="4195" y="3388"/>
                    <a:pt x="4195" y="3388"/>
                    <a:pt x="4195" y="3388"/>
                  </a:cubicBezTo>
                  <a:lnTo>
                    <a:pt x="4195" y="3280"/>
                  </a:lnTo>
                  <a:close/>
                  <a:moveTo>
                    <a:pt x="4343" y="3280"/>
                  </a:moveTo>
                  <a:cubicBezTo>
                    <a:pt x="4341" y="3280"/>
                    <a:pt x="4339" y="3280"/>
                    <a:pt x="4337" y="3280"/>
                  </a:cubicBezTo>
                  <a:cubicBezTo>
                    <a:pt x="4304" y="3280"/>
                    <a:pt x="4304" y="3280"/>
                    <a:pt x="4304" y="3280"/>
                  </a:cubicBezTo>
                  <a:cubicBezTo>
                    <a:pt x="4304" y="3388"/>
                    <a:pt x="4304" y="3388"/>
                    <a:pt x="4304" y="3388"/>
                  </a:cubicBezTo>
                  <a:cubicBezTo>
                    <a:pt x="4343" y="3388"/>
                    <a:pt x="4343" y="3388"/>
                    <a:pt x="4343" y="3388"/>
                  </a:cubicBezTo>
                  <a:lnTo>
                    <a:pt x="4343" y="3280"/>
                  </a:lnTo>
                  <a:close/>
                  <a:moveTo>
                    <a:pt x="4096" y="3280"/>
                  </a:moveTo>
                  <a:cubicBezTo>
                    <a:pt x="4057" y="3280"/>
                    <a:pt x="4057" y="3280"/>
                    <a:pt x="4057" y="3280"/>
                  </a:cubicBezTo>
                  <a:cubicBezTo>
                    <a:pt x="4057" y="3388"/>
                    <a:pt x="4057" y="3388"/>
                    <a:pt x="4057" y="3388"/>
                  </a:cubicBezTo>
                  <a:cubicBezTo>
                    <a:pt x="4096" y="3388"/>
                    <a:pt x="4096" y="3388"/>
                    <a:pt x="4096" y="3388"/>
                  </a:cubicBezTo>
                  <a:lnTo>
                    <a:pt x="4096" y="3280"/>
                  </a:lnTo>
                  <a:close/>
                  <a:moveTo>
                    <a:pt x="4294" y="3280"/>
                  </a:moveTo>
                  <a:cubicBezTo>
                    <a:pt x="4255" y="3280"/>
                    <a:pt x="4255" y="3280"/>
                    <a:pt x="4255" y="3280"/>
                  </a:cubicBezTo>
                  <a:cubicBezTo>
                    <a:pt x="4255" y="3388"/>
                    <a:pt x="4255" y="3388"/>
                    <a:pt x="4255" y="3388"/>
                  </a:cubicBezTo>
                  <a:cubicBezTo>
                    <a:pt x="4294" y="3388"/>
                    <a:pt x="4294" y="3388"/>
                    <a:pt x="4294" y="3388"/>
                  </a:cubicBezTo>
                  <a:lnTo>
                    <a:pt x="4294" y="3280"/>
                  </a:lnTo>
                  <a:close/>
                  <a:moveTo>
                    <a:pt x="4354" y="3283"/>
                  </a:moveTo>
                  <a:cubicBezTo>
                    <a:pt x="4354" y="3388"/>
                    <a:pt x="4354" y="3388"/>
                    <a:pt x="4354" y="3388"/>
                  </a:cubicBezTo>
                  <a:cubicBezTo>
                    <a:pt x="4380" y="3388"/>
                    <a:pt x="4380" y="3388"/>
                    <a:pt x="4380" y="3388"/>
                  </a:cubicBezTo>
                  <a:cubicBezTo>
                    <a:pt x="4380" y="3322"/>
                    <a:pt x="4380" y="3322"/>
                    <a:pt x="4380" y="3322"/>
                  </a:cubicBezTo>
                  <a:cubicBezTo>
                    <a:pt x="4380" y="3305"/>
                    <a:pt x="4369" y="3290"/>
                    <a:pt x="4354" y="3283"/>
                  </a:cubicBezTo>
                  <a:close/>
                  <a:moveTo>
                    <a:pt x="4244" y="3280"/>
                  </a:moveTo>
                  <a:cubicBezTo>
                    <a:pt x="4205" y="3280"/>
                    <a:pt x="4205" y="3280"/>
                    <a:pt x="4205" y="3280"/>
                  </a:cubicBezTo>
                  <a:cubicBezTo>
                    <a:pt x="4205" y="3388"/>
                    <a:pt x="4205" y="3388"/>
                    <a:pt x="4205" y="3388"/>
                  </a:cubicBezTo>
                  <a:cubicBezTo>
                    <a:pt x="4244" y="3388"/>
                    <a:pt x="4244" y="3388"/>
                    <a:pt x="4244" y="3388"/>
                  </a:cubicBezTo>
                  <a:lnTo>
                    <a:pt x="4244" y="3280"/>
                  </a:lnTo>
                  <a:close/>
                  <a:moveTo>
                    <a:pt x="4046" y="3280"/>
                  </a:moveTo>
                  <a:cubicBezTo>
                    <a:pt x="4025" y="3283"/>
                    <a:pt x="4009" y="3301"/>
                    <a:pt x="4009" y="3322"/>
                  </a:cubicBezTo>
                  <a:cubicBezTo>
                    <a:pt x="4009" y="3388"/>
                    <a:pt x="4009" y="3388"/>
                    <a:pt x="4009" y="3388"/>
                  </a:cubicBezTo>
                  <a:cubicBezTo>
                    <a:pt x="4046" y="3388"/>
                    <a:pt x="4046" y="3388"/>
                    <a:pt x="4046" y="3388"/>
                  </a:cubicBezTo>
                  <a:lnTo>
                    <a:pt x="4046" y="3280"/>
                  </a:lnTo>
                  <a:close/>
                  <a:moveTo>
                    <a:pt x="4345" y="3519"/>
                  </a:moveTo>
                  <a:cubicBezTo>
                    <a:pt x="4345" y="3519"/>
                    <a:pt x="4345" y="3519"/>
                    <a:pt x="4345" y="3519"/>
                  </a:cubicBezTo>
                  <a:cubicBezTo>
                    <a:pt x="4345" y="3710"/>
                    <a:pt x="4345" y="3710"/>
                    <a:pt x="4345" y="3710"/>
                  </a:cubicBezTo>
                  <a:cubicBezTo>
                    <a:pt x="4345" y="3710"/>
                    <a:pt x="4345" y="3710"/>
                    <a:pt x="4345" y="3710"/>
                  </a:cubicBezTo>
                  <a:cubicBezTo>
                    <a:pt x="4345" y="3807"/>
                    <a:pt x="4345" y="3807"/>
                    <a:pt x="4345" y="3807"/>
                  </a:cubicBezTo>
                  <a:cubicBezTo>
                    <a:pt x="4345" y="3830"/>
                    <a:pt x="4326" y="3849"/>
                    <a:pt x="4303" y="3849"/>
                  </a:cubicBezTo>
                  <a:cubicBezTo>
                    <a:pt x="4086" y="3849"/>
                    <a:pt x="4086" y="3849"/>
                    <a:pt x="4086" y="3849"/>
                  </a:cubicBezTo>
                  <a:cubicBezTo>
                    <a:pt x="4063" y="3849"/>
                    <a:pt x="4044" y="3830"/>
                    <a:pt x="4044" y="3807"/>
                  </a:cubicBezTo>
                  <a:cubicBezTo>
                    <a:pt x="4044" y="3701"/>
                    <a:pt x="4044" y="3701"/>
                    <a:pt x="4044" y="3701"/>
                  </a:cubicBezTo>
                  <a:cubicBezTo>
                    <a:pt x="4044" y="3678"/>
                    <a:pt x="4044" y="3678"/>
                    <a:pt x="4044" y="3678"/>
                  </a:cubicBezTo>
                  <a:cubicBezTo>
                    <a:pt x="4044" y="3519"/>
                    <a:pt x="4044" y="3519"/>
                    <a:pt x="4044" y="3519"/>
                  </a:cubicBezTo>
                  <a:cubicBezTo>
                    <a:pt x="4044" y="3510"/>
                    <a:pt x="4044" y="3510"/>
                    <a:pt x="4044" y="3510"/>
                  </a:cubicBezTo>
                  <a:cubicBezTo>
                    <a:pt x="4044" y="3401"/>
                    <a:pt x="4044" y="3401"/>
                    <a:pt x="4044" y="3401"/>
                  </a:cubicBezTo>
                  <a:cubicBezTo>
                    <a:pt x="4345" y="3401"/>
                    <a:pt x="4345" y="3401"/>
                    <a:pt x="4345" y="3401"/>
                  </a:cubicBezTo>
                  <a:lnTo>
                    <a:pt x="4345" y="3519"/>
                  </a:lnTo>
                  <a:close/>
                  <a:moveTo>
                    <a:pt x="4324" y="3562"/>
                  </a:moveTo>
                  <a:cubicBezTo>
                    <a:pt x="4324" y="3538"/>
                    <a:pt x="4305" y="3519"/>
                    <a:pt x="4281" y="3519"/>
                  </a:cubicBezTo>
                  <a:cubicBezTo>
                    <a:pt x="4108" y="3519"/>
                    <a:pt x="4108" y="3519"/>
                    <a:pt x="4108" y="3519"/>
                  </a:cubicBezTo>
                  <a:cubicBezTo>
                    <a:pt x="4084" y="3519"/>
                    <a:pt x="4065" y="3538"/>
                    <a:pt x="4065" y="3562"/>
                  </a:cubicBezTo>
                  <a:cubicBezTo>
                    <a:pt x="4065" y="3636"/>
                    <a:pt x="4065" y="3636"/>
                    <a:pt x="4065" y="3636"/>
                  </a:cubicBezTo>
                  <a:cubicBezTo>
                    <a:pt x="4065" y="3659"/>
                    <a:pt x="4084" y="3678"/>
                    <a:pt x="4108" y="3678"/>
                  </a:cubicBezTo>
                  <a:cubicBezTo>
                    <a:pt x="4281" y="3678"/>
                    <a:pt x="4281" y="3678"/>
                    <a:pt x="4281" y="3678"/>
                  </a:cubicBezTo>
                  <a:cubicBezTo>
                    <a:pt x="4305" y="3678"/>
                    <a:pt x="4324" y="3659"/>
                    <a:pt x="4324" y="3636"/>
                  </a:cubicBezTo>
                  <a:lnTo>
                    <a:pt x="4324" y="3562"/>
                  </a:lnTo>
                  <a:close/>
                  <a:moveTo>
                    <a:pt x="3413" y="3424"/>
                  </a:moveTo>
                  <a:cubicBezTo>
                    <a:pt x="3408" y="3453"/>
                    <a:pt x="3408" y="3453"/>
                    <a:pt x="3408" y="3453"/>
                  </a:cubicBezTo>
                  <a:cubicBezTo>
                    <a:pt x="3242" y="3351"/>
                    <a:pt x="3242" y="3351"/>
                    <a:pt x="3242" y="3351"/>
                  </a:cubicBezTo>
                  <a:cubicBezTo>
                    <a:pt x="3180" y="3313"/>
                    <a:pt x="3160" y="3231"/>
                    <a:pt x="3198" y="3169"/>
                  </a:cubicBezTo>
                  <a:cubicBezTo>
                    <a:pt x="3222" y="3129"/>
                    <a:pt x="3265" y="3106"/>
                    <a:pt x="3311" y="3106"/>
                  </a:cubicBezTo>
                  <a:cubicBezTo>
                    <a:pt x="3336" y="3106"/>
                    <a:pt x="3360" y="3112"/>
                    <a:pt x="3380" y="3125"/>
                  </a:cubicBezTo>
                  <a:cubicBezTo>
                    <a:pt x="3554" y="3232"/>
                    <a:pt x="3554" y="3232"/>
                    <a:pt x="3554" y="3232"/>
                  </a:cubicBezTo>
                  <a:cubicBezTo>
                    <a:pt x="3526" y="3249"/>
                    <a:pt x="3526" y="3249"/>
                    <a:pt x="3526" y="3249"/>
                  </a:cubicBezTo>
                  <a:cubicBezTo>
                    <a:pt x="3453" y="3293"/>
                    <a:pt x="3424" y="3369"/>
                    <a:pt x="3413" y="3424"/>
                  </a:cubicBezTo>
                  <a:close/>
                  <a:moveTo>
                    <a:pt x="3479" y="3233"/>
                  </a:moveTo>
                  <a:cubicBezTo>
                    <a:pt x="3359" y="3160"/>
                    <a:pt x="3359" y="3160"/>
                    <a:pt x="3359" y="3160"/>
                  </a:cubicBezTo>
                  <a:cubicBezTo>
                    <a:pt x="3345" y="3151"/>
                    <a:pt x="3328" y="3146"/>
                    <a:pt x="3311" y="3146"/>
                  </a:cubicBezTo>
                  <a:cubicBezTo>
                    <a:pt x="3279" y="3146"/>
                    <a:pt x="3249" y="3163"/>
                    <a:pt x="3233" y="3190"/>
                  </a:cubicBezTo>
                  <a:cubicBezTo>
                    <a:pt x="3206" y="3233"/>
                    <a:pt x="3220" y="3290"/>
                    <a:pt x="3263" y="3317"/>
                  </a:cubicBezTo>
                  <a:cubicBezTo>
                    <a:pt x="3380" y="3389"/>
                    <a:pt x="3380" y="3389"/>
                    <a:pt x="3380" y="3389"/>
                  </a:cubicBezTo>
                  <a:cubicBezTo>
                    <a:pt x="3394" y="3341"/>
                    <a:pt x="3421" y="3278"/>
                    <a:pt x="3479" y="3233"/>
                  </a:cubicBezTo>
                  <a:close/>
                  <a:moveTo>
                    <a:pt x="3674" y="3586"/>
                  </a:moveTo>
                  <a:cubicBezTo>
                    <a:pt x="3718" y="3586"/>
                    <a:pt x="3759" y="3564"/>
                    <a:pt x="3782" y="3526"/>
                  </a:cubicBezTo>
                  <a:cubicBezTo>
                    <a:pt x="3819" y="3466"/>
                    <a:pt x="3800" y="3388"/>
                    <a:pt x="3740" y="3351"/>
                  </a:cubicBezTo>
                  <a:cubicBezTo>
                    <a:pt x="3585" y="3256"/>
                    <a:pt x="3585" y="3256"/>
                    <a:pt x="3585" y="3256"/>
                  </a:cubicBezTo>
                  <a:cubicBezTo>
                    <a:pt x="3582" y="3258"/>
                    <a:pt x="3582" y="3258"/>
                    <a:pt x="3582" y="3258"/>
                  </a:cubicBezTo>
                  <a:cubicBezTo>
                    <a:pt x="3564" y="3265"/>
                    <a:pt x="3548" y="3275"/>
                    <a:pt x="3534" y="3286"/>
                  </a:cubicBezTo>
                  <a:cubicBezTo>
                    <a:pt x="3684" y="3377"/>
                    <a:pt x="3684" y="3377"/>
                    <a:pt x="3684" y="3377"/>
                  </a:cubicBezTo>
                  <a:cubicBezTo>
                    <a:pt x="3690" y="3381"/>
                    <a:pt x="3691" y="3388"/>
                    <a:pt x="3688" y="3394"/>
                  </a:cubicBezTo>
                  <a:cubicBezTo>
                    <a:pt x="3686" y="3397"/>
                    <a:pt x="3682" y="3399"/>
                    <a:pt x="3678" y="3399"/>
                  </a:cubicBezTo>
                  <a:cubicBezTo>
                    <a:pt x="3676" y="3399"/>
                    <a:pt x="3673" y="3399"/>
                    <a:pt x="3671" y="3398"/>
                  </a:cubicBezTo>
                  <a:cubicBezTo>
                    <a:pt x="3521" y="3306"/>
                    <a:pt x="3521" y="3306"/>
                    <a:pt x="3521" y="3306"/>
                  </a:cubicBezTo>
                  <a:cubicBezTo>
                    <a:pt x="3519" y="3305"/>
                    <a:pt x="3518" y="3303"/>
                    <a:pt x="3517" y="3301"/>
                  </a:cubicBezTo>
                  <a:cubicBezTo>
                    <a:pt x="3462" y="3354"/>
                    <a:pt x="3447" y="3428"/>
                    <a:pt x="3442" y="3463"/>
                  </a:cubicBezTo>
                  <a:cubicBezTo>
                    <a:pt x="3442" y="3466"/>
                    <a:pt x="3442" y="3466"/>
                    <a:pt x="3442" y="3466"/>
                  </a:cubicBezTo>
                  <a:cubicBezTo>
                    <a:pt x="3608" y="3568"/>
                    <a:pt x="3608" y="3568"/>
                    <a:pt x="3608" y="3568"/>
                  </a:cubicBezTo>
                  <a:cubicBezTo>
                    <a:pt x="3628" y="3580"/>
                    <a:pt x="3651" y="3586"/>
                    <a:pt x="3674" y="3586"/>
                  </a:cubicBezTo>
                  <a:close/>
                  <a:moveTo>
                    <a:pt x="3195" y="944"/>
                  </a:moveTo>
                  <a:cubicBezTo>
                    <a:pt x="3164" y="863"/>
                    <a:pt x="3169" y="780"/>
                    <a:pt x="3169" y="780"/>
                  </a:cubicBezTo>
                  <a:cubicBezTo>
                    <a:pt x="3169" y="720"/>
                    <a:pt x="3218" y="672"/>
                    <a:pt x="3278" y="672"/>
                  </a:cubicBezTo>
                  <a:cubicBezTo>
                    <a:pt x="3315" y="672"/>
                    <a:pt x="3347" y="690"/>
                    <a:pt x="3367" y="718"/>
                  </a:cubicBezTo>
                  <a:cubicBezTo>
                    <a:pt x="3387" y="690"/>
                    <a:pt x="3419" y="672"/>
                    <a:pt x="3456" y="672"/>
                  </a:cubicBezTo>
                  <a:cubicBezTo>
                    <a:pt x="3516" y="672"/>
                    <a:pt x="3565" y="720"/>
                    <a:pt x="3565" y="780"/>
                  </a:cubicBezTo>
                  <a:cubicBezTo>
                    <a:pt x="3565" y="782"/>
                    <a:pt x="3565" y="783"/>
                    <a:pt x="3565" y="784"/>
                  </a:cubicBezTo>
                  <a:cubicBezTo>
                    <a:pt x="3565" y="802"/>
                    <a:pt x="3566" y="873"/>
                    <a:pt x="3539" y="944"/>
                  </a:cubicBezTo>
                  <a:cubicBezTo>
                    <a:pt x="3528" y="972"/>
                    <a:pt x="3518" y="1016"/>
                    <a:pt x="3519" y="1045"/>
                  </a:cubicBezTo>
                  <a:cubicBezTo>
                    <a:pt x="3522" y="1103"/>
                    <a:pt x="3526" y="1197"/>
                    <a:pt x="3519" y="1257"/>
                  </a:cubicBezTo>
                  <a:cubicBezTo>
                    <a:pt x="3515" y="1286"/>
                    <a:pt x="3486" y="1294"/>
                    <a:pt x="3467" y="1271"/>
                  </a:cubicBezTo>
                  <a:cubicBezTo>
                    <a:pt x="3446" y="1244"/>
                    <a:pt x="3416" y="1200"/>
                    <a:pt x="3384" y="1128"/>
                  </a:cubicBezTo>
                  <a:cubicBezTo>
                    <a:pt x="3372" y="1102"/>
                    <a:pt x="3355" y="1102"/>
                    <a:pt x="3344" y="1128"/>
                  </a:cubicBezTo>
                  <a:cubicBezTo>
                    <a:pt x="3313" y="1199"/>
                    <a:pt x="3285" y="1243"/>
                    <a:pt x="3265" y="1270"/>
                  </a:cubicBezTo>
                  <a:cubicBezTo>
                    <a:pt x="3247" y="1293"/>
                    <a:pt x="3219" y="1286"/>
                    <a:pt x="3215" y="1257"/>
                  </a:cubicBezTo>
                  <a:cubicBezTo>
                    <a:pt x="3208" y="1197"/>
                    <a:pt x="3211" y="1103"/>
                    <a:pt x="3215" y="1045"/>
                  </a:cubicBezTo>
                  <a:cubicBezTo>
                    <a:pt x="3216" y="1016"/>
                    <a:pt x="3205" y="972"/>
                    <a:pt x="3195" y="944"/>
                  </a:cubicBezTo>
                  <a:close/>
                  <a:moveTo>
                    <a:pt x="3209" y="815"/>
                  </a:moveTo>
                  <a:cubicBezTo>
                    <a:pt x="3210" y="820"/>
                    <a:pt x="3214" y="824"/>
                    <a:pt x="3220" y="824"/>
                  </a:cubicBezTo>
                  <a:cubicBezTo>
                    <a:pt x="3220" y="824"/>
                    <a:pt x="3220" y="824"/>
                    <a:pt x="3221" y="824"/>
                  </a:cubicBezTo>
                  <a:cubicBezTo>
                    <a:pt x="3226" y="824"/>
                    <a:pt x="3231" y="819"/>
                    <a:pt x="3230" y="813"/>
                  </a:cubicBezTo>
                  <a:cubicBezTo>
                    <a:pt x="3230" y="813"/>
                    <a:pt x="3228" y="781"/>
                    <a:pt x="3249" y="758"/>
                  </a:cubicBezTo>
                  <a:cubicBezTo>
                    <a:pt x="3262" y="744"/>
                    <a:pt x="3283" y="736"/>
                    <a:pt x="3310" y="736"/>
                  </a:cubicBezTo>
                  <a:cubicBezTo>
                    <a:pt x="3316" y="736"/>
                    <a:pt x="3320" y="731"/>
                    <a:pt x="3320" y="726"/>
                  </a:cubicBezTo>
                  <a:cubicBezTo>
                    <a:pt x="3320" y="720"/>
                    <a:pt x="3316" y="715"/>
                    <a:pt x="3310" y="715"/>
                  </a:cubicBezTo>
                  <a:cubicBezTo>
                    <a:pt x="3276" y="715"/>
                    <a:pt x="3251" y="725"/>
                    <a:pt x="3233" y="744"/>
                  </a:cubicBezTo>
                  <a:cubicBezTo>
                    <a:pt x="3206" y="773"/>
                    <a:pt x="3209" y="813"/>
                    <a:pt x="3209" y="815"/>
                  </a:cubicBezTo>
                  <a:close/>
                  <a:moveTo>
                    <a:pt x="4625" y="3358"/>
                  </a:moveTo>
                  <a:cubicBezTo>
                    <a:pt x="4625" y="3702"/>
                    <a:pt x="4625" y="3702"/>
                    <a:pt x="4625" y="3702"/>
                  </a:cubicBezTo>
                  <a:cubicBezTo>
                    <a:pt x="4623" y="3701"/>
                    <a:pt x="4622" y="3699"/>
                    <a:pt x="4622" y="3696"/>
                  </a:cubicBezTo>
                  <a:cubicBezTo>
                    <a:pt x="4622" y="3696"/>
                    <a:pt x="4622" y="3696"/>
                    <a:pt x="4622" y="3696"/>
                  </a:cubicBezTo>
                  <a:cubicBezTo>
                    <a:pt x="4621" y="3645"/>
                    <a:pt x="4621" y="3645"/>
                    <a:pt x="4621" y="3645"/>
                  </a:cubicBezTo>
                  <a:cubicBezTo>
                    <a:pt x="4601" y="3660"/>
                    <a:pt x="4596" y="3672"/>
                    <a:pt x="4597" y="3680"/>
                  </a:cubicBezTo>
                  <a:cubicBezTo>
                    <a:pt x="4598" y="3694"/>
                    <a:pt x="4615" y="3720"/>
                    <a:pt x="4615" y="3720"/>
                  </a:cubicBezTo>
                  <a:cubicBezTo>
                    <a:pt x="4615" y="3720"/>
                    <a:pt x="4615" y="3720"/>
                    <a:pt x="4615" y="3720"/>
                  </a:cubicBezTo>
                  <a:cubicBezTo>
                    <a:pt x="4615" y="3720"/>
                    <a:pt x="4615" y="3720"/>
                    <a:pt x="4615" y="3720"/>
                  </a:cubicBezTo>
                  <a:cubicBezTo>
                    <a:pt x="4591" y="3708"/>
                    <a:pt x="4579" y="3689"/>
                    <a:pt x="4577" y="3676"/>
                  </a:cubicBezTo>
                  <a:cubicBezTo>
                    <a:pt x="4576" y="3659"/>
                    <a:pt x="4589" y="3644"/>
                    <a:pt x="4611" y="3629"/>
                  </a:cubicBezTo>
                  <a:cubicBezTo>
                    <a:pt x="4583" y="3613"/>
                    <a:pt x="4571" y="3599"/>
                    <a:pt x="4572" y="3584"/>
                  </a:cubicBezTo>
                  <a:cubicBezTo>
                    <a:pt x="4575" y="3569"/>
                    <a:pt x="4581" y="3558"/>
                    <a:pt x="4594" y="3550"/>
                  </a:cubicBezTo>
                  <a:cubicBezTo>
                    <a:pt x="4557" y="3543"/>
                    <a:pt x="4507" y="3532"/>
                    <a:pt x="4505" y="3508"/>
                  </a:cubicBezTo>
                  <a:cubicBezTo>
                    <a:pt x="4505" y="3507"/>
                    <a:pt x="4505" y="3507"/>
                    <a:pt x="4505" y="3506"/>
                  </a:cubicBezTo>
                  <a:cubicBezTo>
                    <a:pt x="4512" y="3478"/>
                    <a:pt x="4564" y="3482"/>
                    <a:pt x="4582" y="3481"/>
                  </a:cubicBezTo>
                  <a:cubicBezTo>
                    <a:pt x="4592" y="3481"/>
                    <a:pt x="4588" y="3481"/>
                    <a:pt x="4596" y="3482"/>
                  </a:cubicBezTo>
                  <a:cubicBezTo>
                    <a:pt x="4601" y="3483"/>
                    <a:pt x="4606" y="3483"/>
                    <a:pt x="4607" y="3491"/>
                  </a:cubicBezTo>
                  <a:cubicBezTo>
                    <a:pt x="4607" y="3491"/>
                    <a:pt x="4607" y="3491"/>
                    <a:pt x="4607" y="3491"/>
                  </a:cubicBezTo>
                  <a:cubicBezTo>
                    <a:pt x="4604" y="3502"/>
                    <a:pt x="4593" y="3501"/>
                    <a:pt x="4593" y="3501"/>
                  </a:cubicBezTo>
                  <a:cubicBezTo>
                    <a:pt x="4593" y="3501"/>
                    <a:pt x="4589" y="3500"/>
                    <a:pt x="4571" y="3501"/>
                  </a:cubicBezTo>
                  <a:cubicBezTo>
                    <a:pt x="4561" y="3501"/>
                    <a:pt x="4552" y="3502"/>
                    <a:pt x="4545" y="3503"/>
                  </a:cubicBezTo>
                  <a:cubicBezTo>
                    <a:pt x="4542" y="3504"/>
                    <a:pt x="4539" y="3505"/>
                    <a:pt x="4537" y="3506"/>
                  </a:cubicBezTo>
                  <a:cubicBezTo>
                    <a:pt x="4536" y="3506"/>
                    <a:pt x="4536" y="3506"/>
                    <a:pt x="4536" y="3507"/>
                  </a:cubicBezTo>
                  <a:cubicBezTo>
                    <a:pt x="4539" y="3511"/>
                    <a:pt x="4560" y="3519"/>
                    <a:pt x="4578" y="3524"/>
                  </a:cubicBezTo>
                  <a:cubicBezTo>
                    <a:pt x="4598" y="3529"/>
                    <a:pt x="4617" y="3533"/>
                    <a:pt x="4617" y="3533"/>
                  </a:cubicBezTo>
                  <a:cubicBezTo>
                    <a:pt x="4618" y="3533"/>
                    <a:pt x="4619" y="3534"/>
                    <a:pt x="4620" y="3534"/>
                  </a:cubicBezTo>
                  <a:cubicBezTo>
                    <a:pt x="4619" y="3471"/>
                    <a:pt x="4619" y="3471"/>
                    <a:pt x="4619" y="3471"/>
                  </a:cubicBezTo>
                  <a:cubicBezTo>
                    <a:pt x="4609" y="3473"/>
                    <a:pt x="4599" y="3466"/>
                    <a:pt x="4599" y="3466"/>
                  </a:cubicBezTo>
                  <a:cubicBezTo>
                    <a:pt x="4582" y="3477"/>
                    <a:pt x="4566" y="3465"/>
                    <a:pt x="4566" y="3465"/>
                  </a:cubicBezTo>
                  <a:cubicBezTo>
                    <a:pt x="4545" y="3476"/>
                    <a:pt x="4531" y="3463"/>
                    <a:pt x="4531" y="3463"/>
                  </a:cubicBezTo>
                  <a:cubicBezTo>
                    <a:pt x="4505" y="3475"/>
                    <a:pt x="4489" y="3458"/>
                    <a:pt x="4489" y="3458"/>
                  </a:cubicBezTo>
                  <a:cubicBezTo>
                    <a:pt x="4459" y="3464"/>
                    <a:pt x="4448" y="3439"/>
                    <a:pt x="4448" y="3439"/>
                  </a:cubicBezTo>
                  <a:cubicBezTo>
                    <a:pt x="4504" y="3444"/>
                    <a:pt x="4549" y="3390"/>
                    <a:pt x="4561" y="3380"/>
                  </a:cubicBezTo>
                  <a:cubicBezTo>
                    <a:pt x="4572" y="3371"/>
                    <a:pt x="4580" y="3373"/>
                    <a:pt x="4592" y="3394"/>
                  </a:cubicBezTo>
                  <a:cubicBezTo>
                    <a:pt x="4599" y="3407"/>
                    <a:pt x="4611" y="3409"/>
                    <a:pt x="4619" y="3408"/>
                  </a:cubicBezTo>
                  <a:cubicBezTo>
                    <a:pt x="4619" y="3406"/>
                    <a:pt x="4619" y="3406"/>
                    <a:pt x="4619" y="3406"/>
                  </a:cubicBezTo>
                  <a:cubicBezTo>
                    <a:pt x="4610" y="3401"/>
                    <a:pt x="4604" y="3393"/>
                    <a:pt x="4604" y="3383"/>
                  </a:cubicBezTo>
                  <a:cubicBezTo>
                    <a:pt x="4604" y="3370"/>
                    <a:pt x="4613" y="3360"/>
                    <a:pt x="4625" y="3358"/>
                  </a:cubicBezTo>
                  <a:close/>
                  <a:moveTo>
                    <a:pt x="4620" y="3560"/>
                  </a:moveTo>
                  <a:cubicBezTo>
                    <a:pt x="4595" y="3570"/>
                    <a:pt x="4596" y="3583"/>
                    <a:pt x="4596" y="3588"/>
                  </a:cubicBezTo>
                  <a:cubicBezTo>
                    <a:pt x="4595" y="3592"/>
                    <a:pt x="4599" y="3598"/>
                    <a:pt x="4606" y="3603"/>
                  </a:cubicBezTo>
                  <a:cubicBezTo>
                    <a:pt x="4611" y="3606"/>
                    <a:pt x="4616" y="3609"/>
                    <a:pt x="4621" y="3612"/>
                  </a:cubicBezTo>
                  <a:lnTo>
                    <a:pt x="4620" y="3560"/>
                  </a:lnTo>
                  <a:close/>
                  <a:moveTo>
                    <a:pt x="4625" y="3702"/>
                  </a:moveTo>
                  <a:cubicBezTo>
                    <a:pt x="4625" y="3358"/>
                    <a:pt x="4625" y="3358"/>
                    <a:pt x="4625" y="3358"/>
                  </a:cubicBezTo>
                  <a:cubicBezTo>
                    <a:pt x="4627" y="3357"/>
                    <a:pt x="4628" y="3357"/>
                    <a:pt x="4630" y="3357"/>
                  </a:cubicBezTo>
                  <a:cubicBezTo>
                    <a:pt x="4644" y="3357"/>
                    <a:pt x="4656" y="3368"/>
                    <a:pt x="4656" y="3383"/>
                  </a:cubicBezTo>
                  <a:cubicBezTo>
                    <a:pt x="4656" y="3393"/>
                    <a:pt x="4650" y="3401"/>
                    <a:pt x="4641" y="3406"/>
                  </a:cubicBezTo>
                  <a:cubicBezTo>
                    <a:pt x="4641" y="3408"/>
                    <a:pt x="4641" y="3408"/>
                    <a:pt x="4641" y="3408"/>
                  </a:cubicBezTo>
                  <a:cubicBezTo>
                    <a:pt x="4649" y="3409"/>
                    <a:pt x="4661" y="3407"/>
                    <a:pt x="4668" y="3394"/>
                  </a:cubicBezTo>
                  <a:cubicBezTo>
                    <a:pt x="4680" y="3373"/>
                    <a:pt x="4688" y="3371"/>
                    <a:pt x="4699" y="3380"/>
                  </a:cubicBezTo>
                  <a:cubicBezTo>
                    <a:pt x="4711" y="3390"/>
                    <a:pt x="4756" y="3444"/>
                    <a:pt x="4812" y="3439"/>
                  </a:cubicBezTo>
                  <a:cubicBezTo>
                    <a:pt x="4812" y="3439"/>
                    <a:pt x="4801" y="3464"/>
                    <a:pt x="4771" y="3458"/>
                  </a:cubicBezTo>
                  <a:cubicBezTo>
                    <a:pt x="4771" y="3458"/>
                    <a:pt x="4755" y="3475"/>
                    <a:pt x="4729" y="3463"/>
                  </a:cubicBezTo>
                  <a:cubicBezTo>
                    <a:pt x="4729" y="3463"/>
                    <a:pt x="4715" y="3476"/>
                    <a:pt x="4694" y="3465"/>
                  </a:cubicBezTo>
                  <a:cubicBezTo>
                    <a:pt x="4694" y="3465"/>
                    <a:pt x="4678" y="3477"/>
                    <a:pt x="4661" y="3466"/>
                  </a:cubicBezTo>
                  <a:cubicBezTo>
                    <a:pt x="4661" y="3466"/>
                    <a:pt x="4651" y="3473"/>
                    <a:pt x="4641" y="3471"/>
                  </a:cubicBezTo>
                  <a:cubicBezTo>
                    <a:pt x="4640" y="3533"/>
                    <a:pt x="4640" y="3533"/>
                    <a:pt x="4640" y="3533"/>
                  </a:cubicBezTo>
                  <a:cubicBezTo>
                    <a:pt x="4640" y="3533"/>
                    <a:pt x="4641" y="3533"/>
                    <a:pt x="4641" y="3533"/>
                  </a:cubicBezTo>
                  <a:cubicBezTo>
                    <a:pt x="4641" y="3533"/>
                    <a:pt x="4660" y="3529"/>
                    <a:pt x="4679" y="3524"/>
                  </a:cubicBezTo>
                  <a:cubicBezTo>
                    <a:pt x="4698" y="3519"/>
                    <a:pt x="4719" y="3511"/>
                    <a:pt x="4722" y="3507"/>
                  </a:cubicBezTo>
                  <a:cubicBezTo>
                    <a:pt x="4722" y="3506"/>
                    <a:pt x="4721" y="3506"/>
                    <a:pt x="4721" y="3506"/>
                  </a:cubicBezTo>
                  <a:cubicBezTo>
                    <a:pt x="4719" y="3505"/>
                    <a:pt x="4716" y="3504"/>
                    <a:pt x="4713" y="3503"/>
                  </a:cubicBezTo>
                  <a:cubicBezTo>
                    <a:pt x="4706" y="3502"/>
                    <a:pt x="4696" y="3501"/>
                    <a:pt x="4687" y="3501"/>
                  </a:cubicBezTo>
                  <a:cubicBezTo>
                    <a:pt x="4668" y="3500"/>
                    <a:pt x="4665" y="3501"/>
                    <a:pt x="4665" y="3501"/>
                  </a:cubicBezTo>
                  <a:cubicBezTo>
                    <a:pt x="4665" y="3501"/>
                    <a:pt x="4654" y="3502"/>
                    <a:pt x="4651" y="3491"/>
                  </a:cubicBezTo>
                  <a:cubicBezTo>
                    <a:pt x="4651" y="3491"/>
                    <a:pt x="4650" y="3491"/>
                    <a:pt x="4651" y="3491"/>
                  </a:cubicBezTo>
                  <a:cubicBezTo>
                    <a:pt x="4651" y="3483"/>
                    <a:pt x="4657" y="3483"/>
                    <a:pt x="4662" y="3482"/>
                  </a:cubicBezTo>
                  <a:cubicBezTo>
                    <a:pt x="4670" y="3481"/>
                    <a:pt x="4666" y="3481"/>
                    <a:pt x="4676" y="3481"/>
                  </a:cubicBezTo>
                  <a:cubicBezTo>
                    <a:pt x="4693" y="3483"/>
                    <a:pt x="4746" y="3478"/>
                    <a:pt x="4753" y="3506"/>
                  </a:cubicBezTo>
                  <a:cubicBezTo>
                    <a:pt x="4753" y="3507"/>
                    <a:pt x="4753" y="3507"/>
                    <a:pt x="4753" y="3508"/>
                  </a:cubicBezTo>
                  <a:cubicBezTo>
                    <a:pt x="4751" y="3532"/>
                    <a:pt x="4701" y="3543"/>
                    <a:pt x="4664" y="3550"/>
                  </a:cubicBezTo>
                  <a:cubicBezTo>
                    <a:pt x="4677" y="3558"/>
                    <a:pt x="4683" y="3569"/>
                    <a:pt x="4686" y="3584"/>
                  </a:cubicBezTo>
                  <a:cubicBezTo>
                    <a:pt x="4687" y="3599"/>
                    <a:pt x="4675" y="3613"/>
                    <a:pt x="4647" y="3629"/>
                  </a:cubicBezTo>
                  <a:cubicBezTo>
                    <a:pt x="4668" y="3644"/>
                    <a:pt x="4682" y="3659"/>
                    <a:pt x="4681" y="3676"/>
                  </a:cubicBezTo>
                  <a:cubicBezTo>
                    <a:pt x="4679" y="3690"/>
                    <a:pt x="4667" y="3708"/>
                    <a:pt x="4643" y="3720"/>
                  </a:cubicBezTo>
                  <a:cubicBezTo>
                    <a:pt x="4643" y="3720"/>
                    <a:pt x="4643" y="3720"/>
                    <a:pt x="4643" y="3720"/>
                  </a:cubicBezTo>
                  <a:cubicBezTo>
                    <a:pt x="4642" y="3720"/>
                    <a:pt x="4642" y="3720"/>
                    <a:pt x="4642" y="3720"/>
                  </a:cubicBezTo>
                  <a:cubicBezTo>
                    <a:pt x="4642" y="3720"/>
                    <a:pt x="4659" y="3694"/>
                    <a:pt x="4660" y="3680"/>
                  </a:cubicBezTo>
                  <a:cubicBezTo>
                    <a:pt x="4662" y="3672"/>
                    <a:pt x="4657" y="3660"/>
                    <a:pt x="4638" y="3646"/>
                  </a:cubicBezTo>
                  <a:cubicBezTo>
                    <a:pt x="4638" y="3696"/>
                    <a:pt x="4638" y="3696"/>
                    <a:pt x="4638" y="3696"/>
                  </a:cubicBezTo>
                  <a:cubicBezTo>
                    <a:pt x="4638" y="3696"/>
                    <a:pt x="4638" y="3696"/>
                    <a:pt x="4638" y="3696"/>
                  </a:cubicBezTo>
                  <a:cubicBezTo>
                    <a:pt x="4637" y="3701"/>
                    <a:pt x="4634" y="3704"/>
                    <a:pt x="4630" y="3704"/>
                  </a:cubicBezTo>
                  <a:cubicBezTo>
                    <a:pt x="4628" y="3704"/>
                    <a:pt x="4626" y="3703"/>
                    <a:pt x="4625" y="3702"/>
                  </a:cubicBezTo>
                  <a:close/>
                  <a:moveTo>
                    <a:pt x="4639" y="3611"/>
                  </a:moveTo>
                  <a:cubicBezTo>
                    <a:pt x="4643" y="3608"/>
                    <a:pt x="4648" y="3605"/>
                    <a:pt x="4652" y="3603"/>
                  </a:cubicBezTo>
                  <a:cubicBezTo>
                    <a:pt x="4659" y="3598"/>
                    <a:pt x="4662" y="3592"/>
                    <a:pt x="4662" y="3589"/>
                  </a:cubicBezTo>
                  <a:cubicBezTo>
                    <a:pt x="4661" y="3583"/>
                    <a:pt x="4663" y="3571"/>
                    <a:pt x="4639" y="3561"/>
                  </a:cubicBezTo>
                  <a:lnTo>
                    <a:pt x="4639" y="3611"/>
                  </a:lnTo>
                  <a:close/>
                  <a:moveTo>
                    <a:pt x="3292" y="2840"/>
                  </a:moveTo>
                  <a:cubicBezTo>
                    <a:pt x="3241" y="2840"/>
                    <a:pt x="3241" y="2840"/>
                    <a:pt x="3241" y="2840"/>
                  </a:cubicBezTo>
                  <a:cubicBezTo>
                    <a:pt x="3251" y="2826"/>
                    <a:pt x="3263" y="2813"/>
                    <a:pt x="3276" y="2799"/>
                  </a:cubicBezTo>
                  <a:cubicBezTo>
                    <a:pt x="3283" y="2792"/>
                    <a:pt x="3291" y="2785"/>
                    <a:pt x="3298" y="2779"/>
                  </a:cubicBezTo>
                  <a:cubicBezTo>
                    <a:pt x="3126" y="2642"/>
                    <a:pt x="3206" y="2506"/>
                    <a:pt x="3207" y="2505"/>
                  </a:cubicBezTo>
                  <a:cubicBezTo>
                    <a:pt x="3213" y="2495"/>
                    <a:pt x="3225" y="2493"/>
                    <a:pt x="3234" y="2499"/>
                  </a:cubicBezTo>
                  <a:cubicBezTo>
                    <a:pt x="3243" y="2504"/>
                    <a:pt x="3246" y="2516"/>
                    <a:pt x="3240" y="2525"/>
                  </a:cubicBezTo>
                  <a:cubicBezTo>
                    <a:pt x="3240" y="2526"/>
                    <a:pt x="3236" y="2532"/>
                    <a:pt x="3232" y="2545"/>
                  </a:cubicBezTo>
                  <a:cubicBezTo>
                    <a:pt x="3426" y="2545"/>
                    <a:pt x="3426" y="2545"/>
                    <a:pt x="3426" y="2545"/>
                  </a:cubicBezTo>
                  <a:cubicBezTo>
                    <a:pt x="3423" y="2534"/>
                    <a:pt x="3419" y="2527"/>
                    <a:pt x="3418" y="2525"/>
                  </a:cubicBezTo>
                  <a:cubicBezTo>
                    <a:pt x="3413" y="2517"/>
                    <a:pt x="3416" y="2504"/>
                    <a:pt x="3424" y="2499"/>
                  </a:cubicBezTo>
                  <a:cubicBezTo>
                    <a:pt x="3429" y="2496"/>
                    <a:pt x="3434" y="2495"/>
                    <a:pt x="3439" y="2496"/>
                  </a:cubicBezTo>
                  <a:cubicBezTo>
                    <a:pt x="3444" y="2497"/>
                    <a:pt x="3448" y="2500"/>
                    <a:pt x="3451" y="2505"/>
                  </a:cubicBezTo>
                  <a:cubicBezTo>
                    <a:pt x="3452" y="2506"/>
                    <a:pt x="3521" y="2622"/>
                    <a:pt x="3396" y="2747"/>
                  </a:cubicBezTo>
                  <a:cubicBezTo>
                    <a:pt x="3385" y="2758"/>
                    <a:pt x="3373" y="2768"/>
                    <a:pt x="3360" y="2779"/>
                  </a:cubicBezTo>
                  <a:cubicBezTo>
                    <a:pt x="3384" y="2799"/>
                    <a:pt x="3402" y="2820"/>
                    <a:pt x="3418" y="2840"/>
                  </a:cubicBezTo>
                  <a:cubicBezTo>
                    <a:pt x="3367" y="2840"/>
                    <a:pt x="3367" y="2840"/>
                    <a:pt x="3367" y="2840"/>
                  </a:cubicBezTo>
                  <a:cubicBezTo>
                    <a:pt x="3355" y="2827"/>
                    <a:pt x="3343" y="2815"/>
                    <a:pt x="3329" y="2803"/>
                  </a:cubicBezTo>
                  <a:cubicBezTo>
                    <a:pt x="3315" y="2815"/>
                    <a:pt x="3303" y="2827"/>
                    <a:pt x="3292" y="2840"/>
                  </a:cubicBezTo>
                  <a:close/>
                  <a:moveTo>
                    <a:pt x="3413" y="2659"/>
                  </a:moveTo>
                  <a:cubicBezTo>
                    <a:pt x="3415" y="2657"/>
                    <a:pt x="3415" y="2657"/>
                    <a:pt x="3415" y="2657"/>
                  </a:cubicBezTo>
                  <a:cubicBezTo>
                    <a:pt x="3426" y="2635"/>
                    <a:pt x="3432" y="2612"/>
                    <a:pt x="3433" y="2588"/>
                  </a:cubicBezTo>
                  <a:cubicBezTo>
                    <a:pt x="3432" y="2585"/>
                    <a:pt x="3432" y="2585"/>
                    <a:pt x="3432" y="2585"/>
                  </a:cubicBezTo>
                  <a:cubicBezTo>
                    <a:pt x="3225" y="2587"/>
                    <a:pt x="3225" y="2587"/>
                    <a:pt x="3225" y="2587"/>
                  </a:cubicBezTo>
                  <a:cubicBezTo>
                    <a:pt x="3225" y="2588"/>
                    <a:pt x="3225" y="2588"/>
                    <a:pt x="3225" y="2588"/>
                  </a:cubicBezTo>
                  <a:cubicBezTo>
                    <a:pt x="3226" y="2612"/>
                    <a:pt x="3232" y="2636"/>
                    <a:pt x="3244" y="2659"/>
                  </a:cubicBezTo>
                  <a:cubicBezTo>
                    <a:pt x="3245" y="2660"/>
                    <a:pt x="3245" y="2660"/>
                    <a:pt x="3245" y="2660"/>
                  </a:cubicBezTo>
                  <a:lnTo>
                    <a:pt x="3413" y="2659"/>
                  </a:lnTo>
                  <a:close/>
                  <a:moveTo>
                    <a:pt x="3329" y="2753"/>
                  </a:moveTo>
                  <a:cubicBezTo>
                    <a:pt x="3352" y="2736"/>
                    <a:pt x="3371" y="2718"/>
                    <a:pt x="3387" y="2699"/>
                  </a:cubicBezTo>
                  <a:cubicBezTo>
                    <a:pt x="3271" y="2699"/>
                    <a:pt x="3271" y="2699"/>
                    <a:pt x="3271" y="2699"/>
                  </a:cubicBezTo>
                  <a:cubicBezTo>
                    <a:pt x="3287" y="2718"/>
                    <a:pt x="3306" y="2736"/>
                    <a:pt x="3329" y="2753"/>
                  </a:cubicBezTo>
                  <a:close/>
                  <a:moveTo>
                    <a:pt x="3241" y="2840"/>
                  </a:moveTo>
                  <a:cubicBezTo>
                    <a:pt x="3292" y="2840"/>
                    <a:pt x="3292" y="2840"/>
                    <a:pt x="3292" y="2840"/>
                  </a:cubicBezTo>
                  <a:cubicBezTo>
                    <a:pt x="3284" y="2849"/>
                    <a:pt x="3276" y="2857"/>
                    <a:pt x="3270" y="2866"/>
                  </a:cubicBezTo>
                  <a:cubicBezTo>
                    <a:pt x="3388" y="2866"/>
                    <a:pt x="3388" y="2866"/>
                    <a:pt x="3388" y="2866"/>
                  </a:cubicBezTo>
                  <a:cubicBezTo>
                    <a:pt x="3382" y="2857"/>
                    <a:pt x="3374" y="2849"/>
                    <a:pt x="3367" y="2840"/>
                  </a:cubicBezTo>
                  <a:cubicBezTo>
                    <a:pt x="3418" y="2840"/>
                    <a:pt x="3418" y="2840"/>
                    <a:pt x="3418" y="2840"/>
                  </a:cubicBezTo>
                  <a:cubicBezTo>
                    <a:pt x="3501" y="2951"/>
                    <a:pt x="3477" y="3052"/>
                    <a:pt x="3475" y="3057"/>
                  </a:cubicBezTo>
                  <a:cubicBezTo>
                    <a:pt x="3475" y="3060"/>
                    <a:pt x="3473" y="3063"/>
                    <a:pt x="3470" y="3066"/>
                  </a:cubicBezTo>
                  <a:cubicBezTo>
                    <a:pt x="3467" y="3070"/>
                    <a:pt x="3462" y="3072"/>
                    <a:pt x="3457" y="3072"/>
                  </a:cubicBezTo>
                  <a:cubicBezTo>
                    <a:pt x="3455" y="3072"/>
                    <a:pt x="3453" y="3072"/>
                    <a:pt x="3452" y="3071"/>
                  </a:cubicBezTo>
                  <a:cubicBezTo>
                    <a:pt x="3441" y="3069"/>
                    <a:pt x="3435" y="3058"/>
                    <a:pt x="3438" y="3047"/>
                  </a:cubicBezTo>
                  <a:cubicBezTo>
                    <a:pt x="3438" y="3046"/>
                    <a:pt x="3440" y="3036"/>
                    <a:pt x="3441" y="3020"/>
                  </a:cubicBezTo>
                  <a:cubicBezTo>
                    <a:pt x="3218" y="3020"/>
                    <a:pt x="3218" y="3020"/>
                    <a:pt x="3218" y="3020"/>
                  </a:cubicBezTo>
                  <a:cubicBezTo>
                    <a:pt x="3218" y="3036"/>
                    <a:pt x="3220" y="3046"/>
                    <a:pt x="3221" y="3048"/>
                  </a:cubicBezTo>
                  <a:cubicBezTo>
                    <a:pt x="3223" y="3059"/>
                    <a:pt x="3215" y="3069"/>
                    <a:pt x="3207" y="3071"/>
                  </a:cubicBezTo>
                  <a:cubicBezTo>
                    <a:pt x="3205" y="3072"/>
                    <a:pt x="3203" y="3072"/>
                    <a:pt x="3201" y="3072"/>
                  </a:cubicBezTo>
                  <a:cubicBezTo>
                    <a:pt x="3193" y="3072"/>
                    <a:pt x="3185" y="3066"/>
                    <a:pt x="3183" y="3057"/>
                  </a:cubicBezTo>
                  <a:cubicBezTo>
                    <a:pt x="3182" y="3052"/>
                    <a:pt x="3157" y="2951"/>
                    <a:pt x="3241" y="2840"/>
                  </a:cubicBezTo>
                  <a:close/>
                  <a:moveTo>
                    <a:pt x="3220" y="2982"/>
                  </a:moveTo>
                  <a:cubicBezTo>
                    <a:pt x="3438" y="2983"/>
                    <a:pt x="3438" y="2983"/>
                    <a:pt x="3438" y="2983"/>
                  </a:cubicBezTo>
                  <a:cubicBezTo>
                    <a:pt x="3437" y="2976"/>
                    <a:pt x="3437" y="2976"/>
                    <a:pt x="3437" y="2976"/>
                  </a:cubicBezTo>
                  <a:cubicBezTo>
                    <a:pt x="3434" y="2955"/>
                    <a:pt x="3426" y="2933"/>
                    <a:pt x="3416" y="2911"/>
                  </a:cubicBezTo>
                  <a:cubicBezTo>
                    <a:pt x="3414" y="2906"/>
                    <a:pt x="3414" y="2906"/>
                    <a:pt x="3414" y="2906"/>
                  </a:cubicBezTo>
                  <a:cubicBezTo>
                    <a:pt x="3244" y="2906"/>
                    <a:pt x="3244" y="2906"/>
                    <a:pt x="3244" y="2906"/>
                  </a:cubicBezTo>
                  <a:cubicBezTo>
                    <a:pt x="3243" y="2910"/>
                    <a:pt x="3243" y="2910"/>
                    <a:pt x="3243" y="2910"/>
                  </a:cubicBezTo>
                  <a:cubicBezTo>
                    <a:pt x="3232" y="2933"/>
                    <a:pt x="3225" y="2955"/>
                    <a:pt x="3221" y="2978"/>
                  </a:cubicBezTo>
                  <a:lnTo>
                    <a:pt x="3220" y="2982"/>
                  </a:lnTo>
                  <a:close/>
                  <a:moveTo>
                    <a:pt x="3930" y="3147"/>
                  </a:moveTo>
                  <a:cubicBezTo>
                    <a:pt x="3929" y="3147"/>
                    <a:pt x="3929" y="3147"/>
                    <a:pt x="3929" y="3147"/>
                  </a:cubicBezTo>
                  <a:cubicBezTo>
                    <a:pt x="3941" y="3173"/>
                    <a:pt x="3959" y="3186"/>
                    <a:pt x="3984" y="3186"/>
                  </a:cubicBezTo>
                  <a:cubicBezTo>
                    <a:pt x="4020" y="3186"/>
                    <a:pt x="4061" y="3160"/>
                    <a:pt x="4082" y="3145"/>
                  </a:cubicBezTo>
                  <a:cubicBezTo>
                    <a:pt x="4054" y="3130"/>
                    <a:pt x="4001" y="3098"/>
                    <a:pt x="3998" y="3065"/>
                  </a:cubicBezTo>
                  <a:cubicBezTo>
                    <a:pt x="4020" y="3063"/>
                    <a:pt x="4020" y="3063"/>
                    <a:pt x="4020" y="3063"/>
                  </a:cubicBezTo>
                  <a:cubicBezTo>
                    <a:pt x="4022" y="3085"/>
                    <a:pt x="4069" y="3115"/>
                    <a:pt x="4102" y="3131"/>
                  </a:cubicBezTo>
                  <a:cubicBezTo>
                    <a:pt x="4170" y="3090"/>
                    <a:pt x="4205" y="3052"/>
                    <a:pt x="4204" y="3019"/>
                  </a:cubicBezTo>
                  <a:cubicBezTo>
                    <a:pt x="4202" y="2983"/>
                    <a:pt x="4158" y="2963"/>
                    <a:pt x="4157" y="2963"/>
                  </a:cubicBezTo>
                  <a:cubicBezTo>
                    <a:pt x="4135" y="2952"/>
                    <a:pt x="4135" y="2952"/>
                    <a:pt x="4135" y="2952"/>
                  </a:cubicBezTo>
                  <a:cubicBezTo>
                    <a:pt x="4136" y="2952"/>
                    <a:pt x="4136" y="2952"/>
                    <a:pt x="4136" y="2952"/>
                  </a:cubicBezTo>
                  <a:cubicBezTo>
                    <a:pt x="4107" y="2938"/>
                    <a:pt x="4063" y="2923"/>
                    <a:pt x="4038" y="2933"/>
                  </a:cubicBezTo>
                  <a:cubicBezTo>
                    <a:pt x="4029" y="2937"/>
                    <a:pt x="4023" y="2944"/>
                    <a:pt x="4020" y="2956"/>
                  </a:cubicBezTo>
                  <a:cubicBezTo>
                    <a:pt x="3999" y="2950"/>
                    <a:pt x="3999" y="2950"/>
                    <a:pt x="3999" y="2950"/>
                  </a:cubicBezTo>
                  <a:cubicBezTo>
                    <a:pt x="4003" y="2932"/>
                    <a:pt x="4014" y="2920"/>
                    <a:pt x="4030" y="2913"/>
                  </a:cubicBezTo>
                  <a:cubicBezTo>
                    <a:pt x="4073" y="2895"/>
                    <a:pt x="4143" y="2930"/>
                    <a:pt x="4162" y="2941"/>
                  </a:cubicBezTo>
                  <a:cubicBezTo>
                    <a:pt x="4186" y="2929"/>
                    <a:pt x="4202" y="2912"/>
                    <a:pt x="4209" y="2888"/>
                  </a:cubicBezTo>
                  <a:cubicBezTo>
                    <a:pt x="4214" y="2873"/>
                    <a:pt x="4215" y="2857"/>
                    <a:pt x="4213" y="2840"/>
                  </a:cubicBezTo>
                  <a:cubicBezTo>
                    <a:pt x="3930" y="2840"/>
                    <a:pt x="3930" y="2840"/>
                    <a:pt x="3930" y="2840"/>
                  </a:cubicBezTo>
                  <a:cubicBezTo>
                    <a:pt x="3930" y="3145"/>
                    <a:pt x="3930" y="3145"/>
                    <a:pt x="3930" y="3145"/>
                  </a:cubicBezTo>
                  <a:lnTo>
                    <a:pt x="3930" y="3147"/>
                  </a:lnTo>
                  <a:close/>
                  <a:moveTo>
                    <a:pt x="4213" y="2840"/>
                  </a:moveTo>
                  <a:cubicBezTo>
                    <a:pt x="3930" y="2840"/>
                    <a:pt x="3930" y="2840"/>
                    <a:pt x="3930" y="2840"/>
                  </a:cubicBezTo>
                  <a:cubicBezTo>
                    <a:pt x="3930" y="2496"/>
                    <a:pt x="3930" y="2496"/>
                    <a:pt x="3930" y="2496"/>
                  </a:cubicBezTo>
                  <a:cubicBezTo>
                    <a:pt x="3942" y="2494"/>
                    <a:pt x="3962" y="2491"/>
                    <a:pt x="3984" y="2491"/>
                  </a:cubicBezTo>
                  <a:cubicBezTo>
                    <a:pt x="4012" y="2491"/>
                    <a:pt x="4051" y="2497"/>
                    <a:pt x="4074" y="2522"/>
                  </a:cubicBezTo>
                  <a:cubicBezTo>
                    <a:pt x="4089" y="2538"/>
                    <a:pt x="4095" y="2562"/>
                    <a:pt x="4093" y="2593"/>
                  </a:cubicBezTo>
                  <a:cubicBezTo>
                    <a:pt x="4077" y="2595"/>
                    <a:pt x="4061" y="2601"/>
                    <a:pt x="4060" y="2614"/>
                  </a:cubicBezTo>
                  <a:cubicBezTo>
                    <a:pt x="4058" y="2628"/>
                    <a:pt x="4072" y="2642"/>
                    <a:pt x="4148" y="2666"/>
                  </a:cubicBezTo>
                  <a:cubicBezTo>
                    <a:pt x="4159" y="2683"/>
                    <a:pt x="4208" y="2767"/>
                    <a:pt x="4213" y="2840"/>
                  </a:cubicBezTo>
                  <a:close/>
                  <a:moveTo>
                    <a:pt x="4092" y="2774"/>
                  </a:moveTo>
                  <a:cubicBezTo>
                    <a:pt x="4070" y="2760"/>
                    <a:pt x="4015" y="2712"/>
                    <a:pt x="4020" y="2672"/>
                  </a:cubicBezTo>
                  <a:cubicBezTo>
                    <a:pt x="3998" y="2669"/>
                    <a:pt x="3998" y="2669"/>
                    <a:pt x="3998" y="2669"/>
                  </a:cubicBezTo>
                  <a:cubicBezTo>
                    <a:pt x="3990" y="2731"/>
                    <a:pt x="4076" y="2790"/>
                    <a:pt x="4079" y="2792"/>
                  </a:cubicBezTo>
                  <a:lnTo>
                    <a:pt x="4092" y="2774"/>
                  </a:lnTo>
                  <a:close/>
                  <a:moveTo>
                    <a:pt x="3626" y="2888"/>
                  </a:moveTo>
                  <a:cubicBezTo>
                    <a:pt x="3633" y="2912"/>
                    <a:pt x="3648" y="2929"/>
                    <a:pt x="3673" y="2941"/>
                  </a:cubicBezTo>
                  <a:cubicBezTo>
                    <a:pt x="3692" y="2930"/>
                    <a:pt x="3762" y="2895"/>
                    <a:pt x="3805" y="2913"/>
                  </a:cubicBezTo>
                  <a:cubicBezTo>
                    <a:pt x="3821" y="2920"/>
                    <a:pt x="3831" y="2932"/>
                    <a:pt x="3836" y="2950"/>
                  </a:cubicBezTo>
                  <a:cubicBezTo>
                    <a:pt x="3815" y="2956"/>
                    <a:pt x="3815" y="2956"/>
                    <a:pt x="3815" y="2956"/>
                  </a:cubicBezTo>
                  <a:cubicBezTo>
                    <a:pt x="3812" y="2944"/>
                    <a:pt x="3806" y="2937"/>
                    <a:pt x="3797" y="2933"/>
                  </a:cubicBezTo>
                  <a:cubicBezTo>
                    <a:pt x="3772" y="2923"/>
                    <a:pt x="3727" y="2938"/>
                    <a:pt x="3699" y="2952"/>
                  </a:cubicBezTo>
                  <a:cubicBezTo>
                    <a:pt x="3700" y="2953"/>
                    <a:pt x="3700" y="2953"/>
                    <a:pt x="3700" y="2953"/>
                  </a:cubicBezTo>
                  <a:cubicBezTo>
                    <a:pt x="3678" y="2963"/>
                    <a:pt x="3678" y="2963"/>
                    <a:pt x="3678" y="2963"/>
                  </a:cubicBezTo>
                  <a:cubicBezTo>
                    <a:pt x="3677" y="2963"/>
                    <a:pt x="3633" y="2983"/>
                    <a:pt x="3631" y="3019"/>
                  </a:cubicBezTo>
                  <a:cubicBezTo>
                    <a:pt x="3629" y="3052"/>
                    <a:pt x="3665" y="3091"/>
                    <a:pt x="3734" y="3131"/>
                  </a:cubicBezTo>
                  <a:cubicBezTo>
                    <a:pt x="3767" y="3116"/>
                    <a:pt x="3816" y="3085"/>
                    <a:pt x="3818" y="3063"/>
                  </a:cubicBezTo>
                  <a:cubicBezTo>
                    <a:pt x="3840" y="3065"/>
                    <a:pt x="3840" y="3065"/>
                    <a:pt x="3840" y="3065"/>
                  </a:cubicBezTo>
                  <a:cubicBezTo>
                    <a:pt x="3837" y="3099"/>
                    <a:pt x="3781" y="3132"/>
                    <a:pt x="3754" y="3146"/>
                  </a:cubicBezTo>
                  <a:cubicBezTo>
                    <a:pt x="3775" y="3161"/>
                    <a:pt x="3815" y="3186"/>
                    <a:pt x="3851" y="3186"/>
                  </a:cubicBezTo>
                  <a:cubicBezTo>
                    <a:pt x="3876" y="3186"/>
                    <a:pt x="3894" y="3173"/>
                    <a:pt x="3906" y="3147"/>
                  </a:cubicBezTo>
                  <a:cubicBezTo>
                    <a:pt x="3906" y="3147"/>
                    <a:pt x="3905" y="3147"/>
                    <a:pt x="3905" y="3147"/>
                  </a:cubicBezTo>
                  <a:cubicBezTo>
                    <a:pt x="3905" y="3145"/>
                    <a:pt x="3905" y="3145"/>
                    <a:pt x="3905" y="3145"/>
                  </a:cubicBezTo>
                  <a:cubicBezTo>
                    <a:pt x="3905" y="2840"/>
                    <a:pt x="3905" y="2840"/>
                    <a:pt x="3905" y="2840"/>
                  </a:cubicBezTo>
                  <a:cubicBezTo>
                    <a:pt x="3621" y="2840"/>
                    <a:pt x="3621" y="2840"/>
                    <a:pt x="3621" y="2840"/>
                  </a:cubicBezTo>
                  <a:cubicBezTo>
                    <a:pt x="3620" y="2857"/>
                    <a:pt x="3621" y="2873"/>
                    <a:pt x="3626" y="2888"/>
                  </a:cubicBezTo>
                  <a:close/>
                  <a:moveTo>
                    <a:pt x="3905" y="2840"/>
                  </a:moveTo>
                  <a:cubicBezTo>
                    <a:pt x="3621" y="2840"/>
                    <a:pt x="3621" y="2840"/>
                    <a:pt x="3621" y="2840"/>
                  </a:cubicBezTo>
                  <a:cubicBezTo>
                    <a:pt x="3627" y="2767"/>
                    <a:pt x="3676" y="2683"/>
                    <a:pt x="3687" y="2666"/>
                  </a:cubicBezTo>
                  <a:cubicBezTo>
                    <a:pt x="3763" y="2642"/>
                    <a:pt x="3777" y="2628"/>
                    <a:pt x="3775" y="2614"/>
                  </a:cubicBezTo>
                  <a:cubicBezTo>
                    <a:pt x="3774" y="2601"/>
                    <a:pt x="3758" y="2595"/>
                    <a:pt x="3742" y="2593"/>
                  </a:cubicBezTo>
                  <a:cubicBezTo>
                    <a:pt x="3740" y="2562"/>
                    <a:pt x="3746" y="2538"/>
                    <a:pt x="3761" y="2522"/>
                  </a:cubicBezTo>
                  <a:cubicBezTo>
                    <a:pt x="3784" y="2497"/>
                    <a:pt x="3823" y="2491"/>
                    <a:pt x="3851" y="2491"/>
                  </a:cubicBezTo>
                  <a:cubicBezTo>
                    <a:pt x="3873" y="2491"/>
                    <a:pt x="3893" y="2494"/>
                    <a:pt x="3905" y="2496"/>
                  </a:cubicBezTo>
                  <a:lnTo>
                    <a:pt x="3905" y="2840"/>
                  </a:lnTo>
                  <a:close/>
                  <a:moveTo>
                    <a:pt x="3837" y="2669"/>
                  </a:moveTo>
                  <a:cubicBezTo>
                    <a:pt x="3815" y="2672"/>
                    <a:pt x="3815" y="2672"/>
                    <a:pt x="3815" y="2672"/>
                  </a:cubicBezTo>
                  <a:cubicBezTo>
                    <a:pt x="3820" y="2712"/>
                    <a:pt x="3765" y="2760"/>
                    <a:pt x="3743" y="2774"/>
                  </a:cubicBezTo>
                  <a:cubicBezTo>
                    <a:pt x="3756" y="2792"/>
                    <a:pt x="3756" y="2792"/>
                    <a:pt x="3756" y="2792"/>
                  </a:cubicBezTo>
                  <a:cubicBezTo>
                    <a:pt x="3759" y="2790"/>
                    <a:pt x="3844" y="2731"/>
                    <a:pt x="3837" y="2669"/>
                  </a:cubicBezTo>
                  <a:close/>
                  <a:moveTo>
                    <a:pt x="4571" y="968"/>
                  </a:moveTo>
                  <a:cubicBezTo>
                    <a:pt x="4541" y="984"/>
                    <a:pt x="4513" y="1003"/>
                    <a:pt x="4488" y="1025"/>
                  </a:cubicBezTo>
                  <a:cubicBezTo>
                    <a:pt x="4488" y="1081"/>
                    <a:pt x="4488" y="1081"/>
                    <a:pt x="4488" y="1081"/>
                  </a:cubicBezTo>
                  <a:cubicBezTo>
                    <a:pt x="4516" y="1051"/>
                    <a:pt x="4550" y="1026"/>
                    <a:pt x="4586" y="1007"/>
                  </a:cubicBezTo>
                  <a:cubicBezTo>
                    <a:pt x="4637" y="982"/>
                    <a:pt x="4691" y="968"/>
                    <a:pt x="4749" y="968"/>
                  </a:cubicBezTo>
                  <a:cubicBezTo>
                    <a:pt x="4785" y="968"/>
                    <a:pt x="4819" y="974"/>
                    <a:pt x="4853" y="984"/>
                  </a:cubicBezTo>
                  <a:cubicBezTo>
                    <a:pt x="4853" y="940"/>
                    <a:pt x="4853" y="940"/>
                    <a:pt x="4853" y="940"/>
                  </a:cubicBezTo>
                  <a:cubicBezTo>
                    <a:pt x="4819" y="931"/>
                    <a:pt x="4785" y="926"/>
                    <a:pt x="4749" y="926"/>
                  </a:cubicBezTo>
                  <a:cubicBezTo>
                    <a:pt x="4686" y="926"/>
                    <a:pt x="4626" y="940"/>
                    <a:pt x="4571" y="968"/>
                  </a:cubicBezTo>
                  <a:close/>
                  <a:moveTo>
                    <a:pt x="4749" y="1007"/>
                  </a:moveTo>
                  <a:cubicBezTo>
                    <a:pt x="4785" y="1007"/>
                    <a:pt x="4820" y="1013"/>
                    <a:pt x="4853" y="1025"/>
                  </a:cubicBezTo>
                  <a:cubicBezTo>
                    <a:pt x="4853" y="1059"/>
                    <a:pt x="4853" y="1059"/>
                    <a:pt x="4853" y="1059"/>
                  </a:cubicBezTo>
                  <a:cubicBezTo>
                    <a:pt x="4846" y="1056"/>
                    <a:pt x="4838" y="1053"/>
                    <a:pt x="4831" y="1051"/>
                  </a:cubicBezTo>
                  <a:cubicBezTo>
                    <a:pt x="4841" y="1067"/>
                    <a:pt x="4847" y="1085"/>
                    <a:pt x="4847" y="1105"/>
                  </a:cubicBezTo>
                  <a:cubicBezTo>
                    <a:pt x="4847" y="1159"/>
                    <a:pt x="4803" y="1203"/>
                    <a:pt x="4749" y="1203"/>
                  </a:cubicBezTo>
                  <a:cubicBezTo>
                    <a:pt x="4695" y="1203"/>
                    <a:pt x="4651" y="1159"/>
                    <a:pt x="4651" y="1105"/>
                  </a:cubicBezTo>
                  <a:cubicBezTo>
                    <a:pt x="4651" y="1085"/>
                    <a:pt x="4657" y="1067"/>
                    <a:pt x="4667" y="1051"/>
                  </a:cubicBezTo>
                  <a:cubicBezTo>
                    <a:pt x="4649" y="1056"/>
                    <a:pt x="4632" y="1063"/>
                    <a:pt x="4616" y="1072"/>
                  </a:cubicBezTo>
                  <a:cubicBezTo>
                    <a:pt x="4583" y="1088"/>
                    <a:pt x="4554" y="1111"/>
                    <a:pt x="4530" y="1137"/>
                  </a:cubicBezTo>
                  <a:cubicBezTo>
                    <a:pt x="4554" y="1164"/>
                    <a:pt x="4583" y="1187"/>
                    <a:pt x="4616" y="1203"/>
                  </a:cubicBezTo>
                  <a:cubicBezTo>
                    <a:pt x="4636" y="1214"/>
                    <a:pt x="4657" y="1222"/>
                    <a:pt x="4679" y="1227"/>
                  </a:cubicBezTo>
                  <a:cubicBezTo>
                    <a:pt x="4702" y="1232"/>
                    <a:pt x="4725" y="1235"/>
                    <a:pt x="4749" y="1235"/>
                  </a:cubicBezTo>
                  <a:cubicBezTo>
                    <a:pt x="4772" y="1235"/>
                    <a:pt x="4796" y="1232"/>
                    <a:pt x="4818" y="1227"/>
                  </a:cubicBezTo>
                  <a:cubicBezTo>
                    <a:pt x="4830" y="1224"/>
                    <a:pt x="4842" y="1220"/>
                    <a:pt x="4853" y="1216"/>
                  </a:cubicBezTo>
                  <a:cubicBezTo>
                    <a:pt x="4853" y="1250"/>
                    <a:pt x="4853" y="1250"/>
                    <a:pt x="4853" y="1250"/>
                  </a:cubicBezTo>
                  <a:cubicBezTo>
                    <a:pt x="4820" y="1261"/>
                    <a:pt x="4785" y="1268"/>
                    <a:pt x="4749" y="1268"/>
                  </a:cubicBezTo>
                  <a:cubicBezTo>
                    <a:pt x="4642" y="1268"/>
                    <a:pt x="4548" y="1217"/>
                    <a:pt x="4488" y="1137"/>
                  </a:cubicBezTo>
                  <a:cubicBezTo>
                    <a:pt x="4548" y="1058"/>
                    <a:pt x="4642" y="1007"/>
                    <a:pt x="4749" y="1007"/>
                  </a:cubicBezTo>
                  <a:close/>
                  <a:moveTo>
                    <a:pt x="4749" y="1105"/>
                  </a:moveTo>
                  <a:cubicBezTo>
                    <a:pt x="4749" y="1087"/>
                    <a:pt x="4734" y="1072"/>
                    <a:pt x="4716" y="1072"/>
                  </a:cubicBezTo>
                  <a:cubicBezTo>
                    <a:pt x="4698" y="1072"/>
                    <a:pt x="4684" y="1087"/>
                    <a:pt x="4684" y="1105"/>
                  </a:cubicBezTo>
                  <a:cubicBezTo>
                    <a:pt x="4684" y="1123"/>
                    <a:pt x="4698" y="1137"/>
                    <a:pt x="4716" y="1137"/>
                  </a:cubicBezTo>
                  <a:cubicBezTo>
                    <a:pt x="4734" y="1137"/>
                    <a:pt x="4749" y="1123"/>
                    <a:pt x="4749" y="1105"/>
                  </a:cubicBezTo>
                  <a:close/>
                  <a:moveTo>
                    <a:pt x="3972" y="991"/>
                  </a:moveTo>
                  <a:cubicBezTo>
                    <a:pt x="3972" y="991"/>
                    <a:pt x="3658" y="1320"/>
                    <a:pt x="3789" y="1527"/>
                  </a:cubicBezTo>
                  <a:cubicBezTo>
                    <a:pt x="3805" y="1551"/>
                    <a:pt x="3855" y="1581"/>
                    <a:pt x="3909" y="1503"/>
                  </a:cubicBezTo>
                  <a:cubicBezTo>
                    <a:pt x="3934" y="1467"/>
                    <a:pt x="4047" y="1536"/>
                    <a:pt x="4062" y="1416"/>
                  </a:cubicBezTo>
                  <a:cubicBezTo>
                    <a:pt x="4062" y="1183"/>
                    <a:pt x="4062" y="1183"/>
                    <a:pt x="4062" y="1183"/>
                  </a:cubicBezTo>
                  <a:cubicBezTo>
                    <a:pt x="4113" y="1132"/>
                    <a:pt x="4113" y="1132"/>
                    <a:pt x="4113" y="1132"/>
                  </a:cubicBezTo>
                  <a:cubicBezTo>
                    <a:pt x="4164" y="1183"/>
                    <a:pt x="4164" y="1183"/>
                    <a:pt x="4164" y="1183"/>
                  </a:cubicBezTo>
                  <a:cubicBezTo>
                    <a:pt x="4164" y="1416"/>
                    <a:pt x="4164" y="1416"/>
                    <a:pt x="4164" y="1416"/>
                  </a:cubicBezTo>
                  <a:cubicBezTo>
                    <a:pt x="4179" y="1536"/>
                    <a:pt x="4292" y="1467"/>
                    <a:pt x="4317" y="1503"/>
                  </a:cubicBezTo>
                  <a:cubicBezTo>
                    <a:pt x="4370" y="1581"/>
                    <a:pt x="4421" y="1551"/>
                    <a:pt x="4436" y="1527"/>
                  </a:cubicBezTo>
                  <a:cubicBezTo>
                    <a:pt x="4568" y="1321"/>
                    <a:pt x="4254" y="991"/>
                    <a:pt x="4254" y="991"/>
                  </a:cubicBezTo>
                  <a:cubicBezTo>
                    <a:pt x="4164" y="902"/>
                    <a:pt x="4164" y="994"/>
                    <a:pt x="4164" y="994"/>
                  </a:cubicBezTo>
                  <a:cubicBezTo>
                    <a:pt x="4164" y="1149"/>
                    <a:pt x="4164" y="1149"/>
                    <a:pt x="4164" y="1149"/>
                  </a:cubicBezTo>
                  <a:cubicBezTo>
                    <a:pt x="4137" y="1122"/>
                    <a:pt x="4137" y="1122"/>
                    <a:pt x="4137" y="1122"/>
                  </a:cubicBezTo>
                  <a:cubicBezTo>
                    <a:pt x="4137" y="1095"/>
                    <a:pt x="4137" y="1095"/>
                    <a:pt x="4137" y="1095"/>
                  </a:cubicBezTo>
                  <a:cubicBezTo>
                    <a:pt x="4089" y="1095"/>
                    <a:pt x="4089" y="1095"/>
                    <a:pt x="4089" y="1095"/>
                  </a:cubicBezTo>
                  <a:cubicBezTo>
                    <a:pt x="4089" y="1122"/>
                    <a:pt x="4089" y="1122"/>
                    <a:pt x="4089" y="1122"/>
                  </a:cubicBezTo>
                  <a:cubicBezTo>
                    <a:pt x="4062" y="1149"/>
                    <a:pt x="4062" y="1149"/>
                    <a:pt x="4062" y="1149"/>
                  </a:cubicBezTo>
                  <a:cubicBezTo>
                    <a:pt x="4062" y="994"/>
                    <a:pt x="4062" y="994"/>
                    <a:pt x="4062" y="994"/>
                  </a:cubicBezTo>
                  <a:cubicBezTo>
                    <a:pt x="4062" y="994"/>
                    <a:pt x="4062" y="902"/>
                    <a:pt x="3972" y="991"/>
                  </a:cubicBezTo>
                  <a:close/>
                  <a:moveTo>
                    <a:pt x="4137" y="930"/>
                  </a:moveTo>
                  <a:cubicBezTo>
                    <a:pt x="4089" y="930"/>
                    <a:pt x="4089" y="930"/>
                    <a:pt x="4089" y="930"/>
                  </a:cubicBezTo>
                  <a:cubicBezTo>
                    <a:pt x="4089" y="957"/>
                    <a:pt x="4089" y="957"/>
                    <a:pt x="4089" y="957"/>
                  </a:cubicBezTo>
                  <a:cubicBezTo>
                    <a:pt x="4137" y="957"/>
                    <a:pt x="4137" y="957"/>
                    <a:pt x="4137" y="957"/>
                  </a:cubicBezTo>
                  <a:lnTo>
                    <a:pt x="4137" y="930"/>
                  </a:lnTo>
                  <a:close/>
                  <a:moveTo>
                    <a:pt x="4137" y="985"/>
                  </a:moveTo>
                  <a:cubicBezTo>
                    <a:pt x="4089" y="985"/>
                    <a:pt x="4089" y="985"/>
                    <a:pt x="4089" y="985"/>
                  </a:cubicBezTo>
                  <a:cubicBezTo>
                    <a:pt x="4089" y="1012"/>
                    <a:pt x="4089" y="1012"/>
                    <a:pt x="4089" y="1012"/>
                  </a:cubicBezTo>
                  <a:cubicBezTo>
                    <a:pt x="4137" y="1012"/>
                    <a:pt x="4137" y="1012"/>
                    <a:pt x="4137" y="1012"/>
                  </a:cubicBezTo>
                  <a:lnTo>
                    <a:pt x="4137" y="985"/>
                  </a:lnTo>
                  <a:close/>
                  <a:moveTo>
                    <a:pt x="4137" y="1040"/>
                  </a:moveTo>
                  <a:cubicBezTo>
                    <a:pt x="4089" y="1040"/>
                    <a:pt x="4089" y="1040"/>
                    <a:pt x="4089" y="1040"/>
                  </a:cubicBezTo>
                  <a:cubicBezTo>
                    <a:pt x="4089" y="1067"/>
                    <a:pt x="4089" y="1067"/>
                    <a:pt x="4089" y="1067"/>
                  </a:cubicBezTo>
                  <a:cubicBezTo>
                    <a:pt x="4137" y="1067"/>
                    <a:pt x="4137" y="1067"/>
                    <a:pt x="4137" y="1067"/>
                  </a:cubicBezTo>
                  <a:lnTo>
                    <a:pt x="4137" y="1040"/>
                  </a:lnTo>
                  <a:close/>
                  <a:moveTo>
                    <a:pt x="3645" y="601"/>
                  </a:moveTo>
                  <a:cubicBezTo>
                    <a:pt x="3644" y="596"/>
                    <a:pt x="3624" y="461"/>
                    <a:pt x="3703" y="385"/>
                  </a:cubicBezTo>
                  <a:cubicBezTo>
                    <a:pt x="3750" y="341"/>
                    <a:pt x="3821" y="328"/>
                    <a:pt x="3912" y="347"/>
                  </a:cubicBezTo>
                  <a:cubicBezTo>
                    <a:pt x="3951" y="355"/>
                    <a:pt x="4002" y="383"/>
                    <a:pt x="4028" y="439"/>
                  </a:cubicBezTo>
                  <a:cubicBezTo>
                    <a:pt x="4059" y="506"/>
                    <a:pt x="4046" y="593"/>
                    <a:pt x="3989" y="696"/>
                  </a:cubicBezTo>
                  <a:cubicBezTo>
                    <a:pt x="3977" y="719"/>
                    <a:pt x="3973" y="737"/>
                    <a:pt x="3967" y="758"/>
                  </a:cubicBezTo>
                  <a:cubicBezTo>
                    <a:pt x="3961" y="785"/>
                    <a:pt x="3953" y="815"/>
                    <a:pt x="3931" y="859"/>
                  </a:cubicBezTo>
                  <a:cubicBezTo>
                    <a:pt x="3915" y="893"/>
                    <a:pt x="3869" y="915"/>
                    <a:pt x="3819" y="915"/>
                  </a:cubicBezTo>
                  <a:cubicBezTo>
                    <a:pt x="3818" y="915"/>
                    <a:pt x="3818" y="915"/>
                    <a:pt x="3818" y="915"/>
                  </a:cubicBezTo>
                  <a:cubicBezTo>
                    <a:pt x="3814" y="915"/>
                    <a:pt x="3811" y="915"/>
                    <a:pt x="3807" y="914"/>
                  </a:cubicBezTo>
                  <a:cubicBezTo>
                    <a:pt x="3755" y="911"/>
                    <a:pt x="3716" y="884"/>
                    <a:pt x="3701" y="840"/>
                  </a:cubicBezTo>
                  <a:cubicBezTo>
                    <a:pt x="3695" y="830"/>
                    <a:pt x="3644" y="738"/>
                    <a:pt x="3677" y="693"/>
                  </a:cubicBezTo>
                  <a:cubicBezTo>
                    <a:pt x="3692" y="672"/>
                    <a:pt x="3720" y="666"/>
                    <a:pt x="3759" y="675"/>
                  </a:cubicBezTo>
                  <a:cubicBezTo>
                    <a:pt x="3780" y="680"/>
                    <a:pt x="3787" y="704"/>
                    <a:pt x="3794" y="730"/>
                  </a:cubicBezTo>
                  <a:cubicBezTo>
                    <a:pt x="3796" y="737"/>
                    <a:pt x="3801" y="759"/>
                    <a:pt x="3806" y="765"/>
                  </a:cubicBezTo>
                  <a:cubicBezTo>
                    <a:pt x="3807" y="765"/>
                    <a:pt x="3807" y="765"/>
                    <a:pt x="3807" y="765"/>
                  </a:cubicBezTo>
                  <a:cubicBezTo>
                    <a:pt x="3817" y="765"/>
                    <a:pt x="3824" y="762"/>
                    <a:pt x="3825" y="760"/>
                  </a:cubicBezTo>
                  <a:cubicBezTo>
                    <a:pt x="3825" y="759"/>
                    <a:pt x="3832" y="747"/>
                    <a:pt x="3804" y="706"/>
                  </a:cubicBezTo>
                  <a:cubicBezTo>
                    <a:pt x="3798" y="698"/>
                    <a:pt x="3800" y="686"/>
                    <a:pt x="3808" y="679"/>
                  </a:cubicBezTo>
                  <a:cubicBezTo>
                    <a:pt x="3826" y="664"/>
                    <a:pt x="3859" y="625"/>
                    <a:pt x="3847" y="602"/>
                  </a:cubicBezTo>
                  <a:cubicBezTo>
                    <a:pt x="3845" y="597"/>
                    <a:pt x="3833" y="588"/>
                    <a:pt x="3821" y="588"/>
                  </a:cubicBezTo>
                  <a:cubicBezTo>
                    <a:pt x="3803" y="588"/>
                    <a:pt x="3791" y="607"/>
                    <a:pt x="3784" y="622"/>
                  </a:cubicBezTo>
                  <a:cubicBezTo>
                    <a:pt x="3781" y="629"/>
                    <a:pt x="3774" y="634"/>
                    <a:pt x="3766" y="634"/>
                  </a:cubicBezTo>
                  <a:cubicBezTo>
                    <a:pt x="3758" y="634"/>
                    <a:pt x="3750" y="629"/>
                    <a:pt x="3747" y="622"/>
                  </a:cubicBezTo>
                  <a:cubicBezTo>
                    <a:pt x="3745" y="619"/>
                    <a:pt x="3709" y="540"/>
                    <a:pt x="3736" y="480"/>
                  </a:cubicBezTo>
                  <a:cubicBezTo>
                    <a:pt x="3747" y="454"/>
                    <a:pt x="3768" y="436"/>
                    <a:pt x="3798" y="427"/>
                  </a:cubicBezTo>
                  <a:cubicBezTo>
                    <a:pt x="3805" y="424"/>
                    <a:pt x="3821" y="421"/>
                    <a:pt x="3840" y="421"/>
                  </a:cubicBezTo>
                  <a:cubicBezTo>
                    <a:pt x="3865" y="421"/>
                    <a:pt x="3900" y="427"/>
                    <a:pt x="3928" y="452"/>
                  </a:cubicBezTo>
                  <a:cubicBezTo>
                    <a:pt x="3961" y="483"/>
                    <a:pt x="3970" y="534"/>
                    <a:pt x="3954" y="602"/>
                  </a:cubicBezTo>
                  <a:cubicBezTo>
                    <a:pt x="3951" y="613"/>
                    <a:pt x="3940" y="620"/>
                    <a:pt x="3929" y="617"/>
                  </a:cubicBezTo>
                  <a:cubicBezTo>
                    <a:pt x="3918" y="615"/>
                    <a:pt x="3911" y="604"/>
                    <a:pt x="3914" y="593"/>
                  </a:cubicBezTo>
                  <a:cubicBezTo>
                    <a:pt x="3927" y="540"/>
                    <a:pt x="3922" y="503"/>
                    <a:pt x="3900" y="482"/>
                  </a:cubicBezTo>
                  <a:cubicBezTo>
                    <a:pt x="3881" y="465"/>
                    <a:pt x="3854" y="462"/>
                    <a:pt x="3839" y="462"/>
                  </a:cubicBezTo>
                  <a:cubicBezTo>
                    <a:pt x="3826" y="462"/>
                    <a:pt x="3816" y="464"/>
                    <a:pt x="3810" y="466"/>
                  </a:cubicBezTo>
                  <a:cubicBezTo>
                    <a:pt x="3792" y="472"/>
                    <a:pt x="3780" y="482"/>
                    <a:pt x="3773" y="497"/>
                  </a:cubicBezTo>
                  <a:cubicBezTo>
                    <a:pt x="3764" y="518"/>
                    <a:pt x="3767" y="546"/>
                    <a:pt x="3772" y="567"/>
                  </a:cubicBezTo>
                  <a:cubicBezTo>
                    <a:pt x="3789" y="551"/>
                    <a:pt x="3807" y="547"/>
                    <a:pt x="3820" y="546"/>
                  </a:cubicBezTo>
                  <a:cubicBezTo>
                    <a:pt x="3850" y="546"/>
                    <a:pt x="3875" y="566"/>
                    <a:pt x="3884" y="584"/>
                  </a:cubicBezTo>
                  <a:cubicBezTo>
                    <a:pt x="3906" y="628"/>
                    <a:pt x="3870" y="675"/>
                    <a:pt x="3848" y="698"/>
                  </a:cubicBezTo>
                  <a:cubicBezTo>
                    <a:pt x="3868" y="733"/>
                    <a:pt x="3873" y="760"/>
                    <a:pt x="3861" y="781"/>
                  </a:cubicBezTo>
                  <a:cubicBezTo>
                    <a:pt x="3844" y="808"/>
                    <a:pt x="3806" y="806"/>
                    <a:pt x="3803" y="806"/>
                  </a:cubicBezTo>
                  <a:cubicBezTo>
                    <a:pt x="3803" y="806"/>
                    <a:pt x="3802" y="806"/>
                    <a:pt x="3801" y="806"/>
                  </a:cubicBezTo>
                  <a:cubicBezTo>
                    <a:pt x="3771" y="806"/>
                    <a:pt x="3761" y="768"/>
                    <a:pt x="3754" y="741"/>
                  </a:cubicBezTo>
                  <a:cubicBezTo>
                    <a:pt x="3753" y="735"/>
                    <a:pt x="3749" y="720"/>
                    <a:pt x="3746" y="714"/>
                  </a:cubicBezTo>
                  <a:cubicBezTo>
                    <a:pt x="3739" y="713"/>
                    <a:pt x="3733" y="712"/>
                    <a:pt x="3727" y="712"/>
                  </a:cubicBezTo>
                  <a:cubicBezTo>
                    <a:pt x="3721" y="712"/>
                    <a:pt x="3713" y="713"/>
                    <a:pt x="3710" y="717"/>
                  </a:cubicBezTo>
                  <a:cubicBezTo>
                    <a:pt x="3699" y="732"/>
                    <a:pt x="3716" y="784"/>
                    <a:pt x="3738" y="823"/>
                  </a:cubicBezTo>
                  <a:cubicBezTo>
                    <a:pt x="3738" y="824"/>
                    <a:pt x="3738" y="824"/>
                    <a:pt x="3738" y="824"/>
                  </a:cubicBezTo>
                  <a:cubicBezTo>
                    <a:pt x="3753" y="865"/>
                    <a:pt x="3793" y="872"/>
                    <a:pt x="3810" y="873"/>
                  </a:cubicBezTo>
                  <a:cubicBezTo>
                    <a:pt x="3847" y="876"/>
                    <a:pt x="3884" y="861"/>
                    <a:pt x="3895" y="841"/>
                  </a:cubicBezTo>
                  <a:cubicBezTo>
                    <a:pt x="3914" y="801"/>
                    <a:pt x="3921" y="773"/>
                    <a:pt x="3927" y="749"/>
                  </a:cubicBezTo>
                  <a:cubicBezTo>
                    <a:pt x="3933" y="726"/>
                    <a:pt x="3938" y="704"/>
                    <a:pt x="3953" y="677"/>
                  </a:cubicBezTo>
                  <a:cubicBezTo>
                    <a:pt x="4002" y="586"/>
                    <a:pt x="4015" y="510"/>
                    <a:pt x="3990" y="456"/>
                  </a:cubicBezTo>
                  <a:cubicBezTo>
                    <a:pt x="3971" y="415"/>
                    <a:pt x="3933" y="393"/>
                    <a:pt x="3904" y="387"/>
                  </a:cubicBezTo>
                  <a:cubicBezTo>
                    <a:pt x="3827" y="371"/>
                    <a:pt x="3768" y="381"/>
                    <a:pt x="3732" y="415"/>
                  </a:cubicBezTo>
                  <a:cubicBezTo>
                    <a:pt x="3668" y="476"/>
                    <a:pt x="3685" y="594"/>
                    <a:pt x="3686" y="595"/>
                  </a:cubicBezTo>
                  <a:cubicBezTo>
                    <a:pt x="3687" y="606"/>
                    <a:pt x="3679" y="617"/>
                    <a:pt x="3668" y="619"/>
                  </a:cubicBezTo>
                  <a:cubicBezTo>
                    <a:pt x="3667" y="619"/>
                    <a:pt x="3666" y="619"/>
                    <a:pt x="3665" y="619"/>
                  </a:cubicBezTo>
                  <a:cubicBezTo>
                    <a:pt x="3655" y="619"/>
                    <a:pt x="3646" y="611"/>
                    <a:pt x="3645" y="601"/>
                  </a:cubicBezTo>
                  <a:close/>
                  <a:moveTo>
                    <a:pt x="3818" y="904"/>
                  </a:moveTo>
                  <a:cubicBezTo>
                    <a:pt x="3818" y="904"/>
                    <a:pt x="3818" y="904"/>
                    <a:pt x="3818" y="904"/>
                  </a:cubicBezTo>
                  <a:cubicBezTo>
                    <a:pt x="3818" y="904"/>
                    <a:pt x="3818" y="904"/>
                    <a:pt x="3818" y="904"/>
                  </a:cubicBezTo>
                  <a:close/>
                  <a:moveTo>
                    <a:pt x="4481" y="3171"/>
                  </a:moveTo>
                  <a:cubicBezTo>
                    <a:pt x="4494" y="3202"/>
                    <a:pt x="4524" y="3221"/>
                    <a:pt x="4559" y="3221"/>
                  </a:cubicBezTo>
                  <a:cubicBezTo>
                    <a:pt x="4561" y="3221"/>
                    <a:pt x="4563" y="3221"/>
                    <a:pt x="4565" y="3221"/>
                  </a:cubicBezTo>
                  <a:cubicBezTo>
                    <a:pt x="4625" y="3221"/>
                    <a:pt x="4625" y="3221"/>
                    <a:pt x="4625" y="3221"/>
                  </a:cubicBezTo>
                  <a:cubicBezTo>
                    <a:pt x="4625" y="3179"/>
                    <a:pt x="4625" y="3179"/>
                    <a:pt x="4625" y="3179"/>
                  </a:cubicBezTo>
                  <a:cubicBezTo>
                    <a:pt x="4563" y="3179"/>
                    <a:pt x="4563" y="3179"/>
                    <a:pt x="4563" y="3179"/>
                  </a:cubicBezTo>
                  <a:cubicBezTo>
                    <a:pt x="4563" y="3179"/>
                    <a:pt x="4563" y="3179"/>
                    <a:pt x="4563" y="3179"/>
                  </a:cubicBezTo>
                  <a:cubicBezTo>
                    <a:pt x="4541" y="3181"/>
                    <a:pt x="4526" y="3173"/>
                    <a:pt x="4519" y="3156"/>
                  </a:cubicBezTo>
                  <a:cubicBezTo>
                    <a:pt x="4512" y="3137"/>
                    <a:pt x="4516" y="3111"/>
                    <a:pt x="4531" y="3087"/>
                  </a:cubicBezTo>
                  <a:cubicBezTo>
                    <a:pt x="4625" y="2946"/>
                    <a:pt x="4625" y="2946"/>
                    <a:pt x="4625" y="2946"/>
                  </a:cubicBezTo>
                  <a:cubicBezTo>
                    <a:pt x="4625" y="2871"/>
                    <a:pt x="4625" y="2871"/>
                    <a:pt x="4625" y="2871"/>
                  </a:cubicBezTo>
                  <a:cubicBezTo>
                    <a:pt x="4495" y="3065"/>
                    <a:pt x="4495" y="3065"/>
                    <a:pt x="4495" y="3065"/>
                  </a:cubicBezTo>
                  <a:cubicBezTo>
                    <a:pt x="4473" y="3101"/>
                    <a:pt x="4468" y="3140"/>
                    <a:pt x="4481" y="3171"/>
                  </a:cubicBezTo>
                  <a:close/>
                  <a:moveTo>
                    <a:pt x="4644" y="2594"/>
                  </a:moveTo>
                  <a:cubicBezTo>
                    <a:pt x="4636" y="2594"/>
                    <a:pt x="4628" y="2599"/>
                    <a:pt x="4625" y="2607"/>
                  </a:cubicBezTo>
                  <a:cubicBezTo>
                    <a:pt x="4622" y="2615"/>
                    <a:pt x="4624" y="2624"/>
                    <a:pt x="4630" y="2630"/>
                  </a:cubicBezTo>
                  <a:cubicBezTo>
                    <a:pt x="4644" y="2644"/>
                    <a:pt x="4648" y="2654"/>
                    <a:pt x="4650" y="2664"/>
                  </a:cubicBezTo>
                  <a:cubicBezTo>
                    <a:pt x="4652" y="2673"/>
                    <a:pt x="4652" y="2683"/>
                    <a:pt x="4652" y="2697"/>
                  </a:cubicBezTo>
                  <a:cubicBezTo>
                    <a:pt x="4652" y="2701"/>
                    <a:pt x="4652" y="2706"/>
                    <a:pt x="4652" y="2711"/>
                  </a:cubicBezTo>
                  <a:cubicBezTo>
                    <a:pt x="4653" y="2829"/>
                    <a:pt x="4653" y="2829"/>
                    <a:pt x="4653" y="2829"/>
                  </a:cubicBezTo>
                  <a:cubicBezTo>
                    <a:pt x="4625" y="2871"/>
                    <a:pt x="4625" y="2871"/>
                    <a:pt x="4625" y="2871"/>
                  </a:cubicBezTo>
                  <a:cubicBezTo>
                    <a:pt x="4625" y="2946"/>
                    <a:pt x="4625" y="2946"/>
                    <a:pt x="4625" y="2946"/>
                  </a:cubicBezTo>
                  <a:cubicBezTo>
                    <a:pt x="4691" y="2846"/>
                    <a:pt x="4691" y="2846"/>
                    <a:pt x="4691" y="2846"/>
                  </a:cubicBezTo>
                  <a:cubicBezTo>
                    <a:pt x="4693" y="2843"/>
                    <a:pt x="4695" y="2839"/>
                    <a:pt x="4695" y="2835"/>
                  </a:cubicBezTo>
                  <a:cubicBezTo>
                    <a:pt x="4693" y="2711"/>
                    <a:pt x="4693" y="2711"/>
                    <a:pt x="4693" y="2711"/>
                  </a:cubicBezTo>
                  <a:cubicBezTo>
                    <a:pt x="4693" y="2706"/>
                    <a:pt x="4693" y="2702"/>
                    <a:pt x="4694" y="2698"/>
                  </a:cubicBezTo>
                  <a:cubicBezTo>
                    <a:pt x="4694" y="2684"/>
                    <a:pt x="4694" y="2670"/>
                    <a:pt x="4691" y="2657"/>
                  </a:cubicBezTo>
                  <a:cubicBezTo>
                    <a:pt x="4690" y="2650"/>
                    <a:pt x="4687" y="2643"/>
                    <a:pt x="4684" y="2636"/>
                  </a:cubicBezTo>
                  <a:cubicBezTo>
                    <a:pt x="4806" y="2636"/>
                    <a:pt x="4806" y="2636"/>
                    <a:pt x="4806" y="2636"/>
                  </a:cubicBezTo>
                  <a:cubicBezTo>
                    <a:pt x="4803" y="2643"/>
                    <a:pt x="4800" y="2650"/>
                    <a:pt x="4799" y="2657"/>
                  </a:cubicBezTo>
                  <a:cubicBezTo>
                    <a:pt x="4797" y="2668"/>
                    <a:pt x="4797" y="2678"/>
                    <a:pt x="4797" y="2689"/>
                  </a:cubicBezTo>
                  <a:cubicBezTo>
                    <a:pt x="4764" y="2689"/>
                    <a:pt x="4764" y="2689"/>
                    <a:pt x="4764" y="2689"/>
                  </a:cubicBezTo>
                  <a:cubicBezTo>
                    <a:pt x="4762" y="2689"/>
                    <a:pt x="4762" y="2689"/>
                    <a:pt x="4762" y="2689"/>
                  </a:cubicBezTo>
                  <a:cubicBezTo>
                    <a:pt x="4762" y="2689"/>
                    <a:pt x="4762" y="2689"/>
                    <a:pt x="4762" y="2689"/>
                  </a:cubicBezTo>
                  <a:cubicBezTo>
                    <a:pt x="4756" y="2689"/>
                    <a:pt x="4751" y="2692"/>
                    <a:pt x="4747" y="2696"/>
                  </a:cubicBezTo>
                  <a:cubicBezTo>
                    <a:pt x="4744" y="2700"/>
                    <a:pt x="4742" y="2705"/>
                    <a:pt x="4742" y="2711"/>
                  </a:cubicBezTo>
                  <a:cubicBezTo>
                    <a:pt x="4743" y="2722"/>
                    <a:pt x="4752" y="2730"/>
                    <a:pt x="4763" y="2730"/>
                  </a:cubicBezTo>
                  <a:cubicBezTo>
                    <a:pt x="4763" y="2730"/>
                    <a:pt x="4763" y="2730"/>
                    <a:pt x="4763" y="2730"/>
                  </a:cubicBezTo>
                  <a:cubicBezTo>
                    <a:pt x="4798" y="2730"/>
                    <a:pt x="4798" y="2730"/>
                    <a:pt x="4798" y="2730"/>
                  </a:cubicBezTo>
                  <a:cubicBezTo>
                    <a:pt x="4800" y="2786"/>
                    <a:pt x="4800" y="2786"/>
                    <a:pt x="4800" y="2786"/>
                  </a:cubicBezTo>
                  <a:cubicBezTo>
                    <a:pt x="4764" y="2786"/>
                    <a:pt x="4764" y="2786"/>
                    <a:pt x="4764" y="2786"/>
                  </a:cubicBezTo>
                  <a:cubicBezTo>
                    <a:pt x="4762" y="2786"/>
                    <a:pt x="4762" y="2786"/>
                    <a:pt x="4762" y="2786"/>
                  </a:cubicBezTo>
                  <a:cubicBezTo>
                    <a:pt x="4762" y="2786"/>
                    <a:pt x="4762" y="2786"/>
                    <a:pt x="4762" y="2786"/>
                  </a:cubicBezTo>
                  <a:cubicBezTo>
                    <a:pt x="4756" y="2786"/>
                    <a:pt x="4751" y="2789"/>
                    <a:pt x="4747" y="2793"/>
                  </a:cubicBezTo>
                  <a:cubicBezTo>
                    <a:pt x="4744" y="2797"/>
                    <a:pt x="4742" y="2802"/>
                    <a:pt x="4742" y="2808"/>
                  </a:cubicBezTo>
                  <a:cubicBezTo>
                    <a:pt x="4743" y="2819"/>
                    <a:pt x="4752" y="2828"/>
                    <a:pt x="4763" y="2828"/>
                  </a:cubicBezTo>
                  <a:cubicBezTo>
                    <a:pt x="4763" y="2828"/>
                    <a:pt x="4763" y="2828"/>
                    <a:pt x="4763" y="2828"/>
                  </a:cubicBezTo>
                  <a:cubicBezTo>
                    <a:pt x="4801" y="2828"/>
                    <a:pt x="4801" y="2828"/>
                    <a:pt x="4801" y="2828"/>
                  </a:cubicBezTo>
                  <a:cubicBezTo>
                    <a:pt x="4801" y="2836"/>
                    <a:pt x="4801" y="2836"/>
                    <a:pt x="4801" y="2836"/>
                  </a:cubicBezTo>
                  <a:cubicBezTo>
                    <a:pt x="4801" y="2840"/>
                    <a:pt x="4802" y="2843"/>
                    <a:pt x="4804" y="2847"/>
                  </a:cubicBezTo>
                  <a:cubicBezTo>
                    <a:pt x="4829" y="2885"/>
                    <a:pt x="4829" y="2885"/>
                    <a:pt x="4829" y="2885"/>
                  </a:cubicBezTo>
                  <a:cubicBezTo>
                    <a:pt x="4801" y="2885"/>
                    <a:pt x="4801" y="2885"/>
                    <a:pt x="4801" y="2885"/>
                  </a:cubicBezTo>
                  <a:cubicBezTo>
                    <a:pt x="4799" y="2885"/>
                    <a:pt x="4799" y="2885"/>
                    <a:pt x="4799" y="2885"/>
                  </a:cubicBezTo>
                  <a:cubicBezTo>
                    <a:pt x="4799" y="2885"/>
                    <a:pt x="4799" y="2885"/>
                    <a:pt x="4799" y="2885"/>
                  </a:cubicBezTo>
                  <a:cubicBezTo>
                    <a:pt x="4796" y="2886"/>
                    <a:pt x="4793" y="2886"/>
                    <a:pt x="4791" y="2887"/>
                  </a:cubicBezTo>
                  <a:cubicBezTo>
                    <a:pt x="4783" y="2891"/>
                    <a:pt x="4779" y="2899"/>
                    <a:pt x="4779" y="2907"/>
                  </a:cubicBezTo>
                  <a:cubicBezTo>
                    <a:pt x="4780" y="2918"/>
                    <a:pt x="4789" y="2927"/>
                    <a:pt x="4801" y="2927"/>
                  </a:cubicBezTo>
                  <a:cubicBezTo>
                    <a:pt x="4801" y="2927"/>
                    <a:pt x="4801" y="2927"/>
                    <a:pt x="4801" y="2927"/>
                  </a:cubicBezTo>
                  <a:cubicBezTo>
                    <a:pt x="4853" y="2927"/>
                    <a:pt x="4853" y="2927"/>
                    <a:pt x="4853" y="2927"/>
                  </a:cubicBezTo>
                  <a:cubicBezTo>
                    <a:pt x="4853" y="2846"/>
                    <a:pt x="4853" y="2846"/>
                    <a:pt x="4853" y="2846"/>
                  </a:cubicBezTo>
                  <a:cubicBezTo>
                    <a:pt x="4842" y="2829"/>
                    <a:pt x="4842" y="2829"/>
                    <a:pt x="4842" y="2829"/>
                  </a:cubicBezTo>
                  <a:cubicBezTo>
                    <a:pt x="4839" y="2697"/>
                    <a:pt x="4839" y="2697"/>
                    <a:pt x="4839" y="2697"/>
                  </a:cubicBezTo>
                  <a:cubicBezTo>
                    <a:pt x="4839" y="2684"/>
                    <a:pt x="4838" y="2673"/>
                    <a:pt x="4840" y="2664"/>
                  </a:cubicBezTo>
                  <a:cubicBezTo>
                    <a:pt x="4842" y="2656"/>
                    <a:pt x="4845" y="2648"/>
                    <a:pt x="4853" y="2638"/>
                  </a:cubicBezTo>
                  <a:cubicBezTo>
                    <a:pt x="4853" y="2596"/>
                    <a:pt x="4853" y="2596"/>
                    <a:pt x="4853" y="2596"/>
                  </a:cubicBezTo>
                  <a:cubicBezTo>
                    <a:pt x="4850" y="2595"/>
                    <a:pt x="4848" y="2594"/>
                    <a:pt x="4845" y="2594"/>
                  </a:cubicBezTo>
                  <a:lnTo>
                    <a:pt x="4644" y="2594"/>
                  </a:lnTo>
                  <a:close/>
                  <a:moveTo>
                    <a:pt x="4625" y="3221"/>
                  </a:moveTo>
                  <a:cubicBezTo>
                    <a:pt x="4853" y="3221"/>
                    <a:pt x="4853" y="3221"/>
                    <a:pt x="4853" y="3221"/>
                  </a:cubicBezTo>
                  <a:cubicBezTo>
                    <a:pt x="4853" y="3180"/>
                    <a:pt x="4853" y="3180"/>
                    <a:pt x="4853" y="3180"/>
                  </a:cubicBezTo>
                  <a:cubicBezTo>
                    <a:pt x="4625" y="3179"/>
                    <a:pt x="4625" y="3179"/>
                    <a:pt x="4625" y="3179"/>
                  </a:cubicBezTo>
                  <a:lnTo>
                    <a:pt x="4625" y="3221"/>
                  </a:lnTo>
                  <a:close/>
                  <a:moveTo>
                    <a:pt x="4840" y="2970"/>
                  </a:moveTo>
                  <a:cubicBezTo>
                    <a:pt x="4835" y="2974"/>
                    <a:pt x="4833" y="2980"/>
                    <a:pt x="4833" y="2986"/>
                  </a:cubicBezTo>
                  <a:cubicBezTo>
                    <a:pt x="4833" y="2997"/>
                    <a:pt x="4842" y="3005"/>
                    <a:pt x="4853" y="3006"/>
                  </a:cubicBezTo>
                  <a:cubicBezTo>
                    <a:pt x="4853" y="2965"/>
                    <a:pt x="4853" y="2965"/>
                    <a:pt x="4853" y="2965"/>
                  </a:cubicBezTo>
                  <a:cubicBezTo>
                    <a:pt x="4853" y="2965"/>
                    <a:pt x="4853" y="2965"/>
                    <a:pt x="4853" y="2965"/>
                  </a:cubicBezTo>
                  <a:cubicBezTo>
                    <a:pt x="4848" y="2965"/>
                    <a:pt x="4844" y="2967"/>
                    <a:pt x="4840" y="2970"/>
                  </a:cubicBezTo>
                  <a:close/>
                  <a:moveTo>
                    <a:pt x="4774" y="4091"/>
                  </a:moveTo>
                  <a:cubicBezTo>
                    <a:pt x="4853" y="4164"/>
                    <a:pt x="4853" y="4164"/>
                    <a:pt x="4853" y="4164"/>
                  </a:cubicBezTo>
                  <a:cubicBezTo>
                    <a:pt x="4853" y="4112"/>
                    <a:pt x="4853" y="4112"/>
                    <a:pt x="4853" y="4112"/>
                  </a:cubicBezTo>
                  <a:cubicBezTo>
                    <a:pt x="4773" y="4090"/>
                    <a:pt x="4773" y="4090"/>
                    <a:pt x="4773" y="4090"/>
                  </a:cubicBezTo>
                  <a:lnTo>
                    <a:pt x="4774" y="4091"/>
                  </a:lnTo>
                  <a:close/>
                  <a:moveTo>
                    <a:pt x="4799" y="4040"/>
                  </a:moveTo>
                  <a:cubicBezTo>
                    <a:pt x="4801" y="4041"/>
                    <a:pt x="4801" y="4041"/>
                    <a:pt x="4801" y="4041"/>
                  </a:cubicBezTo>
                  <a:cubicBezTo>
                    <a:pt x="4795" y="4035"/>
                    <a:pt x="4795" y="4035"/>
                    <a:pt x="4795" y="4035"/>
                  </a:cubicBezTo>
                  <a:cubicBezTo>
                    <a:pt x="4795" y="4035"/>
                    <a:pt x="4698" y="3964"/>
                    <a:pt x="4625" y="3915"/>
                  </a:cubicBezTo>
                  <a:cubicBezTo>
                    <a:pt x="4625" y="3967"/>
                    <a:pt x="4625" y="3967"/>
                    <a:pt x="4625" y="3967"/>
                  </a:cubicBezTo>
                  <a:lnTo>
                    <a:pt x="4799" y="4040"/>
                  </a:lnTo>
                  <a:close/>
                  <a:moveTo>
                    <a:pt x="4456" y="3863"/>
                  </a:moveTo>
                  <a:cubicBezTo>
                    <a:pt x="4568" y="3943"/>
                    <a:pt x="4568" y="3943"/>
                    <a:pt x="4568" y="3943"/>
                  </a:cubicBezTo>
                  <a:cubicBezTo>
                    <a:pt x="4625" y="3967"/>
                    <a:pt x="4625" y="3967"/>
                    <a:pt x="4625" y="3967"/>
                  </a:cubicBezTo>
                  <a:cubicBezTo>
                    <a:pt x="4625" y="3915"/>
                    <a:pt x="4625" y="3915"/>
                    <a:pt x="4625" y="3915"/>
                  </a:cubicBezTo>
                  <a:cubicBezTo>
                    <a:pt x="4591" y="3892"/>
                    <a:pt x="4563" y="3874"/>
                    <a:pt x="4552" y="3869"/>
                  </a:cubicBezTo>
                  <a:cubicBezTo>
                    <a:pt x="4517" y="3855"/>
                    <a:pt x="4456" y="3863"/>
                    <a:pt x="4456" y="3863"/>
                  </a:cubicBezTo>
                  <a:close/>
                  <a:moveTo>
                    <a:pt x="4762" y="4087"/>
                  </a:moveTo>
                  <a:cubicBezTo>
                    <a:pt x="4773" y="4090"/>
                    <a:pt x="4773" y="4090"/>
                    <a:pt x="4773" y="4090"/>
                  </a:cubicBezTo>
                  <a:cubicBezTo>
                    <a:pt x="4625" y="3984"/>
                    <a:pt x="4625" y="3984"/>
                    <a:pt x="4625" y="3984"/>
                  </a:cubicBezTo>
                  <a:cubicBezTo>
                    <a:pt x="4625" y="4028"/>
                    <a:pt x="4625" y="4028"/>
                    <a:pt x="4625" y="4028"/>
                  </a:cubicBezTo>
                  <a:cubicBezTo>
                    <a:pt x="4693" y="4058"/>
                    <a:pt x="4762" y="4087"/>
                    <a:pt x="4762" y="4087"/>
                  </a:cubicBezTo>
                  <a:close/>
                  <a:moveTo>
                    <a:pt x="4853" y="4089"/>
                  </a:moveTo>
                  <a:cubicBezTo>
                    <a:pt x="4853" y="4055"/>
                    <a:pt x="4853" y="4055"/>
                    <a:pt x="4853" y="4055"/>
                  </a:cubicBezTo>
                  <a:cubicBezTo>
                    <a:pt x="4801" y="4041"/>
                    <a:pt x="4801" y="4041"/>
                    <a:pt x="4801" y="4041"/>
                  </a:cubicBezTo>
                  <a:lnTo>
                    <a:pt x="4853" y="4089"/>
                  </a:lnTo>
                  <a:close/>
                  <a:moveTo>
                    <a:pt x="4438" y="3888"/>
                  </a:moveTo>
                  <a:cubicBezTo>
                    <a:pt x="4438" y="3888"/>
                    <a:pt x="4463" y="3944"/>
                    <a:pt x="4493" y="3966"/>
                  </a:cubicBezTo>
                  <a:cubicBezTo>
                    <a:pt x="4507" y="3976"/>
                    <a:pt x="4566" y="4003"/>
                    <a:pt x="4625" y="4028"/>
                  </a:cubicBezTo>
                  <a:cubicBezTo>
                    <a:pt x="4625" y="3984"/>
                    <a:pt x="4625" y="3984"/>
                    <a:pt x="4625" y="3984"/>
                  </a:cubicBezTo>
                  <a:cubicBezTo>
                    <a:pt x="4568" y="3943"/>
                    <a:pt x="4568" y="3943"/>
                    <a:pt x="4568" y="3943"/>
                  </a:cubicBezTo>
                  <a:lnTo>
                    <a:pt x="4438" y="3888"/>
                  </a:lnTo>
                  <a:close/>
                  <a:moveTo>
                    <a:pt x="4801" y="4041"/>
                  </a:moveTo>
                  <a:cubicBezTo>
                    <a:pt x="4853" y="4089"/>
                    <a:pt x="4853" y="4089"/>
                    <a:pt x="4853" y="4089"/>
                  </a:cubicBezTo>
                  <a:cubicBezTo>
                    <a:pt x="4853" y="4112"/>
                    <a:pt x="4853" y="4112"/>
                    <a:pt x="4853" y="4112"/>
                  </a:cubicBezTo>
                  <a:cubicBezTo>
                    <a:pt x="4773" y="4090"/>
                    <a:pt x="4773" y="4090"/>
                    <a:pt x="4773" y="4090"/>
                  </a:cubicBezTo>
                  <a:cubicBezTo>
                    <a:pt x="4625" y="3984"/>
                    <a:pt x="4625" y="3984"/>
                    <a:pt x="4625" y="3984"/>
                  </a:cubicBezTo>
                  <a:cubicBezTo>
                    <a:pt x="4625" y="3967"/>
                    <a:pt x="4625" y="3967"/>
                    <a:pt x="4625" y="3967"/>
                  </a:cubicBezTo>
                  <a:cubicBezTo>
                    <a:pt x="4799" y="4040"/>
                    <a:pt x="4799" y="4040"/>
                    <a:pt x="4799" y="4040"/>
                  </a:cubicBezTo>
                  <a:lnTo>
                    <a:pt x="4801" y="4041"/>
                  </a:lnTo>
                  <a:close/>
                  <a:moveTo>
                    <a:pt x="4791" y="4050"/>
                  </a:moveTo>
                  <a:cubicBezTo>
                    <a:pt x="4783" y="4044"/>
                    <a:pt x="4772" y="4046"/>
                    <a:pt x="4766" y="4054"/>
                  </a:cubicBezTo>
                  <a:cubicBezTo>
                    <a:pt x="4761" y="4062"/>
                    <a:pt x="4762" y="4073"/>
                    <a:pt x="4770" y="4079"/>
                  </a:cubicBezTo>
                  <a:cubicBezTo>
                    <a:pt x="4778" y="4084"/>
                    <a:pt x="4789" y="4083"/>
                    <a:pt x="4795" y="4075"/>
                  </a:cubicBezTo>
                  <a:cubicBezTo>
                    <a:pt x="4801" y="4067"/>
                    <a:pt x="4799" y="4056"/>
                    <a:pt x="4791" y="4050"/>
                  </a:cubicBezTo>
                  <a:close/>
                  <a:moveTo>
                    <a:pt x="4625" y="3984"/>
                  </a:moveTo>
                  <a:cubicBezTo>
                    <a:pt x="4625" y="3967"/>
                    <a:pt x="4625" y="3967"/>
                    <a:pt x="4625" y="3967"/>
                  </a:cubicBezTo>
                  <a:cubicBezTo>
                    <a:pt x="4568" y="3943"/>
                    <a:pt x="4568" y="3943"/>
                    <a:pt x="4568" y="3943"/>
                  </a:cubicBezTo>
                  <a:lnTo>
                    <a:pt x="4625" y="3984"/>
                  </a:lnTo>
                  <a:close/>
                  <a:moveTo>
                    <a:pt x="4772" y="4058"/>
                  </a:moveTo>
                  <a:cubicBezTo>
                    <a:pt x="4769" y="4063"/>
                    <a:pt x="4770" y="4069"/>
                    <a:pt x="4775" y="4073"/>
                  </a:cubicBezTo>
                  <a:cubicBezTo>
                    <a:pt x="4779" y="4076"/>
                    <a:pt x="4786" y="4075"/>
                    <a:pt x="4789" y="4070"/>
                  </a:cubicBezTo>
                  <a:cubicBezTo>
                    <a:pt x="4792" y="4066"/>
                    <a:pt x="4791" y="4060"/>
                    <a:pt x="4787" y="4056"/>
                  </a:cubicBezTo>
                  <a:cubicBezTo>
                    <a:pt x="4782" y="4053"/>
                    <a:pt x="4776" y="4054"/>
                    <a:pt x="4772" y="4058"/>
                  </a:cubicBezTo>
                  <a:close/>
                  <a:moveTo>
                    <a:pt x="4791" y="4050"/>
                  </a:moveTo>
                  <a:cubicBezTo>
                    <a:pt x="4799" y="4056"/>
                    <a:pt x="4801" y="4067"/>
                    <a:pt x="4795" y="4075"/>
                  </a:cubicBezTo>
                  <a:cubicBezTo>
                    <a:pt x="4789" y="4083"/>
                    <a:pt x="4778" y="4084"/>
                    <a:pt x="4770" y="4079"/>
                  </a:cubicBezTo>
                  <a:cubicBezTo>
                    <a:pt x="4762" y="4073"/>
                    <a:pt x="4761" y="4062"/>
                    <a:pt x="4766" y="4054"/>
                  </a:cubicBezTo>
                  <a:cubicBezTo>
                    <a:pt x="4772" y="4046"/>
                    <a:pt x="4783" y="4044"/>
                    <a:pt x="4791" y="4050"/>
                  </a:cubicBezTo>
                  <a:close/>
                  <a:moveTo>
                    <a:pt x="4787" y="4056"/>
                  </a:moveTo>
                  <a:cubicBezTo>
                    <a:pt x="4782" y="4053"/>
                    <a:pt x="4776" y="4054"/>
                    <a:pt x="4772" y="4058"/>
                  </a:cubicBezTo>
                  <a:cubicBezTo>
                    <a:pt x="4769" y="4063"/>
                    <a:pt x="4770" y="4069"/>
                    <a:pt x="4775" y="4073"/>
                  </a:cubicBezTo>
                  <a:cubicBezTo>
                    <a:pt x="4779" y="4076"/>
                    <a:pt x="4786" y="4075"/>
                    <a:pt x="4789" y="4070"/>
                  </a:cubicBezTo>
                  <a:cubicBezTo>
                    <a:pt x="4792" y="4066"/>
                    <a:pt x="4791" y="4060"/>
                    <a:pt x="4787" y="4056"/>
                  </a:cubicBezTo>
                  <a:close/>
                </a:path>
              </a:pathLst>
            </a:custGeom>
            <a:solidFill>
              <a:srgbClr val="00A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60763" y="1655764"/>
            <a:ext cx="2122488"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9" name="Mailadres spreker"/>
          <p:cNvSpPr>
            <a:spLocks noGrp="1" noSelect="1"/>
          </p:cNvSpPr>
          <p:nvPr>
            <p:ph type="body" sz="quarter" idx="11" hasCustomPrompt="1"/>
          </p:nvPr>
        </p:nvSpPr>
        <p:spPr bwMode="gray">
          <a:xfrm>
            <a:off x="4472642" y="4036795"/>
            <a:ext cx="5112000" cy="576000"/>
          </a:xfrm>
        </p:spPr>
        <p:txBody>
          <a:bodyPr/>
          <a:lstStyle>
            <a:lvl1pPr marL="0" indent="0">
              <a:spcBef>
                <a:spcPts val="0"/>
              </a:spcBef>
              <a:buNone/>
              <a:defRPr sz="2000" b="0" baseline="0">
                <a:solidFill>
                  <a:schemeClr val="accent2"/>
                </a:solidFill>
              </a:defRPr>
            </a:lvl1pPr>
            <a:lvl2pPr marL="0" indent="0">
              <a:spcBef>
                <a:spcPts val="0"/>
              </a:spcBef>
              <a:buNone/>
              <a:defRPr sz="2000" b="0">
                <a:solidFill>
                  <a:schemeClr val="accent2"/>
                </a:solidFill>
              </a:defRPr>
            </a:lvl2pPr>
            <a:lvl3pPr marL="0" indent="0">
              <a:spcBef>
                <a:spcPts val="0"/>
              </a:spcBef>
              <a:buNone/>
              <a:defRPr sz="2000" b="0">
                <a:solidFill>
                  <a:schemeClr val="accent2"/>
                </a:solidFill>
              </a:defRPr>
            </a:lvl3pPr>
            <a:lvl4pPr marL="0" indent="0">
              <a:spcBef>
                <a:spcPts val="0"/>
              </a:spcBef>
              <a:buFont typeface="Arial" panose="020B0604020202020204" pitchFamily="34" charset="0"/>
              <a:buNone/>
              <a:defRPr sz="2000" b="0">
                <a:solidFill>
                  <a:schemeClr val="accent2"/>
                </a:solidFill>
              </a:defRPr>
            </a:lvl4pPr>
            <a:lvl5pPr marL="0" indent="0">
              <a:spcBef>
                <a:spcPts val="0"/>
              </a:spcBef>
              <a:buFont typeface="Arial" panose="020B0604020202020204" pitchFamily="34" charset="0"/>
              <a:buNone/>
              <a:defRPr sz="2000" b="0">
                <a:solidFill>
                  <a:schemeClr val="accent2"/>
                </a:solidFill>
              </a:defRPr>
            </a:lvl5pPr>
            <a:lvl6pPr marL="0" indent="0">
              <a:spcBef>
                <a:spcPts val="0"/>
              </a:spcBef>
              <a:buFont typeface="Arial" panose="020B0604020202020204" pitchFamily="34" charset="0"/>
              <a:buNone/>
              <a:defRPr sz="2000" b="0">
                <a:solidFill>
                  <a:schemeClr val="accent2"/>
                </a:solidFill>
              </a:defRPr>
            </a:lvl6pPr>
            <a:lvl7pPr marL="0" indent="0">
              <a:spcBef>
                <a:spcPts val="0"/>
              </a:spcBef>
              <a:buFont typeface="Arial" panose="020B0604020202020204" pitchFamily="34" charset="0"/>
              <a:buNone/>
              <a:defRPr sz="2000" b="0">
                <a:solidFill>
                  <a:schemeClr val="accent2"/>
                </a:solidFill>
              </a:defRPr>
            </a:lvl7pPr>
            <a:lvl8pPr marL="0" indent="0">
              <a:spcBef>
                <a:spcPts val="0"/>
              </a:spcBef>
              <a:buFont typeface="Arial" panose="020B0604020202020204" pitchFamily="34" charset="0"/>
              <a:buNone/>
              <a:defRPr sz="2000" b="0">
                <a:solidFill>
                  <a:schemeClr val="accent2"/>
                </a:solidFill>
              </a:defRPr>
            </a:lvl8pPr>
            <a:lvl9pPr marL="0" indent="0">
              <a:spcBef>
                <a:spcPts val="0"/>
              </a:spcBef>
              <a:buFont typeface="Arial" panose="020B0604020202020204" pitchFamily="34" charset="0"/>
              <a:buNone/>
              <a:defRPr sz="2000" b="0">
                <a:solidFill>
                  <a:schemeClr val="accent2"/>
                </a:solidFill>
              </a:defRPr>
            </a:lvl9pPr>
          </a:lstStyle>
          <a:p>
            <a:pPr lvl="0"/>
            <a:r>
              <a:rPr lang="en-GB" dirty="0"/>
              <a:t>[</a:t>
            </a:r>
            <a:r>
              <a:rPr lang="en-GB" dirty="0" err="1"/>
              <a:t>Mailadres</a:t>
            </a:r>
            <a:r>
              <a:rPr lang="en-GB" dirty="0"/>
              <a:t> </a:t>
            </a:r>
            <a:r>
              <a:rPr lang="en-GB" dirty="0" err="1"/>
              <a:t>spreker</a:t>
            </a:r>
            <a:r>
              <a:rPr lang="en-GB" dirty="0"/>
              <a:t>]</a:t>
            </a:r>
          </a:p>
        </p:txBody>
      </p:sp>
      <p:sp>
        <p:nvSpPr>
          <p:cNvPr id="19" name="Naam spreker"/>
          <p:cNvSpPr>
            <a:spLocks noGrp="1" noSelect="1"/>
          </p:cNvSpPr>
          <p:nvPr>
            <p:ph type="body" sz="quarter" idx="10" hasCustomPrompt="1"/>
          </p:nvPr>
        </p:nvSpPr>
        <p:spPr bwMode="gray">
          <a:xfrm>
            <a:off x="4472642" y="3340444"/>
            <a:ext cx="5112000" cy="576000"/>
          </a:xfrm>
        </p:spPr>
        <p:txBody>
          <a:bodyPr/>
          <a:lstStyle>
            <a:lvl1pPr marL="0" indent="0">
              <a:spcBef>
                <a:spcPts val="0"/>
              </a:spcBef>
              <a:buNone/>
              <a:defRPr sz="2000" b="1" baseline="0">
                <a:solidFill>
                  <a:schemeClr val="accent2"/>
                </a:solidFill>
              </a:defRPr>
            </a:lvl1pPr>
            <a:lvl2pPr marL="0" indent="0">
              <a:spcBef>
                <a:spcPts val="0"/>
              </a:spcBef>
              <a:buNone/>
              <a:defRPr sz="2000" b="1">
                <a:solidFill>
                  <a:schemeClr val="accent2"/>
                </a:solidFill>
              </a:defRPr>
            </a:lvl2pPr>
            <a:lvl3pPr marL="0" indent="0">
              <a:spcBef>
                <a:spcPts val="0"/>
              </a:spcBef>
              <a:buNone/>
              <a:defRPr sz="2000" b="1">
                <a:solidFill>
                  <a:schemeClr val="accent2"/>
                </a:solidFill>
              </a:defRPr>
            </a:lvl3pPr>
            <a:lvl4pPr marL="0" indent="0">
              <a:spcBef>
                <a:spcPts val="0"/>
              </a:spcBef>
              <a:buFont typeface="Arial" panose="020B0604020202020204" pitchFamily="34" charset="0"/>
              <a:buNone/>
              <a:defRPr sz="2000" b="1">
                <a:solidFill>
                  <a:schemeClr val="accent2"/>
                </a:solidFill>
              </a:defRPr>
            </a:lvl4pPr>
            <a:lvl5pPr marL="0" indent="0">
              <a:spcBef>
                <a:spcPts val="0"/>
              </a:spcBef>
              <a:buFont typeface="Arial" panose="020B0604020202020204" pitchFamily="34" charset="0"/>
              <a:buNone/>
              <a:defRPr sz="2000" b="1">
                <a:solidFill>
                  <a:schemeClr val="accent2"/>
                </a:solidFill>
              </a:defRPr>
            </a:lvl5pPr>
            <a:lvl6pPr marL="0" indent="0">
              <a:spcBef>
                <a:spcPts val="0"/>
              </a:spcBef>
              <a:buFont typeface="Arial" panose="020B0604020202020204" pitchFamily="34" charset="0"/>
              <a:buNone/>
              <a:defRPr sz="2000" b="1">
                <a:solidFill>
                  <a:schemeClr val="accent2"/>
                </a:solidFill>
              </a:defRPr>
            </a:lvl6pPr>
            <a:lvl7pPr marL="0" indent="0">
              <a:spcBef>
                <a:spcPts val="0"/>
              </a:spcBef>
              <a:buFont typeface="Arial" panose="020B0604020202020204" pitchFamily="34" charset="0"/>
              <a:buNone/>
              <a:defRPr sz="2000" b="1">
                <a:solidFill>
                  <a:schemeClr val="accent2"/>
                </a:solidFill>
              </a:defRPr>
            </a:lvl7pPr>
            <a:lvl8pPr marL="0" indent="0">
              <a:spcBef>
                <a:spcPts val="0"/>
              </a:spcBef>
              <a:buFont typeface="Arial" panose="020B0604020202020204" pitchFamily="34" charset="0"/>
              <a:buNone/>
              <a:defRPr sz="2000" b="1">
                <a:solidFill>
                  <a:schemeClr val="accent2"/>
                </a:solidFill>
              </a:defRPr>
            </a:lvl8pPr>
            <a:lvl9pPr marL="0" indent="0">
              <a:spcBef>
                <a:spcPts val="0"/>
              </a:spcBef>
              <a:buFont typeface="Arial" panose="020B0604020202020204" pitchFamily="34" charset="0"/>
              <a:buNone/>
              <a:defRPr sz="2000" b="1">
                <a:solidFill>
                  <a:schemeClr val="accent2"/>
                </a:solidFill>
              </a:defRPr>
            </a:lvl9pPr>
          </a:lstStyle>
          <a:p>
            <a:pPr lvl="0"/>
            <a:r>
              <a:rPr lang="en-GB" dirty="0"/>
              <a:t>[</a:t>
            </a:r>
            <a:r>
              <a:rPr lang="en-GB" dirty="0" err="1"/>
              <a:t>Naam</a:t>
            </a:r>
            <a:r>
              <a:rPr lang="en-GB" dirty="0"/>
              <a:t> </a:t>
            </a:r>
            <a:r>
              <a:rPr lang="en-GB" dirty="0" err="1"/>
              <a:t>spreker</a:t>
            </a:r>
            <a:r>
              <a:rPr lang="en-GB" dirty="0"/>
              <a:t>]</a:t>
            </a:r>
          </a:p>
        </p:txBody>
      </p:sp>
      <p:sp>
        <p:nvSpPr>
          <p:cNvPr id="8" name="Tekstvak 7"/>
          <p:cNvSpPr txBox="1">
            <a:spLocks noSelect="1"/>
          </p:cNvSpPr>
          <p:nvPr userDrawn="1"/>
        </p:nvSpPr>
        <p:spPr bwMode="gray">
          <a:xfrm>
            <a:off x="4472642" y="5301208"/>
            <a:ext cx="3307183" cy="276999"/>
          </a:xfrm>
          <a:prstGeom prst="rect">
            <a:avLst/>
          </a:prstGeom>
          <a:noFill/>
        </p:spPr>
        <p:txBody>
          <a:bodyPr wrap="square" lIns="0" tIns="0" rIns="0" bIns="0" rtlCol="0">
            <a:sp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GB" sz="1800" dirty="0">
                <a:solidFill>
                  <a:schemeClr val="accent1"/>
                </a:solidFill>
              </a:rPr>
              <a:t>www.</a:t>
            </a:r>
            <a:r>
              <a:rPr lang="en-GB" sz="1800" b="1" dirty="0">
                <a:solidFill>
                  <a:schemeClr val="accent1"/>
                </a:solidFill>
              </a:rPr>
              <a:t>kennisinstituut</a:t>
            </a:r>
            <a:r>
              <a:rPr lang="en-GB" sz="1800" dirty="0">
                <a:solidFill>
                  <a:schemeClr val="accent1"/>
                </a:solidFill>
              </a:rPr>
              <a:t>.nl</a:t>
            </a:r>
          </a:p>
        </p:txBody>
      </p:sp>
    </p:spTree>
    <p:extLst>
      <p:ext uri="{BB962C8B-B14F-4D97-AF65-F5344CB8AC3E}">
        <p14:creationId xmlns:p14="http://schemas.microsoft.com/office/powerpoint/2010/main" val="218657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iPad">
    <p:spTree>
      <p:nvGrpSpPr>
        <p:cNvPr id="1" name=""/>
        <p:cNvGrpSpPr/>
        <p:nvPr/>
      </p:nvGrpSpPr>
      <p:grpSpPr>
        <a:xfrm>
          <a:off x="0" y="0"/>
          <a:ext cx="0" cy="0"/>
          <a:chOff x="0" y="0"/>
          <a:chExt cx="0" cy="0"/>
        </a:xfrm>
      </p:grpSpPr>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9100" y="434975"/>
            <a:ext cx="2114550"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9562" y="0"/>
            <a:ext cx="3452668"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937" rtl="0" eaLnBrk="1" latinLnBrk="0" hangingPunct="1">
              <a:spcBef>
                <a:spcPts val="0"/>
              </a:spcBef>
              <a:buFontTx/>
              <a:buNone/>
            </a:pPr>
            <a:r>
              <a:rPr lang="en-GB" dirty="0"/>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21083" y="-6480"/>
            <a:ext cx="4586400" cy="3366000"/>
          </a:xfrm>
          <a:blipFill dpi="0" rotWithShape="1">
            <a:blip r:embed="rId4"/>
            <a:srcRect/>
            <a:stretch>
              <a:fillRect/>
            </a:stretch>
          </a:blipFill>
        </p:spPr>
        <p:txBody>
          <a:bodyPr/>
          <a:lstStyle>
            <a:lvl1pPr marL="0" indent="0">
              <a:buFontTx/>
              <a:buNone/>
              <a:defRPr/>
            </a:lvl1pPr>
          </a:lstStyle>
          <a:p>
            <a:pPr marL="0" lvl="0" indent="0" algn="l" defTabSz="1088937" rtl="0" eaLnBrk="1" latinLnBrk="0" hangingPunct="1">
              <a:spcBef>
                <a:spcPts val="0"/>
              </a:spcBef>
              <a:buFontTx/>
              <a:buNone/>
            </a:pPr>
            <a:r>
              <a:rPr lang="en-GB" dirty="0"/>
              <a:t> </a:t>
            </a:r>
          </a:p>
        </p:txBody>
      </p:sp>
      <p:pic>
        <p:nvPicPr>
          <p:cNvPr id="17" name="Tijdelijke aanduiding voor afbeelding 2">
            <a:extLst>
              <a:ext uri="{FF2B5EF4-FFF2-40B4-BE49-F238E27FC236}">
                <a16:creationId xmlns:a16="http://schemas.microsoft.com/office/drawing/2014/main" id="{B606426A-FB52-454F-91E3-79D7D6D1CBF2}"/>
              </a:ext>
            </a:extLst>
          </p:cNvPr>
          <p:cNvPicPr>
            <a:picLocks noSelect="1" noChangeAspect="1"/>
          </p:cNvPicPr>
          <p:nvPr userDrawn="1"/>
        </p:nvPicPr>
        <p:blipFill>
          <a:blip r:embed="rId5"/>
          <a:srcRect t="406" b="406"/>
          <a:stretch>
            <a:fillRect/>
          </a:stretch>
        </p:blipFill>
        <p:spPr bwMode="gray">
          <a:xfrm>
            <a:off x="-3" y="1621461"/>
            <a:ext cx="12191999" cy="3160491"/>
          </a:xfrm>
          <a:prstGeom prst="rect">
            <a:avLst/>
          </a:prstGeom>
        </p:spPr>
      </p:pic>
      <p:sp>
        <p:nvSpPr>
          <p:cNvPr id="16" name="Titel 1"/>
          <p:cNvSpPr>
            <a:spLocks noGrp="1" noSelect="1"/>
          </p:cNvSpPr>
          <p:nvPr>
            <p:ph type="ctrTitle" hasCustomPrompt="1"/>
          </p:nvPr>
        </p:nvSpPr>
        <p:spPr bwMode="gray">
          <a:xfrm>
            <a:off x="434484" y="5085184"/>
            <a:ext cx="11304000" cy="682626"/>
          </a:xfrm>
        </p:spPr>
        <p:txBody>
          <a:bodyPr anchor="t" anchorCtr="0"/>
          <a:lstStyle>
            <a:lvl1pPr algn="l">
              <a:defRPr sz="4400"/>
            </a:lvl1pPr>
          </a:lstStyle>
          <a:p>
            <a:r>
              <a:rPr lang="en-GB" noProof="1"/>
              <a:t>[Titel]</a:t>
            </a:r>
          </a:p>
        </p:txBody>
      </p:sp>
      <p:sp>
        <p:nvSpPr>
          <p:cNvPr id="18" name="Ondertitel 2"/>
          <p:cNvSpPr>
            <a:spLocks noGrp="1" noSelect="1"/>
          </p:cNvSpPr>
          <p:nvPr>
            <p:ph type="subTitle" idx="1" hasCustomPrompt="1"/>
          </p:nvPr>
        </p:nvSpPr>
        <p:spPr bwMode="gray">
          <a:xfrm>
            <a:off x="434484" y="5646784"/>
            <a:ext cx="11304000" cy="612000"/>
          </a:xfrm>
        </p:spPr>
        <p:txBody>
          <a:bodyPr/>
          <a:lstStyle>
            <a:lvl1pPr marL="0" indent="0" algn="l">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1"/>
              <a:t>[Subtitel/Naam]</a:t>
            </a:r>
          </a:p>
        </p:txBody>
      </p:sp>
      <p:sp>
        <p:nvSpPr>
          <p:cNvPr id="20"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438" y="6273316"/>
            <a:ext cx="2200275"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90442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oog">
    <p:spTree>
      <p:nvGrpSpPr>
        <p:cNvPr id="1" name=""/>
        <p:cNvGrpSpPr/>
        <p:nvPr/>
      </p:nvGrpSpPr>
      <p:grpSpPr>
        <a:xfrm>
          <a:off x="0" y="0"/>
          <a:ext cx="0" cy="0"/>
          <a:chOff x="0" y="0"/>
          <a:chExt cx="0" cy="0"/>
        </a:xfrm>
      </p:grpSpPr>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9100" y="434975"/>
            <a:ext cx="2114550"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9562" y="0"/>
            <a:ext cx="3452668"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937" rtl="0" eaLnBrk="1" latinLnBrk="0" hangingPunct="1">
              <a:spcBef>
                <a:spcPts val="0"/>
              </a:spcBef>
              <a:buFontTx/>
              <a:buNone/>
            </a:pPr>
            <a:r>
              <a:rPr lang="en-GB" dirty="0"/>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21083" y="-6480"/>
            <a:ext cx="4586400" cy="3366000"/>
          </a:xfrm>
          <a:blipFill dpi="0" rotWithShape="1">
            <a:blip r:embed="rId4"/>
            <a:srcRect/>
            <a:stretch>
              <a:fillRect/>
            </a:stretch>
          </a:blipFill>
        </p:spPr>
        <p:txBody>
          <a:bodyPr/>
          <a:lstStyle>
            <a:lvl1pPr marL="0" indent="0">
              <a:buFontTx/>
              <a:buNone/>
              <a:defRPr/>
            </a:lvl1pPr>
          </a:lstStyle>
          <a:p>
            <a:pPr marL="0" lvl="0" indent="0" algn="l" defTabSz="1088937" rtl="0" eaLnBrk="1" latinLnBrk="0" hangingPunct="1">
              <a:spcBef>
                <a:spcPts val="0"/>
              </a:spcBef>
              <a:buFontTx/>
              <a:buNone/>
            </a:pPr>
            <a:r>
              <a:rPr lang="en-GB" dirty="0"/>
              <a:t> </a:t>
            </a:r>
          </a:p>
        </p:txBody>
      </p:sp>
      <p:pic>
        <p:nvPicPr>
          <p:cNvPr id="16" name="Tijdelijke aanduiding voor afbeelding 2">
            <a:extLst>
              <a:ext uri="{FF2B5EF4-FFF2-40B4-BE49-F238E27FC236}">
                <a16:creationId xmlns:a16="http://schemas.microsoft.com/office/drawing/2014/main" id="{66234EFE-BD02-4967-8FC4-5AD42B2E9391}"/>
              </a:ext>
            </a:extLst>
          </p:cNvPr>
          <p:cNvPicPr>
            <a:picLocks noSelect="1" noChangeAspect="1"/>
          </p:cNvPicPr>
          <p:nvPr userDrawn="1"/>
        </p:nvPicPr>
        <p:blipFill>
          <a:blip r:embed="rId5"/>
          <a:srcRect t="406" b="406"/>
          <a:stretch>
            <a:fillRect/>
          </a:stretch>
        </p:blipFill>
        <p:spPr bwMode="gray">
          <a:xfrm>
            <a:off x="-3" y="1621461"/>
            <a:ext cx="12191999" cy="3160491"/>
          </a:xfrm>
          <a:prstGeom prst="rect">
            <a:avLst/>
          </a:prstGeom>
        </p:spPr>
      </p:pic>
      <p:sp>
        <p:nvSpPr>
          <p:cNvPr id="17" name="Titel 1"/>
          <p:cNvSpPr>
            <a:spLocks noGrp="1" noSelect="1"/>
          </p:cNvSpPr>
          <p:nvPr>
            <p:ph type="ctrTitle" hasCustomPrompt="1"/>
          </p:nvPr>
        </p:nvSpPr>
        <p:spPr bwMode="gray">
          <a:xfrm>
            <a:off x="434484" y="5085184"/>
            <a:ext cx="11304000" cy="682626"/>
          </a:xfrm>
        </p:spPr>
        <p:txBody>
          <a:bodyPr anchor="t" anchorCtr="0"/>
          <a:lstStyle>
            <a:lvl1pPr algn="l">
              <a:defRPr sz="4400"/>
            </a:lvl1pPr>
          </a:lstStyle>
          <a:p>
            <a:r>
              <a:rPr lang="en-GB" noProof="1"/>
              <a:t>[Titel]</a:t>
            </a:r>
          </a:p>
        </p:txBody>
      </p:sp>
      <p:sp>
        <p:nvSpPr>
          <p:cNvPr id="18" name="Ondertitel 2"/>
          <p:cNvSpPr>
            <a:spLocks noGrp="1" noSelect="1"/>
          </p:cNvSpPr>
          <p:nvPr>
            <p:ph type="subTitle" idx="1" hasCustomPrompt="1"/>
          </p:nvPr>
        </p:nvSpPr>
        <p:spPr bwMode="gray">
          <a:xfrm>
            <a:off x="434484" y="5646784"/>
            <a:ext cx="11304000" cy="612000"/>
          </a:xfrm>
        </p:spPr>
        <p:txBody>
          <a:bodyPr/>
          <a:lstStyle>
            <a:lvl1pPr marL="0" indent="0" algn="l">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1"/>
              <a:t>[Subtitel/Naam]</a:t>
            </a:r>
          </a:p>
        </p:txBody>
      </p:sp>
      <p:sp>
        <p:nvSpPr>
          <p:cNvPr id="20"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438" y="6273316"/>
            <a:ext cx="2200275"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49196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arts (man) met patiënt">
    <p:spTree>
      <p:nvGrpSpPr>
        <p:cNvPr id="1" name=""/>
        <p:cNvGrpSpPr/>
        <p:nvPr/>
      </p:nvGrpSpPr>
      <p:grpSpPr>
        <a:xfrm>
          <a:off x="0" y="0"/>
          <a:ext cx="0" cy="0"/>
          <a:chOff x="0" y="0"/>
          <a:chExt cx="0" cy="0"/>
        </a:xfrm>
      </p:grpSpPr>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9100" y="434975"/>
            <a:ext cx="2114550"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9562" y="0"/>
            <a:ext cx="3452668"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937" rtl="0" eaLnBrk="1" latinLnBrk="0" hangingPunct="1">
              <a:spcBef>
                <a:spcPts val="0"/>
              </a:spcBef>
              <a:buFontTx/>
              <a:buNone/>
            </a:pPr>
            <a:r>
              <a:rPr lang="en-GB" dirty="0"/>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21083" y="-6480"/>
            <a:ext cx="4586400" cy="3366000"/>
          </a:xfrm>
          <a:blipFill dpi="0" rotWithShape="1">
            <a:blip r:embed="rId4"/>
            <a:srcRect/>
            <a:stretch>
              <a:fillRect/>
            </a:stretch>
          </a:blipFill>
        </p:spPr>
        <p:txBody>
          <a:bodyPr/>
          <a:lstStyle>
            <a:lvl1pPr marL="0" indent="0">
              <a:buFontTx/>
              <a:buNone/>
              <a:defRPr/>
            </a:lvl1pPr>
          </a:lstStyle>
          <a:p>
            <a:pPr marL="0" lvl="0" indent="0" algn="l" defTabSz="1088937" rtl="0" eaLnBrk="1" latinLnBrk="0" hangingPunct="1">
              <a:spcBef>
                <a:spcPts val="0"/>
              </a:spcBef>
              <a:buFontTx/>
              <a:buNone/>
            </a:pPr>
            <a:r>
              <a:rPr lang="en-GB" dirty="0"/>
              <a:t> </a:t>
            </a:r>
          </a:p>
        </p:txBody>
      </p:sp>
      <p:pic>
        <p:nvPicPr>
          <p:cNvPr id="17" name="Tijdelijke aanduiding voor afbeelding 7">
            <a:extLst>
              <a:ext uri="{FF2B5EF4-FFF2-40B4-BE49-F238E27FC236}">
                <a16:creationId xmlns:a16="http://schemas.microsoft.com/office/drawing/2014/main" id="{10E74A1F-5BA0-413D-9F51-62E313149D4F}"/>
              </a:ext>
            </a:extLst>
          </p:cNvPr>
          <p:cNvPicPr>
            <a:picLocks noSelect="1" noChangeAspect="1"/>
          </p:cNvPicPr>
          <p:nvPr userDrawn="1"/>
        </p:nvPicPr>
        <p:blipFill>
          <a:blip r:embed="rId5"/>
          <a:srcRect t="406" b="406"/>
          <a:stretch>
            <a:fillRect/>
          </a:stretch>
        </p:blipFill>
        <p:spPr bwMode="gray">
          <a:xfrm>
            <a:off x="-3" y="1621461"/>
            <a:ext cx="12191999" cy="3160491"/>
          </a:xfrm>
          <a:prstGeom prst="rect">
            <a:avLst/>
          </a:prstGeom>
        </p:spPr>
      </p:pic>
      <p:sp>
        <p:nvSpPr>
          <p:cNvPr id="16" name="Titel 1"/>
          <p:cNvSpPr>
            <a:spLocks noGrp="1" noSelect="1"/>
          </p:cNvSpPr>
          <p:nvPr>
            <p:ph type="ctrTitle" hasCustomPrompt="1"/>
          </p:nvPr>
        </p:nvSpPr>
        <p:spPr bwMode="gray">
          <a:xfrm>
            <a:off x="434484" y="5085184"/>
            <a:ext cx="11304000" cy="682626"/>
          </a:xfrm>
        </p:spPr>
        <p:txBody>
          <a:bodyPr anchor="t" anchorCtr="0"/>
          <a:lstStyle>
            <a:lvl1pPr algn="l">
              <a:defRPr sz="4400"/>
            </a:lvl1pPr>
          </a:lstStyle>
          <a:p>
            <a:r>
              <a:rPr lang="en-GB" noProof="1"/>
              <a:t>[Titel]</a:t>
            </a:r>
          </a:p>
        </p:txBody>
      </p:sp>
      <p:sp>
        <p:nvSpPr>
          <p:cNvPr id="18" name="Ondertitel 2"/>
          <p:cNvSpPr>
            <a:spLocks noGrp="1" noSelect="1"/>
          </p:cNvSpPr>
          <p:nvPr>
            <p:ph type="subTitle" idx="1" hasCustomPrompt="1"/>
          </p:nvPr>
        </p:nvSpPr>
        <p:spPr bwMode="gray">
          <a:xfrm>
            <a:off x="434484" y="5646784"/>
            <a:ext cx="11304000" cy="612000"/>
          </a:xfrm>
        </p:spPr>
        <p:txBody>
          <a:bodyPr/>
          <a:lstStyle>
            <a:lvl1pPr marL="0" indent="0" algn="l">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1"/>
              <a:t>[Subtitel/Naam]</a:t>
            </a:r>
          </a:p>
        </p:txBody>
      </p:sp>
      <p:sp>
        <p:nvSpPr>
          <p:cNvPr id="20"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438" y="6273316"/>
            <a:ext cx="2200275"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63002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arts (vrouw) met patiënt">
    <p:spTree>
      <p:nvGrpSpPr>
        <p:cNvPr id="1" name=""/>
        <p:cNvGrpSpPr/>
        <p:nvPr/>
      </p:nvGrpSpPr>
      <p:grpSpPr>
        <a:xfrm>
          <a:off x="0" y="0"/>
          <a:ext cx="0" cy="0"/>
          <a:chOff x="0" y="0"/>
          <a:chExt cx="0" cy="0"/>
        </a:xfrm>
      </p:grpSpPr>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9100" y="434975"/>
            <a:ext cx="2114550"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9562" y="0"/>
            <a:ext cx="3452668"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937" rtl="0" eaLnBrk="1" latinLnBrk="0" hangingPunct="1">
              <a:spcBef>
                <a:spcPts val="0"/>
              </a:spcBef>
              <a:buFontTx/>
              <a:buNone/>
            </a:pPr>
            <a:r>
              <a:rPr lang="en-GB" dirty="0"/>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21083" y="-6480"/>
            <a:ext cx="4586400" cy="3366000"/>
          </a:xfrm>
          <a:blipFill dpi="0" rotWithShape="1">
            <a:blip r:embed="rId4"/>
            <a:srcRect/>
            <a:stretch>
              <a:fillRect/>
            </a:stretch>
          </a:blipFill>
        </p:spPr>
        <p:txBody>
          <a:bodyPr/>
          <a:lstStyle>
            <a:lvl1pPr marL="0" indent="0">
              <a:buFontTx/>
              <a:buNone/>
              <a:defRPr/>
            </a:lvl1pPr>
          </a:lstStyle>
          <a:p>
            <a:pPr marL="0" lvl="0" indent="0" algn="l" defTabSz="1088937" rtl="0" eaLnBrk="1" latinLnBrk="0" hangingPunct="1">
              <a:spcBef>
                <a:spcPts val="0"/>
              </a:spcBef>
              <a:buFontTx/>
              <a:buNone/>
            </a:pPr>
            <a:r>
              <a:rPr lang="en-GB" dirty="0"/>
              <a:t> </a:t>
            </a:r>
          </a:p>
        </p:txBody>
      </p:sp>
      <p:pic>
        <p:nvPicPr>
          <p:cNvPr id="17" name="Tijdelijke aanduiding voor afbeelding 2">
            <a:extLst>
              <a:ext uri="{FF2B5EF4-FFF2-40B4-BE49-F238E27FC236}">
                <a16:creationId xmlns:a16="http://schemas.microsoft.com/office/drawing/2014/main" id="{F42D54B1-9B81-4193-8FFA-F8920DD9289E}"/>
              </a:ext>
            </a:extLst>
          </p:cNvPr>
          <p:cNvPicPr>
            <a:picLocks noSelect="1" noChangeAspect="1"/>
          </p:cNvPicPr>
          <p:nvPr userDrawn="1"/>
        </p:nvPicPr>
        <p:blipFill>
          <a:blip r:embed="rId5"/>
          <a:srcRect t="406" b="406"/>
          <a:stretch>
            <a:fillRect/>
          </a:stretch>
        </p:blipFill>
        <p:spPr bwMode="gray">
          <a:xfrm>
            <a:off x="-3" y="1621461"/>
            <a:ext cx="12191999" cy="3160491"/>
          </a:xfrm>
          <a:prstGeom prst="rect">
            <a:avLst/>
          </a:prstGeom>
        </p:spPr>
      </p:pic>
      <p:sp>
        <p:nvSpPr>
          <p:cNvPr id="16" name="Titel 1"/>
          <p:cNvSpPr>
            <a:spLocks noGrp="1" noSelect="1"/>
          </p:cNvSpPr>
          <p:nvPr>
            <p:ph type="ctrTitle" hasCustomPrompt="1"/>
          </p:nvPr>
        </p:nvSpPr>
        <p:spPr bwMode="gray">
          <a:xfrm>
            <a:off x="434484" y="5085184"/>
            <a:ext cx="11304000" cy="682626"/>
          </a:xfrm>
        </p:spPr>
        <p:txBody>
          <a:bodyPr anchor="t" anchorCtr="0"/>
          <a:lstStyle>
            <a:lvl1pPr algn="l">
              <a:defRPr sz="4400"/>
            </a:lvl1pPr>
          </a:lstStyle>
          <a:p>
            <a:r>
              <a:rPr lang="en-GB" noProof="1"/>
              <a:t>[Titel]</a:t>
            </a:r>
          </a:p>
        </p:txBody>
      </p:sp>
      <p:sp>
        <p:nvSpPr>
          <p:cNvPr id="18" name="Ondertitel 2"/>
          <p:cNvSpPr>
            <a:spLocks noGrp="1" noSelect="1"/>
          </p:cNvSpPr>
          <p:nvPr>
            <p:ph type="subTitle" idx="1" hasCustomPrompt="1"/>
          </p:nvPr>
        </p:nvSpPr>
        <p:spPr bwMode="gray">
          <a:xfrm>
            <a:off x="434484" y="5646784"/>
            <a:ext cx="11304000" cy="612000"/>
          </a:xfrm>
        </p:spPr>
        <p:txBody>
          <a:bodyPr/>
          <a:lstStyle>
            <a:lvl1pPr marL="0" indent="0" algn="l">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1"/>
              <a:t>[Subtitel/Naam]</a:t>
            </a:r>
          </a:p>
        </p:txBody>
      </p:sp>
      <p:sp>
        <p:nvSpPr>
          <p:cNvPr id="20"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438" y="6273316"/>
            <a:ext cx="2200275"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8266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patiënt bij bed">
    <p:spTree>
      <p:nvGrpSpPr>
        <p:cNvPr id="1" name=""/>
        <p:cNvGrpSpPr/>
        <p:nvPr/>
      </p:nvGrpSpPr>
      <p:grpSpPr>
        <a:xfrm>
          <a:off x="0" y="0"/>
          <a:ext cx="0" cy="0"/>
          <a:chOff x="0" y="0"/>
          <a:chExt cx="0" cy="0"/>
        </a:xfrm>
      </p:grpSpPr>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9100" y="434975"/>
            <a:ext cx="2114550"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9562" y="0"/>
            <a:ext cx="3452668"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937" rtl="0" eaLnBrk="1" latinLnBrk="0" hangingPunct="1">
              <a:spcBef>
                <a:spcPts val="0"/>
              </a:spcBef>
              <a:buFontTx/>
              <a:buNone/>
            </a:pPr>
            <a:r>
              <a:rPr lang="en-GB" dirty="0"/>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21083" y="-6480"/>
            <a:ext cx="4586400" cy="3366000"/>
          </a:xfrm>
          <a:blipFill dpi="0" rotWithShape="1">
            <a:blip r:embed="rId4"/>
            <a:srcRect/>
            <a:stretch>
              <a:fillRect/>
            </a:stretch>
          </a:blipFill>
        </p:spPr>
        <p:txBody>
          <a:bodyPr/>
          <a:lstStyle>
            <a:lvl1pPr marL="0" indent="0">
              <a:buFontTx/>
              <a:buNone/>
              <a:defRPr/>
            </a:lvl1pPr>
          </a:lstStyle>
          <a:p>
            <a:pPr marL="0" lvl="0" indent="0" algn="l" defTabSz="1088937" rtl="0" eaLnBrk="1" latinLnBrk="0" hangingPunct="1">
              <a:spcBef>
                <a:spcPts val="0"/>
              </a:spcBef>
              <a:buFontTx/>
              <a:buNone/>
            </a:pPr>
            <a:r>
              <a:rPr lang="en-GB" dirty="0"/>
              <a:t> </a:t>
            </a:r>
          </a:p>
        </p:txBody>
      </p:sp>
      <p:pic>
        <p:nvPicPr>
          <p:cNvPr id="16" name="Tijdelijke aanduiding voor afbeelding 2">
            <a:extLst>
              <a:ext uri="{FF2B5EF4-FFF2-40B4-BE49-F238E27FC236}">
                <a16:creationId xmlns:a16="http://schemas.microsoft.com/office/drawing/2014/main" id="{F3344946-A94C-4205-A9D9-5B82EC885107}"/>
              </a:ext>
            </a:extLst>
          </p:cNvPr>
          <p:cNvPicPr>
            <a:picLocks noSelect="1" noChangeAspect="1"/>
          </p:cNvPicPr>
          <p:nvPr userDrawn="1"/>
        </p:nvPicPr>
        <p:blipFill>
          <a:blip r:embed="rId5"/>
          <a:srcRect t="406" b="406"/>
          <a:stretch>
            <a:fillRect/>
          </a:stretch>
        </p:blipFill>
        <p:spPr bwMode="gray">
          <a:xfrm>
            <a:off x="-3" y="1621461"/>
            <a:ext cx="12191999" cy="3160491"/>
          </a:xfrm>
          <a:prstGeom prst="rect">
            <a:avLst/>
          </a:prstGeom>
        </p:spPr>
      </p:pic>
      <p:sp>
        <p:nvSpPr>
          <p:cNvPr id="17" name="Titel 1"/>
          <p:cNvSpPr>
            <a:spLocks noGrp="1" noSelect="1"/>
          </p:cNvSpPr>
          <p:nvPr>
            <p:ph type="ctrTitle" hasCustomPrompt="1"/>
          </p:nvPr>
        </p:nvSpPr>
        <p:spPr bwMode="gray">
          <a:xfrm>
            <a:off x="434484" y="5085184"/>
            <a:ext cx="11304000" cy="682626"/>
          </a:xfrm>
        </p:spPr>
        <p:txBody>
          <a:bodyPr anchor="t" anchorCtr="0"/>
          <a:lstStyle>
            <a:lvl1pPr algn="l">
              <a:defRPr sz="4400"/>
            </a:lvl1pPr>
          </a:lstStyle>
          <a:p>
            <a:r>
              <a:rPr lang="en-GB" noProof="1"/>
              <a:t>[Titel]</a:t>
            </a:r>
          </a:p>
        </p:txBody>
      </p:sp>
      <p:sp>
        <p:nvSpPr>
          <p:cNvPr id="18" name="Ondertitel 2"/>
          <p:cNvSpPr>
            <a:spLocks noGrp="1" noSelect="1"/>
          </p:cNvSpPr>
          <p:nvPr>
            <p:ph type="subTitle" idx="1" hasCustomPrompt="1"/>
          </p:nvPr>
        </p:nvSpPr>
        <p:spPr bwMode="gray">
          <a:xfrm>
            <a:off x="434484" y="5646784"/>
            <a:ext cx="11304000" cy="612000"/>
          </a:xfrm>
        </p:spPr>
        <p:txBody>
          <a:bodyPr/>
          <a:lstStyle>
            <a:lvl1pPr marL="0" indent="0" algn="l">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1"/>
              <a:t>[Subtitel/Naam]</a:t>
            </a:r>
          </a:p>
        </p:txBody>
      </p:sp>
      <p:sp>
        <p:nvSpPr>
          <p:cNvPr id="20"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438" y="6273316"/>
            <a:ext cx="2200275"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74700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dia ziekenhuisgang">
    <p:spTree>
      <p:nvGrpSpPr>
        <p:cNvPr id="1" name=""/>
        <p:cNvGrpSpPr/>
        <p:nvPr/>
      </p:nvGrpSpPr>
      <p:grpSpPr>
        <a:xfrm>
          <a:off x="0" y="0"/>
          <a:ext cx="0" cy="0"/>
          <a:chOff x="0" y="0"/>
          <a:chExt cx="0" cy="0"/>
        </a:xfrm>
      </p:grpSpPr>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9100" y="434975"/>
            <a:ext cx="2114550"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9562" y="0"/>
            <a:ext cx="3452668"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937" rtl="0" eaLnBrk="1" latinLnBrk="0" hangingPunct="1">
              <a:spcBef>
                <a:spcPts val="0"/>
              </a:spcBef>
              <a:buFontTx/>
              <a:buNone/>
            </a:pPr>
            <a:r>
              <a:rPr lang="en-GB" dirty="0"/>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21083" y="-6480"/>
            <a:ext cx="4586400" cy="3366000"/>
          </a:xfrm>
          <a:blipFill dpi="0" rotWithShape="1">
            <a:blip r:embed="rId4"/>
            <a:srcRect/>
            <a:stretch>
              <a:fillRect/>
            </a:stretch>
          </a:blipFill>
        </p:spPr>
        <p:txBody>
          <a:bodyPr/>
          <a:lstStyle>
            <a:lvl1pPr marL="0" indent="0">
              <a:buFontTx/>
              <a:buNone/>
              <a:defRPr/>
            </a:lvl1pPr>
          </a:lstStyle>
          <a:p>
            <a:pPr marL="0" lvl="0" indent="0" algn="l" defTabSz="1088937" rtl="0" eaLnBrk="1" latinLnBrk="0" hangingPunct="1">
              <a:spcBef>
                <a:spcPts val="0"/>
              </a:spcBef>
              <a:buFontTx/>
              <a:buNone/>
            </a:pPr>
            <a:r>
              <a:rPr lang="en-GB" dirty="0"/>
              <a:t> </a:t>
            </a:r>
          </a:p>
        </p:txBody>
      </p:sp>
      <p:pic>
        <p:nvPicPr>
          <p:cNvPr id="17" name="Tijdelijke aanduiding voor afbeelding 2">
            <a:extLst>
              <a:ext uri="{FF2B5EF4-FFF2-40B4-BE49-F238E27FC236}">
                <a16:creationId xmlns:a16="http://schemas.microsoft.com/office/drawing/2014/main" id="{73939B3A-02E7-4581-9FB4-95E0610D44B1}"/>
              </a:ext>
            </a:extLst>
          </p:cNvPr>
          <p:cNvPicPr>
            <a:picLocks noSelect="1" noChangeAspect="1"/>
          </p:cNvPicPr>
          <p:nvPr userDrawn="1"/>
        </p:nvPicPr>
        <p:blipFill>
          <a:blip r:embed="rId5"/>
          <a:srcRect t="406" b="406"/>
          <a:stretch>
            <a:fillRect/>
          </a:stretch>
        </p:blipFill>
        <p:spPr bwMode="gray">
          <a:xfrm>
            <a:off x="-3" y="1621461"/>
            <a:ext cx="12191999" cy="3160491"/>
          </a:xfrm>
          <a:prstGeom prst="rect">
            <a:avLst/>
          </a:prstGeom>
        </p:spPr>
      </p:pic>
      <p:sp>
        <p:nvSpPr>
          <p:cNvPr id="16" name="Titel 1"/>
          <p:cNvSpPr>
            <a:spLocks noGrp="1" noSelect="1"/>
          </p:cNvSpPr>
          <p:nvPr>
            <p:ph type="ctrTitle" hasCustomPrompt="1"/>
          </p:nvPr>
        </p:nvSpPr>
        <p:spPr bwMode="gray">
          <a:xfrm>
            <a:off x="434484" y="5085184"/>
            <a:ext cx="11304000" cy="682626"/>
          </a:xfrm>
        </p:spPr>
        <p:txBody>
          <a:bodyPr anchor="t" anchorCtr="0"/>
          <a:lstStyle>
            <a:lvl1pPr algn="l">
              <a:defRPr sz="4400"/>
            </a:lvl1pPr>
          </a:lstStyle>
          <a:p>
            <a:r>
              <a:rPr lang="en-GB" noProof="1"/>
              <a:t>[Titel]</a:t>
            </a:r>
          </a:p>
        </p:txBody>
      </p:sp>
      <p:sp>
        <p:nvSpPr>
          <p:cNvPr id="18" name="Ondertitel 2"/>
          <p:cNvSpPr>
            <a:spLocks noGrp="1" noSelect="1"/>
          </p:cNvSpPr>
          <p:nvPr>
            <p:ph type="subTitle" idx="1" hasCustomPrompt="1"/>
          </p:nvPr>
        </p:nvSpPr>
        <p:spPr bwMode="gray">
          <a:xfrm>
            <a:off x="434484" y="5646784"/>
            <a:ext cx="11304000" cy="612000"/>
          </a:xfrm>
        </p:spPr>
        <p:txBody>
          <a:bodyPr/>
          <a:lstStyle>
            <a:lvl1pPr marL="0" indent="0" algn="l">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1"/>
              <a:t>[Subtitel/Naam]</a:t>
            </a:r>
          </a:p>
        </p:txBody>
      </p:sp>
      <p:sp>
        <p:nvSpPr>
          <p:cNvPr id="20"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438" y="6273316"/>
            <a:ext cx="2200275"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78463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en-GB"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en-GB" dirty="0"/>
              <a:t>[</a:t>
            </a:r>
            <a:r>
              <a:rPr lang="en-GB" dirty="0" err="1"/>
              <a:t>Titel</a:t>
            </a:r>
            <a:r>
              <a:rPr lang="en-GB" dirty="0"/>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400E4E76-0653-4EC8-83A4-FEE2741B8804}"/>
              </a:ext>
            </a:extLst>
          </p:cNvPr>
          <p:cNvGrpSpPr>
            <a:grpSpLocks noSelect="1" noChangeAspect="1"/>
          </p:cNvGrpSpPr>
          <p:nvPr userDrawn="1"/>
        </p:nvGrpSpPr>
        <p:grpSpPr bwMode="gray">
          <a:xfrm>
            <a:off x="0" y="1588"/>
            <a:ext cx="2308225" cy="1574800"/>
            <a:chOff x="0" y="1"/>
            <a:chExt cx="1454" cy="992"/>
          </a:xfrm>
        </p:grpSpPr>
        <p:sp>
          <p:nvSpPr>
            <p:cNvPr id="9" name="Freeform 5">
              <a:extLst>
                <a:ext uri="{FF2B5EF4-FFF2-40B4-BE49-F238E27FC236}">
                  <a16:creationId xmlns:a16="http://schemas.microsoft.com/office/drawing/2014/main" id="{B731E399-B241-4595-9E52-5EE4761F02ED}"/>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close/>
                </a:path>
              </a:pathLst>
            </a:cu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6">
              <a:extLst>
                <a:ext uri="{FF2B5EF4-FFF2-40B4-BE49-F238E27FC236}">
                  <a16:creationId xmlns:a16="http://schemas.microsoft.com/office/drawing/2014/main" id="{26E943D4-4700-473D-93E2-D558B9178B43}"/>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a:extLst>
                <a:ext uri="{FF2B5EF4-FFF2-40B4-BE49-F238E27FC236}">
                  <a16:creationId xmlns:a16="http://schemas.microsoft.com/office/drawing/2014/main" id="{078B715A-D9B8-4CDD-A10B-523CF5A5D623}"/>
                </a:ext>
              </a:extLst>
            </p:cNvPr>
            <p:cNvSpPr>
              <a:spLocks noSelect="1"/>
            </p:cNvSpPr>
            <p:nvPr userDrawn="1"/>
          </p:nvSpPr>
          <p:spPr bwMode="gray">
            <a:xfrm>
              <a:off x="139" y="395"/>
              <a:ext cx="240" cy="147"/>
            </a:xfrm>
            <a:custGeom>
              <a:avLst/>
              <a:gdLst>
                <a:gd name="T0" fmla="*/ 1124 w 1200"/>
                <a:gd name="T1" fmla="*/ 523 h 735"/>
                <a:gd name="T2" fmla="*/ 1071 w 1200"/>
                <a:gd name="T3" fmla="*/ 525 h 735"/>
                <a:gd name="T4" fmla="*/ 1066 w 1200"/>
                <a:gd name="T5" fmla="*/ 525 h 735"/>
                <a:gd name="T6" fmla="*/ 726 w 1200"/>
                <a:gd name="T7" fmla="*/ 461 h 735"/>
                <a:gd name="T8" fmla="*/ 276 w 1200"/>
                <a:gd name="T9" fmla="*/ 85 h 735"/>
                <a:gd name="T10" fmla="*/ 276 w 1200"/>
                <a:gd name="T11" fmla="*/ 85 h 735"/>
                <a:gd name="T12" fmla="*/ 276 w 1200"/>
                <a:gd name="T13" fmla="*/ 85 h 735"/>
                <a:gd name="T14" fmla="*/ 187 w 1200"/>
                <a:gd name="T15" fmla="*/ 71 h 735"/>
                <a:gd name="T16" fmla="*/ 41 w 1200"/>
                <a:gd name="T17" fmla="*/ 24 h 735"/>
                <a:gd name="T18" fmla="*/ 0 w 1200"/>
                <a:gd name="T19" fmla="*/ 0 h 735"/>
                <a:gd name="T20" fmla="*/ 0 w 1200"/>
                <a:gd name="T21" fmla="*/ 242 h 735"/>
                <a:gd name="T22" fmla="*/ 854 w 1200"/>
                <a:gd name="T23" fmla="*/ 735 h 735"/>
                <a:gd name="T24" fmla="*/ 1200 w 1200"/>
                <a:gd name="T25" fmla="*/ 535 h 735"/>
                <a:gd name="T26" fmla="*/ 1144 w 1200"/>
                <a:gd name="T27" fmla="*/ 522 h 735"/>
                <a:gd name="T28" fmla="*/ 1124 w 1200"/>
                <a:gd name="T29" fmla="*/ 52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735">
                  <a:moveTo>
                    <a:pt x="1124" y="523"/>
                  </a:moveTo>
                  <a:cubicBezTo>
                    <a:pt x="1107" y="524"/>
                    <a:pt x="1089" y="525"/>
                    <a:pt x="1071" y="525"/>
                  </a:cubicBezTo>
                  <a:cubicBezTo>
                    <a:pt x="1066" y="525"/>
                    <a:pt x="1066" y="525"/>
                    <a:pt x="1066" y="525"/>
                  </a:cubicBezTo>
                  <a:cubicBezTo>
                    <a:pt x="945" y="524"/>
                    <a:pt x="835" y="504"/>
                    <a:pt x="726" y="461"/>
                  </a:cubicBezTo>
                  <a:cubicBezTo>
                    <a:pt x="539" y="388"/>
                    <a:pt x="387" y="259"/>
                    <a:pt x="276" y="85"/>
                  </a:cubicBezTo>
                  <a:cubicBezTo>
                    <a:pt x="276" y="85"/>
                    <a:pt x="276" y="85"/>
                    <a:pt x="276" y="85"/>
                  </a:cubicBezTo>
                  <a:cubicBezTo>
                    <a:pt x="276" y="85"/>
                    <a:pt x="276" y="85"/>
                    <a:pt x="276" y="85"/>
                  </a:cubicBezTo>
                  <a:cubicBezTo>
                    <a:pt x="248" y="81"/>
                    <a:pt x="214" y="78"/>
                    <a:pt x="187" y="71"/>
                  </a:cubicBezTo>
                  <a:cubicBezTo>
                    <a:pt x="137" y="59"/>
                    <a:pt x="87" y="44"/>
                    <a:pt x="41" y="24"/>
                  </a:cubicBezTo>
                  <a:cubicBezTo>
                    <a:pt x="30" y="19"/>
                    <a:pt x="10" y="4"/>
                    <a:pt x="0" y="0"/>
                  </a:cubicBezTo>
                  <a:cubicBezTo>
                    <a:pt x="0" y="242"/>
                    <a:pt x="0" y="242"/>
                    <a:pt x="0" y="242"/>
                  </a:cubicBezTo>
                  <a:cubicBezTo>
                    <a:pt x="854" y="735"/>
                    <a:pt x="854" y="735"/>
                    <a:pt x="854" y="735"/>
                  </a:cubicBezTo>
                  <a:cubicBezTo>
                    <a:pt x="1200" y="535"/>
                    <a:pt x="1200" y="535"/>
                    <a:pt x="1200" y="535"/>
                  </a:cubicBezTo>
                  <a:cubicBezTo>
                    <a:pt x="1189" y="518"/>
                    <a:pt x="1163" y="520"/>
                    <a:pt x="1144" y="522"/>
                  </a:cubicBezTo>
                  <a:cubicBezTo>
                    <a:pt x="1137" y="522"/>
                    <a:pt x="1131" y="522"/>
                    <a:pt x="1124" y="523"/>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8">
              <a:extLst>
                <a:ext uri="{FF2B5EF4-FFF2-40B4-BE49-F238E27FC236}">
                  <a16:creationId xmlns:a16="http://schemas.microsoft.com/office/drawing/2014/main" id="{C9A5CA91-7476-49DA-A3CF-18D54B53DE54}"/>
                </a:ext>
              </a:extLst>
            </p:cNvPr>
            <p:cNvSpPr>
              <a:spLocks noSelect="1"/>
            </p:cNvSpPr>
            <p:nvPr userDrawn="1"/>
          </p:nvSpPr>
          <p:spPr bwMode="gray">
            <a:xfrm>
              <a:off x="341" y="172"/>
              <a:ext cx="140" cy="329"/>
            </a:xfrm>
            <a:custGeom>
              <a:avLst/>
              <a:gdLst>
                <a:gd name="T0" fmla="*/ 58 w 701"/>
                <a:gd name="T1" fmla="*/ 0 h 1644"/>
                <a:gd name="T2" fmla="*/ 47 w 701"/>
                <a:gd name="T3" fmla="*/ 12 h 1644"/>
                <a:gd name="T4" fmla="*/ 72 w 701"/>
                <a:gd name="T5" fmla="*/ 68 h 1644"/>
                <a:gd name="T6" fmla="*/ 98 w 701"/>
                <a:gd name="T7" fmla="*/ 121 h 1644"/>
                <a:gd name="T8" fmla="*/ 110 w 701"/>
                <a:gd name="T9" fmla="*/ 154 h 1644"/>
                <a:gd name="T10" fmla="*/ 149 w 701"/>
                <a:gd name="T11" fmla="*/ 473 h 1644"/>
                <a:gd name="T12" fmla="*/ 0 w 701"/>
                <a:gd name="T13" fmla="*/ 878 h 1644"/>
                <a:gd name="T14" fmla="*/ 0 w 701"/>
                <a:gd name="T15" fmla="*/ 878 h 1644"/>
                <a:gd name="T16" fmla="*/ 0 w 701"/>
                <a:gd name="T17" fmla="*/ 878 h 1644"/>
                <a:gd name="T18" fmla="*/ 156 w 701"/>
                <a:gd name="T19" fmla="*/ 1163 h 1644"/>
                <a:gd name="T20" fmla="*/ 199 w 701"/>
                <a:gd name="T21" fmla="*/ 1598 h 1644"/>
                <a:gd name="T22" fmla="*/ 204 w 701"/>
                <a:gd name="T23" fmla="*/ 1644 h 1644"/>
                <a:gd name="T24" fmla="*/ 305 w 701"/>
                <a:gd name="T25" fmla="*/ 1586 h 1644"/>
                <a:gd name="T26" fmla="*/ 701 w 701"/>
                <a:gd name="T27" fmla="*/ 1357 h 1644"/>
                <a:gd name="T28" fmla="*/ 701 w 701"/>
                <a:gd name="T29" fmla="*/ 371 h 1644"/>
                <a:gd name="T30" fmla="*/ 58 w 701"/>
                <a:gd name="T31" fmla="*/ 0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1644">
                  <a:moveTo>
                    <a:pt x="58" y="0"/>
                  </a:moveTo>
                  <a:cubicBezTo>
                    <a:pt x="60" y="3"/>
                    <a:pt x="45" y="8"/>
                    <a:pt x="47" y="12"/>
                  </a:cubicBezTo>
                  <a:cubicBezTo>
                    <a:pt x="57" y="29"/>
                    <a:pt x="63" y="50"/>
                    <a:pt x="72" y="68"/>
                  </a:cubicBezTo>
                  <a:cubicBezTo>
                    <a:pt x="80" y="85"/>
                    <a:pt x="91" y="103"/>
                    <a:pt x="98" y="121"/>
                  </a:cubicBezTo>
                  <a:cubicBezTo>
                    <a:pt x="102" y="132"/>
                    <a:pt x="106" y="143"/>
                    <a:pt x="110" y="154"/>
                  </a:cubicBezTo>
                  <a:cubicBezTo>
                    <a:pt x="146" y="262"/>
                    <a:pt x="157" y="366"/>
                    <a:pt x="149" y="473"/>
                  </a:cubicBezTo>
                  <a:cubicBezTo>
                    <a:pt x="137" y="619"/>
                    <a:pt x="84" y="760"/>
                    <a:pt x="0" y="878"/>
                  </a:cubicBezTo>
                  <a:cubicBezTo>
                    <a:pt x="0" y="878"/>
                    <a:pt x="0" y="878"/>
                    <a:pt x="0" y="878"/>
                  </a:cubicBezTo>
                  <a:cubicBezTo>
                    <a:pt x="0" y="878"/>
                    <a:pt x="0" y="878"/>
                    <a:pt x="0" y="878"/>
                  </a:cubicBezTo>
                  <a:cubicBezTo>
                    <a:pt x="64" y="961"/>
                    <a:pt x="121" y="1058"/>
                    <a:pt x="156" y="1163"/>
                  </a:cubicBezTo>
                  <a:cubicBezTo>
                    <a:pt x="205" y="1309"/>
                    <a:pt x="219" y="1455"/>
                    <a:pt x="199" y="1598"/>
                  </a:cubicBezTo>
                  <a:cubicBezTo>
                    <a:pt x="197" y="1613"/>
                    <a:pt x="207" y="1629"/>
                    <a:pt x="204" y="1644"/>
                  </a:cubicBezTo>
                  <a:cubicBezTo>
                    <a:pt x="305" y="1586"/>
                    <a:pt x="305" y="1586"/>
                    <a:pt x="305" y="1586"/>
                  </a:cubicBezTo>
                  <a:cubicBezTo>
                    <a:pt x="701" y="1357"/>
                    <a:pt x="701" y="1357"/>
                    <a:pt x="701" y="1357"/>
                  </a:cubicBezTo>
                  <a:cubicBezTo>
                    <a:pt x="701" y="371"/>
                    <a:pt x="701" y="371"/>
                    <a:pt x="701" y="371"/>
                  </a:cubicBezTo>
                  <a:lnTo>
                    <a:pt x="58"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9">
              <a:extLst>
                <a:ext uri="{FF2B5EF4-FFF2-40B4-BE49-F238E27FC236}">
                  <a16:creationId xmlns:a16="http://schemas.microsoft.com/office/drawing/2014/main" id="{DA4DB7C5-1991-4DE0-9630-8BC87D45CDEB}"/>
                </a:ext>
              </a:extLst>
            </p:cNvPr>
            <p:cNvSpPr>
              <a:spLocks noSelect="1"/>
            </p:cNvSpPr>
            <p:nvPr userDrawn="1"/>
          </p:nvSpPr>
          <p:spPr bwMode="gray">
            <a:xfrm>
              <a:off x="139" y="148"/>
              <a:ext cx="251" cy="270"/>
            </a:xfrm>
            <a:custGeom>
              <a:avLst/>
              <a:gdLst>
                <a:gd name="T0" fmla="*/ 615 w 1253"/>
                <a:gd name="T1" fmla="*/ 1280 h 1352"/>
                <a:gd name="T2" fmla="*/ 1110 w 1253"/>
                <a:gd name="T3" fmla="*/ 278 h 1352"/>
                <a:gd name="T4" fmla="*/ 1043 w 1253"/>
                <a:gd name="T5" fmla="*/ 122 h 1352"/>
                <a:gd name="T6" fmla="*/ 854 w 1253"/>
                <a:gd name="T7" fmla="*/ 0 h 1352"/>
                <a:gd name="T8" fmla="*/ 0 w 1253"/>
                <a:gd name="T9" fmla="*/ 492 h 1352"/>
                <a:gd name="T10" fmla="*/ 0 w 1253"/>
                <a:gd name="T11" fmla="*/ 1256 h 1352"/>
                <a:gd name="T12" fmla="*/ 615 w 1253"/>
                <a:gd name="T13" fmla="*/ 1280 h 1352"/>
              </a:gdLst>
              <a:ahLst/>
              <a:cxnLst>
                <a:cxn ang="0">
                  <a:pos x="T0" y="T1"/>
                </a:cxn>
                <a:cxn ang="0">
                  <a:pos x="T2" y="T3"/>
                </a:cxn>
                <a:cxn ang="0">
                  <a:pos x="T4" y="T5"/>
                </a:cxn>
                <a:cxn ang="0">
                  <a:pos x="T6" y="T7"/>
                </a:cxn>
                <a:cxn ang="0">
                  <a:pos x="T8" y="T9"/>
                </a:cxn>
                <a:cxn ang="0">
                  <a:pos x="T10" y="T11"/>
                </a:cxn>
                <a:cxn ang="0">
                  <a:pos x="T12" y="T13"/>
                </a:cxn>
              </a:cxnLst>
              <a:rect l="0" t="0" r="r" b="b"/>
              <a:pathLst>
                <a:path w="1253" h="1352">
                  <a:moveTo>
                    <a:pt x="615" y="1280"/>
                  </a:moveTo>
                  <a:cubicBezTo>
                    <a:pt x="1039" y="1137"/>
                    <a:pt x="1253" y="702"/>
                    <a:pt x="1110" y="278"/>
                  </a:cubicBezTo>
                  <a:cubicBezTo>
                    <a:pt x="1092" y="224"/>
                    <a:pt x="1070" y="169"/>
                    <a:pt x="1043" y="122"/>
                  </a:cubicBezTo>
                  <a:cubicBezTo>
                    <a:pt x="854" y="0"/>
                    <a:pt x="854" y="0"/>
                    <a:pt x="854" y="0"/>
                  </a:cubicBezTo>
                  <a:cubicBezTo>
                    <a:pt x="0" y="492"/>
                    <a:pt x="0" y="492"/>
                    <a:pt x="0" y="492"/>
                  </a:cubicBezTo>
                  <a:cubicBezTo>
                    <a:pt x="0" y="1256"/>
                    <a:pt x="0" y="1256"/>
                    <a:pt x="0" y="1256"/>
                  </a:cubicBezTo>
                  <a:cubicBezTo>
                    <a:pt x="187" y="1349"/>
                    <a:pt x="402" y="1352"/>
                    <a:pt x="615" y="128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10">
              <a:extLst>
                <a:ext uri="{FF2B5EF4-FFF2-40B4-BE49-F238E27FC236}">
                  <a16:creationId xmlns:a16="http://schemas.microsoft.com/office/drawing/2014/main" id="{C3B3606E-7329-47B0-A34E-FA88FEE13A79}"/>
                </a:ext>
              </a:extLst>
            </p:cNvPr>
            <p:cNvSpPr>
              <a:spLocks noSelect="1"/>
            </p:cNvSpPr>
            <p:nvPr userDrawn="1"/>
          </p:nvSpPr>
          <p:spPr bwMode="gray">
            <a:xfrm>
              <a:off x="161" y="148"/>
              <a:ext cx="214" cy="268"/>
            </a:xfrm>
            <a:custGeom>
              <a:avLst/>
              <a:gdLst>
                <a:gd name="T0" fmla="*/ 1023 w 1071"/>
                <a:gd name="T1" fmla="*/ 271 h 1342"/>
                <a:gd name="T2" fmla="*/ 1011 w 1071"/>
                <a:gd name="T3" fmla="*/ 239 h 1342"/>
                <a:gd name="T4" fmla="*/ 988 w 1071"/>
                <a:gd name="T5" fmla="*/ 185 h 1342"/>
                <a:gd name="T6" fmla="*/ 955 w 1071"/>
                <a:gd name="T7" fmla="*/ 121 h 1342"/>
                <a:gd name="T8" fmla="*/ 745 w 1071"/>
                <a:gd name="T9" fmla="*/ 0 h 1342"/>
                <a:gd name="T10" fmla="*/ 117 w 1071"/>
                <a:gd name="T11" fmla="*/ 362 h 1342"/>
                <a:gd name="T12" fmla="*/ 13 w 1071"/>
                <a:gd name="T13" fmla="*/ 659 h 1342"/>
                <a:gd name="T14" fmla="*/ 14 w 1071"/>
                <a:gd name="T15" fmla="*/ 659 h 1342"/>
                <a:gd name="T16" fmla="*/ 0 w 1071"/>
                <a:gd name="T17" fmla="*/ 817 h 1342"/>
                <a:gd name="T18" fmla="*/ 0 w 1071"/>
                <a:gd name="T19" fmla="*/ 824 h 1342"/>
                <a:gd name="T20" fmla="*/ 5 w 1071"/>
                <a:gd name="T21" fmla="*/ 913 h 1342"/>
                <a:gd name="T22" fmla="*/ 36 w 1071"/>
                <a:gd name="T23" fmla="*/ 1078 h 1342"/>
                <a:gd name="T24" fmla="*/ 50 w 1071"/>
                <a:gd name="T25" fmla="*/ 1127 h 1342"/>
                <a:gd name="T26" fmla="*/ 150 w 1071"/>
                <a:gd name="T27" fmla="*/ 1335 h 1342"/>
                <a:gd name="T28" fmla="*/ 254 w 1071"/>
                <a:gd name="T29" fmla="*/ 1342 h 1342"/>
                <a:gd name="T30" fmla="*/ 513 w 1071"/>
                <a:gd name="T31" fmla="*/ 1299 h 1342"/>
                <a:gd name="T32" fmla="*/ 916 w 1071"/>
                <a:gd name="T33" fmla="*/ 1000 h 1342"/>
                <a:gd name="T34" fmla="*/ 907 w 1071"/>
                <a:gd name="T35" fmla="*/ 989 h 1342"/>
                <a:gd name="T36" fmla="*/ 916 w 1071"/>
                <a:gd name="T37" fmla="*/ 1000 h 1342"/>
                <a:gd name="T38" fmla="*/ 1063 w 1071"/>
                <a:gd name="T39" fmla="*/ 596 h 1342"/>
                <a:gd name="T40" fmla="*/ 1023 w 1071"/>
                <a:gd name="T41" fmla="*/ 271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1" h="1342">
                  <a:moveTo>
                    <a:pt x="1023" y="271"/>
                  </a:moveTo>
                  <a:cubicBezTo>
                    <a:pt x="1019" y="260"/>
                    <a:pt x="1015" y="250"/>
                    <a:pt x="1011" y="239"/>
                  </a:cubicBezTo>
                  <a:cubicBezTo>
                    <a:pt x="1004" y="221"/>
                    <a:pt x="996" y="203"/>
                    <a:pt x="988" y="185"/>
                  </a:cubicBezTo>
                  <a:cubicBezTo>
                    <a:pt x="978" y="163"/>
                    <a:pt x="967" y="142"/>
                    <a:pt x="955" y="121"/>
                  </a:cubicBezTo>
                  <a:cubicBezTo>
                    <a:pt x="745" y="0"/>
                    <a:pt x="745" y="0"/>
                    <a:pt x="745" y="0"/>
                  </a:cubicBezTo>
                  <a:cubicBezTo>
                    <a:pt x="117" y="362"/>
                    <a:pt x="117" y="362"/>
                    <a:pt x="117" y="362"/>
                  </a:cubicBezTo>
                  <a:cubicBezTo>
                    <a:pt x="70" y="449"/>
                    <a:pt x="31" y="562"/>
                    <a:pt x="13" y="659"/>
                  </a:cubicBezTo>
                  <a:cubicBezTo>
                    <a:pt x="13" y="659"/>
                    <a:pt x="13" y="659"/>
                    <a:pt x="14" y="659"/>
                  </a:cubicBezTo>
                  <a:cubicBezTo>
                    <a:pt x="5" y="711"/>
                    <a:pt x="0" y="763"/>
                    <a:pt x="0" y="817"/>
                  </a:cubicBezTo>
                  <a:cubicBezTo>
                    <a:pt x="0" y="824"/>
                    <a:pt x="0" y="824"/>
                    <a:pt x="0" y="824"/>
                  </a:cubicBezTo>
                  <a:cubicBezTo>
                    <a:pt x="0" y="853"/>
                    <a:pt x="2" y="883"/>
                    <a:pt x="5" y="913"/>
                  </a:cubicBezTo>
                  <a:cubicBezTo>
                    <a:pt x="10" y="968"/>
                    <a:pt x="21" y="1023"/>
                    <a:pt x="36" y="1078"/>
                  </a:cubicBezTo>
                  <a:cubicBezTo>
                    <a:pt x="41" y="1094"/>
                    <a:pt x="45" y="1110"/>
                    <a:pt x="50" y="1127"/>
                  </a:cubicBezTo>
                  <a:cubicBezTo>
                    <a:pt x="76" y="1201"/>
                    <a:pt x="109" y="1271"/>
                    <a:pt x="150" y="1335"/>
                  </a:cubicBezTo>
                  <a:cubicBezTo>
                    <a:pt x="184" y="1339"/>
                    <a:pt x="219" y="1342"/>
                    <a:pt x="254" y="1342"/>
                  </a:cubicBezTo>
                  <a:cubicBezTo>
                    <a:pt x="340" y="1342"/>
                    <a:pt x="427" y="1328"/>
                    <a:pt x="513" y="1299"/>
                  </a:cubicBezTo>
                  <a:cubicBezTo>
                    <a:pt x="682" y="1242"/>
                    <a:pt x="820" y="1135"/>
                    <a:pt x="916" y="1000"/>
                  </a:cubicBezTo>
                  <a:cubicBezTo>
                    <a:pt x="913" y="996"/>
                    <a:pt x="910" y="993"/>
                    <a:pt x="907" y="989"/>
                  </a:cubicBezTo>
                  <a:cubicBezTo>
                    <a:pt x="910" y="993"/>
                    <a:pt x="913" y="996"/>
                    <a:pt x="916" y="1000"/>
                  </a:cubicBezTo>
                  <a:cubicBezTo>
                    <a:pt x="999" y="882"/>
                    <a:pt x="1051" y="742"/>
                    <a:pt x="1063" y="596"/>
                  </a:cubicBezTo>
                  <a:cubicBezTo>
                    <a:pt x="1071" y="489"/>
                    <a:pt x="1059" y="379"/>
                    <a:pt x="1023" y="27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11">
              <a:extLst>
                <a:ext uri="{FF2B5EF4-FFF2-40B4-BE49-F238E27FC236}">
                  <a16:creationId xmlns:a16="http://schemas.microsoft.com/office/drawing/2014/main" id="{DC990459-2FA4-4DEA-982B-AEEFC4DB26B8}"/>
                </a:ext>
              </a:extLst>
            </p:cNvPr>
            <p:cNvSpPr>
              <a:spLocks noSelect="1"/>
            </p:cNvSpPr>
            <p:nvPr userDrawn="1"/>
          </p:nvSpPr>
          <p:spPr bwMode="gray">
            <a:xfrm>
              <a:off x="139" y="276"/>
              <a:ext cx="52" cy="139"/>
            </a:xfrm>
            <a:custGeom>
              <a:avLst/>
              <a:gdLst>
                <a:gd name="T0" fmla="*/ 31 w 259"/>
                <a:gd name="T1" fmla="*/ 629 h 695"/>
                <a:gd name="T2" fmla="*/ 0 w 259"/>
                <a:gd name="T3" fmla="*/ 616 h 695"/>
                <a:gd name="T4" fmla="*/ 0 w 259"/>
                <a:gd name="T5" fmla="*/ 28 h 695"/>
                <a:gd name="T6" fmla="*/ 126 w 259"/>
                <a:gd name="T7" fmla="*/ 0 h 695"/>
                <a:gd name="T8" fmla="*/ 109 w 259"/>
                <a:gd name="T9" fmla="*/ 177 h 695"/>
                <a:gd name="T10" fmla="*/ 109 w 259"/>
                <a:gd name="T11" fmla="*/ 184 h 695"/>
                <a:gd name="T12" fmla="*/ 114 w 259"/>
                <a:gd name="T13" fmla="*/ 273 h 695"/>
                <a:gd name="T14" fmla="*/ 145 w 259"/>
                <a:gd name="T15" fmla="*/ 438 h 695"/>
                <a:gd name="T16" fmla="*/ 159 w 259"/>
                <a:gd name="T17" fmla="*/ 487 h 695"/>
                <a:gd name="T18" fmla="*/ 259 w 259"/>
                <a:gd name="T19" fmla="*/ 695 h 695"/>
                <a:gd name="T20" fmla="*/ 175 w 259"/>
                <a:gd name="T21" fmla="*/ 679 h 695"/>
                <a:gd name="T22" fmla="*/ 31 w 259"/>
                <a:gd name="T23" fmla="*/ 629 h 695"/>
                <a:gd name="T24" fmla="*/ 0 w 259"/>
                <a:gd name="T25" fmla="*/ 616 h 695"/>
                <a:gd name="T26" fmla="*/ 0 w 259"/>
                <a:gd name="T27" fmla="*/ 616 h 695"/>
                <a:gd name="T28" fmla="*/ 31 w 259"/>
                <a:gd name="T29" fmla="*/ 629 h 695"/>
                <a:gd name="T30" fmla="*/ 0 w 259"/>
                <a:gd name="T31" fmla="*/ 616 h 695"/>
                <a:gd name="T32" fmla="*/ 259 w 259"/>
                <a:gd name="T33" fmla="*/ 695 h 695"/>
                <a:gd name="T34" fmla="*/ 259 w 259"/>
                <a:gd name="T35" fmla="*/ 695 h 695"/>
                <a:gd name="T36" fmla="*/ 175 w 259"/>
                <a:gd name="T37" fmla="*/ 679 h 695"/>
                <a:gd name="T38" fmla="*/ 259 w 259"/>
                <a:gd name="T3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695">
                  <a:moveTo>
                    <a:pt x="31" y="629"/>
                  </a:moveTo>
                  <a:cubicBezTo>
                    <a:pt x="21" y="625"/>
                    <a:pt x="10" y="621"/>
                    <a:pt x="0" y="616"/>
                  </a:cubicBezTo>
                  <a:cubicBezTo>
                    <a:pt x="0" y="28"/>
                    <a:pt x="0" y="28"/>
                    <a:pt x="0" y="28"/>
                  </a:cubicBezTo>
                  <a:cubicBezTo>
                    <a:pt x="42" y="15"/>
                    <a:pt x="84" y="6"/>
                    <a:pt x="126" y="0"/>
                  </a:cubicBezTo>
                  <a:cubicBezTo>
                    <a:pt x="115" y="58"/>
                    <a:pt x="109" y="117"/>
                    <a:pt x="109" y="177"/>
                  </a:cubicBezTo>
                  <a:cubicBezTo>
                    <a:pt x="109" y="184"/>
                    <a:pt x="109" y="184"/>
                    <a:pt x="109" y="184"/>
                  </a:cubicBezTo>
                  <a:cubicBezTo>
                    <a:pt x="109" y="213"/>
                    <a:pt x="111" y="243"/>
                    <a:pt x="114" y="273"/>
                  </a:cubicBezTo>
                  <a:cubicBezTo>
                    <a:pt x="119" y="328"/>
                    <a:pt x="130" y="383"/>
                    <a:pt x="145" y="438"/>
                  </a:cubicBezTo>
                  <a:cubicBezTo>
                    <a:pt x="150" y="454"/>
                    <a:pt x="154" y="470"/>
                    <a:pt x="159" y="487"/>
                  </a:cubicBezTo>
                  <a:cubicBezTo>
                    <a:pt x="185" y="561"/>
                    <a:pt x="218" y="631"/>
                    <a:pt x="259" y="695"/>
                  </a:cubicBezTo>
                  <a:cubicBezTo>
                    <a:pt x="230" y="691"/>
                    <a:pt x="203" y="685"/>
                    <a:pt x="175" y="679"/>
                  </a:cubicBezTo>
                  <a:cubicBezTo>
                    <a:pt x="125" y="667"/>
                    <a:pt x="77" y="650"/>
                    <a:pt x="31" y="629"/>
                  </a:cubicBezTo>
                  <a:close/>
                  <a:moveTo>
                    <a:pt x="0" y="616"/>
                  </a:moveTo>
                  <a:cubicBezTo>
                    <a:pt x="0" y="616"/>
                    <a:pt x="0" y="616"/>
                    <a:pt x="0" y="616"/>
                  </a:cubicBezTo>
                  <a:cubicBezTo>
                    <a:pt x="10" y="621"/>
                    <a:pt x="21" y="625"/>
                    <a:pt x="31" y="629"/>
                  </a:cubicBezTo>
                  <a:cubicBezTo>
                    <a:pt x="21" y="625"/>
                    <a:pt x="10" y="621"/>
                    <a:pt x="0" y="616"/>
                  </a:cubicBezTo>
                  <a:close/>
                  <a:moveTo>
                    <a:pt x="259" y="695"/>
                  </a:moveTo>
                  <a:cubicBezTo>
                    <a:pt x="259" y="695"/>
                    <a:pt x="259" y="695"/>
                    <a:pt x="259" y="695"/>
                  </a:cubicBezTo>
                  <a:cubicBezTo>
                    <a:pt x="230" y="691"/>
                    <a:pt x="203" y="685"/>
                    <a:pt x="175" y="679"/>
                  </a:cubicBezTo>
                  <a:cubicBezTo>
                    <a:pt x="203" y="685"/>
                    <a:pt x="230" y="691"/>
                    <a:pt x="259" y="695"/>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12">
              <a:extLst>
                <a:ext uri="{FF2B5EF4-FFF2-40B4-BE49-F238E27FC236}">
                  <a16:creationId xmlns:a16="http://schemas.microsoft.com/office/drawing/2014/main" id="{AD6FC312-9946-4915-84BB-152E76E76147}"/>
                </a:ext>
              </a:extLst>
            </p:cNvPr>
            <p:cNvSpPr>
              <a:spLocks noSelect="1"/>
            </p:cNvSpPr>
            <p:nvPr userDrawn="1"/>
          </p:nvSpPr>
          <p:spPr bwMode="gray">
            <a:xfrm>
              <a:off x="191" y="348"/>
              <a:ext cx="194" cy="156"/>
            </a:xfrm>
            <a:custGeom>
              <a:avLst/>
              <a:gdLst>
                <a:gd name="T0" fmla="*/ 968 w 968"/>
                <a:gd name="T1" fmla="*/ 587 h 780"/>
                <a:gd name="T2" fmla="*/ 951 w 968"/>
                <a:gd name="T3" fmla="*/ 765 h 780"/>
                <a:gd name="T4" fmla="*/ 941 w 968"/>
                <a:gd name="T5" fmla="*/ 771 h 780"/>
                <a:gd name="T6" fmla="*/ 885 w 968"/>
                <a:gd name="T7" fmla="*/ 777 h 780"/>
                <a:gd name="T8" fmla="*/ 865 w 968"/>
                <a:gd name="T9" fmla="*/ 778 h 780"/>
                <a:gd name="T10" fmla="*/ 812 w 968"/>
                <a:gd name="T11" fmla="*/ 780 h 780"/>
                <a:gd name="T12" fmla="*/ 807 w 968"/>
                <a:gd name="T13" fmla="*/ 780 h 780"/>
                <a:gd name="T14" fmla="*/ 459 w 968"/>
                <a:gd name="T15" fmla="*/ 713 h 780"/>
                <a:gd name="T16" fmla="*/ 0 w 968"/>
                <a:gd name="T17" fmla="*/ 335 h 780"/>
                <a:gd name="T18" fmla="*/ 104 w 968"/>
                <a:gd name="T19" fmla="*/ 342 h 780"/>
                <a:gd name="T20" fmla="*/ 363 w 968"/>
                <a:gd name="T21" fmla="*/ 299 h 780"/>
                <a:gd name="T22" fmla="*/ 766 w 968"/>
                <a:gd name="T23" fmla="*/ 0 h 780"/>
                <a:gd name="T24" fmla="*/ 917 w 968"/>
                <a:gd name="T25" fmla="*/ 283 h 780"/>
                <a:gd name="T26" fmla="*/ 968 w 968"/>
                <a:gd name="T27" fmla="*/ 586 h 780"/>
                <a:gd name="T28" fmla="*/ 968 w 968"/>
                <a:gd name="T29" fmla="*/ 587 h 780"/>
                <a:gd name="T30" fmla="*/ 812 w 968"/>
                <a:gd name="T31" fmla="*/ 780 h 780"/>
                <a:gd name="T32" fmla="*/ 865 w 968"/>
                <a:gd name="T33" fmla="*/ 778 h 780"/>
                <a:gd name="T34" fmla="*/ 812 w 968"/>
                <a:gd name="T35" fmla="*/ 780 h 780"/>
                <a:gd name="T36" fmla="*/ 807 w 968"/>
                <a:gd name="T37" fmla="*/ 780 h 780"/>
                <a:gd name="T38" fmla="*/ 459 w 968"/>
                <a:gd name="T39" fmla="*/ 713 h 780"/>
                <a:gd name="T40" fmla="*/ 807 w 968"/>
                <a:gd name="T41" fmla="*/ 780 h 780"/>
                <a:gd name="T42" fmla="*/ 812 w 968"/>
                <a:gd name="T43" fmla="*/ 780 h 780"/>
                <a:gd name="T44" fmla="*/ 941 w 968"/>
                <a:gd name="T45" fmla="*/ 771 h 780"/>
                <a:gd name="T46" fmla="*/ 941 w 968"/>
                <a:gd name="T47" fmla="*/ 771 h 780"/>
                <a:gd name="T48" fmla="*/ 885 w 968"/>
                <a:gd name="T49" fmla="*/ 777 h 780"/>
                <a:gd name="T50" fmla="*/ 941 w 968"/>
                <a:gd name="T51" fmla="*/ 77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8" h="780">
                  <a:moveTo>
                    <a:pt x="968" y="587"/>
                  </a:moveTo>
                  <a:cubicBezTo>
                    <a:pt x="968" y="647"/>
                    <a:pt x="962" y="707"/>
                    <a:pt x="951" y="765"/>
                  </a:cubicBezTo>
                  <a:cubicBezTo>
                    <a:pt x="941" y="771"/>
                    <a:pt x="941" y="771"/>
                    <a:pt x="941" y="771"/>
                  </a:cubicBezTo>
                  <a:cubicBezTo>
                    <a:pt x="922" y="773"/>
                    <a:pt x="904" y="775"/>
                    <a:pt x="885" y="777"/>
                  </a:cubicBezTo>
                  <a:cubicBezTo>
                    <a:pt x="878" y="777"/>
                    <a:pt x="872" y="777"/>
                    <a:pt x="865" y="778"/>
                  </a:cubicBezTo>
                  <a:cubicBezTo>
                    <a:pt x="848" y="779"/>
                    <a:pt x="830" y="780"/>
                    <a:pt x="812" y="780"/>
                  </a:cubicBezTo>
                  <a:cubicBezTo>
                    <a:pt x="807" y="780"/>
                    <a:pt x="807" y="780"/>
                    <a:pt x="807" y="780"/>
                  </a:cubicBezTo>
                  <a:cubicBezTo>
                    <a:pt x="686" y="779"/>
                    <a:pt x="568" y="756"/>
                    <a:pt x="459" y="713"/>
                  </a:cubicBezTo>
                  <a:cubicBezTo>
                    <a:pt x="273" y="640"/>
                    <a:pt x="110" y="509"/>
                    <a:pt x="0" y="335"/>
                  </a:cubicBezTo>
                  <a:cubicBezTo>
                    <a:pt x="34" y="339"/>
                    <a:pt x="69" y="342"/>
                    <a:pt x="104" y="342"/>
                  </a:cubicBezTo>
                  <a:cubicBezTo>
                    <a:pt x="190" y="342"/>
                    <a:pt x="277" y="328"/>
                    <a:pt x="363" y="299"/>
                  </a:cubicBezTo>
                  <a:cubicBezTo>
                    <a:pt x="532" y="242"/>
                    <a:pt x="670" y="135"/>
                    <a:pt x="766" y="0"/>
                  </a:cubicBezTo>
                  <a:cubicBezTo>
                    <a:pt x="830" y="83"/>
                    <a:pt x="882" y="178"/>
                    <a:pt x="917" y="283"/>
                  </a:cubicBezTo>
                  <a:cubicBezTo>
                    <a:pt x="951" y="383"/>
                    <a:pt x="967" y="485"/>
                    <a:pt x="968" y="586"/>
                  </a:cubicBezTo>
                  <a:lnTo>
                    <a:pt x="968" y="587"/>
                  </a:lnTo>
                  <a:close/>
                  <a:moveTo>
                    <a:pt x="812" y="780"/>
                  </a:moveTo>
                  <a:cubicBezTo>
                    <a:pt x="830" y="780"/>
                    <a:pt x="848" y="779"/>
                    <a:pt x="865" y="778"/>
                  </a:cubicBezTo>
                  <a:cubicBezTo>
                    <a:pt x="848" y="779"/>
                    <a:pt x="830" y="780"/>
                    <a:pt x="812" y="780"/>
                  </a:cubicBezTo>
                  <a:cubicBezTo>
                    <a:pt x="807" y="780"/>
                    <a:pt x="807" y="780"/>
                    <a:pt x="807" y="780"/>
                  </a:cubicBezTo>
                  <a:cubicBezTo>
                    <a:pt x="686" y="779"/>
                    <a:pt x="568" y="756"/>
                    <a:pt x="459" y="713"/>
                  </a:cubicBezTo>
                  <a:cubicBezTo>
                    <a:pt x="568" y="756"/>
                    <a:pt x="686" y="779"/>
                    <a:pt x="807" y="780"/>
                  </a:cubicBezTo>
                  <a:lnTo>
                    <a:pt x="812" y="780"/>
                  </a:lnTo>
                  <a:close/>
                  <a:moveTo>
                    <a:pt x="941" y="771"/>
                  </a:moveTo>
                  <a:cubicBezTo>
                    <a:pt x="941" y="771"/>
                    <a:pt x="941" y="771"/>
                    <a:pt x="941" y="771"/>
                  </a:cubicBezTo>
                  <a:cubicBezTo>
                    <a:pt x="922" y="773"/>
                    <a:pt x="904" y="775"/>
                    <a:pt x="885" y="777"/>
                  </a:cubicBezTo>
                  <a:cubicBezTo>
                    <a:pt x="904" y="775"/>
                    <a:pt x="922" y="773"/>
                    <a:pt x="941" y="771"/>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3">
              <a:extLst>
                <a:ext uri="{FF2B5EF4-FFF2-40B4-BE49-F238E27FC236}">
                  <a16:creationId xmlns:a16="http://schemas.microsoft.com/office/drawing/2014/main" id="{3C51E58F-C919-4958-9861-B4E02547A025}"/>
                </a:ext>
              </a:extLst>
            </p:cNvPr>
            <p:cNvSpPr>
              <a:spLocks noSelect="1"/>
            </p:cNvSpPr>
            <p:nvPr userDrawn="1"/>
          </p:nvSpPr>
          <p:spPr bwMode="gray">
            <a:xfrm>
              <a:off x="161" y="274"/>
              <a:ext cx="183" cy="142"/>
            </a:xfrm>
            <a:custGeom>
              <a:avLst/>
              <a:gdLst>
                <a:gd name="T0" fmla="*/ 916 w 916"/>
                <a:gd name="T1" fmla="*/ 371 h 713"/>
                <a:gd name="T2" fmla="*/ 513 w 916"/>
                <a:gd name="T3" fmla="*/ 670 h 713"/>
                <a:gd name="T4" fmla="*/ 254 w 916"/>
                <a:gd name="T5" fmla="*/ 713 h 713"/>
                <a:gd name="T6" fmla="*/ 150 w 916"/>
                <a:gd name="T7" fmla="*/ 706 h 713"/>
                <a:gd name="T8" fmla="*/ 50 w 916"/>
                <a:gd name="T9" fmla="*/ 498 h 713"/>
                <a:gd name="T10" fmla="*/ 36 w 916"/>
                <a:gd name="T11" fmla="*/ 449 h 713"/>
                <a:gd name="T12" fmla="*/ 5 w 916"/>
                <a:gd name="T13" fmla="*/ 284 h 713"/>
                <a:gd name="T14" fmla="*/ 0 w 916"/>
                <a:gd name="T15" fmla="*/ 195 h 713"/>
                <a:gd name="T16" fmla="*/ 0 w 916"/>
                <a:gd name="T17" fmla="*/ 188 h 713"/>
                <a:gd name="T18" fmla="*/ 17 w 916"/>
                <a:gd name="T19" fmla="*/ 11 h 713"/>
                <a:gd name="T20" fmla="*/ 155 w 916"/>
                <a:gd name="T21" fmla="*/ 0 h 713"/>
                <a:gd name="T22" fmla="*/ 161 w 916"/>
                <a:gd name="T23" fmla="*/ 0 h 713"/>
                <a:gd name="T24" fmla="*/ 916 w 916"/>
                <a:gd name="T25" fmla="*/ 37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6" h="713">
                  <a:moveTo>
                    <a:pt x="916" y="371"/>
                  </a:moveTo>
                  <a:cubicBezTo>
                    <a:pt x="820" y="506"/>
                    <a:pt x="682" y="613"/>
                    <a:pt x="513" y="670"/>
                  </a:cubicBezTo>
                  <a:cubicBezTo>
                    <a:pt x="427" y="699"/>
                    <a:pt x="340" y="713"/>
                    <a:pt x="254" y="713"/>
                  </a:cubicBezTo>
                  <a:cubicBezTo>
                    <a:pt x="219" y="713"/>
                    <a:pt x="184" y="710"/>
                    <a:pt x="150" y="706"/>
                  </a:cubicBezTo>
                  <a:cubicBezTo>
                    <a:pt x="109" y="642"/>
                    <a:pt x="76" y="572"/>
                    <a:pt x="50" y="498"/>
                  </a:cubicBezTo>
                  <a:cubicBezTo>
                    <a:pt x="45" y="481"/>
                    <a:pt x="41" y="465"/>
                    <a:pt x="36" y="449"/>
                  </a:cubicBezTo>
                  <a:cubicBezTo>
                    <a:pt x="21" y="394"/>
                    <a:pt x="10" y="339"/>
                    <a:pt x="5" y="284"/>
                  </a:cubicBezTo>
                  <a:cubicBezTo>
                    <a:pt x="2" y="254"/>
                    <a:pt x="0" y="224"/>
                    <a:pt x="0" y="195"/>
                  </a:cubicBezTo>
                  <a:cubicBezTo>
                    <a:pt x="0" y="188"/>
                    <a:pt x="0" y="188"/>
                    <a:pt x="0" y="188"/>
                  </a:cubicBezTo>
                  <a:cubicBezTo>
                    <a:pt x="0" y="128"/>
                    <a:pt x="6" y="69"/>
                    <a:pt x="17" y="11"/>
                  </a:cubicBezTo>
                  <a:cubicBezTo>
                    <a:pt x="63" y="4"/>
                    <a:pt x="110" y="1"/>
                    <a:pt x="155" y="0"/>
                  </a:cubicBezTo>
                  <a:cubicBezTo>
                    <a:pt x="161" y="0"/>
                    <a:pt x="161" y="0"/>
                    <a:pt x="161" y="0"/>
                  </a:cubicBezTo>
                  <a:cubicBezTo>
                    <a:pt x="456" y="1"/>
                    <a:pt x="735" y="139"/>
                    <a:pt x="916" y="371"/>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4">
              <a:extLst>
                <a:ext uri="{FF2B5EF4-FFF2-40B4-BE49-F238E27FC236}">
                  <a16:creationId xmlns:a16="http://schemas.microsoft.com/office/drawing/2014/main" id="{FE0E97C7-CCB2-481B-A8D3-4FBF62D741A7}"/>
                </a:ext>
              </a:extLst>
            </p:cNvPr>
            <p:cNvSpPr>
              <a:spLocks noSelect="1"/>
            </p:cNvSpPr>
            <p:nvPr userDrawn="1"/>
          </p:nvSpPr>
          <p:spPr bwMode="gray">
            <a:xfrm>
              <a:off x="560" y="192"/>
              <a:ext cx="586" cy="325"/>
            </a:xfrm>
            <a:custGeom>
              <a:avLst/>
              <a:gdLst>
                <a:gd name="T0" fmla="*/ 81 w 2932"/>
                <a:gd name="T1" fmla="*/ 191 h 1626"/>
                <a:gd name="T2" fmla="*/ 555 w 2932"/>
                <a:gd name="T3" fmla="*/ 277 h 1626"/>
                <a:gd name="T4" fmla="*/ 310 w 2932"/>
                <a:gd name="T5" fmla="*/ 277 h 1626"/>
                <a:gd name="T6" fmla="*/ 825 w 2932"/>
                <a:gd name="T7" fmla="*/ 189 h 1626"/>
                <a:gd name="T8" fmla="*/ 825 w 2932"/>
                <a:gd name="T9" fmla="*/ 357 h 1626"/>
                <a:gd name="T10" fmla="*/ 650 w 2932"/>
                <a:gd name="T11" fmla="*/ 277 h 1626"/>
                <a:gd name="T12" fmla="*/ 1135 w 2932"/>
                <a:gd name="T13" fmla="*/ 332 h 1626"/>
                <a:gd name="T14" fmla="*/ 974 w 2932"/>
                <a:gd name="T15" fmla="*/ 255 h 1626"/>
                <a:gd name="T16" fmla="*/ 1361 w 2932"/>
                <a:gd name="T17" fmla="*/ 147 h 1626"/>
                <a:gd name="T18" fmla="*/ 1584 w 2932"/>
                <a:gd name="T19" fmla="*/ 247 h 1626"/>
                <a:gd name="T20" fmla="*/ 1626 w 2932"/>
                <a:gd name="T21" fmla="*/ 358 h 1626"/>
                <a:gd name="T22" fmla="*/ 1568 w 2932"/>
                <a:gd name="T23" fmla="*/ 247 h 1626"/>
                <a:gd name="T24" fmla="*/ 1584 w 2932"/>
                <a:gd name="T25" fmla="*/ 282 h 1626"/>
                <a:gd name="T26" fmla="*/ 1764 w 2932"/>
                <a:gd name="T27" fmla="*/ 188 h 1626"/>
                <a:gd name="T28" fmla="*/ 1669 w 2932"/>
                <a:gd name="T29" fmla="*/ 153 h 1626"/>
                <a:gd name="T30" fmla="*/ 1892 w 2932"/>
                <a:gd name="T31" fmla="*/ 153 h 1626"/>
                <a:gd name="T32" fmla="*/ 2127 w 2932"/>
                <a:gd name="T33" fmla="*/ 408 h 1626"/>
                <a:gd name="T34" fmla="*/ 2206 w 2932"/>
                <a:gd name="T35" fmla="*/ 332 h 1626"/>
                <a:gd name="T36" fmla="*/ 111 w 2932"/>
                <a:gd name="T37" fmla="*/ 665 h 1626"/>
                <a:gd name="T38" fmla="*/ 453 w 2932"/>
                <a:gd name="T39" fmla="*/ 953 h 1626"/>
                <a:gd name="T40" fmla="*/ 28 w 2932"/>
                <a:gd name="T41" fmla="*/ 953 h 1626"/>
                <a:gd name="T42" fmla="*/ 763 w 2932"/>
                <a:gd name="T43" fmla="*/ 909 h 1626"/>
                <a:gd name="T44" fmla="*/ 647 w 2932"/>
                <a:gd name="T45" fmla="*/ 746 h 1626"/>
                <a:gd name="T46" fmla="*/ 1015 w 2932"/>
                <a:gd name="T47" fmla="*/ 723 h 1626"/>
                <a:gd name="T48" fmla="*/ 941 w 2932"/>
                <a:gd name="T49" fmla="*/ 960 h 1626"/>
                <a:gd name="T50" fmla="*/ 1199 w 2932"/>
                <a:gd name="T51" fmla="*/ 660 h 1626"/>
                <a:gd name="T52" fmla="*/ 1159 w 2932"/>
                <a:gd name="T53" fmla="*/ 695 h 1626"/>
                <a:gd name="T54" fmla="*/ 1382 w 2932"/>
                <a:gd name="T55" fmla="*/ 960 h 1626"/>
                <a:gd name="T56" fmla="*/ 1287 w 2932"/>
                <a:gd name="T57" fmla="*/ 776 h 1626"/>
                <a:gd name="T58" fmla="*/ 1769 w 2932"/>
                <a:gd name="T59" fmla="*/ 925 h 1626"/>
                <a:gd name="T60" fmla="*/ 2047 w 2932"/>
                <a:gd name="T61" fmla="*/ 953 h 1626"/>
                <a:gd name="T62" fmla="*/ 1798 w 2932"/>
                <a:gd name="T63" fmla="*/ 953 h 1626"/>
                <a:gd name="T64" fmla="*/ 214 w 2932"/>
                <a:gd name="T65" fmla="*/ 1221 h 1626"/>
                <a:gd name="T66" fmla="*/ 0 w 2932"/>
                <a:gd name="T67" fmla="*/ 1467 h 1626"/>
                <a:gd name="T68" fmla="*/ 410 w 2932"/>
                <a:gd name="T69" fmla="*/ 1477 h 1626"/>
                <a:gd name="T70" fmla="*/ 484 w 2932"/>
                <a:gd name="T71" fmla="*/ 1241 h 1626"/>
                <a:gd name="T72" fmla="*/ 914 w 2932"/>
                <a:gd name="T73" fmla="*/ 1376 h 1626"/>
                <a:gd name="T74" fmla="*/ 649 w 2932"/>
                <a:gd name="T75" fmla="*/ 1376 h 1626"/>
                <a:gd name="T76" fmla="*/ 1097 w 2932"/>
                <a:gd name="T77" fmla="*/ 1311 h 1626"/>
                <a:gd name="T78" fmla="*/ 1137 w 2932"/>
                <a:gd name="T79" fmla="*/ 1422 h 1626"/>
                <a:gd name="T80" fmla="*/ 1305 w 2932"/>
                <a:gd name="T81" fmla="*/ 1166 h 1626"/>
                <a:gd name="T82" fmla="*/ 1591 w 2932"/>
                <a:gd name="T83" fmla="*/ 1374 h 1626"/>
                <a:gd name="T84" fmla="*/ 1518 w 2932"/>
                <a:gd name="T85" fmla="*/ 1341 h 1626"/>
                <a:gd name="T86" fmla="*/ 1498 w 2932"/>
                <a:gd name="T87" fmla="*/ 1392 h 1626"/>
                <a:gd name="T88" fmla="*/ 1722 w 2932"/>
                <a:gd name="T89" fmla="*/ 1104 h 1626"/>
                <a:gd name="T90" fmla="*/ 1820 w 2932"/>
                <a:gd name="T91" fmla="*/ 1120 h 1626"/>
                <a:gd name="T92" fmla="*/ 2017 w 2932"/>
                <a:gd name="T93" fmla="*/ 1301 h 1626"/>
                <a:gd name="T94" fmla="*/ 1950 w 2932"/>
                <a:gd name="T95" fmla="*/ 1423 h 1626"/>
                <a:gd name="T96" fmla="*/ 2189 w 2932"/>
                <a:gd name="T97" fmla="*/ 1247 h 1626"/>
                <a:gd name="T98" fmla="*/ 2339 w 2932"/>
                <a:gd name="T99" fmla="*/ 1437 h 1626"/>
                <a:gd name="T100" fmla="*/ 2269 w 2932"/>
                <a:gd name="T101" fmla="*/ 1171 h 1626"/>
                <a:gd name="T102" fmla="*/ 2514 w 2932"/>
                <a:gd name="T103" fmla="*/ 1511 h 1626"/>
                <a:gd name="T104" fmla="*/ 2556 w 2932"/>
                <a:gd name="T105" fmla="*/ 1347 h 1626"/>
                <a:gd name="T106" fmla="*/ 2763 w 2932"/>
                <a:gd name="T107" fmla="*/ 1505 h 1626"/>
                <a:gd name="T108" fmla="*/ 2837 w 2932"/>
                <a:gd name="T109" fmla="*/ 1241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32" h="1626">
                  <a:moveTo>
                    <a:pt x="81" y="401"/>
                  </a:moveTo>
                  <a:cubicBezTo>
                    <a:pt x="37" y="401"/>
                    <a:pt x="37" y="401"/>
                    <a:pt x="37" y="401"/>
                  </a:cubicBezTo>
                  <a:cubicBezTo>
                    <a:pt x="37" y="26"/>
                    <a:pt x="37" y="26"/>
                    <a:pt x="37" y="26"/>
                  </a:cubicBezTo>
                  <a:cubicBezTo>
                    <a:pt x="270" y="26"/>
                    <a:pt x="270" y="26"/>
                    <a:pt x="270" y="26"/>
                  </a:cubicBezTo>
                  <a:cubicBezTo>
                    <a:pt x="270" y="67"/>
                    <a:pt x="270" y="67"/>
                    <a:pt x="270" y="67"/>
                  </a:cubicBezTo>
                  <a:cubicBezTo>
                    <a:pt x="81" y="67"/>
                    <a:pt x="81" y="67"/>
                    <a:pt x="81" y="67"/>
                  </a:cubicBezTo>
                  <a:cubicBezTo>
                    <a:pt x="81" y="191"/>
                    <a:pt x="81" y="191"/>
                    <a:pt x="81" y="191"/>
                  </a:cubicBezTo>
                  <a:cubicBezTo>
                    <a:pt x="256" y="191"/>
                    <a:pt x="256" y="191"/>
                    <a:pt x="256" y="191"/>
                  </a:cubicBezTo>
                  <a:cubicBezTo>
                    <a:pt x="256" y="233"/>
                    <a:pt x="256" y="233"/>
                    <a:pt x="256" y="233"/>
                  </a:cubicBezTo>
                  <a:cubicBezTo>
                    <a:pt x="81" y="233"/>
                    <a:pt x="81" y="233"/>
                    <a:pt x="81" y="233"/>
                  </a:cubicBezTo>
                  <a:lnTo>
                    <a:pt x="81" y="401"/>
                  </a:lnTo>
                  <a:close/>
                  <a:moveTo>
                    <a:pt x="310" y="277"/>
                  </a:moveTo>
                  <a:cubicBezTo>
                    <a:pt x="310" y="200"/>
                    <a:pt x="364" y="147"/>
                    <a:pt x="438" y="147"/>
                  </a:cubicBezTo>
                  <a:cubicBezTo>
                    <a:pt x="508" y="147"/>
                    <a:pt x="555" y="194"/>
                    <a:pt x="555" y="277"/>
                  </a:cubicBezTo>
                  <a:cubicBezTo>
                    <a:pt x="555" y="290"/>
                    <a:pt x="555" y="290"/>
                    <a:pt x="555" y="290"/>
                  </a:cubicBezTo>
                  <a:cubicBezTo>
                    <a:pt x="355" y="290"/>
                    <a:pt x="355" y="290"/>
                    <a:pt x="355" y="290"/>
                  </a:cubicBezTo>
                  <a:cubicBezTo>
                    <a:pt x="358" y="333"/>
                    <a:pt x="391" y="370"/>
                    <a:pt x="436" y="370"/>
                  </a:cubicBezTo>
                  <a:cubicBezTo>
                    <a:pt x="471" y="370"/>
                    <a:pt x="495" y="357"/>
                    <a:pt x="515" y="332"/>
                  </a:cubicBezTo>
                  <a:cubicBezTo>
                    <a:pt x="546" y="356"/>
                    <a:pt x="546" y="356"/>
                    <a:pt x="546" y="356"/>
                  </a:cubicBezTo>
                  <a:cubicBezTo>
                    <a:pt x="517" y="394"/>
                    <a:pt x="482" y="408"/>
                    <a:pt x="436" y="408"/>
                  </a:cubicBezTo>
                  <a:cubicBezTo>
                    <a:pt x="358" y="408"/>
                    <a:pt x="310" y="349"/>
                    <a:pt x="310" y="277"/>
                  </a:cubicBezTo>
                  <a:close/>
                  <a:moveTo>
                    <a:pt x="355" y="255"/>
                  </a:moveTo>
                  <a:cubicBezTo>
                    <a:pt x="511" y="255"/>
                    <a:pt x="511" y="255"/>
                    <a:pt x="511" y="255"/>
                  </a:cubicBezTo>
                  <a:cubicBezTo>
                    <a:pt x="509" y="213"/>
                    <a:pt x="482" y="185"/>
                    <a:pt x="436" y="185"/>
                  </a:cubicBezTo>
                  <a:cubicBezTo>
                    <a:pt x="390" y="185"/>
                    <a:pt x="360" y="213"/>
                    <a:pt x="355" y="255"/>
                  </a:cubicBezTo>
                  <a:close/>
                  <a:moveTo>
                    <a:pt x="605" y="277"/>
                  </a:moveTo>
                  <a:cubicBezTo>
                    <a:pt x="605" y="202"/>
                    <a:pt x="658" y="147"/>
                    <a:pt x="736" y="147"/>
                  </a:cubicBezTo>
                  <a:cubicBezTo>
                    <a:pt x="772" y="147"/>
                    <a:pt x="802" y="162"/>
                    <a:pt x="825" y="189"/>
                  </a:cubicBezTo>
                  <a:cubicBezTo>
                    <a:pt x="826" y="189"/>
                    <a:pt x="826" y="189"/>
                    <a:pt x="826" y="189"/>
                  </a:cubicBezTo>
                  <a:cubicBezTo>
                    <a:pt x="826" y="0"/>
                    <a:pt x="826" y="0"/>
                    <a:pt x="826" y="0"/>
                  </a:cubicBezTo>
                  <a:cubicBezTo>
                    <a:pt x="868" y="0"/>
                    <a:pt x="868" y="0"/>
                    <a:pt x="868" y="0"/>
                  </a:cubicBezTo>
                  <a:cubicBezTo>
                    <a:pt x="868" y="401"/>
                    <a:pt x="868" y="401"/>
                    <a:pt x="868" y="401"/>
                  </a:cubicBezTo>
                  <a:cubicBezTo>
                    <a:pt x="826" y="401"/>
                    <a:pt x="826" y="401"/>
                    <a:pt x="826" y="401"/>
                  </a:cubicBezTo>
                  <a:cubicBezTo>
                    <a:pt x="826" y="357"/>
                    <a:pt x="826" y="357"/>
                    <a:pt x="826" y="357"/>
                  </a:cubicBezTo>
                  <a:cubicBezTo>
                    <a:pt x="825" y="357"/>
                    <a:pt x="825" y="357"/>
                    <a:pt x="825" y="357"/>
                  </a:cubicBezTo>
                  <a:cubicBezTo>
                    <a:pt x="810" y="385"/>
                    <a:pt x="774" y="408"/>
                    <a:pt x="729" y="408"/>
                  </a:cubicBezTo>
                  <a:cubicBezTo>
                    <a:pt x="660" y="408"/>
                    <a:pt x="605" y="351"/>
                    <a:pt x="605" y="277"/>
                  </a:cubicBezTo>
                  <a:close/>
                  <a:moveTo>
                    <a:pt x="650" y="277"/>
                  </a:moveTo>
                  <a:cubicBezTo>
                    <a:pt x="650" y="329"/>
                    <a:pt x="684" y="370"/>
                    <a:pt x="738" y="370"/>
                  </a:cubicBezTo>
                  <a:cubicBezTo>
                    <a:pt x="792" y="370"/>
                    <a:pt x="826" y="329"/>
                    <a:pt x="826" y="277"/>
                  </a:cubicBezTo>
                  <a:cubicBezTo>
                    <a:pt x="826" y="225"/>
                    <a:pt x="792" y="185"/>
                    <a:pt x="738" y="185"/>
                  </a:cubicBezTo>
                  <a:cubicBezTo>
                    <a:pt x="684" y="185"/>
                    <a:pt x="650" y="225"/>
                    <a:pt x="650" y="277"/>
                  </a:cubicBezTo>
                  <a:close/>
                  <a:moveTo>
                    <a:pt x="930" y="277"/>
                  </a:moveTo>
                  <a:cubicBezTo>
                    <a:pt x="930" y="200"/>
                    <a:pt x="984" y="147"/>
                    <a:pt x="1057" y="147"/>
                  </a:cubicBezTo>
                  <a:cubicBezTo>
                    <a:pt x="1127" y="147"/>
                    <a:pt x="1175" y="194"/>
                    <a:pt x="1175" y="277"/>
                  </a:cubicBezTo>
                  <a:cubicBezTo>
                    <a:pt x="1175" y="290"/>
                    <a:pt x="1175" y="290"/>
                    <a:pt x="1175" y="290"/>
                  </a:cubicBezTo>
                  <a:cubicBezTo>
                    <a:pt x="974" y="290"/>
                    <a:pt x="974" y="290"/>
                    <a:pt x="974" y="290"/>
                  </a:cubicBezTo>
                  <a:cubicBezTo>
                    <a:pt x="977" y="333"/>
                    <a:pt x="1010" y="370"/>
                    <a:pt x="1055" y="370"/>
                  </a:cubicBezTo>
                  <a:cubicBezTo>
                    <a:pt x="1091" y="370"/>
                    <a:pt x="1115" y="357"/>
                    <a:pt x="1135" y="332"/>
                  </a:cubicBezTo>
                  <a:cubicBezTo>
                    <a:pt x="1166" y="356"/>
                    <a:pt x="1166" y="356"/>
                    <a:pt x="1166" y="356"/>
                  </a:cubicBezTo>
                  <a:cubicBezTo>
                    <a:pt x="1137" y="394"/>
                    <a:pt x="1102" y="408"/>
                    <a:pt x="1055" y="408"/>
                  </a:cubicBezTo>
                  <a:cubicBezTo>
                    <a:pt x="977" y="408"/>
                    <a:pt x="930" y="349"/>
                    <a:pt x="930" y="277"/>
                  </a:cubicBezTo>
                  <a:close/>
                  <a:moveTo>
                    <a:pt x="974" y="255"/>
                  </a:moveTo>
                  <a:cubicBezTo>
                    <a:pt x="1130" y="255"/>
                    <a:pt x="1130" y="255"/>
                    <a:pt x="1130" y="255"/>
                  </a:cubicBezTo>
                  <a:cubicBezTo>
                    <a:pt x="1129" y="213"/>
                    <a:pt x="1101" y="185"/>
                    <a:pt x="1055" y="185"/>
                  </a:cubicBezTo>
                  <a:cubicBezTo>
                    <a:pt x="1010" y="185"/>
                    <a:pt x="980" y="213"/>
                    <a:pt x="974" y="255"/>
                  </a:cubicBezTo>
                  <a:close/>
                  <a:moveTo>
                    <a:pt x="1239" y="401"/>
                  </a:moveTo>
                  <a:cubicBezTo>
                    <a:pt x="1281" y="401"/>
                    <a:pt x="1281" y="401"/>
                    <a:pt x="1281" y="401"/>
                  </a:cubicBezTo>
                  <a:cubicBezTo>
                    <a:pt x="1281" y="280"/>
                    <a:pt x="1281" y="280"/>
                    <a:pt x="1281" y="280"/>
                  </a:cubicBezTo>
                  <a:cubicBezTo>
                    <a:pt x="1281" y="224"/>
                    <a:pt x="1303" y="188"/>
                    <a:pt x="1353" y="188"/>
                  </a:cubicBezTo>
                  <a:cubicBezTo>
                    <a:pt x="1361" y="188"/>
                    <a:pt x="1369" y="189"/>
                    <a:pt x="1376" y="191"/>
                  </a:cubicBezTo>
                  <a:cubicBezTo>
                    <a:pt x="1378" y="149"/>
                    <a:pt x="1378" y="149"/>
                    <a:pt x="1378" y="149"/>
                  </a:cubicBezTo>
                  <a:cubicBezTo>
                    <a:pt x="1372" y="147"/>
                    <a:pt x="1367" y="147"/>
                    <a:pt x="1361" y="147"/>
                  </a:cubicBezTo>
                  <a:cubicBezTo>
                    <a:pt x="1320" y="147"/>
                    <a:pt x="1290" y="169"/>
                    <a:pt x="1278" y="194"/>
                  </a:cubicBezTo>
                  <a:cubicBezTo>
                    <a:pt x="1277" y="194"/>
                    <a:pt x="1277" y="194"/>
                    <a:pt x="1277" y="194"/>
                  </a:cubicBezTo>
                  <a:cubicBezTo>
                    <a:pt x="1277" y="180"/>
                    <a:pt x="1276" y="166"/>
                    <a:pt x="1276" y="153"/>
                  </a:cubicBezTo>
                  <a:cubicBezTo>
                    <a:pt x="1237" y="153"/>
                    <a:pt x="1237" y="153"/>
                    <a:pt x="1237" y="153"/>
                  </a:cubicBezTo>
                  <a:cubicBezTo>
                    <a:pt x="1237" y="169"/>
                    <a:pt x="1239" y="189"/>
                    <a:pt x="1239" y="212"/>
                  </a:cubicBezTo>
                  <a:lnTo>
                    <a:pt x="1239" y="401"/>
                  </a:lnTo>
                  <a:close/>
                  <a:moveTo>
                    <a:pt x="1584" y="247"/>
                  </a:moveTo>
                  <a:cubicBezTo>
                    <a:pt x="1584" y="239"/>
                    <a:pt x="1584" y="239"/>
                    <a:pt x="1584" y="239"/>
                  </a:cubicBezTo>
                  <a:cubicBezTo>
                    <a:pt x="1584" y="203"/>
                    <a:pt x="1561" y="185"/>
                    <a:pt x="1523" y="185"/>
                  </a:cubicBezTo>
                  <a:cubicBezTo>
                    <a:pt x="1496" y="185"/>
                    <a:pt x="1468" y="194"/>
                    <a:pt x="1449" y="212"/>
                  </a:cubicBezTo>
                  <a:cubicBezTo>
                    <a:pt x="1423" y="185"/>
                    <a:pt x="1423" y="185"/>
                    <a:pt x="1423" y="185"/>
                  </a:cubicBezTo>
                  <a:cubicBezTo>
                    <a:pt x="1448" y="159"/>
                    <a:pt x="1485" y="147"/>
                    <a:pt x="1522" y="147"/>
                  </a:cubicBezTo>
                  <a:cubicBezTo>
                    <a:pt x="1595" y="147"/>
                    <a:pt x="1626" y="182"/>
                    <a:pt x="1626" y="252"/>
                  </a:cubicBezTo>
                  <a:cubicBezTo>
                    <a:pt x="1626" y="358"/>
                    <a:pt x="1626" y="358"/>
                    <a:pt x="1626" y="358"/>
                  </a:cubicBezTo>
                  <a:cubicBezTo>
                    <a:pt x="1626" y="373"/>
                    <a:pt x="1627" y="389"/>
                    <a:pt x="1629" y="401"/>
                  </a:cubicBezTo>
                  <a:cubicBezTo>
                    <a:pt x="1589" y="401"/>
                    <a:pt x="1589" y="401"/>
                    <a:pt x="1589" y="401"/>
                  </a:cubicBezTo>
                  <a:cubicBezTo>
                    <a:pt x="1587" y="390"/>
                    <a:pt x="1587" y="375"/>
                    <a:pt x="1587" y="364"/>
                  </a:cubicBezTo>
                  <a:cubicBezTo>
                    <a:pt x="1586" y="364"/>
                    <a:pt x="1586" y="364"/>
                    <a:pt x="1586" y="364"/>
                  </a:cubicBezTo>
                  <a:cubicBezTo>
                    <a:pt x="1569" y="390"/>
                    <a:pt x="1542" y="408"/>
                    <a:pt x="1504" y="408"/>
                  </a:cubicBezTo>
                  <a:cubicBezTo>
                    <a:pt x="1454" y="408"/>
                    <a:pt x="1412" y="382"/>
                    <a:pt x="1412" y="334"/>
                  </a:cubicBezTo>
                  <a:cubicBezTo>
                    <a:pt x="1412" y="252"/>
                    <a:pt x="1507" y="247"/>
                    <a:pt x="1568" y="247"/>
                  </a:cubicBezTo>
                  <a:lnTo>
                    <a:pt x="1584" y="247"/>
                  </a:lnTo>
                  <a:close/>
                  <a:moveTo>
                    <a:pt x="1584" y="282"/>
                  </a:moveTo>
                  <a:cubicBezTo>
                    <a:pt x="1543" y="282"/>
                    <a:pt x="1543" y="282"/>
                    <a:pt x="1543" y="282"/>
                  </a:cubicBezTo>
                  <a:cubicBezTo>
                    <a:pt x="1490" y="282"/>
                    <a:pt x="1456" y="296"/>
                    <a:pt x="1456" y="330"/>
                  </a:cubicBezTo>
                  <a:cubicBezTo>
                    <a:pt x="1456" y="361"/>
                    <a:pt x="1480" y="373"/>
                    <a:pt x="1511" y="373"/>
                  </a:cubicBezTo>
                  <a:cubicBezTo>
                    <a:pt x="1559" y="373"/>
                    <a:pt x="1583" y="338"/>
                    <a:pt x="1584" y="298"/>
                  </a:cubicBezTo>
                  <a:lnTo>
                    <a:pt x="1584" y="282"/>
                  </a:lnTo>
                  <a:close/>
                  <a:moveTo>
                    <a:pt x="1723" y="324"/>
                  </a:moveTo>
                  <a:cubicBezTo>
                    <a:pt x="1723" y="376"/>
                    <a:pt x="1732" y="408"/>
                    <a:pt x="1791" y="408"/>
                  </a:cubicBezTo>
                  <a:cubicBezTo>
                    <a:pt x="1807" y="408"/>
                    <a:pt x="1825" y="405"/>
                    <a:pt x="1840" y="399"/>
                  </a:cubicBezTo>
                  <a:cubicBezTo>
                    <a:pt x="1838" y="361"/>
                    <a:pt x="1838" y="361"/>
                    <a:pt x="1838" y="361"/>
                  </a:cubicBezTo>
                  <a:cubicBezTo>
                    <a:pt x="1827" y="367"/>
                    <a:pt x="1814" y="370"/>
                    <a:pt x="1801" y="370"/>
                  </a:cubicBezTo>
                  <a:cubicBezTo>
                    <a:pt x="1765" y="370"/>
                    <a:pt x="1764" y="344"/>
                    <a:pt x="1764" y="312"/>
                  </a:cubicBezTo>
                  <a:cubicBezTo>
                    <a:pt x="1764" y="188"/>
                    <a:pt x="1764" y="188"/>
                    <a:pt x="1764" y="188"/>
                  </a:cubicBezTo>
                  <a:cubicBezTo>
                    <a:pt x="1837" y="188"/>
                    <a:pt x="1837" y="188"/>
                    <a:pt x="1837" y="188"/>
                  </a:cubicBezTo>
                  <a:cubicBezTo>
                    <a:pt x="1837" y="153"/>
                    <a:pt x="1837" y="153"/>
                    <a:pt x="1837" y="153"/>
                  </a:cubicBezTo>
                  <a:cubicBezTo>
                    <a:pt x="1764" y="153"/>
                    <a:pt x="1764" y="153"/>
                    <a:pt x="1764" y="153"/>
                  </a:cubicBezTo>
                  <a:cubicBezTo>
                    <a:pt x="1764" y="82"/>
                    <a:pt x="1764" y="82"/>
                    <a:pt x="1764" y="82"/>
                  </a:cubicBezTo>
                  <a:cubicBezTo>
                    <a:pt x="1723" y="82"/>
                    <a:pt x="1723" y="82"/>
                    <a:pt x="1723" y="82"/>
                  </a:cubicBezTo>
                  <a:cubicBezTo>
                    <a:pt x="1723" y="153"/>
                    <a:pt x="1723" y="153"/>
                    <a:pt x="1723" y="153"/>
                  </a:cubicBezTo>
                  <a:cubicBezTo>
                    <a:pt x="1669" y="153"/>
                    <a:pt x="1669" y="153"/>
                    <a:pt x="1669" y="153"/>
                  </a:cubicBezTo>
                  <a:cubicBezTo>
                    <a:pt x="1669" y="188"/>
                    <a:pt x="1669" y="188"/>
                    <a:pt x="1669" y="188"/>
                  </a:cubicBezTo>
                  <a:cubicBezTo>
                    <a:pt x="1723" y="188"/>
                    <a:pt x="1723" y="188"/>
                    <a:pt x="1723" y="188"/>
                  </a:cubicBezTo>
                  <a:lnTo>
                    <a:pt x="1723" y="324"/>
                  </a:lnTo>
                  <a:close/>
                  <a:moveTo>
                    <a:pt x="1892" y="401"/>
                  </a:moveTo>
                  <a:cubicBezTo>
                    <a:pt x="1934" y="401"/>
                    <a:pt x="1934" y="401"/>
                    <a:pt x="1934" y="401"/>
                  </a:cubicBezTo>
                  <a:cubicBezTo>
                    <a:pt x="1934" y="153"/>
                    <a:pt x="1934" y="153"/>
                    <a:pt x="1934" y="153"/>
                  </a:cubicBezTo>
                  <a:cubicBezTo>
                    <a:pt x="1892" y="153"/>
                    <a:pt x="1892" y="153"/>
                    <a:pt x="1892" y="153"/>
                  </a:cubicBezTo>
                  <a:lnTo>
                    <a:pt x="1892" y="401"/>
                  </a:lnTo>
                  <a:close/>
                  <a:moveTo>
                    <a:pt x="1913" y="86"/>
                  </a:moveTo>
                  <a:cubicBezTo>
                    <a:pt x="1930" y="86"/>
                    <a:pt x="1943" y="73"/>
                    <a:pt x="1943" y="56"/>
                  </a:cubicBezTo>
                  <a:cubicBezTo>
                    <a:pt x="1943" y="39"/>
                    <a:pt x="1930" y="26"/>
                    <a:pt x="1913" y="26"/>
                  </a:cubicBezTo>
                  <a:cubicBezTo>
                    <a:pt x="1896" y="26"/>
                    <a:pt x="1883" y="39"/>
                    <a:pt x="1883" y="56"/>
                  </a:cubicBezTo>
                  <a:cubicBezTo>
                    <a:pt x="1883" y="73"/>
                    <a:pt x="1895" y="86"/>
                    <a:pt x="1913" y="86"/>
                  </a:cubicBezTo>
                  <a:close/>
                  <a:moveTo>
                    <a:pt x="2127" y="408"/>
                  </a:moveTo>
                  <a:cubicBezTo>
                    <a:pt x="2049" y="408"/>
                    <a:pt x="2001" y="349"/>
                    <a:pt x="2001" y="277"/>
                  </a:cubicBezTo>
                  <a:cubicBezTo>
                    <a:pt x="2001" y="200"/>
                    <a:pt x="2056" y="147"/>
                    <a:pt x="2129" y="147"/>
                  </a:cubicBezTo>
                  <a:cubicBezTo>
                    <a:pt x="2199" y="147"/>
                    <a:pt x="2247" y="194"/>
                    <a:pt x="2247" y="277"/>
                  </a:cubicBezTo>
                  <a:cubicBezTo>
                    <a:pt x="2247" y="290"/>
                    <a:pt x="2247" y="290"/>
                    <a:pt x="2247" y="290"/>
                  </a:cubicBezTo>
                  <a:cubicBezTo>
                    <a:pt x="2046" y="290"/>
                    <a:pt x="2046" y="290"/>
                    <a:pt x="2046" y="290"/>
                  </a:cubicBezTo>
                  <a:cubicBezTo>
                    <a:pt x="2049" y="333"/>
                    <a:pt x="2082" y="370"/>
                    <a:pt x="2127" y="370"/>
                  </a:cubicBezTo>
                  <a:cubicBezTo>
                    <a:pt x="2163" y="370"/>
                    <a:pt x="2187" y="357"/>
                    <a:pt x="2206" y="332"/>
                  </a:cubicBezTo>
                  <a:cubicBezTo>
                    <a:pt x="2238" y="356"/>
                    <a:pt x="2238" y="356"/>
                    <a:pt x="2238" y="356"/>
                  </a:cubicBezTo>
                  <a:cubicBezTo>
                    <a:pt x="2209" y="394"/>
                    <a:pt x="2173" y="408"/>
                    <a:pt x="2127" y="408"/>
                  </a:cubicBezTo>
                  <a:close/>
                  <a:moveTo>
                    <a:pt x="2046" y="255"/>
                  </a:moveTo>
                  <a:cubicBezTo>
                    <a:pt x="2202" y="255"/>
                    <a:pt x="2202" y="255"/>
                    <a:pt x="2202" y="255"/>
                  </a:cubicBezTo>
                  <a:cubicBezTo>
                    <a:pt x="2201" y="213"/>
                    <a:pt x="2173" y="185"/>
                    <a:pt x="2127" y="185"/>
                  </a:cubicBezTo>
                  <a:cubicBezTo>
                    <a:pt x="2082" y="185"/>
                    <a:pt x="2051" y="213"/>
                    <a:pt x="2046" y="255"/>
                  </a:cubicBezTo>
                  <a:close/>
                  <a:moveTo>
                    <a:pt x="111" y="665"/>
                  </a:moveTo>
                  <a:cubicBezTo>
                    <a:pt x="112" y="665"/>
                    <a:pt x="112" y="665"/>
                    <a:pt x="112" y="665"/>
                  </a:cubicBezTo>
                  <a:cubicBezTo>
                    <a:pt x="207" y="953"/>
                    <a:pt x="207" y="953"/>
                    <a:pt x="207" y="953"/>
                  </a:cubicBezTo>
                  <a:cubicBezTo>
                    <a:pt x="270" y="953"/>
                    <a:pt x="270" y="953"/>
                    <a:pt x="270" y="953"/>
                  </a:cubicBezTo>
                  <a:cubicBezTo>
                    <a:pt x="369" y="665"/>
                    <a:pt x="369" y="665"/>
                    <a:pt x="369" y="665"/>
                  </a:cubicBezTo>
                  <a:cubicBezTo>
                    <a:pt x="370" y="665"/>
                    <a:pt x="370" y="665"/>
                    <a:pt x="370" y="665"/>
                  </a:cubicBezTo>
                  <a:cubicBezTo>
                    <a:pt x="370" y="953"/>
                    <a:pt x="370" y="953"/>
                    <a:pt x="370" y="953"/>
                  </a:cubicBezTo>
                  <a:cubicBezTo>
                    <a:pt x="453" y="953"/>
                    <a:pt x="453" y="953"/>
                    <a:pt x="453" y="953"/>
                  </a:cubicBezTo>
                  <a:cubicBezTo>
                    <a:pt x="453" y="577"/>
                    <a:pt x="453" y="577"/>
                    <a:pt x="453" y="577"/>
                  </a:cubicBezTo>
                  <a:cubicBezTo>
                    <a:pt x="328" y="577"/>
                    <a:pt x="328" y="577"/>
                    <a:pt x="328" y="577"/>
                  </a:cubicBezTo>
                  <a:cubicBezTo>
                    <a:pt x="241" y="823"/>
                    <a:pt x="241" y="823"/>
                    <a:pt x="241" y="823"/>
                  </a:cubicBezTo>
                  <a:cubicBezTo>
                    <a:pt x="240" y="823"/>
                    <a:pt x="240" y="823"/>
                    <a:pt x="240" y="823"/>
                  </a:cubicBezTo>
                  <a:cubicBezTo>
                    <a:pt x="153" y="577"/>
                    <a:pt x="153" y="577"/>
                    <a:pt x="153" y="577"/>
                  </a:cubicBezTo>
                  <a:cubicBezTo>
                    <a:pt x="28" y="577"/>
                    <a:pt x="28" y="577"/>
                    <a:pt x="28" y="577"/>
                  </a:cubicBezTo>
                  <a:cubicBezTo>
                    <a:pt x="28" y="953"/>
                    <a:pt x="28" y="953"/>
                    <a:pt x="28" y="953"/>
                  </a:cubicBezTo>
                  <a:cubicBezTo>
                    <a:pt x="111" y="953"/>
                    <a:pt x="111" y="953"/>
                    <a:pt x="111" y="953"/>
                  </a:cubicBezTo>
                  <a:lnTo>
                    <a:pt x="111" y="665"/>
                  </a:lnTo>
                  <a:close/>
                  <a:moveTo>
                    <a:pt x="776" y="849"/>
                  </a:moveTo>
                  <a:cubicBezTo>
                    <a:pt x="591" y="849"/>
                    <a:pt x="591" y="849"/>
                    <a:pt x="591" y="849"/>
                  </a:cubicBezTo>
                  <a:cubicBezTo>
                    <a:pt x="597" y="879"/>
                    <a:pt x="620" y="899"/>
                    <a:pt x="651" y="899"/>
                  </a:cubicBezTo>
                  <a:cubicBezTo>
                    <a:pt x="677" y="899"/>
                    <a:pt x="694" y="886"/>
                    <a:pt x="708" y="868"/>
                  </a:cubicBezTo>
                  <a:cubicBezTo>
                    <a:pt x="763" y="909"/>
                    <a:pt x="763" y="909"/>
                    <a:pt x="763" y="909"/>
                  </a:cubicBezTo>
                  <a:cubicBezTo>
                    <a:pt x="738" y="941"/>
                    <a:pt x="696" y="960"/>
                    <a:pt x="655" y="960"/>
                  </a:cubicBezTo>
                  <a:cubicBezTo>
                    <a:pt x="575" y="960"/>
                    <a:pt x="511" y="906"/>
                    <a:pt x="511" y="824"/>
                  </a:cubicBezTo>
                  <a:cubicBezTo>
                    <a:pt x="511" y="742"/>
                    <a:pt x="575" y="689"/>
                    <a:pt x="655" y="689"/>
                  </a:cubicBezTo>
                  <a:cubicBezTo>
                    <a:pt x="729" y="689"/>
                    <a:pt x="776" y="742"/>
                    <a:pt x="776" y="824"/>
                  </a:cubicBezTo>
                  <a:lnTo>
                    <a:pt x="776" y="849"/>
                  </a:lnTo>
                  <a:close/>
                  <a:moveTo>
                    <a:pt x="696" y="795"/>
                  </a:moveTo>
                  <a:cubicBezTo>
                    <a:pt x="697" y="768"/>
                    <a:pt x="676" y="746"/>
                    <a:pt x="647" y="746"/>
                  </a:cubicBezTo>
                  <a:cubicBezTo>
                    <a:pt x="612" y="746"/>
                    <a:pt x="593" y="770"/>
                    <a:pt x="591" y="795"/>
                  </a:cubicBezTo>
                  <a:lnTo>
                    <a:pt x="696" y="795"/>
                  </a:lnTo>
                  <a:close/>
                  <a:moveTo>
                    <a:pt x="941" y="960"/>
                  </a:moveTo>
                  <a:cubicBezTo>
                    <a:pt x="865" y="960"/>
                    <a:pt x="814" y="904"/>
                    <a:pt x="814" y="826"/>
                  </a:cubicBezTo>
                  <a:cubicBezTo>
                    <a:pt x="814" y="755"/>
                    <a:pt x="859" y="689"/>
                    <a:pt x="932" y="689"/>
                  </a:cubicBezTo>
                  <a:cubicBezTo>
                    <a:pt x="965" y="689"/>
                    <a:pt x="996" y="698"/>
                    <a:pt x="1014" y="723"/>
                  </a:cubicBezTo>
                  <a:cubicBezTo>
                    <a:pt x="1015" y="723"/>
                    <a:pt x="1015" y="723"/>
                    <a:pt x="1015" y="723"/>
                  </a:cubicBezTo>
                  <a:cubicBezTo>
                    <a:pt x="1015" y="552"/>
                    <a:pt x="1015" y="552"/>
                    <a:pt x="1015" y="552"/>
                  </a:cubicBezTo>
                  <a:cubicBezTo>
                    <a:pt x="1095" y="552"/>
                    <a:pt x="1095" y="552"/>
                    <a:pt x="1095" y="552"/>
                  </a:cubicBezTo>
                  <a:cubicBezTo>
                    <a:pt x="1095" y="953"/>
                    <a:pt x="1095" y="953"/>
                    <a:pt x="1095" y="953"/>
                  </a:cubicBezTo>
                  <a:cubicBezTo>
                    <a:pt x="1021" y="953"/>
                    <a:pt x="1021" y="953"/>
                    <a:pt x="1021" y="953"/>
                  </a:cubicBezTo>
                  <a:cubicBezTo>
                    <a:pt x="1021" y="919"/>
                    <a:pt x="1021" y="919"/>
                    <a:pt x="1021" y="919"/>
                  </a:cubicBezTo>
                  <a:cubicBezTo>
                    <a:pt x="1020" y="919"/>
                    <a:pt x="1020" y="919"/>
                    <a:pt x="1020" y="919"/>
                  </a:cubicBezTo>
                  <a:cubicBezTo>
                    <a:pt x="1008" y="938"/>
                    <a:pt x="977" y="960"/>
                    <a:pt x="941" y="960"/>
                  </a:cubicBezTo>
                  <a:close/>
                  <a:moveTo>
                    <a:pt x="1021" y="824"/>
                  </a:moveTo>
                  <a:cubicBezTo>
                    <a:pt x="1021" y="785"/>
                    <a:pt x="998" y="759"/>
                    <a:pt x="958" y="759"/>
                  </a:cubicBezTo>
                  <a:cubicBezTo>
                    <a:pt x="918" y="759"/>
                    <a:pt x="894" y="785"/>
                    <a:pt x="894" y="824"/>
                  </a:cubicBezTo>
                  <a:cubicBezTo>
                    <a:pt x="894" y="863"/>
                    <a:pt x="918" y="889"/>
                    <a:pt x="958" y="889"/>
                  </a:cubicBezTo>
                  <a:cubicBezTo>
                    <a:pt x="998" y="889"/>
                    <a:pt x="1021" y="863"/>
                    <a:pt x="1021" y="824"/>
                  </a:cubicBezTo>
                  <a:close/>
                  <a:moveTo>
                    <a:pt x="1153" y="614"/>
                  </a:moveTo>
                  <a:cubicBezTo>
                    <a:pt x="1153" y="639"/>
                    <a:pt x="1174" y="660"/>
                    <a:pt x="1199" y="660"/>
                  </a:cubicBezTo>
                  <a:cubicBezTo>
                    <a:pt x="1225" y="660"/>
                    <a:pt x="1245" y="639"/>
                    <a:pt x="1245" y="614"/>
                  </a:cubicBezTo>
                  <a:cubicBezTo>
                    <a:pt x="1245" y="588"/>
                    <a:pt x="1225" y="568"/>
                    <a:pt x="1199" y="568"/>
                  </a:cubicBezTo>
                  <a:cubicBezTo>
                    <a:pt x="1174" y="568"/>
                    <a:pt x="1153" y="588"/>
                    <a:pt x="1153" y="614"/>
                  </a:cubicBezTo>
                  <a:close/>
                  <a:moveTo>
                    <a:pt x="1159" y="953"/>
                  </a:moveTo>
                  <a:cubicBezTo>
                    <a:pt x="1239" y="953"/>
                    <a:pt x="1239" y="953"/>
                    <a:pt x="1239" y="953"/>
                  </a:cubicBezTo>
                  <a:cubicBezTo>
                    <a:pt x="1239" y="695"/>
                    <a:pt x="1239" y="695"/>
                    <a:pt x="1239" y="695"/>
                  </a:cubicBezTo>
                  <a:cubicBezTo>
                    <a:pt x="1159" y="695"/>
                    <a:pt x="1159" y="695"/>
                    <a:pt x="1159" y="695"/>
                  </a:cubicBezTo>
                  <a:lnTo>
                    <a:pt x="1159" y="953"/>
                  </a:lnTo>
                  <a:close/>
                  <a:moveTo>
                    <a:pt x="1287" y="776"/>
                  </a:moveTo>
                  <a:cubicBezTo>
                    <a:pt x="1287" y="874"/>
                    <a:pt x="1422" y="839"/>
                    <a:pt x="1422" y="880"/>
                  </a:cubicBezTo>
                  <a:cubicBezTo>
                    <a:pt x="1422" y="894"/>
                    <a:pt x="1404" y="899"/>
                    <a:pt x="1386" y="899"/>
                  </a:cubicBezTo>
                  <a:cubicBezTo>
                    <a:pt x="1362" y="899"/>
                    <a:pt x="1344" y="889"/>
                    <a:pt x="1329" y="871"/>
                  </a:cubicBezTo>
                  <a:cubicBezTo>
                    <a:pt x="1281" y="925"/>
                    <a:pt x="1281" y="925"/>
                    <a:pt x="1281" y="925"/>
                  </a:cubicBezTo>
                  <a:cubicBezTo>
                    <a:pt x="1307" y="951"/>
                    <a:pt x="1346" y="960"/>
                    <a:pt x="1382" y="960"/>
                  </a:cubicBezTo>
                  <a:cubicBezTo>
                    <a:pt x="1438" y="960"/>
                    <a:pt x="1501" y="940"/>
                    <a:pt x="1501" y="875"/>
                  </a:cubicBezTo>
                  <a:cubicBezTo>
                    <a:pt x="1501" y="776"/>
                    <a:pt x="1367" y="809"/>
                    <a:pt x="1367" y="771"/>
                  </a:cubicBezTo>
                  <a:cubicBezTo>
                    <a:pt x="1367" y="755"/>
                    <a:pt x="1383" y="749"/>
                    <a:pt x="1396" y="749"/>
                  </a:cubicBezTo>
                  <a:cubicBezTo>
                    <a:pt x="1415" y="749"/>
                    <a:pt x="1431" y="757"/>
                    <a:pt x="1442" y="771"/>
                  </a:cubicBezTo>
                  <a:cubicBezTo>
                    <a:pt x="1491" y="723"/>
                    <a:pt x="1491" y="723"/>
                    <a:pt x="1491" y="723"/>
                  </a:cubicBezTo>
                  <a:cubicBezTo>
                    <a:pt x="1467" y="697"/>
                    <a:pt x="1430" y="689"/>
                    <a:pt x="1396" y="689"/>
                  </a:cubicBezTo>
                  <a:cubicBezTo>
                    <a:pt x="1342" y="689"/>
                    <a:pt x="1287" y="715"/>
                    <a:pt x="1287" y="776"/>
                  </a:cubicBezTo>
                  <a:close/>
                  <a:moveTo>
                    <a:pt x="1678" y="759"/>
                  </a:moveTo>
                  <a:cubicBezTo>
                    <a:pt x="1694" y="759"/>
                    <a:pt x="1709" y="767"/>
                    <a:pt x="1717" y="779"/>
                  </a:cubicBezTo>
                  <a:cubicBezTo>
                    <a:pt x="1769" y="723"/>
                    <a:pt x="1769" y="723"/>
                    <a:pt x="1769" y="723"/>
                  </a:cubicBezTo>
                  <a:cubicBezTo>
                    <a:pt x="1745" y="698"/>
                    <a:pt x="1708" y="689"/>
                    <a:pt x="1678" y="689"/>
                  </a:cubicBezTo>
                  <a:cubicBezTo>
                    <a:pt x="1598" y="689"/>
                    <a:pt x="1534" y="742"/>
                    <a:pt x="1534" y="824"/>
                  </a:cubicBezTo>
                  <a:cubicBezTo>
                    <a:pt x="1534" y="906"/>
                    <a:pt x="1598" y="960"/>
                    <a:pt x="1678" y="960"/>
                  </a:cubicBezTo>
                  <a:cubicBezTo>
                    <a:pt x="1708" y="960"/>
                    <a:pt x="1745" y="951"/>
                    <a:pt x="1769" y="925"/>
                  </a:cubicBezTo>
                  <a:cubicBezTo>
                    <a:pt x="1717" y="870"/>
                    <a:pt x="1717" y="870"/>
                    <a:pt x="1717" y="870"/>
                  </a:cubicBezTo>
                  <a:cubicBezTo>
                    <a:pt x="1708" y="880"/>
                    <a:pt x="1695" y="889"/>
                    <a:pt x="1678" y="889"/>
                  </a:cubicBezTo>
                  <a:cubicBezTo>
                    <a:pt x="1638" y="889"/>
                    <a:pt x="1614" y="863"/>
                    <a:pt x="1614" y="824"/>
                  </a:cubicBezTo>
                  <a:cubicBezTo>
                    <a:pt x="1614" y="785"/>
                    <a:pt x="1638" y="759"/>
                    <a:pt x="1678" y="759"/>
                  </a:cubicBezTo>
                  <a:close/>
                  <a:moveTo>
                    <a:pt x="1967" y="827"/>
                  </a:moveTo>
                  <a:cubicBezTo>
                    <a:pt x="1967" y="953"/>
                    <a:pt x="1967" y="953"/>
                    <a:pt x="1967" y="953"/>
                  </a:cubicBezTo>
                  <a:cubicBezTo>
                    <a:pt x="2047" y="953"/>
                    <a:pt x="2047" y="953"/>
                    <a:pt x="2047" y="953"/>
                  </a:cubicBezTo>
                  <a:cubicBezTo>
                    <a:pt x="2047" y="811"/>
                    <a:pt x="2047" y="811"/>
                    <a:pt x="2047" y="811"/>
                  </a:cubicBezTo>
                  <a:cubicBezTo>
                    <a:pt x="2047" y="742"/>
                    <a:pt x="2032" y="689"/>
                    <a:pt x="1951" y="689"/>
                  </a:cubicBezTo>
                  <a:cubicBezTo>
                    <a:pt x="1912" y="689"/>
                    <a:pt x="1886" y="710"/>
                    <a:pt x="1879" y="730"/>
                  </a:cubicBezTo>
                  <a:cubicBezTo>
                    <a:pt x="1878" y="730"/>
                    <a:pt x="1878" y="730"/>
                    <a:pt x="1878" y="730"/>
                  </a:cubicBezTo>
                  <a:cubicBezTo>
                    <a:pt x="1878" y="552"/>
                    <a:pt x="1878" y="552"/>
                    <a:pt x="1878" y="552"/>
                  </a:cubicBezTo>
                  <a:cubicBezTo>
                    <a:pt x="1798" y="552"/>
                    <a:pt x="1798" y="552"/>
                    <a:pt x="1798" y="552"/>
                  </a:cubicBezTo>
                  <a:cubicBezTo>
                    <a:pt x="1798" y="953"/>
                    <a:pt x="1798" y="953"/>
                    <a:pt x="1798" y="953"/>
                  </a:cubicBezTo>
                  <a:cubicBezTo>
                    <a:pt x="1878" y="953"/>
                    <a:pt x="1878" y="953"/>
                    <a:pt x="1878" y="953"/>
                  </a:cubicBezTo>
                  <a:cubicBezTo>
                    <a:pt x="1878" y="825"/>
                    <a:pt x="1878" y="825"/>
                    <a:pt x="1878" y="825"/>
                  </a:cubicBezTo>
                  <a:cubicBezTo>
                    <a:pt x="1878" y="791"/>
                    <a:pt x="1884" y="759"/>
                    <a:pt x="1926" y="759"/>
                  </a:cubicBezTo>
                  <a:cubicBezTo>
                    <a:pt x="1966" y="759"/>
                    <a:pt x="1967" y="797"/>
                    <a:pt x="1967" y="827"/>
                  </a:cubicBezTo>
                  <a:close/>
                  <a:moveTo>
                    <a:pt x="98" y="1235"/>
                  </a:moveTo>
                  <a:cubicBezTo>
                    <a:pt x="98" y="1207"/>
                    <a:pt x="131" y="1196"/>
                    <a:pt x="154" y="1196"/>
                  </a:cubicBezTo>
                  <a:cubicBezTo>
                    <a:pt x="174" y="1196"/>
                    <a:pt x="201" y="1204"/>
                    <a:pt x="214" y="1221"/>
                  </a:cubicBezTo>
                  <a:cubicBezTo>
                    <a:pt x="271" y="1159"/>
                    <a:pt x="271" y="1159"/>
                    <a:pt x="271" y="1159"/>
                  </a:cubicBezTo>
                  <a:cubicBezTo>
                    <a:pt x="239" y="1131"/>
                    <a:pt x="198" y="1120"/>
                    <a:pt x="156" y="1120"/>
                  </a:cubicBezTo>
                  <a:cubicBezTo>
                    <a:pt x="82" y="1120"/>
                    <a:pt x="12" y="1162"/>
                    <a:pt x="12" y="1242"/>
                  </a:cubicBezTo>
                  <a:cubicBezTo>
                    <a:pt x="12" y="1367"/>
                    <a:pt x="189" y="1330"/>
                    <a:pt x="189" y="1399"/>
                  </a:cubicBezTo>
                  <a:cubicBezTo>
                    <a:pt x="189" y="1425"/>
                    <a:pt x="158" y="1438"/>
                    <a:pt x="131" y="1438"/>
                  </a:cubicBezTo>
                  <a:cubicBezTo>
                    <a:pt x="104" y="1438"/>
                    <a:pt x="76" y="1425"/>
                    <a:pt x="59" y="1403"/>
                  </a:cubicBezTo>
                  <a:cubicBezTo>
                    <a:pt x="0" y="1467"/>
                    <a:pt x="0" y="1467"/>
                    <a:pt x="0" y="1467"/>
                  </a:cubicBezTo>
                  <a:cubicBezTo>
                    <a:pt x="36" y="1500"/>
                    <a:pt x="78" y="1515"/>
                    <a:pt x="126" y="1515"/>
                  </a:cubicBezTo>
                  <a:cubicBezTo>
                    <a:pt x="204" y="1515"/>
                    <a:pt x="271" y="1475"/>
                    <a:pt x="271" y="1391"/>
                  </a:cubicBezTo>
                  <a:cubicBezTo>
                    <a:pt x="271" y="1259"/>
                    <a:pt x="98" y="1303"/>
                    <a:pt x="98" y="1235"/>
                  </a:cubicBezTo>
                  <a:close/>
                  <a:moveTo>
                    <a:pt x="611" y="1374"/>
                  </a:moveTo>
                  <a:cubicBezTo>
                    <a:pt x="611" y="1446"/>
                    <a:pt x="566" y="1511"/>
                    <a:pt x="493" y="1511"/>
                  </a:cubicBezTo>
                  <a:cubicBezTo>
                    <a:pt x="460" y="1511"/>
                    <a:pt x="429" y="1502"/>
                    <a:pt x="411" y="1477"/>
                  </a:cubicBezTo>
                  <a:cubicBezTo>
                    <a:pt x="410" y="1477"/>
                    <a:pt x="410" y="1477"/>
                    <a:pt x="410" y="1477"/>
                  </a:cubicBezTo>
                  <a:cubicBezTo>
                    <a:pt x="410" y="1626"/>
                    <a:pt x="410" y="1626"/>
                    <a:pt x="410" y="1626"/>
                  </a:cubicBezTo>
                  <a:cubicBezTo>
                    <a:pt x="330" y="1626"/>
                    <a:pt x="330" y="1626"/>
                    <a:pt x="330" y="1626"/>
                  </a:cubicBezTo>
                  <a:cubicBezTo>
                    <a:pt x="330" y="1247"/>
                    <a:pt x="330" y="1247"/>
                    <a:pt x="330" y="1247"/>
                  </a:cubicBezTo>
                  <a:cubicBezTo>
                    <a:pt x="404" y="1247"/>
                    <a:pt x="404" y="1247"/>
                    <a:pt x="404" y="1247"/>
                  </a:cubicBezTo>
                  <a:cubicBezTo>
                    <a:pt x="404" y="1281"/>
                    <a:pt x="404" y="1281"/>
                    <a:pt x="404" y="1281"/>
                  </a:cubicBezTo>
                  <a:cubicBezTo>
                    <a:pt x="405" y="1281"/>
                    <a:pt x="405" y="1281"/>
                    <a:pt x="405" y="1281"/>
                  </a:cubicBezTo>
                  <a:cubicBezTo>
                    <a:pt x="417" y="1262"/>
                    <a:pt x="448" y="1241"/>
                    <a:pt x="484" y="1241"/>
                  </a:cubicBezTo>
                  <a:cubicBezTo>
                    <a:pt x="560" y="1241"/>
                    <a:pt x="611" y="1296"/>
                    <a:pt x="611" y="1374"/>
                  </a:cubicBezTo>
                  <a:close/>
                  <a:moveTo>
                    <a:pt x="531" y="1376"/>
                  </a:moveTo>
                  <a:cubicBezTo>
                    <a:pt x="531" y="1337"/>
                    <a:pt x="507" y="1311"/>
                    <a:pt x="467" y="1311"/>
                  </a:cubicBezTo>
                  <a:cubicBezTo>
                    <a:pt x="427" y="1311"/>
                    <a:pt x="404" y="1337"/>
                    <a:pt x="404" y="1376"/>
                  </a:cubicBezTo>
                  <a:cubicBezTo>
                    <a:pt x="404" y="1415"/>
                    <a:pt x="427" y="1441"/>
                    <a:pt x="467" y="1441"/>
                  </a:cubicBezTo>
                  <a:cubicBezTo>
                    <a:pt x="507" y="1441"/>
                    <a:pt x="531" y="1415"/>
                    <a:pt x="531" y="1376"/>
                  </a:cubicBezTo>
                  <a:close/>
                  <a:moveTo>
                    <a:pt x="914" y="1376"/>
                  </a:moveTo>
                  <a:cubicBezTo>
                    <a:pt x="914" y="1401"/>
                    <a:pt x="914" y="1401"/>
                    <a:pt x="914" y="1401"/>
                  </a:cubicBezTo>
                  <a:cubicBezTo>
                    <a:pt x="729" y="1401"/>
                    <a:pt x="729" y="1401"/>
                    <a:pt x="729" y="1401"/>
                  </a:cubicBezTo>
                  <a:cubicBezTo>
                    <a:pt x="735" y="1431"/>
                    <a:pt x="758" y="1451"/>
                    <a:pt x="789" y="1451"/>
                  </a:cubicBezTo>
                  <a:cubicBezTo>
                    <a:pt x="815" y="1451"/>
                    <a:pt x="832" y="1438"/>
                    <a:pt x="846" y="1420"/>
                  </a:cubicBezTo>
                  <a:cubicBezTo>
                    <a:pt x="901" y="1460"/>
                    <a:pt x="901" y="1460"/>
                    <a:pt x="901" y="1460"/>
                  </a:cubicBezTo>
                  <a:cubicBezTo>
                    <a:pt x="876" y="1493"/>
                    <a:pt x="834" y="1511"/>
                    <a:pt x="793" y="1511"/>
                  </a:cubicBezTo>
                  <a:cubicBezTo>
                    <a:pt x="713" y="1511"/>
                    <a:pt x="649" y="1458"/>
                    <a:pt x="649" y="1376"/>
                  </a:cubicBezTo>
                  <a:cubicBezTo>
                    <a:pt x="649" y="1294"/>
                    <a:pt x="713" y="1241"/>
                    <a:pt x="793" y="1241"/>
                  </a:cubicBezTo>
                  <a:cubicBezTo>
                    <a:pt x="867" y="1241"/>
                    <a:pt x="914" y="1294"/>
                    <a:pt x="914" y="1376"/>
                  </a:cubicBezTo>
                  <a:close/>
                  <a:moveTo>
                    <a:pt x="834" y="1347"/>
                  </a:moveTo>
                  <a:cubicBezTo>
                    <a:pt x="835" y="1320"/>
                    <a:pt x="814" y="1298"/>
                    <a:pt x="785" y="1298"/>
                  </a:cubicBezTo>
                  <a:cubicBezTo>
                    <a:pt x="750" y="1298"/>
                    <a:pt x="731" y="1322"/>
                    <a:pt x="729" y="1347"/>
                  </a:cubicBezTo>
                  <a:lnTo>
                    <a:pt x="834" y="1347"/>
                  </a:lnTo>
                  <a:close/>
                  <a:moveTo>
                    <a:pt x="1097" y="1311"/>
                  </a:moveTo>
                  <a:cubicBezTo>
                    <a:pt x="1114" y="1311"/>
                    <a:pt x="1129" y="1319"/>
                    <a:pt x="1137" y="1330"/>
                  </a:cubicBezTo>
                  <a:cubicBezTo>
                    <a:pt x="1189" y="1275"/>
                    <a:pt x="1189" y="1275"/>
                    <a:pt x="1189" y="1275"/>
                  </a:cubicBezTo>
                  <a:cubicBezTo>
                    <a:pt x="1164" y="1250"/>
                    <a:pt x="1128" y="1241"/>
                    <a:pt x="1097" y="1241"/>
                  </a:cubicBezTo>
                  <a:cubicBezTo>
                    <a:pt x="1018" y="1241"/>
                    <a:pt x="954" y="1294"/>
                    <a:pt x="954" y="1376"/>
                  </a:cubicBezTo>
                  <a:cubicBezTo>
                    <a:pt x="954" y="1458"/>
                    <a:pt x="1018" y="1511"/>
                    <a:pt x="1097" y="1511"/>
                  </a:cubicBezTo>
                  <a:cubicBezTo>
                    <a:pt x="1128" y="1511"/>
                    <a:pt x="1164" y="1502"/>
                    <a:pt x="1189" y="1477"/>
                  </a:cubicBezTo>
                  <a:cubicBezTo>
                    <a:pt x="1137" y="1422"/>
                    <a:pt x="1137" y="1422"/>
                    <a:pt x="1137" y="1422"/>
                  </a:cubicBezTo>
                  <a:cubicBezTo>
                    <a:pt x="1128" y="1432"/>
                    <a:pt x="1115" y="1441"/>
                    <a:pt x="1097" y="1441"/>
                  </a:cubicBezTo>
                  <a:cubicBezTo>
                    <a:pt x="1058" y="1441"/>
                    <a:pt x="1034" y="1415"/>
                    <a:pt x="1034" y="1376"/>
                  </a:cubicBezTo>
                  <a:cubicBezTo>
                    <a:pt x="1034" y="1337"/>
                    <a:pt x="1058" y="1311"/>
                    <a:pt x="1097" y="1311"/>
                  </a:cubicBezTo>
                  <a:close/>
                  <a:moveTo>
                    <a:pt x="1259" y="1120"/>
                  </a:moveTo>
                  <a:cubicBezTo>
                    <a:pt x="1233" y="1120"/>
                    <a:pt x="1213" y="1140"/>
                    <a:pt x="1213" y="1166"/>
                  </a:cubicBezTo>
                  <a:cubicBezTo>
                    <a:pt x="1213" y="1191"/>
                    <a:pt x="1233" y="1212"/>
                    <a:pt x="1259" y="1212"/>
                  </a:cubicBezTo>
                  <a:cubicBezTo>
                    <a:pt x="1284" y="1212"/>
                    <a:pt x="1305" y="1191"/>
                    <a:pt x="1305" y="1166"/>
                  </a:cubicBezTo>
                  <a:cubicBezTo>
                    <a:pt x="1305" y="1140"/>
                    <a:pt x="1284" y="1120"/>
                    <a:pt x="1259" y="1120"/>
                  </a:cubicBezTo>
                  <a:close/>
                  <a:moveTo>
                    <a:pt x="1219" y="1505"/>
                  </a:moveTo>
                  <a:cubicBezTo>
                    <a:pt x="1299" y="1505"/>
                    <a:pt x="1299" y="1505"/>
                    <a:pt x="1299" y="1505"/>
                  </a:cubicBezTo>
                  <a:cubicBezTo>
                    <a:pt x="1299" y="1247"/>
                    <a:pt x="1299" y="1247"/>
                    <a:pt x="1299" y="1247"/>
                  </a:cubicBezTo>
                  <a:cubicBezTo>
                    <a:pt x="1219" y="1247"/>
                    <a:pt x="1219" y="1247"/>
                    <a:pt x="1219" y="1247"/>
                  </a:cubicBezTo>
                  <a:lnTo>
                    <a:pt x="1219" y="1505"/>
                  </a:lnTo>
                  <a:close/>
                  <a:moveTo>
                    <a:pt x="1591" y="1374"/>
                  </a:moveTo>
                  <a:cubicBezTo>
                    <a:pt x="1591" y="1505"/>
                    <a:pt x="1591" y="1505"/>
                    <a:pt x="1591" y="1505"/>
                  </a:cubicBezTo>
                  <a:cubicBezTo>
                    <a:pt x="1518" y="1505"/>
                    <a:pt x="1518" y="1505"/>
                    <a:pt x="1518" y="1505"/>
                  </a:cubicBezTo>
                  <a:cubicBezTo>
                    <a:pt x="1518" y="1473"/>
                    <a:pt x="1518" y="1473"/>
                    <a:pt x="1518" y="1473"/>
                  </a:cubicBezTo>
                  <a:cubicBezTo>
                    <a:pt x="1517" y="1473"/>
                    <a:pt x="1517" y="1473"/>
                    <a:pt x="1517" y="1473"/>
                  </a:cubicBezTo>
                  <a:cubicBezTo>
                    <a:pt x="1499" y="1500"/>
                    <a:pt x="1467" y="1511"/>
                    <a:pt x="1435" y="1511"/>
                  </a:cubicBezTo>
                  <a:cubicBezTo>
                    <a:pt x="1387" y="1511"/>
                    <a:pt x="1343" y="1484"/>
                    <a:pt x="1343" y="1432"/>
                  </a:cubicBezTo>
                  <a:cubicBezTo>
                    <a:pt x="1343" y="1343"/>
                    <a:pt x="1452" y="1341"/>
                    <a:pt x="1518" y="1341"/>
                  </a:cubicBezTo>
                  <a:cubicBezTo>
                    <a:pt x="1518" y="1313"/>
                    <a:pt x="1494" y="1295"/>
                    <a:pt x="1467" y="1295"/>
                  </a:cubicBezTo>
                  <a:cubicBezTo>
                    <a:pt x="1441" y="1295"/>
                    <a:pt x="1419" y="1306"/>
                    <a:pt x="1402" y="1326"/>
                  </a:cubicBezTo>
                  <a:cubicBezTo>
                    <a:pt x="1360" y="1282"/>
                    <a:pt x="1360" y="1282"/>
                    <a:pt x="1360" y="1282"/>
                  </a:cubicBezTo>
                  <a:cubicBezTo>
                    <a:pt x="1389" y="1254"/>
                    <a:pt x="1431" y="1241"/>
                    <a:pt x="1473" y="1241"/>
                  </a:cubicBezTo>
                  <a:cubicBezTo>
                    <a:pt x="1566" y="1241"/>
                    <a:pt x="1591" y="1288"/>
                    <a:pt x="1591" y="1374"/>
                  </a:cubicBezTo>
                  <a:close/>
                  <a:moveTo>
                    <a:pt x="1518" y="1392"/>
                  </a:moveTo>
                  <a:cubicBezTo>
                    <a:pt x="1498" y="1392"/>
                    <a:pt x="1498" y="1392"/>
                    <a:pt x="1498" y="1392"/>
                  </a:cubicBezTo>
                  <a:cubicBezTo>
                    <a:pt x="1474" y="1392"/>
                    <a:pt x="1420" y="1394"/>
                    <a:pt x="1420" y="1429"/>
                  </a:cubicBezTo>
                  <a:cubicBezTo>
                    <a:pt x="1420" y="1448"/>
                    <a:pt x="1440" y="1457"/>
                    <a:pt x="1457" y="1457"/>
                  </a:cubicBezTo>
                  <a:cubicBezTo>
                    <a:pt x="1489" y="1457"/>
                    <a:pt x="1518" y="1441"/>
                    <a:pt x="1518" y="1409"/>
                  </a:cubicBezTo>
                  <a:lnTo>
                    <a:pt x="1518" y="1392"/>
                  </a:lnTo>
                  <a:close/>
                  <a:moveTo>
                    <a:pt x="1642" y="1505"/>
                  </a:moveTo>
                  <a:cubicBezTo>
                    <a:pt x="1722" y="1505"/>
                    <a:pt x="1722" y="1505"/>
                    <a:pt x="1722" y="1505"/>
                  </a:cubicBezTo>
                  <a:cubicBezTo>
                    <a:pt x="1722" y="1104"/>
                    <a:pt x="1722" y="1104"/>
                    <a:pt x="1722" y="1104"/>
                  </a:cubicBezTo>
                  <a:cubicBezTo>
                    <a:pt x="1642" y="1104"/>
                    <a:pt x="1642" y="1104"/>
                    <a:pt x="1642" y="1104"/>
                  </a:cubicBezTo>
                  <a:lnTo>
                    <a:pt x="1642" y="1505"/>
                  </a:lnTo>
                  <a:close/>
                  <a:moveTo>
                    <a:pt x="1820" y="1120"/>
                  </a:moveTo>
                  <a:cubicBezTo>
                    <a:pt x="1794" y="1120"/>
                    <a:pt x="1774" y="1140"/>
                    <a:pt x="1774" y="1166"/>
                  </a:cubicBezTo>
                  <a:cubicBezTo>
                    <a:pt x="1774" y="1191"/>
                    <a:pt x="1794" y="1212"/>
                    <a:pt x="1820" y="1212"/>
                  </a:cubicBezTo>
                  <a:cubicBezTo>
                    <a:pt x="1845" y="1212"/>
                    <a:pt x="1866" y="1191"/>
                    <a:pt x="1866" y="1166"/>
                  </a:cubicBezTo>
                  <a:cubicBezTo>
                    <a:pt x="1866" y="1140"/>
                    <a:pt x="1845" y="1120"/>
                    <a:pt x="1820" y="1120"/>
                  </a:cubicBezTo>
                  <a:close/>
                  <a:moveTo>
                    <a:pt x="1780" y="1505"/>
                  </a:moveTo>
                  <a:cubicBezTo>
                    <a:pt x="1860" y="1505"/>
                    <a:pt x="1860" y="1505"/>
                    <a:pt x="1860" y="1505"/>
                  </a:cubicBezTo>
                  <a:cubicBezTo>
                    <a:pt x="1860" y="1247"/>
                    <a:pt x="1860" y="1247"/>
                    <a:pt x="1860" y="1247"/>
                  </a:cubicBezTo>
                  <a:cubicBezTo>
                    <a:pt x="1780" y="1247"/>
                    <a:pt x="1780" y="1247"/>
                    <a:pt x="1780" y="1247"/>
                  </a:cubicBezTo>
                  <a:lnTo>
                    <a:pt x="1780" y="1505"/>
                  </a:lnTo>
                  <a:close/>
                  <a:moveTo>
                    <a:pt x="1988" y="1322"/>
                  </a:moveTo>
                  <a:cubicBezTo>
                    <a:pt x="1988" y="1307"/>
                    <a:pt x="2004" y="1301"/>
                    <a:pt x="2017" y="1301"/>
                  </a:cubicBezTo>
                  <a:cubicBezTo>
                    <a:pt x="2036" y="1301"/>
                    <a:pt x="2051" y="1309"/>
                    <a:pt x="2063" y="1323"/>
                  </a:cubicBezTo>
                  <a:cubicBezTo>
                    <a:pt x="2112" y="1275"/>
                    <a:pt x="2112" y="1275"/>
                    <a:pt x="2112" y="1275"/>
                  </a:cubicBezTo>
                  <a:cubicBezTo>
                    <a:pt x="2088" y="1249"/>
                    <a:pt x="2050" y="1241"/>
                    <a:pt x="2016" y="1241"/>
                  </a:cubicBezTo>
                  <a:cubicBezTo>
                    <a:pt x="1962" y="1241"/>
                    <a:pt x="1908" y="1267"/>
                    <a:pt x="1908" y="1328"/>
                  </a:cubicBezTo>
                  <a:cubicBezTo>
                    <a:pt x="1908" y="1426"/>
                    <a:pt x="2042" y="1391"/>
                    <a:pt x="2042" y="1432"/>
                  </a:cubicBezTo>
                  <a:cubicBezTo>
                    <a:pt x="2042" y="1446"/>
                    <a:pt x="2024" y="1451"/>
                    <a:pt x="2006" y="1451"/>
                  </a:cubicBezTo>
                  <a:cubicBezTo>
                    <a:pt x="1982" y="1451"/>
                    <a:pt x="1965" y="1441"/>
                    <a:pt x="1950" y="1423"/>
                  </a:cubicBezTo>
                  <a:cubicBezTo>
                    <a:pt x="1902" y="1476"/>
                    <a:pt x="1902" y="1476"/>
                    <a:pt x="1902" y="1476"/>
                  </a:cubicBezTo>
                  <a:cubicBezTo>
                    <a:pt x="1927" y="1502"/>
                    <a:pt x="1967" y="1511"/>
                    <a:pt x="2003" y="1511"/>
                  </a:cubicBezTo>
                  <a:cubicBezTo>
                    <a:pt x="2058" y="1511"/>
                    <a:pt x="2122" y="1492"/>
                    <a:pt x="2122" y="1426"/>
                  </a:cubicBezTo>
                  <a:cubicBezTo>
                    <a:pt x="2122" y="1328"/>
                    <a:pt x="1988" y="1361"/>
                    <a:pt x="1988" y="1322"/>
                  </a:cubicBezTo>
                  <a:close/>
                  <a:moveTo>
                    <a:pt x="2269" y="1171"/>
                  </a:moveTo>
                  <a:cubicBezTo>
                    <a:pt x="2189" y="1171"/>
                    <a:pt x="2189" y="1171"/>
                    <a:pt x="2189" y="1171"/>
                  </a:cubicBezTo>
                  <a:cubicBezTo>
                    <a:pt x="2189" y="1247"/>
                    <a:pt x="2189" y="1247"/>
                    <a:pt x="2189" y="1247"/>
                  </a:cubicBezTo>
                  <a:cubicBezTo>
                    <a:pt x="2138" y="1247"/>
                    <a:pt x="2138" y="1247"/>
                    <a:pt x="2138" y="1247"/>
                  </a:cubicBezTo>
                  <a:cubicBezTo>
                    <a:pt x="2138" y="1311"/>
                    <a:pt x="2138" y="1311"/>
                    <a:pt x="2138" y="1311"/>
                  </a:cubicBezTo>
                  <a:cubicBezTo>
                    <a:pt x="2189" y="1311"/>
                    <a:pt x="2189" y="1311"/>
                    <a:pt x="2189" y="1311"/>
                  </a:cubicBezTo>
                  <a:cubicBezTo>
                    <a:pt x="2189" y="1433"/>
                    <a:pt x="2189" y="1433"/>
                    <a:pt x="2189" y="1433"/>
                  </a:cubicBezTo>
                  <a:cubicBezTo>
                    <a:pt x="2189" y="1490"/>
                    <a:pt x="2230" y="1511"/>
                    <a:pt x="2283" y="1511"/>
                  </a:cubicBezTo>
                  <a:cubicBezTo>
                    <a:pt x="2301" y="1511"/>
                    <a:pt x="2321" y="1510"/>
                    <a:pt x="2339" y="1503"/>
                  </a:cubicBezTo>
                  <a:cubicBezTo>
                    <a:pt x="2339" y="1437"/>
                    <a:pt x="2339" y="1437"/>
                    <a:pt x="2339" y="1437"/>
                  </a:cubicBezTo>
                  <a:cubicBezTo>
                    <a:pt x="2332" y="1443"/>
                    <a:pt x="2315" y="1444"/>
                    <a:pt x="2306" y="1444"/>
                  </a:cubicBezTo>
                  <a:cubicBezTo>
                    <a:pt x="2272" y="1444"/>
                    <a:pt x="2269" y="1424"/>
                    <a:pt x="2269" y="1397"/>
                  </a:cubicBezTo>
                  <a:cubicBezTo>
                    <a:pt x="2269" y="1311"/>
                    <a:pt x="2269" y="1311"/>
                    <a:pt x="2269" y="1311"/>
                  </a:cubicBezTo>
                  <a:cubicBezTo>
                    <a:pt x="2339" y="1311"/>
                    <a:pt x="2339" y="1311"/>
                    <a:pt x="2339" y="1311"/>
                  </a:cubicBezTo>
                  <a:cubicBezTo>
                    <a:pt x="2339" y="1247"/>
                    <a:pt x="2339" y="1247"/>
                    <a:pt x="2339" y="1247"/>
                  </a:cubicBezTo>
                  <a:cubicBezTo>
                    <a:pt x="2269" y="1247"/>
                    <a:pt x="2269" y="1247"/>
                    <a:pt x="2269" y="1247"/>
                  </a:cubicBezTo>
                  <a:lnTo>
                    <a:pt x="2269" y="1171"/>
                  </a:lnTo>
                  <a:close/>
                  <a:moveTo>
                    <a:pt x="2635" y="1376"/>
                  </a:moveTo>
                  <a:cubicBezTo>
                    <a:pt x="2635" y="1401"/>
                    <a:pt x="2635" y="1401"/>
                    <a:pt x="2635" y="1401"/>
                  </a:cubicBezTo>
                  <a:cubicBezTo>
                    <a:pt x="2451" y="1401"/>
                    <a:pt x="2451" y="1401"/>
                    <a:pt x="2451" y="1401"/>
                  </a:cubicBezTo>
                  <a:cubicBezTo>
                    <a:pt x="2457" y="1431"/>
                    <a:pt x="2480" y="1451"/>
                    <a:pt x="2511" y="1451"/>
                  </a:cubicBezTo>
                  <a:cubicBezTo>
                    <a:pt x="2537" y="1451"/>
                    <a:pt x="2554" y="1438"/>
                    <a:pt x="2567" y="1420"/>
                  </a:cubicBezTo>
                  <a:cubicBezTo>
                    <a:pt x="2623" y="1460"/>
                    <a:pt x="2623" y="1460"/>
                    <a:pt x="2623" y="1460"/>
                  </a:cubicBezTo>
                  <a:cubicBezTo>
                    <a:pt x="2598" y="1493"/>
                    <a:pt x="2556" y="1511"/>
                    <a:pt x="2514" y="1511"/>
                  </a:cubicBezTo>
                  <a:cubicBezTo>
                    <a:pt x="2435" y="1511"/>
                    <a:pt x="2371" y="1458"/>
                    <a:pt x="2371" y="1376"/>
                  </a:cubicBezTo>
                  <a:cubicBezTo>
                    <a:pt x="2371" y="1294"/>
                    <a:pt x="2435" y="1241"/>
                    <a:pt x="2514" y="1241"/>
                  </a:cubicBezTo>
                  <a:cubicBezTo>
                    <a:pt x="2589" y="1241"/>
                    <a:pt x="2635" y="1294"/>
                    <a:pt x="2635" y="1376"/>
                  </a:cubicBezTo>
                  <a:close/>
                  <a:moveTo>
                    <a:pt x="2556" y="1347"/>
                  </a:moveTo>
                  <a:cubicBezTo>
                    <a:pt x="2556" y="1320"/>
                    <a:pt x="2536" y="1298"/>
                    <a:pt x="2507" y="1298"/>
                  </a:cubicBezTo>
                  <a:cubicBezTo>
                    <a:pt x="2472" y="1298"/>
                    <a:pt x="2453" y="1322"/>
                    <a:pt x="2451" y="1347"/>
                  </a:cubicBezTo>
                  <a:lnTo>
                    <a:pt x="2556" y="1347"/>
                  </a:lnTo>
                  <a:close/>
                  <a:moveTo>
                    <a:pt x="2837" y="1241"/>
                  </a:moveTo>
                  <a:cubicBezTo>
                    <a:pt x="2798" y="1241"/>
                    <a:pt x="2772" y="1262"/>
                    <a:pt x="2761" y="1282"/>
                  </a:cubicBezTo>
                  <a:cubicBezTo>
                    <a:pt x="2760" y="1282"/>
                    <a:pt x="2760" y="1282"/>
                    <a:pt x="2760" y="1282"/>
                  </a:cubicBezTo>
                  <a:cubicBezTo>
                    <a:pt x="2760" y="1247"/>
                    <a:pt x="2760" y="1247"/>
                    <a:pt x="2760" y="1247"/>
                  </a:cubicBezTo>
                  <a:cubicBezTo>
                    <a:pt x="2684" y="1247"/>
                    <a:pt x="2684" y="1247"/>
                    <a:pt x="2684" y="1247"/>
                  </a:cubicBezTo>
                  <a:cubicBezTo>
                    <a:pt x="2684" y="1505"/>
                    <a:pt x="2684" y="1505"/>
                    <a:pt x="2684" y="1505"/>
                  </a:cubicBezTo>
                  <a:cubicBezTo>
                    <a:pt x="2763" y="1505"/>
                    <a:pt x="2763" y="1505"/>
                    <a:pt x="2763" y="1505"/>
                  </a:cubicBezTo>
                  <a:cubicBezTo>
                    <a:pt x="2763" y="1377"/>
                    <a:pt x="2763" y="1377"/>
                    <a:pt x="2763" y="1377"/>
                  </a:cubicBezTo>
                  <a:cubicBezTo>
                    <a:pt x="2763" y="1343"/>
                    <a:pt x="2770" y="1311"/>
                    <a:pt x="2811" y="1311"/>
                  </a:cubicBezTo>
                  <a:cubicBezTo>
                    <a:pt x="2852" y="1311"/>
                    <a:pt x="2852" y="1349"/>
                    <a:pt x="2852" y="1379"/>
                  </a:cubicBezTo>
                  <a:cubicBezTo>
                    <a:pt x="2852" y="1505"/>
                    <a:pt x="2852" y="1505"/>
                    <a:pt x="2852" y="1505"/>
                  </a:cubicBezTo>
                  <a:cubicBezTo>
                    <a:pt x="2932" y="1505"/>
                    <a:pt x="2932" y="1505"/>
                    <a:pt x="2932" y="1505"/>
                  </a:cubicBezTo>
                  <a:cubicBezTo>
                    <a:pt x="2932" y="1363"/>
                    <a:pt x="2932" y="1363"/>
                    <a:pt x="2932" y="1363"/>
                  </a:cubicBezTo>
                  <a:cubicBezTo>
                    <a:pt x="2932" y="1294"/>
                    <a:pt x="2917" y="1241"/>
                    <a:pt x="2837" y="12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 name="Tijdelijke aanduiding voor titel 1"/>
          <p:cNvSpPr>
            <a:spLocks noGrp="1" noSelect="1"/>
          </p:cNvSpPr>
          <p:nvPr>
            <p:ph type="title"/>
          </p:nvPr>
        </p:nvSpPr>
        <p:spPr bwMode="gray">
          <a:xfrm>
            <a:off x="2672907" y="368804"/>
            <a:ext cx="8676000" cy="1296000"/>
          </a:xfrm>
          <a:prstGeom prst="rect">
            <a:avLst/>
          </a:prstGeom>
        </p:spPr>
        <p:txBody>
          <a:bodyPr vert="horz" lIns="0" tIns="0" rIns="0" bIns="0" rtlCol="0" anchor="ctr">
            <a:noAutofit/>
          </a:bodyPr>
          <a:lstStyle/>
          <a:p>
            <a:r>
              <a:rPr lang="en-GB" noProof="1"/>
              <a:t>Klik om de stijl te bewerken</a:t>
            </a:r>
          </a:p>
        </p:txBody>
      </p:sp>
      <p:sp>
        <p:nvSpPr>
          <p:cNvPr id="3" name="Text Placeholder 2 (JU-Free)"/>
          <p:cNvSpPr>
            <a:spLocks noGrp="1"/>
          </p:cNvSpPr>
          <p:nvPr>
            <p:ph type="body" idx="1"/>
          </p:nvPr>
        </p:nvSpPr>
        <p:spPr bwMode="gray">
          <a:xfrm>
            <a:off x="937313" y="1837609"/>
            <a:ext cx="10440000" cy="4320000"/>
          </a:xfrm>
          <a:prstGeom prst="rect">
            <a:avLst/>
          </a:prstGeom>
        </p:spPr>
        <p:txBody>
          <a:bodyPr vert="horz" lIns="0" tIns="0" rIns="0" bIns="0" rtlCol="0">
            <a:noAutofit/>
          </a:bodyPr>
          <a:lstStyle/>
          <a:p>
            <a:pPr lvl="0"/>
            <a:r>
              <a:rPr lang="en-GB" noProof="1"/>
              <a:t>JU-LEVEL1=Opsomming 1e niveau</a:t>
            </a:r>
          </a:p>
          <a:p>
            <a:pPr lvl="1"/>
            <a:r>
              <a:rPr lang="en-GB" noProof="1"/>
              <a:t>JU-LEVEL2=Opsomming 2e niveau</a:t>
            </a:r>
          </a:p>
          <a:p>
            <a:pPr lvl="2"/>
            <a:r>
              <a:rPr lang="en-GB" noProof="1"/>
              <a:t>JU-LEVEL3=Opsomming 3e niveau</a:t>
            </a:r>
          </a:p>
          <a:p>
            <a:pPr lvl="3"/>
            <a:r>
              <a:rPr lang="en-GB" noProof="1"/>
              <a:t>JU-LEVEL4=Kop</a:t>
            </a:r>
          </a:p>
          <a:p>
            <a:pPr lvl="4"/>
            <a:r>
              <a:rPr lang="en-GB" noProof="1"/>
              <a:t>JU-LEVEL5=Basistekst</a:t>
            </a:r>
          </a:p>
          <a:p>
            <a:pPr lvl="5"/>
            <a:r>
              <a:rPr lang="en-GB" noProof="1"/>
              <a:t>JU-LEVEL6=Zwevend 1e niveau</a:t>
            </a:r>
          </a:p>
          <a:p>
            <a:pPr lvl="6"/>
            <a:r>
              <a:rPr lang="en-GB" noProof="1"/>
              <a:t>JU-LEVEL7=Zwevend 2e niveau</a:t>
            </a:r>
          </a:p>
          <a:p>
            <a:pPr lvl="7"/>
            <a:r>
              <a:rPr lang="en-GB" noProof="1"/>
              <a:t>JU-LEVEL8=Zwevend 3e niveau</a:t>
            </a:r>
          </a:p>
        </p:txBody>
      </p:sp>
      <p:sp>
        <p:nvSpPr>
          <p:cNvPr id="4" name="Tijdelijke aanduiding voor datum 3"/>
          <p:cNvSpPr>
            <a:spLocks noGrp="1" noSelect="1"/>
          </p:cNvSpPr>
          <p:nvPr>
            <p:ph type="dt" sz="half" idx="2"/>
          </p:nvPr>
        </p:nvSpPr>
        <p:spPr bwMode="gray">
          <a:xfrm>
            <a:off x="9900000" y="6372000"/>
            <a:ext cx="1260550"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en-GB" noProof="1" smtClean="0"/>
              <a:t>19 January 2024</a:t>
            </a:fld>
            <a:endParaRPr lang="en-GB" noProof="1"/>
          </a:p>
        </p:txBody>
      </p:sp>
      <p:sp>
        <p:nvSpPr>
          <p:cNvPr id="5" name="Tijdelijke aanduiding voor voettekst 4"/>
          <p:cNvSpPr>
            <a:spLocks noGrp="1" noSelect="1"/>
          </p:cNvSpPr>
          <p:nvPr>
            <p:ph type="ftr" sz="quarter" idx="3"/>
          </p:nvPr>
        </p:nvSpPr>
        <p:spPr bwMode="gray">
          <a:xfrm>
            <a:off x="2749215" y="6372000"/>
            <a:ext cx="691276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en-GB" noProof="1"/>
              <a:t>[Voettekst]</a:t>
            </a:r>
          </a:p>
        </p:txBody>
      </p:sp>
      <p:sp>
        <p:nvSpPr>
          <p:cNvPr id="6" name="Tijdelijke aanduiding voor dianummer 5"/>
          <p:cNvSpPr>
            <a:spLocks noGrp="1" noSelect="1"/>
          </p:cNvSpPr>
          <p:nvPr>
            <p:ph type="sldNum" sz="quarter" idx="4"/>
          </p:nvPr>
        </p:nvSpPr>
        <p:spPr bwMode="gray">
          <a:xfrm>
            <a:off x="11210132" y="6372000"/>
            <a:ext cx="389689"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en-GB" noProof="1"/>
              <a:t>| </a:t>
            </a:r>
            <a:fld id="{1336C48C-F87C-4E4B-81EF-5027B17D1F61}" type="slidenum">
              <a:rPr lang="en-GB" noProof="1" smtClean="0"/>
              <a:pPr/>
              <a:t>‹nr.›</a:t>
            </a:fld>
            <a:endParaRPr lang="en-GB" noProof="1"/>
          </a:p>
        </p:txBody>
      </p:sp>
    </p:spTree>
  </p:cSld>
  <p:clrMap bg1="lt1" tx1="dk1" bg2="lt2" tx2="dk2" accent1="accent1" accent2="accent2" accent3="accent3" accent4="accent4" accent5="accent5" accent6="accent6" hlink="hlink" folHlink="folHlink"/>
  <p:sldLayoutIdLst>
    <p:sldLayoutId id="2147483715" r:id="rId1"/>
    <p:sldLayoutId id="2147483731" r:id="rId2"/>
    <p:sldLayoutId id="2147483732" r:id="rId3"/>
    <p:sldLayoutId id="2147483733" r:id="rId4"/>
    <p:sldLayoutId id="2147483734" r:id="rId5"/>
    <p:sldLayoutId id="2147483736" r:id="rId6"/>
    <p:sldLayoutId id="2147483737" r:id="rId7"/>
    <p:sldLayoutId id="2147483738" r:id="rId8"/>
    <p:sldLayoutId id="2147483710" r:id="rId9"/>
    <p:sldLayoutId id="2147483739" r:id="rId10"/>
    <p:sldLayoutId id="2147483719" r:id="rId11"/>
    <p:sldLayoutId id="2147483711" r:id="rId12"/>
    <p:sldLayoutId id="2147483720" r:id="rId13"/>
    <p:sldLayoutId id="2147483713" r:id="rId14"/>
    <p:sldLayoutId id="2147483721" r:id="rId15"/>
    <p:sldLayoutId id="2147483714" r:id="rId16"/>
    <p:sldLayoutId id="2147483728" r:id="rId17"/>
    <p:sldLayoutId id="2147483730" r:id="rId18"/>
    <p:sldLayoutId id="2147483729" r:id="rId19"/>
    <p:sldLayoutId id="2147483718" r:id="rId20"/>
  </p:sldLayoutIdLst>
  <p:hf sldNum="0" hdr="0" ftr="0" dt="0"/>
  <p:txStyles>
    <p:titleStyle>
      <a:lvl1pPr algn="l" defTabSz="1088937" rtl="0" eaLnBrk="1" latinLnBrk="0" hangingPunct="1">
        <a:spcBef>
          <a:spcPct val="0"/>
        </a:spcBef>
        <a:buNone/>
        <a:defRPr sz="3802" b="1" kern="1200">
          <a:solidFill>
            <a:schemeClr val="accent1"/>
          </a:solidFill>
          <a:latin typeface="+mj-lt"/>
          <a:ea typeface="+mj-ea"/>
          <a:cs typeface="+mj-cs"/>
        </a:defRPr>
      </a:lvl1pPr>
    </p:titleStyle>
    <p:bodyStyle>
      <a:lvl1pPr marL="252000" indent="-252000" algn="l" defTabSz="1088937" rtl="0" eaLnBrk="1" latinLnBrk="0" hangingPunct="1">
        <a:spcBef>
          <a:spcPts val="1000"/>
        </a:spcBef>
        <a:buClr>
          <a:schemeClr val="accent2"/>
        </a:buClr>
        <a:buFont typeface="Arial" pitchFamily="34" charset="0"/>
        <a:buChar char="•"/>
        <a:defRPr sz="2400" b="0" kern="1200" baseline="0">
          <a:solidFill>
            <a:schemeClr val="accent1"/>
          </a:solidFill>
          <a:latin typeface="+mn-lt"/>
          <a:ea typeface="+mn-ea"/>
          <a:cs typeface="+mn-cs"/>
        </a:defRPr>
      </a:lvl1pPr>
      <a:lvl2pPr marL="504000" indent="-252000" algn="l" defTabSz="1088937" rtl="0" eaLnBrk="1" latinLnBrk="0" hangingPunct="1">
        <a:spcBef>
          <a:spcPts val="500"/>
        </a:spcBef>
        <a:buClr>
          <a:schemeClr val="accent3"/>
        </a:buClr>
        <a:buFont typeface="Arial" pitchFamily="34" charset="0"/>
        <a:buChar char="•"/>
        <a:defRPr sz="2400" kern="1200">
          <a:solidFill>
            <a:schemeClr val="accent1"/>
          </a:solidFill>
          <a:latin typeface="+mn-lt"/>
          <a:ea typeface="+mn-ea"/>
          <a:cs typeface="+mn-cs"/>
        </a:defRPr>
      </a:lvl2pPr>
      <a:lvl3pPr marL="756000" indent="-252000" algn="l" defTabSz="1088937" rtl="0" eaLnBrk="1" latinLnBrk="0" hangingPunct="1">
        <a:spcBef>
          <a:spcPts val="0"/>
        </a:spcBef>
        <a:buClr>
          <a:schemeClr val="accent4"/>
        </a:buClr>
        <a:buFont typeface="Arial" pitchFamily="34" charset="0"/>
        <a:buChar char="•"/>
        <a:defRPr sz="2400" b="0" kern="1200">
          <a:solidFill>
            <a:schemeClr val="accent1"/>
          </a:solidFill>
          <a:latin typeface="+mn-lt"/>
          <a:ea typeface="+mn-ea"/>
          <a:cs typeface="+mn-cs"/>
        </a:defRPr>
      </a:lvl3pPr>
      <a:lvl4pPr marL="0" indent="0" algn="l" defTabSz="1088937" rtl="0" eaLnBrk="1" latinLnBrk="0" hangingPunct="1">
        <a:spcBef>
          <a:spcPts val="2400"/>
        </a:spcBef>
        <a:buFont typeface="Arial" pitchFamily="34" charset="0"/>
        <a:buNone/>
        <a:defRPr sz="2400" b="1" kern="1200">
          <a:solidFill>
            <a:schemeClr val="accent1"/>
          </a:solidFill>
          <a:latin typeface="+mn-lt"/>
          <a:ea typeface="+mn-ea"/>
          <a:cs typeface="+mn-cs"/>
        </a:defRPr>
      </a:lvl4pPr>
      <a:lvl5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5pPr>
      <a:lvl6pPr marL="252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6pPr>
      <a:lvl7pPr marL="504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7pPr>
      <a:lvl8pPr marL="756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8pPr>
      <a:lvl9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9pPr>
    </p:bodyStyle>
    <p:otherStyle>
      <a:defPPr>
        <a:defRPr lang="nl-NL"/>
      </a:defPPr>
      <a:lvl1pPr marL="0" algn="l" defTabSz="1088937" rtl="0" eaLnBrk="1" latinLnBrk="0" hangingPunct="1">
        <a:defRPr sz="2101" kern="1200">
          <a:solidFill>
            <a:schemeClr val="tx1"/>
          </a:solidFill>
          <a:latin typeface="+mn-lt"/>
          <a:ea typeface="+mn-ea"/>
          <a:cs typeface="+mn-cs"/>
        </a:defRPr>
      </a:lvl1pPr>
      <a:lvl2pPr marL="544469" algn="l" defTabSz="1088937" rtl="0" eaLnBrk="1" latinLnBrk="0" hangingPunct="1">
        <a:defRPr sz="2101" kern="1200">
          <a:solidFill>
            <a:schemeClr val="tx1"/>
          </a:solidFill>
          <a:latin typeface="+mn-lt"/>
          <a:ea typeface="+mn-ea"/>
          <a:cs typeface="+mn-cs"/>
        </a:defRPr>
      </a:lvl2pPr>
      <a:lvl3pPr marL="1088937" algn="l" defTabSz="1088937" rtl="0" eaLnBrk="1" latinLnBrk="0" hangingPunct="1">
        <a:defRPr sz="2101" kern="1200">
          <a:solidFill>
            <a:schemeClr val="tx1"/>
          </a:solidFill>
          <a:latin typeface="+mn-lt"/>
          <a:ea typeface="+mn-ea"/>
          <a:cs typeface="+mn-cs"/>
        </a:defRPr>
      </a:lvl3pPr>
      <a:lvl4pPr marL="1633406" algn="l" defTabSz="1088937" rtl="0" eaLnBrk="1" latinLnBrk="0" hangingPunct="1">
        <a:defRPr sz="2101" kern="1200">
          <a:solidFill>
            <a:schemeClr val="tx1"/>
          </a:solidFill>
          <a:latin typeface="+mn-lt"/>
          <a:ea typeface="+mn-ea"/>
          <a:cs typeface="+mn-cs"/>
        </a:defRPr>
      </a:lvl4pPr>
      <a:lvl5pPr marL="2177875" algn="l" defTabSz="1088937" rtl="0" eaLnBrk="1" latinLnBrk="0" hangingPunct="1">
        <a:defRPr sz="2101" kern="1200">
          <a:solidFill>
            <a:schemeClr val="tx1"/>
          </a:solidFill>
          <a:latin typeface="+mn-lt"/>
          <a:ea typeface="+mn-ea"/>
          <a:cs typeface="+mn-cs"/>
        </a:defRPr>
      </a:lvl5pPr>
      <a:lvl6pPr marL="2722343" algn="l" defTabSz="1088937" rtl="0" eaLnBrk="1" latinLnBrk="0" hangingPunct="1">
        <a:defRPr sz="2101" kern="1200">
          <a:solidFill>
            <a:schemeClr val="tx1"/>
          </a:solidFill>
          <a:latin typeface="+mn-lt"/>
          <a:ea typeface="+mn-ea"/>
          <a:cs typeface="+mn-cs"/>
        </a:defRPr>
      </a:lvl6pPr>
      <a:lvl7pPr marL="3266811" algn="l" defTabSz="1088937" rtl="0" eaLnBrk="1" latinLnBrk="0" hangingPunct="1">
        <a:defRPr sz="2101" kern="1200">
          <a:solidFill>
            <a:schemeClr val="tx1"/>
          </a:solidFill>
          <a:latin typeface="+mn-lt"/>
          <a:ea typeface="+mn-ea"/>
          <a:cs typeface="+mn-cs"/>
        </a:defRPr>
      </a:lvl7pPr>
      <a:lvl8pPr marL="3811280" algn="l" defTabSz="1088937" rtl="0" eaLnBrk="1" latinLnBrk="0" hangingPunct="1">
        <a:defRPr sz="2101" kern="1200">
          <a:solidFill>
            <a:schemeClr val="tx1"/>
          </a:solidFill>
          <a:latin typeface="+mn-lt"/>
          <a:ea typeface="+mn-ea"/>
          <a:cs typeface="+mn-cs"/>
        </a:defRPr>
      </a:lvl8pPr>
      <a:lvl9pPr marL="4355749" algn="l" defTabSz="1088937" rtl="0" eaLnBrk="1" latinLnBrk="0" hangingPunct="1">
        <a:defRPr sz="21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diagramLayout" Target="../diagrams/layout3.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11" Type="http://schemas.openxmlformats.org/officeDocument/2006/relationships/image" Target="../media/image15.png"/><Relationship Id="rId5" Type="http://schemas.openxmlformats.org/officeDocument/2006/relationships/diagramColors" Target="../diagrams/colors3.xml"/><Relationship Id="rId15" Type="http://schemas.openxmlformats.org/officeDocument/2006/relationships/image" Target="../media/image9.jpeg"/><Relationship Id="rId10" Type="http://schemas.openxmlformats.org/officeDocument/2006/relationships/image" Target="../media/image14.svg"/><Relationship Id="rId4" Type="http://schemas.openxmlformats.org/officeDocument/2006/relationships/diagramQuickStyle" Target="../diagrams/quickStyle3.xml"/><Relationship Id="rId9" Type="http://schemas.openxmlformats.org/officeDocument/2006/relationships/image" Target="../media/image13.png"/><Relationship Id="rId1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1.png"/><Relationship Id="rId7" Type="http://schemas.openxmlformats.org/officeDocument/2006/relationships/diagramLayout" Target="../diagrams/layout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Data" Target="../diagrams/data4.xml"/><Relationship Id="rId5" Type="http://schemas.openxmlformats.org/officeDocument/2006/relationships/image" Target="../media/image9.jpeg"/><Relationship Id="rId10" Type="http://schemas.microsoft.com/office/2007/relationships/diagramDrawing" Target="../diagrams/drawing4.xml"/><Relationship Id="rId4" Type="http://schemas.openxmlformats.org/officeDocument/2006/relationships/image" Target="../media/image12.svg"/><Relationship Id="rId9" Type="http://schemas.openxmlformats.org/officeDocument/2006/relationships/diagramColors" Target="../diagrams/colors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1.png"/><Relationship Id="rId7" Type="http://schemas.openxmlformats.org/officeDocument/2006/relationships/diagramLayout" Target="../diagrams/layout5.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Data" Target="../diagrams/data5.xml"/><Relationship Id="rId5" Type="http://schemas.openxmlformats.org/officeDocument/2006/relationships/image" Target="../media/image9.jpeg"/><Relationship Id="rId10" Type="http://schemas.microsoft.com/office/2007/relationships/diagramDrawing" Target="../diagrams/drawing5.xml"/><Relationship Id="rId4" Type="http://schemas.openxmlformats.org/officeDocument/2006/relationships/image" Target="../media/image12.svg"/><Relationship Id="rId9" Type="http://schemas.openxmlformats.org/officeDocument/2006/relationships/diagramColors" Target="../diagrams/colors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0.png"/><Relationship Id="rId5" Type="http://schemas.openxmlformats.org/officeDocument/2006/relationships/slide" Target="slide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2.svg"/><Relationship Id="rId7" Type="http://schemas.openxmlformats.org/officeDocument/2006/relationships/diagramQuickStyle" Target="../diagrams/quickStyle6.xml"/><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9.jpeg"/><Relationship Id="rId9" Type="http://schemas.microsoft.com/office/2007/relationships/diagramDrawing" Target="../diagrams/drawing6.xml"/></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2.svg"/><Relationship Id="rId7" Type="http://schemas.openxmlformats.org/officeDocument/2006/relationships/diagramQuickStyle" Target="../diagrams/quickStyle7.xml"/><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9.jpeg"/><Relationship Id="rId9" Type="http://schemas.microsoft.com/office/2007/relationships/diagramDrawing" Target="../diagrams/drawing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2.sv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12.sv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9.xml"/><Relationship Id="rId7" Type="http://schemas.openxmlformats.org/officeDocument/2006/relationships/image" Target="../media/image9.jpeg"/><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image" Target="../media/image14.svg"/><Relationship Id="rId5" Type="http://schemas.openxmlformats.org/officeDocument/2006/relationships/diagramQuickStyle" Target="../diagrams/quickStyle1.xml"/><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sv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51.jpeg"/><Relationship Id="rId4" Type="http://schemas.openxmlformats.org/officeDocument/2006/relationships/image" Target="../media/image12.svg"/></Relationships>
</file>

<file path=ppt/slides/_rels/slide3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diagramLayout" Target="../diagrams/layout10.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11" Type="http://schemas.openxmlformats.org/officeDocument/2006/relationships/image" Target="../media/image15.png"/><Relationship Id="rId5" Type="http://schemas.openxmlformats.org/officeDocument/2006/relationships/diagramColors" Target="../diagrams/colors10.xml"/><Relationship Id="rId15" Type="http://schemas.openxmlformats.org/officeDocument/2006/relationships/image" Target="../media/image9.jpeg"/><Relationship Id="rId10" Type="http://schemas.openxmlformats.org/officeDocument/2006/relationships/image" Target="../media/image14.svg"/><Relationship Id="rId4" Type="http://schemas.openxmlformats.org/officeDocument/2006/relationships/diagramQuickStyle" Target="../diagrams/quickStyle10.xml"/><Relationship Id="rId9" Type="http://schemas.openxmlformats.org/officeDocument/2006/relationships/image" Target="../media/image13.png"/><Relationship Id="rId14" Type="http://schemas.openxmlformats.org/officeDocument/2006/relationships/image" Target="../media/image18.svg"/></Relationships>
</file>

<file path=ppt/slides/_rels/slide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14.sv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52.png"/><Relationship Id="rId5" Type="http://schemas.openxmlformats.org/officeDocument/2006/relationships/image" Target="../media/image9.jpeg"/><Relationship Id="rId4" Type="http://schemas.openxmlformats.org/officeDocument/2006/relationships/image" Target="../media/image14.sv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14.svg"/></Relationships>
</file>

<file path=ppt/slides/_rels/slide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14.sv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54.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image" Target="../media/image14.svg"/><Relationship Id="rId5" Type="http://schemas.openxmlformats.org/officeDocument/2006/relationships/diagramQuickStyle" Target="../diagrams/quickStyle2.xml"/><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svg"/><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zorginzicht.nl/binaries/content/assets/zorginzicht/kwaliteitsinstrumenten/Kwaliteitsstandaard+Overdracht+van+medicatiegegevens+in+de+keten.pdf" TargetMode="Externa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14.svg"/></Relationships>
</file>

<file path=ppt/slides/_rels/slide4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55.png"/><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56.png"/><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57.png"/><Relationship Id="rId4" Type="http://schemas.openxmlformats.org/officeDocument/2006/relationships/image" Target="../media/image9.jpe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14.sv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14.svg"/></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58.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5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diagramLayout" Target="../diagrams/layout1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11" Type="http://schemas.openxmlformats.org/officeDocument/2006/relationships/image" Target="../media/image15.png"/><Relationship Id="rId5" Type="http://schemas.openxmlformats.org/officeDocument/2006/relationships/diagramColors" Target="../diagrams/colors11.xml"/><Relationship Id="rId15" Type="http://schemas.openxmlformats.org/officeDocument/2006/relationships/image" Target="../media/image9.jpeg"/><Relationship Id="rId10" Type="http://schemas.openxmlformats.org/officeDocument/2006/relationships/image" Target="../media/image14.svg"/><Relationship Id="rId4" Type="http://schemas.openxmlformats.org/officeDocument/2006/relationships/diagramQuickStyle" Target="../diagrams/quickStyle11.xml"/><Relationship Id="rId9" Type="http://schemas.openxmlformats.org/officeDocument/2006/relationships/image" Target="../media/image13.png"/><Relationship Id="rId14" Type="http://schemas.openxmlformats.org/officeDocument/2006/relationships/image" Target="../media/image18.svg"/></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6.svg"/></Relationships>
</file>

<file path=ppt/slides/_rels/slide5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6.svg"/></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3.xml"/><Relationship Id="rId7" Type="http://schemas.openxmlformats.org/officeDocument/2006/relationships/image" Target="../media/image9.jpeg"/><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16.svg"/></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multimorbidity.nl/" TargetMode="External"/><Relationship Id="rId1" Type="http://schemas.openxmlformats.org/officeDocument/2006/relationships/slideLayout" Target="../slideLayouts/slideLayout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9.jpeg"/></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microsoft.com/office/2018/10/relationships/comments" Target="../comments/modernComment_1B3_DC00C8ED.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17.png"/><Relationship Id="rId3" Type="http://schemas.openxmlformats.org/officeDocument/2006/relationships/image" Target="../media/image9.jpe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1.png"/><Relationship Id="rId11" Type="http://schemas.openxmlformats.org/officeDocument/2006/relationships/image" Target="../media/image26.jp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bin"/><Relationship Id="rId3" Type="http://schemas.openxmlformats.org/officeDocument/2006/relationships/image" Target="../media/image17.png"/><Relationship Id="rId21" Type="http://schemas.openxmlformats.org/officeDocument/2006/relationships/image" Target="../media/image43.jp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5" Type="http://schemas.openxmlformats.org/officeDocument/2006/relationships/image" Target="../media/image47.svg"/><Relationship Id="rId2" Type="http://schemas.openxmlformats.org/officeDocument/2006/relationships/notesSlide" Target="../notesSlides/notesSlide6.xml"/><Relationship Id="rId16" Type="http://schemas.openxmlformats.org/officeDocument/2006/relationships/image" Target="../media/image38.png"/><Relationship Id="rId20" Type="http://schemas.openxmlformats.org/officeDocument/2006/relationships/image" Target="../media/image42.svg"/><Relationship Id="rId1" Type="http://schemas.openxmlformats.org/officeDocument/2006/relationships/slideLayout" Target="../slideLayouts/slideLayout9.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5" Type="http://schemas.openxmlformats.org/officeDocument/2006/relationships/image" Target="../media/image9.jpeg"/><Relationship Id="rId15" Type="http://schemas.openxmlformats.org/officeDocument/2006/relationships/image" Target="../media/image37.svg"/><Relationship Id="rId23" Type="http://schemas.openxmlformats.org/officeDocument/2006/relationships/image" Target="../media/image45.svg"/><Relationship Id="rId10" Type="http://schemas.openxmlformats.org/officeDocument/2006/relationships/image" Target="../media/image32.svg"/><Relationship Id="rId19" Type="http://schemas.openxmlformats.org/officeDocument/2006/relationships/image" Target="../media/image41.png"/><Relationship Id="rId4" Type="http://schemas.openxmlformats.org/officeDocument/2006/relationships/image" Target="../media/image18.sv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8.png"/><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F126F79E-9FA8-C9E8-236E-27DA87C4D4F6}"/>
              </a:ext>
            </a:extLst>
          </p:cNvPr>
          <p:cNvSpPr>
            <a:spLocks noGrp="1"/>
          </p:cNvSpPr>
          <p:nvPr>
            <p:ph type="body" sz="quarter" idx="16"/>
          </p:nvPr>
        </p:nvSpPr>
        <p:spPr/>
        <p:txBody>
          <a:bodyPr/>
          <a:lstStyle/>
          <a:p>
            <a:endParaRPr lang="nl-NL"/>
          </a:p>
        </p:txBody>
      </p:sp>
      <p:sp>
        <p:nvSpPr>
          <p:cNvPr id="6" name="Tijdelijke aanduiding voor tekst 5">
            <a:extLst>
              <a:ext uri="{FF2B5EF4-FFF2-40B4-BE49-F238E27FC236}">
                <a16:creationId xmlns:a16="http://schemas.microsoft.com/office/drawing/2014/main" id="{665EC381-DE79-4767-0A8C-64834FB3852B}"/>
              </a:ext>
            </a:extLst>
          </p:cNvPr>
          <p:cNvSpPr>
            <a:spLocks noGrp="1"/>
          </p:cNvSpPr>
          <p:nvPr>
            <p:ph type="body" sz="quarter" idx="15"/>
          </p:nvPr>
        </p:nvSpPr>
        <p:spPr/>
        <p:txBody>
          <a:bodyPr/>
          <a:lstStyle/>
          <a:p>
            <a:endParaRPr lang="nl-NL"/>
          </a:p>
        </p:txBody>
      </p:sp>
      <p:sp>
        <p:nvSpPr>
          <p:cNvPr id="14" name="Title 13"/>
          <p:cNvSpPr>
            <a:spLocks noGrp="1"/>
          </p:cNvSpPr>
          <p:nvPr>
            <p:ph type="ctrTitle"/>
          </p:nvPr>
        </p:nvSpPr>
        <p:spPr/>
        <p:txBody>
          <a:bodyPr>
            <a:noAutofit/>
          </a:bodyPr>
          <a:lstStyle/>
          <a:p>
            <a:r>
              <a:rPr lang="en-GB" sz="3600" dirty="0" err="1"/>
              <a:t>Multidisciplinaire</a:t>
            </a:r>
            <a:r>
              <a:rPr lang="en-GB" sz="3600" dirty="0"/>
              <a:t> </a:t>
            </a:r>
            <a:r>
              <a:rPr lang="en-GB" sz="3600" dirty="0" err="1"/>
              <a:t>beoordeling</a:t>
            </a:r>
            <a:r>
              <a:rPr lang="en-GB" sz="3600" dirty="0"/>
              <a:t> </a:t>
            </a:r>
            <a:r>
              <a:rPr lang="en-GB" sz="3600" dirty="0" err="1"/>
              <a:t>bij</a:t>
            </a:r>
            <a:r>
              <a:rPr lang="en-GB" sz="3600" dirty="0"/>
              <a:t> multimorbiditeit</a:t>
            </a:r>
          </a:p>
        </p:txBody>
      </p:sp>
      <p:sp>
        <p:nvSpPr>
          <p:cNvPr id="5" name="Ondertitel 4">
            <a:extLst>
              <a:ext uri="{FF2B5EF4-FFF2-40B4-BE49-F238E27FC236}">
                <a16:creationId xmlns:a16="http://schemas.microsoft.com/office/drawing/2014/main" id="{BCC485A8-972B-044A-2568-23EBEE4DF20D}"/>
              </a:ext>
            </a:extLst>
          </p:cNvPr>
          <p:cNvSpPr>
            <a:spLocks noGrp="1"/>
          </p:cNvSpPr>
          <p:nvPr>
            <p:ph type="subTitle" idx="1"/>
          </p:nvPr>
        </p:nvSpPr>
        <p:spPr/>
        <p:txBody>
          <a:bodyPr/>
          <a:lstStyle/>
          <a:p>
            <a:r>
              <a:rPr lang="nl-NL" dirty="0"/>
              <a:t>Presentatie ter bevordering van implementatie</a:t>
            </a:r>
          </a:p>
        </p:txBody>
      </p:sp>
      <p:pic>
        <p:nvPicPr>
          <p:cNvPr id="2" name="Afbeelding 3" descr="Afbeelding met voedsel&#10;&#10;Automatisch gegenereerde beschrijving">
            <a:extLst>
              <a:ext uri="{FF2B5EF4-FFF2-40B4-BE49-F238E27FC236}">
                <a16:creationId xmlns:a16="http://schemas.microsoft.com/office/drawing/2014/main" id="{FEF6D448-7D18-1740-50E2-7D9F45154EF5}"/>
              </a:ext>
            </a:extLst>
          </p:cNvPr>
          <p:cNvPicPr>
            <a:picLocks noChangeAspect="1" noChangeArrowheads="1"/>
          </p:cNvPicPr>
          <p:nvPr/>
        </p:nvPicPr>
        <p:blipFill>
          <a:blip r:embed="rId3"/>
          <a:srcRect r="15860" b="50000"/>
          <a:stretch>
            <a:fillRect/>
          </a:stretch>
        </p:blipFill>
        <p:spPr bwMode="auto">
          <a:xfrm>
            <a:off x="3001243" y="476672"/>
            <a:ext cx="1152128" cy="984884"/>
          </a:xfrm>
          <a:prstGeom prst="rect">
            <a:avLst/>
          </a:prstGeom>
          <a:noFill/>
          <a:ln w="9525">
            <a:noFill/>
            <a:miter lim="800000"/>
            <a:headEnd/>
            <a:tailEnd/>
          </a:ln>
        </p:spPr>
      </p:pic>
    </p:spTree>
    <p:extLst>
      <p:ext uri="{BB962C8B-B14F-4D97-AF65-F5344CB8AC3E}">
        <p14:creationId xmlns:p14="http://schemas.microsoft.com/office/powerpoint/2010/main" val="174554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0AEB9E8-A086-1EE4-D12A-098DD97A59C3}"/>
              </a:ext>
            </a:extLst>
          </p:cNvPr>
          <p:cNvSpPr>
            <a:spLocks noGrp="1"/>
          </p:cNvSpPr>
          <p:nvPr>
            <p:ph idx="1"/>
          </p:nvPr>
        </p:nvSpPr>
        <p:spPr/>
        <p:txBody>
          <a:bodyPr/>
          <a:lstStyle/>
          <a:p>
            <a:r>
              <a:rPr lang="nl-NL" dirty="0"/>
              <a:t>Het is </a:t>
            </a:r>
            <a:r>
              <a:rPr lang="nl-NL" b="1" u="sng" dirty="0"/>
              <a:t>geen</a:t>
            </a:r>
            <a:r>
              <a:rPr lang="nl-NL" dirty="0"/>
              <a:t> vast moment met een vaste groep zorgverleners van verschillende specialismen</a:t>
            </a:r>
          </a:p>
          <a:p>
            <a:r>
              <a:rPr lang="nl-NL" dirty="0"/>
              <a:t>Het richt zich </a:t>
            </a:r>
            <a:r>
              <a:rPr lang="nl-NL" b="1" u="sng" dirty="0"/>
              <a:t>niet</a:t>
            </a:r>
            <a:r>
              <a:rPr lang="nl-NL" dirty="0"/>
              <a:t> op een bepaald ziektebeeld</a:t>
            </a:r>
          </a:p>
          <a:p>
            <a:r>
              <a:rPr lang="nl-NL" dirty="0"/>
              <a:t>Het is </a:t>
            </a:r>
            <a:r>
              <a:rPr lang="nl-NL" b="1" u="sng" dirty="0"/>
              <a:t>wel</a:t>
            </a:r>
            <a:r>
              <a:rPr lang="nl-NL" dirty="0"/>
              <a:t> een overleg moment met zorgverleners die op dat moment voor de patiënt relevant zijn, op een moment waarbij het voor de patiënt nodig is</a:t>
            </a:r>
          </a:p>
        </p:txBody>
      </p:sp>
      <p:sp>
        <p:nvSpPr>
          <p:cNvPr id="3" name="Titel 2">
            <a:extLst>
              <a:ext uri="{FF2B5EF4-FFF2-40B4-BE49-F238E27FC236}">
                <a16:creationId xmlns:a16="http://schemas.microsoft.com/office/drawing/2014/main" id="{0D024E16-07D6-8BBB-C48D-C1017AF2168D}"/>
              </a:ext>
            </a:extLst>
          </p:cNvPr>
          <p:cNvSpPr>
            <a:spLocks noGrp="1"/>
          </p:cNvSpPr>
          <p:nvPr>
            <p:ph type="title"/>
          </p:nvPr>
        </p:nvSpPr>
        <p:spPr/>
        <p:txBody>
          <a:bodyPr/>
          <a:lstStyle/>
          <a:p>
            <a:r>
              <a:rPr lang="nl-NL" dirty="0"/>
              <a:t>Een MDB lijkt op een MDO maar is nét anders</a:t>
            </a:r>
          </a:p>
        </p:txBody>
      </p:sp>
      <p:pic>
        <p:nvPicPr>
          <p:cNvPr id="4" name="Graphic 3" descr="Vergrootglas silhouet">
            <a:extLst>
              <a:ext uri="{FF2B5EF4-FFF2-40B4-BE49-F238E27FC236}">
                <a16:creationId xmlns:a16="http://schemas.microsoft.com/office/drawing/2014/main" id="{162968A6-A547-6B6E-D41B-0B476F3A9F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1498187" y="102276"/>
            <a:ext cx="533056" cy="533056"/>
          </a:xfrm>
          <a:prstGeom prst="rect">
            <a:avLst/>
          </a:prstGeom>
        </p:spPr>
      </p:pic>
      <p:pic>
        <p:nvPicPr>
          <p:cNvPr id="5" name="Afbeelding 3" descr="Afbeelding met voedsel&#10;&#10;Automatisch gegenereerde beschrijving">
            <a:extLst>
              <a:ext uri="{FF2B5EF4-FFF2-40B4-BE49-F238E27FC236}">
                <a16:creationId xmlns:a16="http://schemas.microsoft.com/office/drawing/2014/main" id="{A1D6B8E6-1002-DC25-D43C-6B5259CEEEDC}"/>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22881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102EA8-C240-DB77-A475-DA9898A53E47}"/>
              </a:ext>
            </a:extLst>
          </p:cNvPr>
          <p:cNvSpPr>
            <a:spLocks noGrp="1"/>
          </p:cNvSpPr>
          <p:nvPr>
            <p:ph idx="1"/>
          </p:nvPr>
        </p:nvSpPr>
        <p:spPr/>
        <p:txBody>
          <a:bodyPr/>
          <a:lstStyle/>
          <a:p>
            <a:pPr marL="0" indent="0">
              <a:buNone/>
            </a:pPr>
            <a:endParaRPr lang="nl-NL" dirty="0"/>
          </a:p>
          <a:p>
            <a:pPr marL="0" indent="0">
              <a:buNone/>
            </a:pPr>
            <a:r>
              <a:rPr lang="nl-NL" dirty="0"/>
              <a:t>Drie doelen voor ogen tijdens de ontwikkeling van de leidraad</a:t>
            </a:r>
          </a:p>
          <a:p>
            <a:pPr marL="0" indent="0">
              <a:buNone/>
            </a:pPr>
            <a:endParaRPr lang="nl-NL" dirty="0"/>
          </a:p>
          <a:p>
            <a:pPr marL="709200" lvl="1" indent="-457200">
              <a:buFont typeface="+mj-lt"/>
              <a:buAutoNum type="arabicPeriod"/>
            </a:pPr>
            <a:r>
              <a:rPr lang="nl-NL" dirty="0"/>
              <a:t>Beoordeling op maat die aansluit bij de patiënt</a:t>
            </a:r>
          </a:p>
          <a:p>
            <a:pPr marL="709200" lvl="1" indent="-457200">
              <a:buFont typeface="+mj-lt"/>
              <a:buAutoNum type="arabicPeriod"/>
            </a:pPr>
            <a:r>
              <a:rPr lang="nl-NL" dirty="0"/>
              <a:t>Aansluiten bij de huidige dagelijkse praktijk in het ziekenhuis</a:t>
            </a:r>
          </a:p>
          <a:p>
            <a:pPr marL="709200" lvl="1" indent="-457200">
              <a:buFont typeface="+mj-lt"/>
              <a:buAutoNum type="arabicPeriod"/>
            </a:pPr>
            <a:r>
              <a:rPr lang="nl-NL" dirty="0"/>
              <a:t>Aansluiten bij de beweging naar maatschappelijk verantwoorde passende zorg</a:t>
            </a:r>
          </a:p>
          <a:p>
            <a:endParaRPr lang="en-US" dirty="0"/>
          </a:p>
        </p:txBody>
      </p:sp>
      <p:sp>
        <p:nvSpPr>
          <p:cNvPr id="3" name="Title 2">
            <a:extLst>
              <a:ext uri="{FF2B5EF4-FFF2-40B4-BE49-F238E27FC236}">
                <a16:creationId xmlns:a16="http://schemas.microsoft.com/office/drawing/2014/main" id="{2FEB75B0-68BE-E00D-6CFC-7717F98493E1}"/>
              </a:ext>
            </a:extLst>
          </p:cNvPr>
          <p:cNvSpPr>
            <a:spLocks noGrp="1"/>
          </p:cNvSpPr>
          <p:nvPr>
            <p:ph type="title"/>
          </p:nvPr>
        </p:nvSpPr>
        <p:spPr/>
        <p:txBody>
          <a:bodyPr/>
          <a:lstStyle/>
          <a:p>
            <a:r>
              <a:rPr lang="nl-NL" dirty="0"/>
              <a:t>Een beweging naar patiëntgerichte zorg bij </a:t>
            </a:r>
            <a:r>
              <a:rPr lang="nl-NL" dirty="0" err="1"/>
              <a:t>multimorbiditeit</a:t>
            </a:r>
            <a:endParaRPr lang="en-US" dirty="0"/>
          </a:p>
        </p:txBody>
      </p:sp>
      <p:pic>
        <p:nvPicPr>
          <p:cNvPr id="4" name="Afbeelding 3" descr="Afbeelding met voedsel&#10;&#10;Automatisch gegenereerde beschrijving">
            <a:extLst>
              <a:ext uri="{FF2B5EF4-FFF2-40B4-BE49-F238E27FC236}">
                <a16:creationId xmlns:a16="http://schemas.microsoft.com/office/drawing/2014/main" id="{02A45B35-020E-3412-E148-93430CF8CB1B}"/>
              </a:ext>
            </a:extLst>
          </p:cNvPr>
          <p:cNvPicPr>
            <a:picLocks noChangeAspect="1" noChangeArrowheads="1"/>
          </p:cNvPicPr>
          <p:nvPr/>
        </p:nvPicPr>
        <p:blipFill>
          <a:blip r:embed="rId3"/>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4047202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7B1D9A42-8A63-301A-96B6-A03699C10E84}"/>
              </a:ext>
            </a:extLst>
          </p:cNvPr>
          <p:cNvGraphicFramePr>
            <a:graphicFrameLocks noGrp="1"/>
          </p:cNvGraphicFramePr>
          <p:nvPr>
            <p:ph idx="1"/>
            <p:extLst>
              <p:ext uri="{D42A27DB-BD31-4B8C-83A1-F6EECF244321}">
                <p14:modId xmlns:p14="http://schemas.microsoft.com/office/powerpoint/2010/main" val="3569255073"/>
              </p:ext>
            </p:extLst>
          </p:nvPr>
        </p:nvGraphicFramePr>
        <p:xfrm>
          <a:off x="233586" y="1268760"/>
          <a:ext cx="11809312" cy="5220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D3A7D247-68BD-9818-DA35-42A96E2507D0}"/>
              </a:ext>
            </a:extLst>
          </p:cNvPr>
          <p:cNvSpPr>
            <a:spLocks noGrp="1"/>
          </p:cNvSpPr>
          <p:nvPr>
            <p:ph type="title"/>
          </p:nvPr>
        </p:nvSpPr>
        <p:spPr/>
        <p:txBody>
          <a:bodyPr/>
          <a:lstStyle/>
          <a:p>
            <a:r>
              <a:rPr lang="nl-NL" dirty="0"/>
              <a:t>Inhoud</a:t>
            </a:r>
          </a:p>
        </p:txBody>
      </p:sp>
      <p:sp>
        <p:nvSpPr>
          <p:cNvPr id="2" name="Rechthoek: afgeronde hoeken 1">
            <a:extLst>
              <a:ext uri="{FF2B5EF4-FFF2-40B4-BE49-F238E27FC236}">
                <a16:creationId xmlns:a16="http://schemas.microsoft.com/office/drawing/2014/main" id="{F2CA580A-29E5-3AD6-4678-9F0990E3037E}"/>
              </a:ext>
            </a:extLst>
          </p:cNvPr>
          <p:cNvSpPr/>
          <p:nvPr/>
        </p:nvSpPr>
        <p:spPr>
          <a:xfrm>
            <a:off x="3289275" y="2564760"/>
            <a:ext cx="2520280" cy="2664440"/>
          </a:xfrm>
          <a:prstGeom prst="round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sz="1300" dirty="0"/>
          </a:p>
        </p:txBody>
      </p:sp>
      <p:pic>
        <p:nvPicPr>
          <p:cNvPr id="8" name="Graphic 7" descr="Gloeilamp en tandwiel silhouet">
            <a:extLst>
              <a:ext uri="{FF2B5EF4-FFF2-40B4-BE49-F238E27FC236}">
                <a16:creationId xmlns:a16="http://schemas.microsoft.com/office/drawing/2014/main" id="{6C86BAE3-D7C4-3BD7-1CD2-F6940DDAFE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15547" y="2812648"/>
            <a:ext cx="533056" cy="533056"/>
          </a:xfrm>
          <a:prstGeom prst="rect">
            <a:avLst/>
          </a:prstGeom>
        </p:spPr>
      </p:pic>
      <p:pic>
        <p:nvPicPr>
          <p:cNvPr id="10" name="Graphic 9" descr="Vergadering silhouet">
            <a:extLst>
              <a:ext uri="{FF2B5EF4-FFF2-40B4-BE49-F238E27FC236}">
                <a16:creationId xmlns:a16="http://schemas.microsoft.com/office/drawing/2014/main" id="{20FB016F-ADF5-834A-5657-ECE4A5BA69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38744" y="2814864"/>
            <a:ext cx="533056" cy="533056"/>
          </a:xfrm>
          <a:prstGeom prst="rect">
            <a:avLst/>
          </a:prstGeom>
        </p:spPr>
      </p:pic>
      <p:pic>
        <p:nvPicPr>
          <p:cNvPr id="12" name="Graphic 11" descr="Cirkel met pijl silhouet">
            <a:extLst>
              <a:ext uri="{FF2B5EF4-FFF2-40B4-BE49-F238E27FC236}">
                <a16:creationId xmlns:a16="http://schemas.microsoft.com/office/drawing/2014/main" id="{81D43BAC-A7AB-E1CA-D716-0DA38D303D2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48907" y="2814864"/>
            <a:ext cx="533056" cy="533056"/>
          </a:xfrm>
          <a:prstGeom prst="rect">
            <a:avLst/>
          </a:prstGeom>
        </p:spPr>
      </p:pic>
      <p:pic>
        <p:nvPicPr>
          <p:cNvPr id="16" name="Graphic 15" descr="Vergrootglas silhouet">
            <a:extLst>
              <a:ext uri="{FF2B5EF4-FFF2-40B4-BE49-F238E27FC236}">
                <a16:creationId xmlns:a16="http://schemas.microsoft.com/office/drawing/2014/main" id="{D4519953-4763-3F1E-4B9B-020AFC48061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1806460" y="2895944"/>
            <a:ext cx="533056" cy="533056"/>
          </a:xfrm>
          <a:prstGeom prst="rect">
            <a:avLst/>
          </a:prstGeom>
        </p:spPr>
      </p:pic>
      <p:pic>
        <p:nvPicPr>
          <p:cNvPr id="5" name="Afbeelding 3" descr="Afbeelding met voedsel&#10;&#10;Automatisch gegenereerde beschrijving">
            <a:extLst>
              <a:ext uri="{FF2B5EF4-FFF2-40B4-BE49-F238E27FC236}">
                <a16:creationId xmlns:a16="http://schemas.microsoft.com/office/drawing/2014/main" id="{4B3E27AD-4E23-0EA2-0A5D-29F570C940B8}"/>
              </a:ext>
            </a:extLst>
          </p:cNvPr>
          <p:cNvPicPr>
            <a:picLocks noChangeAspect="1" noChangeArrowheads="1"/>
          </p:cNvPicPr>
          <p:nvPr/>
        </p:nvPicPr>
        <p:blipFill>
          <a:blip r:embed="rId15"/>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425327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556425E-3068-DCAE-0BBB-63C36E4B72FD}"/>
              </a:ext>
            </a:extLst>
          </p:cNvPr>
          <p:cNvSpPr>
            <a:spLocks noGrp="1"/>
          </p:cNvSpPr>
          <p:nvPr>
            <p:ph type="body" sz="quarter" idx="16"/>
          </p:nvPr>
        </p:nvSpPr>
        <p:spPr/>
        <p:txBody>
          <a:bodyPr/>
          <a:lstStyle/>
          <a:p>
            <a:endParaRPr lang="nl-NL"/>
          </a:p>
        </p:txBody>
      </p:sp>
      <p:sp>
        <p:nvSpPr>
          <p:cNvPr id="3" name="Tijdelijke aanduiding voor tekst 2">
            <a:extLst>
              <a:ext uri="{FF2B5EF4-FFF2-40B4-BE49-F238E27FC236}">
                <a16:creationId xmlns:a16="http://schemas.microsoft.com/office/drawing/2014/main" id="{6E0B74EA-6FA0-BC89-2920-E70460FD647F}"/>
              </a:ext>
            </a:extLst>
          </p:cNvPr>
          <p:cNvSpPr>
            <a:spLocks noGrp="1"/>
          </p:cNvSpPr>
          <p:nvPr>
            <p:ph type="body" sz="quarter" idx="15"/>
          </p:nvPr>
        </p:nvSpPr>
        <p:spPr/>
        <p:txBody>
          <a:bodyPr/>
          <a:lstStyle/>
          <a:p>
            <a:endParaRPr lang="nl-NL"/>
          </a:p>
        </p:txBody>
      </p:sp>
      <p:sp>
        <p:nvSpPr>
          <p:cNvPr id="4" name="Titel 3">
            <a:extLst>
              <a:ext uri="{FF2B5EF4-FFF2-40B4-BE49-F238E27FC236}">
                <a16:creationId xmlns:a16="http://schemas.microsoft.com/office/drawing/2014/main" id="{9CF05959-D39C-DD73-3C6B-9A130EA79B65}"/>
              </a:ext>
            </a:extLst>
          </p:cNvPr>
          <p:cNvSpPr>
            <a:spLocks noGrp="1"/>
          </p:cNvSpPr>
          <p:nvPr>
            <p:ph type="ctrTitle"/>
          </p:nvPr>
        </p:nvSpPr>
        <p:spPr>
          <a:xfrm>
            <a:off x="434484" y="5410670"/>
            <a:ext cx="11304000" cy="682626"/>
          </a:xfrm>
        </p:spPr>
        <p:txBody>
          <a:bodyPr/>
          <a:lstStyle/>
          <a:p>
            <a:r>
              <a:rPr lang="nl-NL" dirty="0"/>
              <a:t>Herkennen van patiënten voor een MDB</a:t>
            </a:r>
          </a:p>
        </p:txBody>
      </p:sp>
      <p:sp>
        <p:nvSpPr>
          <p:cNvPr id="6" name="Rechthoek 5">
            <a:extLst>
              <a:ext uri="{FF2B5EF4-FFF2-40B4-BE49-F238E27FC236}">
                <a16:creationId xmlns:a16="http://schemas.microsoft.com/office/drawing/2014/main" id="{766FD9C5-BFFC-BBCE-9298-34A3F291DF27}"/>
              </a:ext>
            </a:extLst>
          </p:cNvPr>
          <p:cNvSpPr/>
          <p:nvPr/>
        </p:nvSpPr>
        <p:spPr>
          <a:xfrm>
            <a:off x="336947" y="6093296"/>
            <a:ext cx="2448272" cy="576064"/>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sz="1300" dirty="0"/>
          </a:p>
        </p:txBody>
      </p:sp>
      <p:pic>
        <p:nvPicPr>
          <p:cNvPr id="5" name="Graphic 4" descr="Gloeilamp en tandwiel silhouet">
            <a:extLst>
              <a:ext uri="{FF2B5EF4-FFF2-40B4-BE49-F238E27FC236}">
                <a16:creationId xmlns:a16="http://schemas.microsoft.com/office/drawing/2014/main" id="{81D2AB9C-3A11-024C-0701-F5984C0DFB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62083" y="5319935"/>
            <a:ext cx="864096" cy="864096"/>
          </a:xfrm>
          <a:prstGeom prst="rect">
            <a:avLst/>
          </a:prstGeom>
        </p:spPr>
      </p:pic>
      <p:pic>
        <p:nvPicPr>
          <p:cNvPr id="7" name="Afbeelding 3" descr="Afbeelding met voedsel&#10;&#10;Automatisch gegenereerde beschrijving">
            <a:extLst>
              <a:ext uri="{FF2B5EF4-FFF2-40B4-BE49-F238E27FC236}">
                <a16:creationId xmlns:a16="http://schemas.microsoft.com/office/drawing/2014/main" id="{0E74B853-0654-B245-C03D-0131909F2FD1}"/>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238793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0129EF9-F23A-7D3E-FC89-D1C959A709D2}"/>
              </a:ext>
            </a:extLst>
          </p:cNvPr>
          <p:cNvSpPr>
            <a:spLocks noGrp="1"/>
          </p:cNvSpPr>
          <p:nvPr>
            <p:ph idx="1"/>
          </p:nvPr>
        </p:nvSpPr>
        <p:spPr>
          <a:xfrm>
            <a:off x="937313" y="1837609"/>
            <a:ext cx="10776898" cy="4320000"/>
          </a:xfrm>
        </p:spPr>
        <p:txBody>
          <a:bodyPr/>
          <a:lstStyle/>
          <a:p>
            <a:r>
              <a:rPr lang="nl-NL" dirty="0"/>
              <a:t>Er zijn (nog) geen bewezen (screenings)instrumenten of criteria om de juiste patiëntengroep te selecteren. </a:t>
            </a:r>
          </a:p>
          <a:p>
            <a:r>
              <a:rPr lang="nl-NL" dirty="0"/>
              <a:t>Wel zijn er handvatten om de juiste patiëntengroep te herkennen:</a:t>
            </a:r>
          </a:p>
          <a:p>
            <a:pPr marL="0" indent="0">
              <a:buNone/>
            </a:pPr>
            <a:r>
              <a:rPr lang="nl-NL" dirty="0"/>
              <a:t>	1. Wees alert op signalen in de spreekkamer</a:t>
            </a:r>
          </a:p>
          <a:p>
            <a:pPr marL="0" indent="0">
              <a:buNone/>
            </a:pPr>
            <a:r>
              <a:rPr lang="nl-NL" dirty="0"/>
              <a:t>	2. Begin met structurele screening op ziekenhuispopulatieniveau</a:t>
            </a:r>
          </a:p>
        </p:txBody>
      </p:sp>
      <p:sp>
        <p:nvSpPr>
          <p:cNvPr id="3" name="Titel 2">
            <a:extLst>
              <a:ext uri="{FF2B5EF4-FFF2-40B4-BE49-F238E27FC236}">
                <a16:creationId xmlns:a16="http://schemas.microsoft.com/office/drawing/2014/main" id="{30FB6365-5C13-E1A8-B241-833DE4DC28EE}"/>
              </a:ext>
            </a:extLst>
          </p:cNvPr>
          <p:cNvSpPr>
            <a:spLocks noGrp="1"/>
          </p:cNvSpPr>
          <p:nvPr>
            <p:ph type="title"/>
          </p:nvPr>
        </p:nvSpPr>
        <p:spPr>
          <a:xfrm>
            <a:off x="2672907" y="368804"/>
            <a:ext cx="7745160" cy="1296000"/>
          </a:xfrm>
        </p:spPr>
        <p:txBody>
          <a:bodyPr/>
          <a:lstStyle/>
          <a:p>
            <a:r>
              <a:rPr lang="nl-NL" dirty="0"/>
              <a:t>Herkennen van patiënten die baat hebben bij een MDB</a:t>
            </a:r>
          </a:p>
        </p:txBody>
      </p:sp>
      <p:sp>
        <p:nvSpPr>
          <p:cNvPr id="4" name="Rechthoek: afgeronde hoeken 3">
            <a:extLst>
              <a:ext uri="{FF2B5EF4-FFF2-40B4-BE49-F238E27FC236}">
                <a16:creationId xmlns:a16="http://schemas.microsoft.com/office/drawing/2014/main" id="{90F07AD8-3851-BAE9-258B-3DDE28BEBD99}"/>
              </a:ext>
            </a:extLst>
          </p:cNvPr>
          <p:cNvSpPr/>
          <p:nvPr/>
        </p:nvSpPr>
        <p:spPr>
          <a:xfrm>
            <a:off x="1777107" y="3068960"/>
            <a:ext cx="5976664" cy="648072"/>
          </a:xfrm>
          <a:prstGeom prst="round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sz="1300" dirty="0"/>
          </a:p>
        </p:txBody>
      </p:sp>
      <p:pic>
        <p:nvPicPr>
          <p:cNvPr id="5" name="Graphic 4" descr="Gloeilamp en tandwiel silhouet">
            <a:extLst>
              <a:ext uri="{FF2B5EF4-FFF2-40B4-BE49-F238E27FC236}">
                <a16:creationId xmlns:a16="http://schemas.microsoft.com/office/drawing/2014/main" id="{BACCADB0-5090-23B9-8B45-2004EC54C6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47683" y="102276"/>
            <a:ext cx="533056" cy="533056"/>
          </a:xfrm>
          <a:prstGeom prst="rect">
            <a:avLst/>
          </a:prstGeom>
        </p:spPr>
      </p:pic>
      <p:pic>
        <p:nvPicPr>
          <p:cNvPr id="6" name="Afbeelding 3" descr="Afbeelding met voedsel&#10;&#10;Automatisch gegenereerde beschrijving">
            <a:extLst>
              <a:ext uri="{FF2B5EF4-FFF2-40B4-BE49-F238E27FC236}">
                <a16:creationId xmlns:a16="http://schemas.microsoft.com/office/drawing/2014/main" id="{2640CEEA-8470-2C80-6466-7F45BD11383A}"/>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38006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E28001-51A9-3A80-8807-7A2D22ACD008}"/>
              </a:ext>
            </a:extLst>
          </p:cNvPr>
          <p:cNvSpPr>
            <a:spLocks noGrp="1"/>
          </p:cNvSpPr>
          <p:nvPr>
            <p:ph idx="1"/>
          </p:nvPr>
        </p:nvSpPr>
        <p:spPr/>
        <p:txBody>
          <a:bodyPr/>
          <a:lstStyle/>
          <a:p>
            <a:pPr marL="457200" indent="-457200">
              <a:buFont typeface="+mj-lt"/>
              <a:buAutoNum type="arabicPeriod"/>
            </a:pPr>
            <a:endParaRPr lang="nl-NL" dirty="0"/>
          </a:p>
          <a:p>
            <a:pPr marL="457200" indent="-457200">
              <a:buFont typeface="+mj-lt"/>
              <a:buAutoNum type="arabicPeriod"/>
            </a:pPr>
            <a:r>
              <a:rPr lang="nl-NL" dirty="0"/>
              <a:t>Problemen van </a:t>
            </a:r>
            <a:r>
              <a:rPr lang="nl-NL" b="1" i="1" dirty="0"/>
              <a:t>medisch inhoudelijk aard</a:t>
            </a:r>
            <a:endParaRPr lang="en-US" b="1" i="1" dirty="0"/>
          </a:p>
          <a:p>
            <a:pPr marL="457200" indent="-457200">
              <a:buFont typeface="+mj-lt"/>
              <a:buAutoNum type="arabicPeriod"/>
            </a:pPr>
            <a:r>
              <a:rPr lang="nl-NL" dirty="0"/>
              <a:t>Behandelplannen die niet aansluiten bij de </a:t>
            </a:r>
            <a:r>
              <a:rPr lang="nl-NL" b="1" i="1" dirty="0"/>
              <a:t>mogelijkheden van de patiënt</a:t>
            </a:r>
          </a:p>
          <a:p>
            <a:pPr marL="457200" indent="-457200">
              <a:buFont typeface="+mj-lt"/>
              <a:buAutoNum type="arabicPeriod"/>
            </a:pPr>
            <a:r>
              <a:rPr lang="nl-NL" dirty="0"/>
              <a:t>Problemen m.b.t. de </a:t>
            </a:r>
            <a:r>
              <a:rPr lang="nl-NL" b="1" i="1" dirty="0"/>
              <a:t>rol- en taakverdeling zorgverleners</a:t>
            </a:r>
          </a:p>
          <a:p>
            <a:pPr marL="457200" indent="-457200">
              <a:buFont typeface="+mj-lt"/>
              <a:buAutoNum type="arabicPeriod"/>
            </a:pPr>
            <a:r>
              <a:rPr lang="nl-NL" dirty="0"/>
              <a:t>Een </a:t>
            </a:r>
            <a:r>
              <a:rPr lang="nl-NL" b="1" i="1" dirty="0"/>
              <a:t>signaal van patiënt en/of naasten</a:t>
            </a:r>
          </a:p>
          <a:p>
            <a:pPr marL="457200" indent="-457200">
              <a:buFont typeface="+mj-lt"/>
              <a:buAutoNum type="arabicPeriod"/>
            </a:pPr>
            <a:r>
              <a:rPr lang="nl-NL" dirty="0"/>
              <a:t>Zorg die niet aansluit bij de principes van </a:t>
            </a:r>
            <a:r>
              <a:rPr lang="nl-NL" b="1" i="1" dirty="0"/>
              <a:t>passende zorg</a:t>
            </a:r>
          </a:p>
        </p:txBody>
      </p:sp>
      <p:sp>
        <p:nvSpPr>
          <p:cNvPr id="3" name="Title 2">
            <a:extLst>
              <a:ext uri="{FF2B5EF4-FFF2-40B4-BE49-F238E27FC236}">
                <a16:creationId xmlns:a16="http://schemas.microsoft.com/office/drawing/2014/main" id="{3D2C5604-EBD4-638A-4011-E3FDC944353C}"/>
              </a:ext>
            </a:extLst>
          </p:cNvPr>
          <p:cNvSpPr>
            <a:spLocks noGrp="1"/>
          </p:cNvSpPr>
          <p:nvPr>
            <p:ph type="title"/>
          </p:nvPr>
        </p:nvSpPr>
        <p:spPr/>
        <p:txBody>
          <a:bodyPr/>
          <a:lstStyle/>
          <a:p>
            <a:r>
              <a:rPr lang="nl-NL" dirty="0"/>
              <a:t>Belangrijke signalen op 5 domeinen</a:t>
            </a:r>
            <a:endParaRPr lang="en-US" dirty="0"/>
          </a:p>
        </p:txBody>
      </p:sp>
      <p:pic>
        <p:nvPicPr>
          <p:cNvPr id="4" name="Afbeelding 3" descr="Afbeelding met voedsel&#10;&#10;Automatisch gegenereerde beschrijving">
            <a:extLst>
              <a:ext uri="{FF2B5EF4-FFF2-40B4-BE49-F238E27FC236}">
                <a16:creationId xmlns:a16="http://schemas.microsoft.com/office/drawing/2014/main" id="{5E2872D1-7C16-8FD7-B417-7CAD5C7DA294}"/>
              </a:ext>
            </a:extLst>
          </p:cNvPr>
          <p:cNvPicPr>
            <a:picLocks noChangeAspect="1" noChangeArrowheads="1"/>
          </p:cNvPicPr>
          <p:nvPr/>
        </p:nvPicPr>
        <p:blipFill>
          <a:blip r:embed="rId3"/>
          <a:srcRect r="15860" b="50000"/>
          <a:stretch>
            <a:fillRect/>
          </a:stretch>
        </p:blipFill>
        <p:spPr bwMode="auto">
          <a:xfrm>
            <a:off x="11403621" y="6236783"/>
            <a:ext cx="590550" cy="504825"/>
          </a:xfrm>
          <a:prstGeom prst="rect">
            <a:avLst/>
          </a:prstGeom>
          <a:noFill/>
          <a:ln w="9525">
            <a:noFill/>
            <a:miter lim="800000"/>
            <a:headEnd/>
            <a:tailEnd/>
          </a:ln>
        </p:spPr>
      </p:pic>
      <p:pic>
        <p:nvPicPr>
          <p:cNvPr id="5" name="Graphic 4" descr="Gloeilamp en tandwiel silhouet">
            <a:extLst>
              <a:ext uri="{FF2B5EF4-FFF2-40B4-BE49-F238E27FC236}">
                <a16:creationId xmlns:a16="http://schemas.microsoft.com/office/drawing/2014/main" id="{729D75AD-91F2-F736-2090-85A7495041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47683" y="102276"/>
            <a:ext cx="533056" cy="533056"/>
          </a:xfrm>
          <a:prstGeom prst="rect">
            <a:avLst/>
          </a:prstGeom>
        </p:spPr>
      </p:pic>
    </p:spTree>
    <p:extLst>
      <p:ext uri="{BB962C8B-B14F-4D97-AF65-F5344CB8AC3E}">
        <p14:creationId xmlns:p14="http://schemas.microsoft.com/office/powerpoint/2010/main" val="550335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69D2D0E-6C2B-7F1A-A5C3-F8A0B7D476FB}"/>
              </a:ext>
            </a:extLst>
          </p:cNvPr>
          <p:cNvSpPr>
            <a:spLocks noGrp="1"/>
          </p:cNvSpPr>
          <p:nvPr>
            <p:ph sz="quarter" idx="13"/>
          </p:nvPr>
        </p:nvSpPr>
        <p:spPr/>
        <p:txBody>
          <a:bodyPr/>
          <a:lstStyle/>
          <a:p>
            <a:pPr marL="0" indent="0">
              <a:buNone/>
            </a:pPr>
            <a:r>
              <a:rPr lang="nl-NL" sz="2200" u="sng" dirty="0"/>
              <a:t>Signalen van onvoldoende afstemming</a:t>
            </a:r>
          </a:p>
          <a:p>
            <a:r>
              <a:rPr lang="nl-NL" sz="2200" dirty="0"/>
              <a:t>Farmacotherapie gerelateerde problemen </a:t>
            </a:r>
          </a:p>
          <a:p>
            <a:r>
              <a:rPr lang="en-US" sz="2200" dirty="0" err="1"/>
              <a:t>Tegenstrijdige</a:t>
            </a:r>
            <a:r>
              <a:rPr lang="en-US" sz="2200" dirty="0"/>
              <a:t> </a:t>
            </a:r>
            <a:r>
              <a:rPr lang="en-US" sz="2200" dirty="0" err="1"/>
              <a:t>adviezen</a:t>
            </a:r>
            <a:r>
              <a:rPr lang="en-US" sz="2200" dirty="0"/>
              <a:t> in </a:t>
            </a:r>
            <a:r>
              <a:rPr lang="en-US" sz="2200" dirty="0" err="1"/>
              <a:t>behandelingen</a:t>
            </a:r>
            <a:endParaRPr lang="en-US" sz="2200" dirty="0"/>
          </a:p>
          <a:p>
            <a:r>
              <a:rPr lang="en-US" sz="2200" dirty="0" err="1"/>
              <a:t>Behandelingen</a:t>
            </a:r>
            <a:r>
              <a:rPr lang="en-US" sz="2200" dirty="0"/>
              <a:t> die </a:t>
            </a:r>
            <a:r>
              <a:rPr lang="en-US" sz="2200" dirty="0" err="1"/>
              <a:t>niet</a:t>
            </a:r>
            <a:r>
              <a:rPr lang="en-US" sz="2200" dirty="0"/>
              <a:t> </a:t>
            </a:r>
            <a:r>
              <a:rPr lang="en-US" sz="2200" dirty="0" err="1"/>
              <a:t>verenigbaar</a:t>
            </a:r>
            <a:r>
              <a:rPr lang="en-US" sz="2200" dirty="0"/>
              <a:t> </a:t>
            </a:r>
            <a:r>
              <a:rPr lang="en-US" sz="2200" dirty="0" err="1"/>
              <a:t>zijn</a:t>
            </a:r>
            <a:r>
              <a:rPr lang="en-US" sz="2200" dirty="0"/>
              <a:t> in </a:t>
            </a:r>
            <a:r>
              <a:rPr lang="en-US" sz="2200" dirty="0" err="1"/>
              <a:t>een</a:t>
            </a:r>
            <a:r>
              <a:rPr lang="en-US" sz="2200" dirty="0"/>
              <a:t> </a:t>
            </a:r>
            <a:r>
              <a:rPr lang="en-US" sz="2200" dirty="0" err="1"/>
              <a:t>tijdspad</a:t>
            </a:r>
            <a:r>
              <a:rPr lang="en-US" sz="2200" dirty="0"/>
              <a:t> </a:t>
            </a:r>
          </a:p>
          <a:p>
            <a:r>
              <a:rPr lang="en-US" sz="2200" dirty="0" err="1"/>
              <a:t>Negatieve</a:t>
            </a:r>
            <a:r>
              <a:rPr lang="en-US" sz="2200" dirty="0"/>
              <a:t> </a:t>
            </a:r>
            <a:r>
              <a:rPr lang="en-US" sz="2200" dirty="0" err="1"/>
              <a:t>zorguitkomsten</a:t>
            </a:r>
            <a:r>
              <a:rPr lang="en-US" sz="2200" dirty="0"/>
              <a:t> </a:t>
            </a:r>
          </a:p>
          <a:p>
            <a:r>
              <a:rPr lang="en-US" sz="2200" dirty="0" err="1"/>
              <a:t>Onduidelijkheden</a:t>
            </a:r>
            <a:r>
              <a:rPr lang="en-US" sz="2200" dirty="0"/>
              <a:t> over de </a:t>
            </a:r>
            <a:r>
              <a:rPr lang="en-US" sz="2200" dirty="0" err="1"/>
              <a:t>behandeling</a:t>
            </a:r>
            <a:endParaRPr lang="en-US" sz="2200" dirty="0"/>
          </a:p>
        </p:txBody>
      </p:sp>
      <p:sp>
        <p:nvSpPr>
          <p:cNvPr id="5" name="Content Placeholder 4">
            <a:extLst>
              <a:ext uri="{FF2B5EF4-FFF2-40B4-BE49-F238E27FC236}">
                <a16:creationId xmlns:a16="http://schemas.microsoft.com/office/drawing/2014/main" id="{B14A307D-EF7B-B2A8-AF40-C2C1216A3382}"/>
              </a:ext>
            </a:extLst>
          </p:cNvPr>
          <p:cNvSpPr>
            <a:spLocks noGrp="1"/>
          </p:cNvSpPr>
          <p:nvPr>
            <p:ph sz="quarter" idx="14"/>
          </p:nvPr>
        </p:nvSpPr>
        <p:spPr>
          <a:xfrm>
            <a:off x="6313611" y="1836000"/>
            <a:ext cx="5328592" cy="4365308"/>
          </a:xfrm>
        </p:spPr>
        <p:txBody>
          <a:bodyPr/>
          <a:lstStyle/>
          <a:p>
            <a:pPr marL="0" indent="0">
              <a:buNone/>
            </a:pPr>
            <a:r>
              <a:rPr lang="nl-NL" sz="2200" u="sng" dirty="0"/>
              <a:t>Complicerende factoren</a:t>
            </a:r>
            <a:endParaRPr lang="nl-NL" sz="2200" dirty="0"/>
          </a:p>
          <a:p>
            <a:r>
              <a:rPr lang="nl-NL" sz="2200" dirty="0"/>
              <a:t>Hoeveelheid chronische ziekten</a:t>
            </a:r>
          </a:p>
          <a:p>
            <a:r>
              <a:rPr lang="nl-NL" sz="2200" dirty="0"/>
              <a:t>Hoeveelheid betrokken behandelaren</a:t>
            </a:r>
          </a:p>
          <a:p>
            <a:r>
              <a:rPr lang="nl-NL" sz="2200" dirty="0"/>
              <a:t>Discordante </a:t>
            </a:r>
            <a:r>
              <a:rPr lang="nl-NL" sz="2200" dirty="0" err="1"/>
              <a:t>multimorbiditeit</a:t>
            </a:r>
            <a:endParaRPr lang="en-US" sz="2200" dirty="0"/>
          </a:p>
          <a:p>
            <a:endParaRPr lang="en-US" sz="2200" dirty="0"/>
          </a:p>
          <a:p>
            <a:pPr marL="0" indent="0">
              <a:buNone/>
            </a:pPr>
            <a:endParaRPr lang="en-US" sz="2200" dirty="0"/>
          </a:p>
        </p:txBody>
      </p:sp>
      <p:sp>
        <p:nvSpPr>
          <p:cNvPr id="3" name="Title 2">
            <a:extLst>
              <a:ext uri="{FF2B5EF4-FFF2-40B4-BE49-F238E27FC236}">
                <a16:creationId xmlns:a16="http://schemas.microsoft.com/office/drawing/2014/main" id="{8833538D-2C57-D908-D279-FEF4663CF305}"/>
              </a:ext>
            </a:extLst>
          </p:cNvPr>
          <p:cNvSpPr>
            <a:spLocks noGrp="1"/>
          </p:cNvSpPr>
          <p:nvPr>
            <p:ph type="title"/>
          </p:nvPr>
        </p:nvSpPr>
        <p:spPr/>
        <p:txBody>
          <a:bodyPr/>
          <a:lstStyle/>
          <a:p>
            <a:r>
              <a:rPr lang="nl-NL" dirty="0"/>
              <a:t>Medisch Inhoudelijk</a:t>
            </a:r>
            <a:endParaRPr lang="en-US" dirty="0"/>
          </a:p>
        </p:txBody>
      </p:sp>
      <p:pic>
        <p:nvPicPr>
          <p:cNvPr id="2" name="Graphic 1" descr="Gloeilamp en tandwiel silhouet">
            <a:extLst>
              <a:ext uri="{FF2B5EF4-FFF2-40B4-BE49-F238E27FC236}">
                <a16:creationId xmlns:a16="http://schemas.microsoft.com/office/drawing/2014/main" id="{AEF49AB8-5CAC-52EB-BBC3-C5AFE36AC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7683" y="102276"/>
            <a:ext cx="533056" cy="533056"/>
          </a:xfrm>
          <a:prstGeom prst="rect">
            <a:avLst/>
          </a:prstGeom>
        </p:spPr>
      </p:pic>
      <p:pic>
        <p:nvPicPr>
          <p:cNvPr id="6" name="Afbeelding 3" descr="Afbeelding met voedsel&#10;&#10;Automatisch gegenereerde beschrijving">
            <a:extLst>
              <a:ext uri="{FF2B5EF4-FFF2-40B4-BE49-F238E27FC236}">
                <a16:creationId xmlns:a16="http://schemas.microsoft.com/office/drawing/2014/main" id="{5AA49C6E-DFD1-FDF0-7E46-B37CA6671D71}"/>
              </a:ext>
            </a:extLst>
          </p:cNvPr>
          <p:cNvPicPr>
            <a:picLocks noChangeAspect="1" noChangeArrowheads="1"/>
          </p:cNvPicPr>
          <p:nvPr/>
        </p:nvPicPr>
        <p:blipFill>
          <a:blip r:embed="rId5"/>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271241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4A307D-EF7B-B2A8-AF40-C2C1216A3382}"/>
              </a:ext>
            </a:extLst>
          </p:cNvPr>
          <p:cNvSpPr>
            <a:spLocks noGrp="1"/>
          </p:cNvSpPr>
          <p:nvPr>
            <p:ph sz="quarter" idx="14"/>
          </p:nvPr>
        </p:nvSpPr>
        <p:spPr>
          <a:xfrm>
            <a:off x="6313611" y="1836000"/>
            <a:ext cx="5328592" cy="4365308"/>
          </a:xfrm>
        </p:spPr>
        <p:txBody>
          <a:bodyPr/>
          <a:lstStyle/>
          <a:p>
            <a:endParaRPr lang="en-US" sz="2200" dirty="0"/>
          </a:p>
          <a:p>
            <a:pPr marL="0" indent="0">
              <a:buNone/>
            </a:pPr>
            <a:endParaRPr lang="en-US" sz="2200" dirty="0"/>
          </a:p>
        </p:txBody>
      </p:sp>
      <p:sp>
        <p:nvSpPr>
          <p:cNvPr id="3" name="Title 2">
            <a:extLst>
              <a:ext uri="{FF2B5EF4-FFF2-40B4-BE49-F238E27FC236}">
                <a16:creationId xmlns:a16="http://schemas.microsoft.com/office/drawing/2014/main" id="{8833538D-2C57-D908-D279-FEF4663CF305}"/>
              </a:ext>
            </a:extLst>
          </p:cNvPr>
          <p:cNvSpPr>
            <a:spLocks noGrp="1"/>
          </p:cNvSpPr>
          <p:nvPr>
            <p:ph type="title"/>
          </p:nvPr>
        </p:nvSpPr>
        <p:spPr/>
        <p:txBody>
          <a:bodyPr/>
          <a:lstStyle/>
          <a:p>
            <a:r>
              <a:rPr lang="nl-NL" dirty="0"/>
              <a:t>Medisch Inhoudelijk</a:t>
            </a:r>
            <a:endParaRPr lang="en-US" dirty="0"/>
          </a:p>
        </p:txBody>
      </p:sp>
      <p:pic>
        <p:nvPicPr>
          <p:cNvPr id="2" name="Graphic 1" descr="Gloeilamp en tandwiel silhouet">
            <a:extLst>
              <a:ext uri="{FF2B5EF4-FFF2-40B4-BE49-F238E27FC236}">
                <a16:creationId xmlns:a16="http://schemas.microsoft.com/office/drawing/2014/main" id="{AEF49AB8-5CAC-52EB-BBC3-C5AFE36AC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7683" y="102276"/>
            <a:ext cx="533056" cy="533056"/>
          </a:xfrm>
          <a:prstGeom prst="rect">
            <a:avLst/>
          </a:prstGeom>
        </p:spPr>
      </p:pic>
      <p:pic>
        <p:nvPicPr>
          <p:cNvPr id="6" name="Afbeelding 3" descr="Afbeelding met voedsel&#10;&#10;Automatisch gegenereerde beschrijving">
            <a:extLst>
              <a:ext uri="{FF2B5EF4-FFF2-40B4-BE49-F238E27FC236}">
                <a16:creationId xmlns:a16="http://schemas.microsoft.com/office/drawing/2014/main" id="{5AA49C6E-DFD1-FDF0-7E46-B37CA6671D71}"/>
              </a:ext>
            </a:extLst>
          </p:cNvPr>
          <p:cNvPicPr>
            <a:picLocks noChangeAspect="1" noChangeArrowheads="1"/>
          </p:cNvPicPr>
          <p:nvPr/>
        </p:nvPicPr>
        <p:blipFill>
          <a:blip r:embed="rId5"/>
          <a:srcRect r="15860" b="50000"/>
          <a:stretch>
            <a:fillRect/>
          </a:stretch>
        </p:blipFill>
        <p:spPr bwMode="auto">
          <a:xfrm>
            <a:off x="11403621" y="6236783"/>
            <a:ext cx="590550" cy="504825"/>
          </a:xfrm>
          <a:prstGeom prst="rect">
            <a:avLst/>
          </a:prstGeom>
          <a:noFill/>
          <a:ln w="9525">
            <a:noFill/>
            <a:miter lim="800000"/>
            <a:headEnd/>
            <a:tailEnd/>
          </a:ln>
        </p:spPr>
      </p:pic>
      <p:graphicFrame>
        <p:nvGraphicFramePr>
          <p:cNvPr id="9" name="Diagram 8">
            <a:extLst>
              <a:ext uri="{FF2B5EF4-FFF2-40B4-BE49-F238E27FC236}">
                <a16:creationId xmlns:a16="http://schemas.microsoft.com/office/drawing/2014/main" id="{20D283CA-AE26-8D0C-E06A-3568D3FB0EF5}"/>
              </a:ext>
            </a:extLst>
          </p:cNvPr>
          <p:cNvGraphicFramePr/>
          <p:nvPr>
            <p:extLst>
              <p:ext uri="{D42A27DB-BD31-4B8C-83A1-F6EECF244321}">
                <p14:modId xmlns:p14="http://schemas.microsoft.com/office/powerpoint/2010/main" val="3721382754"/>
              </p:ext>
            </p:extLst>
          </p:nvPr>
        </p:nvGraphicFramePr>
        <p:xfrm>
          <a:off x="2280519" y="1547053"/>
          <a:ext cx="7489739" cy="46542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67582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69D2D0E-6C2B-7F1A-A5C3-F8A0B7D476FB}"/>
              </a:ext>
            </a:extLst>
          </p:cNvPr>
          <p:cNvSpPr>
            <a:spLocks noGrp="1"/>
          </p:cNvSpPr>
          <p:nvPr>
            <p:ph sz="quarter" idx="13"/>
          </p:nvPr>
        </p:nvSpPr>
        <p:spPr>
          <a:xfrm>
            <a:off x="5930479" y="1664804"/>
            <a:ext cx="6264696" cy="5022000"/>
          </a:xfrm>
        </p:spPr>
        <p:txBody>
          <a:bodyPr>
            <a:normAutofit/>
          </a:bodyPr>
          <a:lstStyle/>
          <a:p>
            <a:pPr marL="0" indent="0">
              <a:buNone/>
            </a:pPr>
            <a:r>
              <a:rPr lang="nl-NL" sz="2200" u="sng" dirty="0"/>
              <a:t>Patiëntgebonden complicerende factoren</a:t>
            </a:r>
            <a:endParaRPr lang="en-US" sz="2200" u="sng" dirty="0"/>
          </a:p>
          <a:p>
            <a:r>
              <a:rPr lang="en-US" sz="2200" dirty="0" err="1"/>
              <a:t>Kwetsbaarheid</a:t>
            </a:r>
            <a:endParaRPr lang="en-US" sz="2200" dirty="0"/>
          </a:p>
          <a:p>
            <a:r>
              <a:rPr lang="en-US" sz="2200" dirty="0" err="1"/>
              <a:t>Cognitieve</a:t>
            </a:r>
            <a:r>
              <a:rPr lang="en-US" sz="2200" dirty="0"/>
              <a:t> </a:t>
            </a:r>
            <a:r>
              <a:rPr lang="en-US" sz="2200" dirty="0" err="1"/>
              <a:t>stoornissen</a:t>
            </a:r>
            <a:endParaRPr lang="en-US" sz="2200" dirty="0"/>
          </a:p>
          <a:p>
            <a:r>
              <a:rPr lang="en-US" sz="2200" dirty="0" err="1"/>
              <a:t>Psychiatrische</a:t>
            </a:r>
            <a:r>
              <a:rPr lang="en-US" sz="2200" dirty="0"/>
              <a:t> comorbiditeit</a:t>
            </a:r>
          </a:p>
          <a:p>
            <a:pPr lvl="0"/>
            <a:r>
              <a:rPr lang="nl-NL" sz="2200" dirty="0"/>
              <a:t>Lage gezondheidsvaardigheden</a:t>
            </a:r>
          </a:p>
          <a:p>
            <a:pPr lvl="0"/>
            <a:r>
              <a:rPr lang="nl-NL" sz="2200" dirty="0"/>
              <a:t>Aanwezigheid verstandelijke beperking</a:t>
            </a:r>
          </a:p>
          <a:p>
            <a:r>
              <a:rPr lang="nl-NL" sz="2200" dirty="0"/>
              <a:t>Beperkte mobiliteit </a:t>
            </a:r>
          </a:p>
        </p:txBody>
      </p:sp>
      <p:sp>
        <p:nvSpPr>
          <p:cNvPr id="5" name="Content Placeholder 4">
            <a:extLst>
              <a:ext uri="{FF2B5EF4-FFF2-40B4-BE49-F238E27FC236}">
                <a16:creationId xmlns:a16="http://schemas.microsoft.com/office/drawing/2014/main" id="{B14A307D-EF7B-B2A8-AF40-C2C1216A3382}"/>
              </a:ext>
            </a:extLst>
          </p:cNvPr>
          <p:cNvSpPr>
            <a:spLocks noGrp="1"/>
          </p:cNvSpPr>
          <p:nvPr>
            <p:ph sz="quarter" idx="14"/>
          </p:nvPr>
        </p:nvSpPr>
        <p:spPr>
          <a:xfrm>
            <a:off x="768995" y="1687343"/>
            <a:ext cx="5040000" cy="4365308"/>
          </a:xfrm>
        </p:spPr>
        <p:txBody>
          <a:bodyPr/>
          <a:lstStyle/>
          <a:p>
            <a:pPr marL="0" indent="0">
              <a:buNone/>
            </a:pPr>
            <a:r>
              <a:rPr lang="nl-NL" sz="2200" u="sng" dirty="0"/>
              <a:t>Signalen van onvoldoende afstemming </a:t>
            </a:r>
          </a:p>
          <a:p>
            <a:r>
              <a:rPr lang="nl-NL" sz="2200" dirty="0"/>
              <a:t>Behandelplannen die niet lijken aan te sluiten bij (de prognose van) de patiënt</a:t>
            </a:r>
          </a:p>
          <a:p>
            <a:r>
              <a:rPr lang="nl-NL" sz="2200" dirty="0"/>
              <a:t>Behandelingen die bij elkaar te veel zijn, of niet verenigbaar in tijdspad</a:t>
            </a:r>
          </a:p>
          <a:p>
            <a:r>
              <a:rPr lang="nl-NL" sz="2200" dirty="0"/>
              <a:t>Beperkte therapietrouw</a:t>
            </a:r>
          </a:p>
          <a:p>
            <a:r>
              <a:rPr lang="nl-NL" sz="2200" dirty="0"/>
              <a:t>No-shows polikliniek</a:t>
            </a:r>
          </a:p>
          <a:p>
            <a:r>
              <a:rPr lang="nl-NL" sz="2200" dirty="0"/>
              <a:t>Polyfarmacie bij voorkeur voor zo min mogelijk medicatie</a:t>
            </a:r>
            <a:endParaRPr lang="en-US" sz="2200" dirty="0"/>
          </a:p>
        </p:txBody>
      </p:sp>
      <p:sp>
        <p:nvSpPr>
          <p:cNvPr id="3" name="Title 2">
            <a:extLst>
              <a:ext uri="{FF2B5EF4-FFF2-40B4-BE49-F238E27FC236}">
                <a16:creationId xmlns:a16="http://schemas.microsoft.com/office/drawing/2014/main" id="{8833538D-2C57-D908-D279-FEF4663CF305}"/>
              </a:ext>
            </a:extLst>
          </p:cNvPr>
          <p:cNvSpPr>
            <a:spLocks noGrp="1"/>
          </p:cNvSpPr>
          <p:nvPr>
            <p:ph type="title"/>
          </p:nvPr>
        </p:nvSpPr>
        <p:spPr/>
        <p:txBody>
          <a:bodyPr/>
          <a:lstStyle/>
          <a:p>
            <a:r>
              <a:rPr lang="nl-NL" dirty="0"/>
              <a:t>Mogelijkheden patiënt</a:t>
            </a:r>
            <a:endParaRPr lang="en-US" dirty="0"/>
          </a:p>
        </p:txBody>
      </p:sp>
      <p:pic>
        <p:nvPicPr>
          <p:cNvPr id="2" name="Graphic 1" descr="Gloeilamp en tandwiel silhouet">
            <a:extLst>
              <a:ext uri="{FF2B5EF4-FFF2-40B4-BE49-F238E27FC236}">
                <a16:creationId xmlns:a16="http://schemas.microsoft.com/office/drawing/2014/main" id="{6C34A256-43B6-5DAD-6EF1-BEE3042DEA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7683" y="102276"/>
            <a:ext cx="533056" cy="533056"/>
          </a:xfrm>
          <a:prstGeom prst="rect">
            <a:avLst/>
          </a:prstGeom>
        </p:spPr>
      </p:pic>
      <p:pic>
        <p:nvPicPr>
          <p:cNvPr id="6" name="Afbeelding 3" descr="Afbeelding met voedsel&#10;&#10;Automatisch gegenereerde beschrijving">
            <a:extLst>
              <a:ext uri="{FF2B5EF4-FFF2-40B4-BE49-F238E27FC236}">
                <a16:creationId xmlns:a16="http://schemas.microsoft.com/office/drawing/2014/main" id="{F341A12D-396F-0F8F-C972-9BD0CAEE72EB}"/>
              </a:ext>
            </a:extLst>
          </p:cNvPr>
          <p:cNvPicPr>
            <a:picLocks noChangeAspect="1" noChangeArrowheads="1"/>
          </p:cNvPicPr>
          <p:nvPr/>
        </p:nvPicPr>
        <p:blipFill>
          <a:blip r:embed="rId5"/>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70269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33538D-2C57-D908-D279-FEF4663CF305}"/>
              </a:ext>
            </a:extLst>
          </p:cNvPr>
          <p:cNvSpPr>
            <a:spLocks noGrp="1"/>
          </p:cNvSpPr>
          <p:nvPr>
            <p:ph type="title"/>
          </p:nvPr>
        </p:nvSpPr>
        <p:spPr/>
        <p:txBody>
          <a:bodyPr/>
          <a:lstStyle/>
          <a:p>
            <a:r>
              <a:rPr lang="nl-NL" dirty="0"/>
              <a:t>Mogelijkheden patiënt</a:t>
            </a:r>
            <a:endParaRPr lang="en-US" dirty="0"/>
          </a:p>
        </p:txBody>
      </p:sp>
      <p:pic>
        <p:nvPicPr>
          <p:cNvPr id="2" name="Graphic 1" descr="Gloeilamp en tandwiel silhouet">
            <a:extLst>
              <a:ext uri="{FF2B5EF4-FFF2-40B4-BE49-F238E27FC236}">
                <a16:creationId xmlns:a16="http://schemas.microsoft.com/office/drawing/2014/main" id="{6C34A256-43B6-5DAD-6EF1-BEE3042DEA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7683" y="102276"/>
            <a:ext cx="533056" cy="533056"/>
          </a:xfrm>
          <a:prstGeom prst="rect">
            <a:avLst/>
          </a:prstGeom>
        </p:spPr>
      </p:pic>
      <p:pic>
        <p:nvPicPr>
          <p:cNvPr id="6" name="Afbeelding 3" descr="Afbeelding met voedsel&#10;&#10;Automatisch gegenereerde beschrijving">
            <a:extLst>
              <a:ext uri="{FF2B5EF4-FFF2-40B4-BE49-F238E27FC236}">
                <a16:creationId xmlns:a16="http://schemas.microsoft.com/office/drawing/2014/main" id="{F341A12D-396F-0F8F-C972-9BD0CAEE72EB}"/>
              </a:ext>
            </a:extLst>
          </p:cNvPr>
          <p:cNvPicPr>
            <a:picLocks noChangeAspect="1" noChangeArrowheads="1"/>
          </p:cNvPicPr>
          <p:nvPr/>
        </p:nvPicPr>
        <p:blipFill>
          <a:blip r:embed="rId5"/>
          <a:srcRect r="15860" b="50000"/>
          <a:stretch>
            <a:fillRect/>
          </a:stretch>
        </p:blipFill>
        <p:spPr bwMode="auto">
          <a:xfrm>
            <a:off x="11403621" y="6236783"/>
            <a:ext cx="590550" cy="504825"/>
          </a:xfrm>
          <a:prstGeom prst="rect">
            <a:avLst/>
          </a:prstGeom>
          <a:noFill/>
          <a:ln w="9525">
            <a:noFill/>
            <a:miter lim="800000"/>
            <a:headEnd/>
            <a:tailEnd/>
          </a:ln>
        </p:spPr>
      </p:pic>
      <p:graphicFrame>
        <p:nvGraphicFramePr>
          <p:cNvPr id="7" name="Diagram 6">
            <a:extLst>
              <a:ext uri="{FF2B5EF4-FFF2-40B4-BE49-F238E27FC236}">
                <a16:creationId xmlns:a16="http://schemas.microsoft.com/office/drawing/2014/main" id="{0FC93217-30FD-F01F-4C39-34ECC3AF4991}"/>
              </a:ext>
            </a:extLst>
          </p:cNvPr>
          <p:cNvGraphicFramePr/>
          <p:nvPr>
            <p:extLst>
              <p:ext uri="{D42A27DB-BD31-4B8C-83A1-F6EECF244321}">
                <p14:modId xmlns:p14="http://schemas.microsoft.com/office/powerpoint/2010/main" val="1772943762"/>
              </p:ext>
            </p:extLst>
          </p:nvPr>
        </p:nvGraphicFramePr>
        <p:xfrm>
          <a:off x="2280519" y="1547053"/>
          <a:ext cx="7489739" cy="46542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79988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B4A0F91E-CE19-5775-B04A-1C9922908B85}"/>
              </a:ext>
            </a:extLst>
          </p:cNvPr>
          <p:cNvSpPr>
            <a:spLocks noGrp="1"/>
          </p:cNvSpPr>
          <p:nvPr>
            <p:ph idx="1"/>
          </p:nvPr>
        </p:nvSpPr>
        <p:spPr/>
        <p:txBody>
          <a:bodyPr/>
          <a:lstStyle/>
          <a:p>
            <a:r>
              <a:rPr lang="nl-NL" dirty="0"/>
              <a:t>Bekijk deze presentatie in presentatiemodus.</a:t>
            </a:r>
          </a:p>
          <a:p>
            <a:r>
              <a:rPr lang="nl-NL" dirty="0"/>
              <a:t>De presentatie is opgedeeld in verschillende modules. Het beste is om deze in de voorgestelde volgorde te bekijken. </a:t>
            </a:r>
          </a:p>
          <a:p>
            <a:r>
              <a:rPr lang="nl-NL" dirty="0"/>
              <a:t>Het is mogelijk om tussen de modules naar een andere module te gaan. Klik dan bij de inhoud op de module naar wens:</a:t>
            </a:r>
          </a:p>
        </p:txBody>
      </p:sp>
      <p:sp>
        <p:nvSpPr>
          <p:cNvPr id="6" name="Titel 5">
            <a:extLst>
              <a:ext uri="{FF2B5EF4-FFF2-40B4-BE49-F238E27FC236}">
                <a16:creationId xmlns:a16="http://schemas.microsoft.com/office/drawing/2014/main" id="{B947DE21-55EE-AB90-2B59-E893508AF76B}"/>
              </a:ext>
            </a:extLst>
          </p:cNvPr>
          <p:cNvSpPr>
            <a:spLocks noGrp="1"/>
          </p:cNvSpPr>
          <p:nvPr>
            <p:ph type="title"/>
          </p:nvPr>
        </p:nvSpPr>
        <p:spPr/>
        <p:txBody>
          <a:bodyPr/>
          <a:lstStyle/>
          <a:p>
            <a:r>
              <a:rPr lang="nl-NL" dirty="0"/>
              <a:t>Instructie</a:t>
            </a:r>
          </a:p>
        </p:txBody>
      </p:sp>
      <p:pic>
        <p:nvPicPr>
          <p:cNvPr id="2" name="Afbeelding 3" descr="Afbeelding met voedsel&#10;&#10;Automatisch gegenereerde beschrijving">
            <a:extLst>
              <a:ext uri="{FF2B5EF4-FFF2-40B4-BE49-F238E27FC236}">
                <a16:creationId xmlns:a16="http://schemas.microsoft.com/office/drawing/2014/main" id="{0532C219-E2D7-2CFE-7329-E1D95F1EABFA}"/>
              </a:ext>
            </a:extLst>
          </p:cNvPr>
          <p:cNvPicPr>
            <a:picLocks noChangeAspect="1" noChangeArrowheads="1"/>
          </p:cNvPicPr>
          <p:nvPr/>
        </p:nvPicPr>
        <p:blipFill>
          <a:blip r:embed="rId3"/>
          <a:srcRect r="15860" b="50000"/>
          <a:stretch>
            <a:fillRect/>
          </a:stretch>
        </p:blipFill>
        <p:spPr bwMode="auto">
          <a:xfrm>
            <a:off x="11403621" y="6236783"/>
            <a:ext cx="590550" cy="504825"/>
          </a:xfrm>
          <a:prstGeom prst="rect">
            <a:avLst/>
          </a:prstGeom>
          <a:noFill/>
          <a:ln w="9525">
            <a:noFill/>
            <a:miter lim="800000"/>
            <a:headEnd/>
            <a:tailEnd/>
          </a:ln>
        </p:spPr>
      </p:pic>
      <mc:AlternateContent xmlns:mc="http://schemas.openxmlformats.org/markup-compatibility/2006" xmlns:pslz="http://schemas.microsoft.com/office/powerpoint/2016/slidezoom">
        <mc:Choice Requires="pslz">
          <p:graphicFrame>
            <p:nvGraphicFramePr>
              <p:cNvPr id="8" name="Diazoom 7">
                <a:extLst>
                  <a:ext uri="{FF2B5EF4-FFF2-40B4-BE49-F238E27FC236}">
                    <a16:creationId xmlns:a16="http://schemas.microsoft.com/office/drawing/2014/main" id="{C729E8A0-0365-64D8-75CF-A9C5E6761B45}"/>
                  </a:ext>
                </a:extLst>
              </p:cNvPr>
              <p:cNvGraphicFramePr>
                <a:graphicFrameLocks noChangeAspect="1"/>
              </p:cNvGraphicFramePr>
              <p:nvPr>
                <p:extLst>
                  <p:ext uri="{D42A27DB-BD31-4B8C-83A1-F6EECF244321}">
                    <p14:modId xmlns:p14="http://schemas.microsoft.com/office/powerpoint/2010/main" val="4230311653"/>
                  </p:ext>
                </p:extLst>
              </p:nvPr>
            </p:nvGraphicFramePr>
            <p:xfrm>
              <a:off x="6315534" y="3724633"/>
              <a:ext cx="4916059" cy="2764563"/>
            </p:xfrm>
            <a:graphic>
              <a:graphicData uri="http://schemas.microsoft.com/office/powerpoint/2016/slidezoom">
                <pslz:sldZm>
                  <pslz:sldZmObj sldId="452" cId="4203232203">
                    <pslz:zmPr id="{994AA8B5-1285-4F27-ABDE-ED149AC135BE}" returnToParent="0" transitionDur="1000">
                      <p166:blipFill xmlns:p166="http://schemas.microsoft.com/office/powerpoint/2016/6/main">
                        <a:blip r:embed="rId4"/>
                        <a:stretch>
                          <a:fillRect/>
                        </a:stretch>
                      </p166:blipFill>
                      <p166:spPr xmlns:p166="http://schemas.microsoft.com/office/powerpoint/2016/6/main">
                        <a:xfrm>
                          <a:off x="0" y="0"/>
                          <a:ext cx="4916059" cy="2764563"/>
                        </a:xfrm>
                        <a:prstGeom prst="rect">
                          <a:avLst/>
                        </a:prstGeom>
                        <a:ln w="3175">
                          <a:solidFill>
                            <a:prstClr val="ltGray"/>
                          </a:solidFill>
                        </a:ln>
                      </p166:spPr>
                    </pslz:zmPr>
                  </pslz:sldZmObj>
                </pslz:sldZm>
              </a:graphicData>
            </a:graphic>
          </p:graphicFrame>
        </mc:Choice>
        <mc:Fallback xmlns="">
          <p:pic>
            <p:nvPicPr>
              <p:cNvPr id="8" name="Diazoom 7">
                <a:hlinkClick r:id="rId5" action="ppaction://hlinksldjump"/>
                <a:extLst>
                  <a:ext uri="{FF2B5EF4-FFF2-40B4-BE49-F238E27FC236}">
                    <a16:creationId xmlns:a16="http://schemas.microsoft.com/office/drawing/2014/main" id="{C729E8A0-0365-64D8-75CF-A9C5E6761B45}"/>
                  </a:ext>
                </a:extLst>
              </p:cNvPr>
              <p:cNvPicPr>
                <a:picLocks noGrp="1" noRot="1" noChangeAspect="1" noMove="1" noResize="1" noEditPoints="1" noAdjustHandles="1" noChangeArrowheads="1" noChangeShapeType="1"/>
              </p:cNvPicPr>
              <p:nvPr/>
            </p:nvPicPr>
            <p:blipFill>
              <a:blip r:embed="rId6"/>
              <a:stretch>
                <a:fillRect/>
              </a:stretch>
            </p:blipFill>
            <p:spPr>
              <a:xfrm>
                <a:off x="6315534" y="3724633"/>
                <a:ext cx="4916059" cy="2764563"/>
              </a:xfrm>
              <a:prstGeom prst="rect">
                <a:avLst/>
              </a:prstGeom>
              <a:ln w="3175">
                <a:solidFill>
                  <a:prstClr val="ltGray"/>
                </a:solidFill>
              </a:ln>
            </p:spPr>
          </p:pic>
        </mc:Fallback>
      </mc:AlternateContent>
    </p:spTree>
    <p:extLst>
      <p:ext uri="{BB962C8B-B14F-4D97-AF65-F5344CB8AC3E}">
        <p14:creationId xmlns:p14="http://schemas.microsoft.com/office/powerpoint/2010/main" val="804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69D2D0E-6C2B-7F1A-A5C3-F8A0B7D476FB}"/>
              </a:ext>
            </a:extLst>
          </p:cNvPr>
          <p:cNvSpPr>
            <a:spLocks noGrp="1"/>
          </p:cNvSpPr>
          <p:nvPr>
            <p:ph sz="quarter" idx="13"/>
          </p:nvPr>
        </p:nvSpPr>
        <p:spPr>
          <a:xfrm>
            <a:off x="936000" y="1836000"/>
            <a:ext cx="4950268" cy="4365308"/>
          </a:xfrm>
        </p:spPr>
        <p:txBody>
          <a:bodyPr/>
          <a:lstStyle/>
          <a:p>
            <a:pPr marL="0" indent="0">
              <a:buNone/>
            </a:pPr>
            <a:r>
              <a:rPr lang="nl-NL" sz="2200" u="sng" dirty="0"/>
              <a:t>Signalen voor onvoldoende afstemming</a:t>
            </a:r>
          </a:p>
          <a:p>
            <a:r>
              <a:rPr lang="nl-NL" sz="2200" dirty="0"/>
              <a:t>Meerdere behandelaren/organisaties voor hetzelfde probleem</a:t>
            </a:r>
          </a:p>
          <a:p>
            <a:r>
              <a:rPr lang="nl-NL" sz="2200" dirty="0"/>
              <a:t>Zorg waar wel behoefte/noodzaak voor is, waar niemand zich over ontfermt</a:t>
            </a:r>
          </a:p>
          <a:p>
            <a:r>
              <a:rPr lang="nl-NL" sz="2200" dirty="0"/>
              <a:t>Onderling doorverwijzen of terugverwijzen naar eerste lijn</a:t>
            </a:r>
          </a:p>
          <a:p>
            <a:r>
              <a:rPr lang="nl-NL" sz="2200" dirty="0"/>
              <a:t>Onduidelijke rol- en taakverdeling tussen eerste en tweede lijn</a:t>
            </a:r>
          </a:p>
          <a:p>
            <a:r>
              <a:rPr lang="nl-NL" sz="2200" dirty="0"/>
              <a:t>Afwezigheid van afspraken rondom regie en aanspreekpunt</a:t>
            </a:r>
            <a:endParaRPr lang="en-US" sz="2200" dirty="0"/>
          </a:p>
          <a:p>
            <a:pPr marL="0" indent="0">
              <a:buNone/>
            </a:pPr>
            <a:endParaRPr lang="nl-NL" sz="2200" dirty="0"/>
          </a:p>
        </p:txBody>
      </p:sp>
      <p:sp>
        <p:nvSpPr>
          <p:cNvPr id="3" name="Title 2">
            <a:extLst>
              <a:ext uri="{FF2B5EF4-FFF2-40B4-BE49-F238E27FC236}">
                <a16:creationId xmlns:a16="http://schemas.microsoft.com/office/drawing/2014/main" id="{8833538D-2C57-D908-D279-FEF4663CF305}"/>
              </a:ext>
            </a:extLst>
          </p:cNvPr>
          <p:cNvSpPr>
            <a:spLocks noGrp="1"/>
          </p:cNvSpPr>
          <p:nvPr>
            <p:ph type="title"/>
          </p:nvPr>
        </p:nvSpPr>
        <p:spPr/>
        <p:txBody>
          <a:bodyPr/>
          <a:lstStyle/>
          <a:p>
            <a:r>
              <a:rPr lang="nl-NL" dirty="0"/>
              <a:t>Rol- en taakverdeling zorgverleners</a:t>
            </a:r>
            <a:endParaRPr lang="en-US" dirty="0"/>
          </a:p>
        </p:txBody>
      </p:sp>
      <p:pic>
        <p:nvPicPr>
          <p:cNvPr id="2" name="Graphic 1" descr="Gloeilamp en tandwiel silhouet">
            <a:extLst>
              <a:ext uri="{FF2B5EF4-FFF2-40B4-BE49-F238E27FC236}">
                <a16:creationId xmlns:a16="http://schemas.microsoft.com/office/drawing/2014/main" id="{ADE62E0E-2D5C-05B2-8723-C4E7DD1157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47683" y="102276"/>
            <a:ext cx="533056" cy="533056"/>
          </a:xfrm>
          <a:prstGeom prst="rect">
            <a:avLst/>
          </a:prstGeom>
        </p:spPr>
      </p:pic>
      <p:pic>
        <p:nvPicPr>
          <p:cNvPr id="6" name="Afbeelding 3" descr="Afbeelding met voedsel&#10;&#10;Automatisch gegenereerde beschrijving">
            <a:extLst>
              <a:ext uri="{FF2B5EF4-FFF2-40B4-BE49-F238E27FC236}">
                <a16:creationId xmlns:a16="http://schemas.microsoft.com/office/drawing/2014/main" id="{986068EE-B1EF-6B56-58BA-786435DC7E2C}"/>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sp>
        <p:nvSpPr>
          <p:cNvPr id="8" name="Tijdelijke aanduiding voor inhoud 7">
            <a:extLst>
              <a:ext uri="{FF2B5EF4-FFF2-40B4-BE49-F238E27FC236}">
                <a16:creationId xmlns:a16="http://schemas.microsoft.com/office/drawing/2014/main" id="{2F725D7E-3F4D-7E55-C8A2-8F456AF2AED4}"/>
              </a:ext>
            </a:extLst>
          </p:cNvPr>
          <p:cNvSpPr>
            <a:spLocks noGrp="1"/>
          </p:cNvSpPr>
          <p:nvPr>
            <p:ph sz="quarter" idx="14"/>
          </p:nvPr>
        </p:nvSpPr>
        <p:spPr/>
        <p:txBody>
          <a:bodyPr/>
          <a:lstStyle/>
          <a:p>
            <a:pPr marL="0" indent="0">
              <a:buNone/>
            </a:pPr>
            <a:r>
              <a:rPr lang="nl-NL" sz="2200" u="sng" dirty="0"/>
              <a:t>Complicerende factoren</a:t>
            </a:r>
          </a:p>
          <a:p>
            <a:r>
              <a:rPr lang="nl-NL" sz="2200" dirty="0"/>
              <a:t>Hoeveelheid chronische ziekten</a:t>
            </a:r>
          </a:p>
          <a:p>
            <a:r>
              <a:rPr lang="nl-NL" sz="2200" dirty="0"/>
              <a:t>Hoeveelheid betrokken behandelaren</a:t>
            </a:r>
          </a:p>
          <a:p>
            <a:r>
              <a:rPr lang="nl-NL" sz="2200" dirty="0"/>
              <a:t>Discordante </a:t>
            </a:r>
            <a:r>
              <a:rPr lang="nl-NL" sz="2200" dirty="0" err="1"/>
              <a:t>multimorbiditeit</a:t>
            </a:r>
            <a:endParaRPr lang="en-US" sz="2200" dirty="0"/>
          </a:p>
          <a:p>
            <a:endParaRPr lang="nl-NL" dirty="0"/>
          </a:p>
        </p:txBody>
      </p:sp>
    </p:spTree>
    <p:extLst>
      <p:ext uri="{BB962C8B-B14F-4D97-AF65-F5344CB8AC3E}">
        <p14:creationId xmlns:p14="http://schemas.microsoft.com/office/powerpoint/2010/main" val="203288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33538D-2C57-D908-D279-FEF4663CF305}"/>
              </a:ext>
            </a:extLst>
          </p:cNvPr>
          <p:cNvSpPr>
            <a:spLocks noGrp="1"/>
          </p:cNvSpPr>
          <p:nvPr>
            <p:ph type="title"/>
          </p:nvPr>
        </p:nvSpPr>
        <p:spPr/>
        <p:txBody>
          <a:bodyPr/>
          <a:lstStyle/>
          <a:p>
            <a:r>
              <a:rPr lang="nl-NL" dirty="0"/>
              <a:t>Rol- en taakverdeling zorgverleners</a:t>
            </a:r>
            <a:endParaRPr lang="en-US" dirty="0"/>
          </a:p>
        </p:txBody>
      </p:sp>
      <p:pic>
        <p:nvPicPr>
          <p:cNvPr id="2" name="Graphic 1" descr="Gloeilamp en tandwiel silhouet">
            <a:extLst>
              <a:ext uri="{FF2B5EF4-FFF2-40B4-BE49-F238E27FC236}">
                <a16:creationId xmlns:a16="http://schemas.microsoft.com/office/drawing/2014/main" id="{ADE62E0E-2D5C-05B2-8723-C4E7DD1157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47683" y="102276"/>
            <a:ext cx="533056" cy="533056"/>
          </a:xfrm>
          <a:prstGeom prst="rect">
            <a:avLst/>
          </a:prstGeom>
        </p:spPr>
      </p:pic>
      <p:pic>
        <p:nvPicPr>
          <p:cNvPr id="6" name="Afbeelding 3" descr="Afbeelding met voedsel&#10;&#10;Automatisch gegenereerde beschrijving">
            <a:extLst>
              <a:ext uri="{FF2B5EF4-FFF2-40B4-BE49-F238E27FC236}">
                <a16:creationId xmlns:a16="http://schemas.microsoft.com/office/drawing/2014/main" id="{986068EE-B1EF-6B56-58BA-786435DC7E2C}"/>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graphicFrame>
        <p:nvGraphicFramePr>
          <p:cNvPr id="9" name="Diagram 8">
            <a:extLst>
              <a:ext uri="{FF2B5EF4-FFF2-40B4-BE49-F238E27FC236}">
                <a16:creationId xmlns:a16="http://schemas.microsoft.com/office/drawing/2014/main" id="{67914564-1175-15E6-AF76-5A5158A71C33}"/>
              </a:ext>
            </a:extLst>
          </p:cNvPr>
          <p:cNvGraphicFramePr/>
          <p:nvPr>
            <p:extLst>
              <p:ext uri="{D42A27DB-BD31-4B8C-83A1-F6EECF244321}">
                <p14:modId xmlns:p14="http://schemas.microsoft.com/office/powerpoint/2010/main" val="358416597"/>
              </p:ext>
            </p:extLst>
          </p:nvPr>
        </p:nvGraphicFramePr>
        <p:xfrm>
          <a:off x="2280519" y="1547053"/>
          <a:ext cx="7489739" cy="46542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11241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69D2D0E-6C2B-7F1A-A5C3-F8A0B7D476FB}"/>
              </a:ext>
            </a:extLst>
          </p:cNvPr>
          <p:cNvSpPr>
            <a:spLocks noGrp="1"/>
          </p:cNvSpPr>
          <p:nvPr>
            <p:ph sz="quarter" idx="13"/>
          </p:nvPr>
        </p:nvSpPr>
        <p:spPr/>
        <p:txBody>
          <a:bodyPr/>
          <a:lstStyle/>
          <a:p>
            <a:pPr marL="0" indent="0">
              <a:buNone/>
            </a:pPr>
            <a:r>
              <a:rPr lang="nl-NL" sz="2200" u="sng" dirty="0"/>
              <a:t>Signalen voor onvoldoende afstemming</a:t>
            </a:r>
          </a:p>
          <a:p>
            <a:r>
              <a:rPr lang="nl-NL" sz="2200" dirty="0"/>
              <a:t>Vraag voor betere afstemming van zorg</a:t>
            </a:r>
          </a:p>
          <a:p>
            <a:r>
              <a:rPr lang="nl-NL" sz="2200" dirty="0"/>
              <a:t>Patiënt die het overzicht van de verschillende behandelingen kwijt is</a:t>
            </a:r>
          </a:p>
          <a:p>
            <a:r>
              <a:rPr lang="nl-NL" sz="2200" dirty="0"/>
              <a:t>Verminderde therapietrouw</a:t>
            </a:r>
          </a:p>
          <a:p>
            <a:r>
              <a:rPr lang="nl-NL" sz="2200" dirty="0"/>
              <a:t>Niet nakomen van afspraken (zoals no shows)</a:t>
            </a:r>
          </a:p>
          <a:p>
            <a:r>
              <a:rPr lang="nl-NL" sz="2200" dirty="0"/>
              <a:t>Moeizame arts-patiënt relatie</a:t>
            </a:r>
          </a:p>
          <a:p>
            <a:r>
              <a:rPr lang="nl-NL" sz="2200" dirty="0"/>
              <a:t>Mantelzorger die geen grip krijgt op zorg</a:t>
            </a:r>
          </a:p>
          <a:p>
            <a:r>
              <a:rPr lang="nl-NL" sz="2200" dirty="0"/>
              <a:t>Afwezigheid van ondersteuning uit eigen netwerk patiënt</a:t>
            </a:r>
            <a:endParaRPr lang="en-US" sz="2200" dirty="0"/>
          </a:p>
          <a:p>
            <a:pPr marL="0" indent="0">
              <a:buNone/>
            </a:pPr>
            <a:endParaRPr lang="nl-NL" sz="2200" dirty="0"/>
          </a:p>
          <a:p>
            <a:pPr marL="0" indent="0">
              <a:buNone/>
            </a:pPr>
            <a:endParaRPr lang="nl-NL" sz="2200" dirty="0"/>
          </a:p>
          <a:p>
            <a:pPr marL="0" indent="0">
              <a:buNone/>
            </a:pPr>
            <a:endParaRPr lang="nl-NL" sz="2200" dirty="0"/>
          </a:p>
        </p:txBody>
      </p:sp>
      <p:sp>
        <p:nvSpPr>
          <p:cNvPr id="3" name="Title 2">
            <a:extLst>
              <a:ext uri="{FF2B5EF4-FFF2-40B4-BE49-F238E27FC236}">
                <a16:creationId xmlns:a16="http://schemas.microsoft.com/office/drawing/2014/main" id="{8833538D-2C57-D908-D279-FEF4663CF305}"/>
              </a:ext>
            </a:extLst>
          </p:cNvPr>
          <p:cNvSpPr>
            <a:spLocks noGrp="1"/>
          </p:cNvSpPr>
          <p:nvPr>
            <p:ph type="title"/>
          </p:nvPr>
        </p:nvSpPr>
        <p:spPr/>
        <p:txBody>
          <a:bodyPr/>
          <a:lstStyle/>
          <a:p>
            <a:r>
              <a:rPr lang="nl-NL" dirty="0"/>
              <a:t>Signaal patiënt en/of naasten</a:t>
            </a:r>
            <a:endParaRPr lang="en-US" dirty="0"/>
          </a:p>
        </p:txBody>
      </p:sp>
      <p:pic>
        <p:nvPicPr>
          <p:cNvPr id="2" name="Graphic 1" descr="Gloeilamp en tandwiel silhouet">
            <a:extLst>
              <a:ext uri="{FF2B5EF4-FFF2-40B4-BE49-F238E27FC236}">
                <a16:creationId xmlns:a16="http://schemas.microsoft.com/office/drawing/2014/main" id="{FD3237CD-CD46-9544-B0A7-120469EFE5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47683" y="102276"/>
            <a:ext cx="533056" cy="533056"/>
          </a:xfrm>
          <a:prstGeom prst="rect">
            <a:avLst/>
          </a:prstGeom>
        </p:spPr>
      </p:pic>
      <p:pic>
        <p:nvPicPr>
          <p:cNvPr id="6" name="Afbeelding 3" descr="Afbeelding met voedsel&#10;&#10;Automatisch gegenereerde beschrijving">
            <a:extLst>
              <a:ext uri="{FF2B5EF4-FFF2-40B4-BE49-F238E27FC236}">
                <a16:creationId xmlns:a16="http://schemas.microsoft.com/office/drawing/2014/main" id="{881C4D53-A6E1-F4E3-1658-C849A6FED252}"/>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sp>
        <p:nvSpPr>
          <p:cNvPr id="8" name="Tijdelijke aanduiding voor inhoud 7">
            <a:extLst>
              <a:ext uri="{FF2B5EF4-FFF2-40B4-BE49-F238E27FC236}">
                <a16:creationId xmlns:a16="http://schemas.microsoft.com/office/drawing/2014/main" id="{1BA0A38D-7616-DDC3-286C-967DFFB4C49C}"/>
              </a:ext>
            </a:extLst>
          </p:cNvPr>
          <p:cNvSpPr>
            <a:spLocks noGrp="1"/>
          </p:cNvSpPr>
          <p:nvPr>
            <p:ph sz="quarter" idx="14"/>
          </p:nvPr>
        </p:nvSpPr>
        <p:spPr/>
        <p:txBody>
          <a:bodyPr/>
          <a:lstStyle/>
          <a:p>
            <a:endParaRPr lang="nl-NL"/>
          </a:p>
        </p:txBody>
      </p:sp>
    </p:spTree>
    <p:extLst>
      <p:ext uri="{BB962C8B-B14F-4D97-AF65-F5344CB8AC3E}">
        <p14:creationId xmlns:p14="http://schemas.microsoft.com/office/powerpoint/2010/main" val="1884914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33538D-2C57-D908-D279-FEF4663CF305}"/>
              </a:ext>
            </a:extLst>
          </p:cNvPr>
          <p:cNvSpPr>
            <a:spLocks noGrp="1"/>
          </p:cNvSpPr>
          <p:nvPr>
            <p:ph type="title"/>
          </p:nvPr>
        </p:nvSpPr>
        <p:spPr/>
        <p:txBody>
          <a:bodyPr/>
          <a:lstStyle/>
          <a:p>
            <a:r>
              <a:rPr lang="nl-NL" dirty="0"/>
              <a:t>Signaal patiënt en/of naasten</a:t>
            </a:r>
            <a:endParaRPr lang="en-US" dirty="0"/>
          </a:p>
        </p:txBody>
      </p:sp>
      <p:pic>
        <p:nvPicPr>
          <p:cNvPr id="2" name="Graphic 1" descr="Gloeilamp en tandwiel silhouet">
            <a:extLst>
              <a:ext uri="{FF2B5EF4-FFF2-40B4-BE49-F238E27FC236}">
                <a16:creationId xmlns:a16="http://schemas.microsoft.com/office/drawing/2014/main" id="{FD3237CD-CD46-9544-B0A7-120469EFE5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47683" y="102276"/>
            <a:ext cx="533056" cy="533056"/>
          </a:xfrm>
          <a:prstGeom prst="rect">
            <a:avLst/>
          </a:prstGeom>
        </p:spPr>
      </p:pic>
      <p:pic>
        <p:nvPicPr>
          <p:cNvPr id="6" name="Afbeelding 3" descr="Afbeelding met voedsel&#10;&#10;Automatisch gegenereerde beschrijving">
            <a:extLst>
              <a:ext uri="{FF2B5EF4-FFF2-40B4-BE49-F238E27FC236}">
                <a16:creationId xmlns:a16="http://schemas.microsoft.com/office/drawing/2014/main" id="{881C4D53-A6E1-F4E3-1658-C849A6FED252}"/>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graphicFrame>
        <p:nvGraphicFramePr>
          <p:cNvPr id="9" name="Diagram 8">
            <a:extLst>
              <a:ext uri="{FF2B5EF4-FFF2-40B4-BE49-F238E27FC236}">
                <a16:creationId xmlns:a16="http://schemas.microsoft.com/office/drawing/2014/main" id="{ACA801C2-C5FF-3842-ADF2-46D8DC93A736}"/>
              </a:ext>
            </a:extLst>
          </p:cNvPr>
          <p:cNvGraphicFramePr/>
          <p:nvPr>
            <p:extLst>
              <p:ext uri="{D42A27DB-BD31-4B8C-83A1-F6EECF244321}">
                <p14:modId xmlns:p14="http://schemas.microsoft.com/office/powerpoint/2010/main" val="549432799"/>
              </p:ext>
            </p:extLst>
          </p:nvPr>
        </p:nvGraphicFramePr>
        <p:xfrm>
          <a:off x="2280519" y="1547053"/>
          <a:ext cx="7489739" cy="46542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47407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58071ED-54C3-5DEE-9739-792F8D20E6CC}"/>
              </a:ext>
            </a:extLst>
          </p:cNvPr>
          <p:cNvSpPr>
            <a:spLocks noGrp="1"/>
          </p:cNvSpPr>
          <p:nvPr>
            <p:ph idx="1"/>
          </p:nvPr>
        </p:nvSpPr>
        <p:spPr/>
        <p:txBody>
          <a:bodyPr/>
          <a:lstStyle/>
          <a:p>
            <a:r>
              <a:rPr lang="nl-NL" dirty="0"/>
              <a:t>Soms wordt er geen fragmentatie van zorg ervaren maar liggen er, door de bril van Passende Zorg, wél kansen voor het optimaliseren van zorg</a:t>
            </a:r>
          </a:p>
          <a:p>
            <a:endParaRPr lang="nl-NL" dirty="0"/>
          </a:p>
          <a:p>
            <a:r>
              <a:rPr lang="nl-NL" dirty="0"/>
              <a:t>Bijvoorbeeld: een patiënt op hogere leeftijd die regelmatig in het ziekenhuis komt voor enkel routinematige controles bij verschillende behandelaren</a:t>
            </a:r>
          </a:p>
          <a:p>
            <a:pPr lvl="1">
              <a:buFont typeface="Wingdings" panose="05000000000000000000" pitchFamily="2" charset="2"/>
              <a:buChar char="Ø"/>
            </a:pPr>
            <a:r>
              <a:rPr lang="nl-NL" dirty="0"/>
              <a:t> Kom met een MDB tot een efficiënter en doelmatiger zorgplan!</a:t>
            </a:r>
          </a:p>
        </p:txBody>
      </p:sp>
      <p:sp>
        <p:nvSpPr>
          <p:cNvPr id="5" name="Title 4">
            <a:extLst>
              <a:ext uri="{FF2B5EF4-FFF2-40B4-BE49-F238E27FC236}">
                <a16:creationId xmlns:a16="http://schemas.microsoft.com/office/drawing/2014/main" id="{F0DA95EB-E018-A429-8A73-A8B1C532BA89}"/>
              </a:ext>
            </a:extLst>
          </p:cNvPr>
          <p:cNvSpPr>
            <a:spLocks noGrp="1"/>
          </p:cNvSpPr>
          <p:nvPr>
            <p:ph type="title"/>
          </p:nvPr>
        </p:nvSpPr>
        <p:spPr/>
        <p:txBody>
          <a:bodyPr/>
          <a:lstStyle/>
          <a:p>
            <a:r>
              <a:rPr lang="nl-NL" dirty="0"/>
              <a:t>Passende zorg</a:t>
            </a:r>
            <a:endParaRPr lang="en-US" dirty="0"/>
          </a:p>
        </p:txBody>
      </p:sp>
      <p:pic>
        <p:nvPicPr>
          <p:cNvPr id="2" name="Afbeelding 3" descr="Afbeelding met voedsel&#10;&#10;Automatisch gegenereerde beschrijving">
            <a:extLst>
              <a:ext uri="{FF2B5EF4-FFF2-40B4-BE49-F238E27FC236}">
                <a16:creationId xmlns:a16="http://schemas.microsoft.com/office/drawing/2014/main" id="{8F17D24A-6019-0CBA-C2BC-26C44449D6CA}"/>
              </a:ext>
            </a:extLst>
          </p:cNvPr>
          <p:cNvPicPr>
            <a:picLocks noChangeAspect="1" noChangeArrowheads="1"/>
          </p:cNvPicPr>
          <p:nvPr/>
        </p:nvPicPr>
        <p:blipFill>
          <a:blip r:embed="rId2"/>
          <a:srcRect r="15860" b="50000"/>
          <a:stretch>
            <a:fillRect/>
          </a:stretch>
        </p:blipFill>
        <p:spPr bwMode="auto">
          <a:xfrm>
            <a:off x="11403621" y="6236783"/>
            <a:ext cx="590550" cy="504825"/>
          </a:xfrm>
          <a:prstGeom prst="rect">
            <a:avLst/>
          </a:prstGeom>
          <a:noFill/>
          <a:ln w="9525">
            <a:noFill/>
            <a:miter lim="800000"/>
            <a:headEnd/>
            <a:tailEnd/>
          </a:ln>
        </p:spPr>
      </p:pic>
      <p:pic>
        <p:nvPicPr>
          <p:cNvPr id="3" name="Graphic 2" descr="Gloeilamp en tandwiel silhouet">
            <a:extLst>
              <a:ext uri="{FF2B5EF4-FFF2-40B4-BE49-F238E27FC236}">
                <a16:creationId xmlns:a16="http://schemas.microsoft.com/office/drawing/2014/main" id="{8AEB953D-BB68-11BB-0862-B0AAEA3580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7683" y="102276"/>
            <a:ext cx="533056" cy="533056"/>
          </a:xfrm>
          <a:prstGeom prst="rect">
            <a:avLst/>
          </a:prstGeom>
        </p:spPr>
      </p:pic>
    </p:spTree>
    <p:extLst>
      <p:ext uri="{BB962C8B-B14F-4D97-AF65-F5344CB8AC3E}">
        <p14:creationId xmlns:p14="http://schemas.microsoft.com/office/powerpoint/2010/main" val="774026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DA95EB-E018-A429-8A73-A8B1C532BA89}"/>
              </a:ext>
            </a:extLst>
          </p:cNvPr>
          <p:cNvSpPr>
            <a:spLocks noGrp="1"/>
          </p:cNvSpPr>
          <p:nvPr>
            <p:ph type="title"/>
          </p:nvPr>
        </p:nvSpPr>
        <p:spPr/>
        <p:txBody>
          <a:bodyPr/>
          <a:lstStyle/>
          <a:p>
            <a:r>
              <a:rPr lang="nl-NL" dirty="0"/>
              <a:t>Passende zorg</a:t>
            </a:r>
            <a:endParaRPr lang="en-US" dirty="0"/>
          </a:p>
        </p:txBody>
      </p:sp>
      <p:pic>
        <p:nvPicPr>
          <p:cNvPr id="2" name="Afbeelding 3" descr="Afbeelding met voedsel&#10;&#10;Automatisch gegenereerde beschrijving">
            <a:extLst>
              <a:ext uri="{FF2B5EF4-FFF2-40B4-BE49-F238E27FC236}">
                <a16:creationId xmlns:a16="http://schemas.microsoft.com/office/drawing/2014/main" id="{8F17D24A-6019-0CBA-C2BC-26C44449D6CA}"/>
              </a:ext>
            </a:extLst>
          </p:cNvPr>
          <p:cNvPicPr>
            <a:picLocks noChangeAspect="1" noChangeArrowheads="1"/>
          </p:cNvPicPr>
          <p:nvPr/>
        </p:nvPicPr>
        <p:blipFill>
          <a:blip r:embed="rId2"/>
          <a:srcRect r="15860" b="50000"/>
          <a:stretch>
            <a:fillRect/>
          </a:stretch>
        </p:blipFill>
        <p:spPr bwMode="auto">
          <a:xfrm>
            <a:off x="11403621" y="6236783"/>
            <a:ext cx="590550" cy="504825"/>
          </a:xfrm>
          <a:prstGeom prst="rect">
            <a:avLst/>
          </a:prstGeom>
          <a:noFill/>
          <a:ln w="9525">
            <a:noFill/>
            <a:miter lim="800000"/>
            <a:headEnd/>
            <a:tailEnd/>
          </a:ln>
        </p:spPr>
      </p:pic>
      <p:graphicFrame>
        <p:nvGraphicFramePr>
          <p:cNvPr id="8" name="Diagram 7">
            <a:extLst>
              <a:ext uri="{FF2B5EF4-FFF2-40B4-BE49-F238E27FC236}">
                <a16:creationId xmlns:a16="http://schemas.microsoft.com/office/drawing/2014/main" id="{308DF8B9-CFFF-48A1-1608-227A05FED9AE}"/>
              </a:ext>
            </a:extLst>
          </p:cNvPr>
          <p:cNvGraphicFramePr/>
          <p:nvPr>
            <p:extLst>
              <p:ext uri="{D42A27DB-BD31-4B8C-83A1-F6EECF244321}">
                <p14:modId xmlns:p14="http://schemas.microsoft.com/office/powerpoint/2010/main" val="546704057"/>
              </p:ext>
            </p:extLst>
          </p:nvPr>
        </p:nvGraphicFramePr>
        <p:xfrm>
          <a:off x="2280519" y="1547053"/>
          <a:ext cx="7489739" cy="4654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Gloeilamp en tandwiel silhouet">
            <a:extLst>
              <a:ext uri="{FF2B5EF4-FFF2-40B4-BE49-F238E27FC236}">
                <a16:creationId xmlns:a16="http://schemas.microsoft.com/office/drawing/2014/main" id="{43B34D51-2E22-C6F3-A8C3-579E0AF454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47683" y="102276"/>
            <a:ext cx="533056" cy="533056"/>
          </a:xfrm>
          <a:prstGeom prst="rect">
            <a:avLst/>
          </a:prstGeom>
        </p:spPr>
      </p:pic>
    </p:spTree>
    <p:extLst>
      <p:ext uri="{BB962C8B-B14F-4D97-AF65-F5344CB8AC3E}">
        <p14:creationId xmlns:p14="http://schemas.microsoft.com/office/powerpoint/2010/main" val="1965054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0129EF9-F23A-7D3E-FC89-D1C959A709D2}"/>
              </a:ext>
            </a:extLst>
          </p:cNvPr>
          <p:cNvSpPr>
            <a:spLocks noGrp="1"/>
          </p:cNvSpPr>
          <p:nvPr>
            <p:ph idx="1"/>
          </p:nvPr>
        </p:nvSpPr>
        <p:spPr>
          <a:xfrm>
            <a:off x="937313" y="1837609"/>
            <a:ext cx="10776898" cy="4320000"/>
          </a:xfrm>
        </p:spPr>
        <p:txBody>
          <a:bodyPr/>
          <a:lstStyle/>
          <a:p>
            <a:r>
              <a:rPr lang="nl-NL" dirty="0"/>
              <a:t>Er zijn (nog) geen bewezen (screenings)instrumenten of criteria om de juiste patiëntengroep te selecteren. </a:t>
            </a:r>
          </a:p>
          <a:p>
            <a:r>
              <a:rPr lang="nl-NL" dirty="0"/>
              <a:t>Wel zijn er handvatten om de juiste patiëntengroep te herkennen:</a:t>
            </a:r>
          </a:p>
          <a:p>
            <a:pPr marL="0" indent="0">
              <a:buNone/>
            </a:pPr>
            <a:r>
              <a:rPr lang="nl-NL" dirty="0"/>
              <a:t>	1. Wees alert op signalen in de spreekkamer</a:t>
            </a:r>
          </a:p>
          <a:p>
            <a:pPr marL="0" indent="0">
              <a:buNone/>
            </a:pPr>
            <a:r>
              <a:rPr lang="nl-NL" dirty="0"/>
              <a:t>	2. Begin met structurele screening op ziekenhuispopulatieniveau</a:t>
            </a:r>
          </a:p>
        </p:txBody>
      </p:sp>
      <p:sp>
        <p:nvSpPr>
          <p:cNvPr id="3" name="Titel 2">
            <a:extLst>
              <a:ext uri="{FF2B5EF4-FFF2-40B4-BE49-F238E27FC236}">
                <a16:creationId xmlns:a16="http://schemas.microsoft.com/office/drawing/2014/main" id="{30FB6365-5C13-E1A8-B241-833DE4DC28EE}"/>
              </a:ext>
            </a:extLst>
          </p:cNvPr>
          <p:cNvSpPr>
            <a:spLocks noGrp="1"/>
          </p:cNvSpPr>
          <p:nvPr>
            <p:ph type="title"/>
          </p:nvPr>
        </p:nvSpPr>
        <p:spPr>
          <a:xfrm>
            <a:off x="2672907" y="368804"/>
            <a:ext cx="7745160" cy="1296000"/>
          </a:xfrm>
        </p:spPr>
        <p:txBody>
          <a:bodyPr/>
          <a:lstStyle/>
          <a:p>
            <a:r>
              <a:rPr lang="nl-NL" dirty="0"/>
              <a:t>Herkennen van patiënten die baat hebben bij een MDB</a:t>
            </a:r>
          </a:p>
        </p:txBody>
      </p:sp>
      <p:sp>
        <p:nvSpPr>
          <p:cNvPr id="4" name="Rechthoek: afgeronde hoeken 3">
            <a:extLst>
              <a:ext uri="{FF2B5EF4-FFF2-40B4-BE49-F238E27FC236}">
                <a16:creationId xmlns:a16="http://schemas.microsoft.com/office/drawing/2014/main" id="{90F07AD8-3851-BAE9-258B-3DDE28BEBD99}"/>
              </a:ext>
            </a:extLst>
          </p:cNvPr>
          <p:cNvSpPr/>
          <p:nvPr/>
        </p:nvSpPr>
        <p:spPr>
          <a:xfrm>
            <a:off x="1705099" y="3573016"/>
            <a:ext cx="8496944" cy="576064"/>
          </a:xfrm>
          <a:prstGeom prst="round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sz="1300" dirty="0"/>
          </a:p>
        </p:txBody>
      </p:sp>
      <p:pic>
        <p:nvPicPr>
          <p:cNvPr id="5" name="Graphic 4" descr="Gloeilamp en tandwiel silhouet">
            <a:extLst>
              <a:ext uri="{FF2B5EF4-FFF2-40B4-BE49-F238E27FC236}">
                <a16:creationId xmlns:a16="http://schemas.microsoft.com/office/drawing/2014/main" id="{BACCADB0-5090-23B9-8B45-2004EC54C6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7683" y="102276"/>
            <a:ext cx="533056" cy="533056"/>
          </a:xfrm>
          <a:prstGeom prst="rect">
            <a:avLst/>
          </a:prstGeom>
        </p:spPr>
      </p:pic>
      <p:pic>
        <p:nvPicPr>
          <p:cNvPr id="6" name="Afbeelding 3" descr="Afbeelding met voedsel&#10;&#10;Automatisch gegenereerde beschrijving">
            <a:extLst>
              <a:ext uri="{FF2B5EF4-FFF2-40B4-BE49-F238E27FC236}">
                <a16:creationId xmlns:a16="http://schemas.microsoft.com/office/drawing/2014/main" id="{825C4B8B-5F80-812E-644C-762E396BF3BC}"/>
              </a:ext>
            </a:extLst>
          </p:cNvPr>
          <p:cNvPicPr>
            <a:picLocks noChangeAspect="1" noChangeArrowheads="1"/>
          </p:cNvPicPr>
          <p:nvPr/>
        </p:nvPicPr>
        <p:blipFill>
          <a:blip r:embed="rId5"/>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192941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6B2261E-4A8E-75D7-D082-B65A5CD18F84}"/>
              </a:ext>
            </a:extLst>
          </p:cNvPr>
          <p:cNvSpPr>
            <a:spLocks noGrp="1"/>
          </p:cNvSpPr>
          <p:nvPr>
            <p:ph idx="1"/>
          </p:nvPr>
        </p:nvSpPr>
        <p:spPr/>
        <p:txBody>
          <a:bodyPr/>
          <a:lstStyle/>
          <a:p>
            <a:pPr marL="0" indent="0">
              <a:buNone/>
            </a:pPr>
            <a:r>
              <a:rPr lang="nl-NL" dirty="0"/>
              <a:t>Op groepsniveau kan er gekeken worden naar afgeleiden van de redenen om een MDB te organiseren in EPD-data of af te nemen vragenlijsten.</a:t>
            </a:r>
          </a:p>
          <a:p>
            <a:pPr marL="0" indent="0">
              <a:buNone/>
            </a:pPr>
            <a:endParaRPr lang="nl-NL" dirty="0"/>
          </a:p>
          <a:p>
            <a:pPr marL="0" indent="0">
              <a:buNone/>
            </a:pPr>
            <a:r>
              <a:rPr lang="nl-NL" dirty="0"/>
              <a:t>U kunt dit doen door gebruik te maken van </a:t>
            </a:r>
            <a:r>
              <a:rPr lang="nl-NL" b="1" dirty="0"/>
              <a:t>drempelwaarden </a:t>
            </a:r>
            <a:r>
              <a:rPr lang="nl-NL" dirty="0"/>
              <a:t>óf </a:t>
            </a:r>
            <a:r>
              <a:rPr lang="nl-NL" b="1" dirty="0"/>
              <a:t>predictiemodellen.</a:t>
            </a:r>
          </a:p>
          <a:p>
            <a:pPr marL="0" indent="0">
              <a:buNone/>
            </a:pPr>
            <a:endParaRPr lang="nl-NL" b="1" dirty="0"/>
          </a:p>
          <a:p>
            <a:pPr marL="0" indent="0">
              <a:buNone/>
            </a:pPr>
            <a:r>
              <a:rPr lang="nl-NL" dirty="0"/>
              <a:t>Combineer een data gedreven aanpak altijd met een vragenlijst aan de patiënt, klinische beoordeling, of overleg met de huisarts om vast te stellen of de geïdentificeerde patiënt echt baat zou hebben bij een MDB. </a:t>
            </a:r>
          </a:p>
        </p:txBody>
      </p:sp>
      <p:sp>
        <p:nvSpPr>
          <p:cNvPr id="3" name="Titel 2">
            <a:extLst>
              <a:ext uri="{FF2B5EF4-FFF2-40B4-BE49-F238E27FC236}">
                <a16:creationId xmlns:a16="http://schemas.microsoft.com/office/drawing/2014/main" id="{6B137FF4-9AB7-B52A-DDF0-0D44594CAAC4}"/>
              </a:ext>
            </a:extLst>
          </p:cNvPr>
          <p:cNvSpPr>
            <a:spLocks noGrp="1"/>
          </p:cNvSpPr>
          <p:nvPr>
            <p:ph type="title"/>
          </p:nvPr>
        </p:nvSpPr>
        <p:spPr/>
        <p:txBody>
          <a:bodyPr/>
          <a:lstStyle/>
          <a:p>
            <a:r>
              <a:rPr lang="nl-NL" dirty="0"/>
              <a:t>Signalen op ziekenhuispopulatieniveau</a:t>
            </a:r>
          </a:p>
        </p:txBody>
      </p:sp>
      <p:pic>
        <p:nvPicPr>
          <p:cNvPr id="4" name="Afbeelding 3" descr="Afbeelding met voedsel&#10;&#10;Automatisch gegenereerde beschrijving">
            <a:extLst>
              <a:ext uri="{FF2B5EF4-FFF2-40B4-BE49-F238E27FC236}">
                <a16:creationId xmlns:a16="http://schemas.microsoft.com/office/drawing/2014/main" id="{6C9B132A-D51A-F325-ACE6-302412EEB731}"/>
              </a:ext>
            </a:extLst>
          </p:cNvPr>
          <p:cNvPicPr>
            <a:picLocks noChangeAspect="1" noChangeArrowheads="1"/>
          </p:cNvPicPr>
          <p:nvPr/>
        </p:nvPicPr>
        <p:blipFill>
          <a:blip r:embed="rId2"/>
          <a:srcRect r="15860" b="50000"/>
          <a:stretch>
            <a:fillRect/>
          </a:stretch>
        </p:blipFill>
        <p:spPr bwMode="auto">
          <a:xfrm>
            <a:off x="11403621" y="6236783"/>
            <a:ext cx="590550" cy="504825"/>
          </a:xfrm>
          <a:prstGeom prst="rect">
            <a:avLst/>
          </a:prstGeom>
          <a:noFill/>
          <a:ln w="9525">
            <a:noFill/>
            <a:miter lim="800000"/>
            <a:headEnd/>
            <a:tailEnd/>
          </a:ln>
        </p:spPr>
      </p:pic>
      <p:pic>
        <p:nvPicPr>
          <p:cNvPr id="5" name="Graphic 4" descr="Gloeilamp en tandwiel silhouet">
            <a:extLst>
              <a:ext uri="{FF2B5EF4-FFF2-40B4-BE49-F238E27FC236}">
                <a16:creationId xmlns:a16="http://schemas.microsoft.com/office/drawing/2014/main" id="{470219BD-57AD-FA6E-FBE1-D92D28929C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7683" y="102276"/>
            <a:ext cx="533056" cy="533056"/>
          </a:xfrm>
          <a:prstGeom prst="rect">
            <a:avLst/>
          </a:prstGeom>
        </p:spPr>
      </p:pic>
    </p:spTree>
    <p:extLst>
      <p:ext uri="{BB962C8B-B14F-4D97-AF65-F5344CB8AC3E}">
        <p14:creationId xmlns:p14="http://schemas.microsoft.com/office/powerpoint/2010/main" val="157198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6B2261E-4A8E-75D7-D082-B65A5CD18F84}"/>
              </a:ext>
            </a:extLst>
          </p:cNvPr>
          <p:cNvSpPr>
            <a:spLocks noGrp="1"/>
          </p:cNvSpPr>
          <p:nvPr>
            <p:ph idx="1"/>
          </p:nvPr>
        </p:nvSpPr>
        <p:spPr/>
        <p:txBody>
          <a:bodyPr/>
          <a:lstStyle/>
          <a:p>
            <a:endParaRPr lang="nl-NL" dirty="0"/>
          </a:p>
          <a:p>
            <a:r>
              <a:rPr lang="nl-NL" dirty="0"/>
              <a:t>Met behulp van drempelwaarden kan er een ziekenhuispopulatie gekozen worden die baat zou kunnen hebben bij een MDB.</a:t>
            </a:r>
          </a:p>
          <a:p>
            <a:endParaRPr lang="nl-NL" dirty="0"/>
          </a:p>
          <a:p>
            <a:r>
              <a:rPr lang="nl-NL" dirty="0"/>
              <a:t>Deze drempelwaarden geven ook inzicht in de omvang van de populatie en er kan hiermee ook geschoven worden om tot een haalbare grootte te komen. </a:t>
            </a:r>
          </a:p>
          <a:p>
            <a:endParaRPr lang="nl-NL" dirty="0"/>
          </a:p>
          <a:p>
            <a:r>
              <a:rPr lang="nl-NL" dirty="0"/>
              <a:t>Er kunnen verschillende drempelwaardes met elkaar gecombineerd worden.</a:t>
            </a:r>
          </a:p>
        </p:txBody>
      </p:sp>
      <p:sp>
        <p:nvSpPr>
          <p:cNvPr id="3" name="Titel 2">
            <a:extLst>
              <a:ext uri="{FF2B5EF4-FFF2-40B4-BE49-F238E27FC236}">
                <a16:creationId xmlns:a16="http://schemas.microsoft.com/office/drawing/2014/main" id="{6B137FF4-9AB7-B52A-DDF0-0D44594CAAC4}"/>
              </a:ext>
            </a:extLst>
          </p:cNvPr>
          <p:cNvSpPr>
            <a:spLocks noGrp="1"/>
          </p:cNvSpPr>
          <p:nvPr>
            <p:ph type="title"/>
          </p:nvPr>
        </p:nvSpPr>
        <p:spPr/>
        <p:txBody>
          <a:bodyPr/>
          <a:lstStyle/>
          <a:p>
            <a:r>
              <a:rPr lang="nl-NL" dirty="0"/>
              <a:t>Drempelwaarden</a:t>
            </a:r>
          </a:p>
        </p:txBody>
      </p:sp>
      <p:pic>
        <p:nvPicPr>
          <p:cNvPr id="5" name="Afbeelding 3" descr="Afbeelding met voedsel&#10;&#10;Automatisch gegenereerde beschrijving">
            <a:extLst>
              <a:ext uri="{FF2B5EF4-FFF2-40B4-BE49-F238E27FC236}">
                <a16:creationId xmlns:a16="http://schemas.microsoft.com/office/drawing/2014/main" id="{22EB293E-B3CC-F53B-7D3B-69D013EA3103}"/>
              </a:ext>
            </a:extLst>
          </p:cNvPr>
          <p:cNvPicPr>
            <a:picLocks noChangeAspect="1" noChangeArrowheads="1"/>
          </p:cNvPicPr>
          <p:nvPr/>
        </p:nvPicPr>
        <p:blipFill>
          <a:blip r:embed="rId2"/>
          <a:srcRect r="15860" b="50000"/>
          <a:stretch>
            <a:fillRect/>
          </a:stretch>
        </p:blipFill>
        <p:spPr bwMode="auto">
          <a:xfrm>
            <a:off x="11403621" y="6236783"/>
            <a:ext cx="590550" cy="504825"/>
          </a:xfrm>
          <a:prstGeom prst="rect">
            <a:avLst/>
          </a:prstGeom>
          <a:noFill/>
          <a:ln w="9525">
            <a:noFill/>
            <a:miter lim="800000"/>
            <a:headEnd/>
            <a:tailEnd/>
          </a:ln>
        </p:spPr>
      </p:pic>
      <p:pic>
        <p:nvPicPr>
          <p:cNvPr id="6" name="Graphic 5" descr="Gloeilamp en tandwiel silhouet">
            <a:extLst>
              <a:ext uri="{FF2B5EF4-FFF2-40B4-BE49-F238E27FC236}">
                <a16:creationId xmlns:a16="http://schemas.microsoft.com/office/drawing/2014/main" id="{91DA42F4-8122-B0AA-902A-5A1F6A4B43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7683" y="159640"/>
            <a:ext cx="533056" cy="533056"/>
          </a:xfrm>
          <a:prstGeom prst="rect">
            <a:avLst/>
          </a:prstGeom>
        </p:spPr>
      </p:pic>
    </p:spTree>
    <p:extLst>
      <p:ext uri="{BB962C8B-B14F-4D97-AF65-F5344CB8AC3E}">
        <p14:creationId xmlns:p14="http://schemas.microsoft.com/office/powerpoint/2010/main" val="3631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77459E76-0FF6-DB2D-C81D-6341E4CBF256}"/>
              </a:ext>
            </a:extLst>
          </p:cNvPr>
          <p:cNvSpPr>
            <a:spLocks noGrp="1"/>
          </p:cNvSpPr>
          <p:nvPr>
            <p:ph sz="quarter" idx="13"/>
          </p:nvPr>
        </p:nvSpPr>
        <p:spPr/>
        <p:txBody>
          <a:bodyPr/>
          <a:lstStyle/>
          <a:p>
            <a:pPr marL="0" indent="0">
              <a:buNone/>
            </a:pPr>
            <a:r>
              <a:rPr lang="nl-NL" dirty="0"/>
              <a:t>Voorbeeld van drempelwaarden die d.m.v. EPD data samengesteld kunnen worden</a:t>
            </a:r>
          </a:p>
        </p:txBody>
      </p:sp>
      <p:sp>
        <p:nvSpPr>
          <p:cNvPr id="8" name="Tijdelijke aanduiding voor inhoud 7">
            <a:extLst>
              <a:ext uri="{FF2B5EF4-FFF2-40B4-BE49-F238E27FC236}">
                <a16:creationId xmlns:a16="http://schemas.microsoft.com/office/drawing/2014/main" id="{05492767-43F9-D5CB-8357-CB7E5518ECDE}"/>
              </a:ext>
            </a:extLst>
          </p:cNvPr>
          <p:cNvSpPr>
            <a:spLocks noGrp="1"/>
          </p:cNvSpPr>
          <p:nvPr>
            <p:ph sz="quarter" idx="14"/>
          </p:nvPr>
        </p:nvSpPr>
        <p:spPr/>
        <p:txBody>
          <a:bodyPr/>
          <a:lstStyle/>
          <a:p>
            <a:endParaRPr lang="nl-NL"/>
          </a:p>
        </p:txBody>
      </p:sp>
      <p:sp>
        <p:nvSpPr>
          <p:cNvPr id="3" name="Titel 2">
            <a:extLst>
              <a:ext uri="{FF2B5EF4-FFF2-40B4-BE49-F238E27FC236}">
                <a16:creationId xmlns:a16="http://schemas.microsoft.com/office/drawing/2014/main" id="{6B137FF4-9AB7-B52A-DDF0-0D44594CAAC4}"/>
              </a:ext>
            </a:extLst>
          </p:cNvPr>
          <p:cNvSpPr>
            <a:spLocks noGrp="1"/>
          </p:cNvSpPr>
          <p:nvPr>
            <p:ph type="title"/>
          </p:nvPr>
        </p:nvSpPr>
        <p:spPr/>
        <p:txBody>
          <a:bodyPr/>
          <a:lstStyle/>
          <a:p>
            <a:r>
              <a:rPr lang="nl-NL" dirty="0"/>
              <a:t>Drempelwaarden</a:t>
            </a:r>
          </a:p>
        </p:txBody>
      </p:sp>
      <p:graphicFrame>
        <p:nvGraphicFramePr>
          <p:cNvPr id="6" name="Diagram 5">
            <a:extLst>
              <a:ext uri="{FF2B5EF4-FFF2-40B4-BE49-F238E27FC236}">
                <a16:creationId xmlns:a16="http://schemas.microsoft.com/office/drawing/2014/main" id="{1B473893-DCE4-93B3-6537-76BBC880123B}"/>
              </a:ext>
            </a:extLst>
          </p:cNvPr>
          <p:cNvGraphicFramePr/>
          <p:nvPr>
            <p:extLst>
              <p:ext uri="{D42A27DB-BD31-4B8C-83A1-F6EECF244321}">
                <p14:modId xmlns:p14="http://schemas.microsoft.com/office/powerpoint/2010/main" val="4101656981"/>
              </p:ext>
            </p:extLst>
          </p:nvPr>
        </p:nvGraphicFramePr>
        <p:xfrm>
          <a:off x="6219176" y="1835086"/>
          <a:ext cx="5433211" cy="4366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Afbeelding 3" descr="Afbeelding met voedsel&#10;&#10;Automatisch gegenereerde beschrijving">
            <a:extLst>
              <a:ext uri="{FF2B5EF4-FFF2-40B4-BE49-F238E27FC236}">
                <a16:creationId xmlns:a16="http://schemas.microsoft.com/office/drawing/2014/main" id="{8B539176-0E48-58C9-718B-33F92A0A1C83}"/>
              </a:ext>
            </a:extLst>
          </p:cNvPr>
          <p:cNvPicPr>
            <a:picLocks noChangeAspect="1" noChangeArrowheads="1"/>
          </p:cNvPicPr>
          <p:nvPr/>
        </p:nvPicPr>
        <p:blipFill>
          <a:blip r:embed="rId7"/>
          <a:srcRect r="15860" b="50000"/>
          <a:stretch>
            <a:fillRect/>
          </a:stretch>
        </p:blipFill>
        <p:spPr bwMode="auto">
          <a:xfrm>
            <a:off x="11403621" y="6236783"/>
            <a:ext cx="590550" cy="504825"/>
          </a:xfrm>
          <a:prstGeom prst="rect">
            <a:avLst/>
          </a:prstGeom>
          <a:noFill/>
          <a:ln w="9525">
            <a:noFill/>
            <a:miter lim="800000"/>
            <a:headEnd/>
            <a:tailEnd/>
          </a:ln>
        </p:spPr>
      </p:pic>
      <p:pic>
        <p:nvPicPr>
          <p:cNvPr id="10" name="Graphic 9" descr="Gloeilamp en tandwiel silhouet">
            <a:extLst>
              <a:ext uri="{FF2B5EF4-FFF2-40B4-BE49-F238E27FC236}">
                <a16:creationId xmlns:a16="http://schemas.microsoft.com/office/drawing/2014/main" id="{7EE0A823-CFE2-C7AC-52B1-B2C9D55B84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47683" y="159640"/>
            <a:ext cx="533056" cy="533056"/>
          </a:xfrm>
          <a:prstGeom prst="rect">
            <a:avLst/>
          </a:prstGeom>
        </p:spPr>
      </p:pic>
    </p:spTree>
    <p:extLst>
      <p:ext uri="{BB962C8B-B14F-4D97-AF65-F5344CB8AC3E}">
        <p14:creationId xmlns:p14="http://schemas.microsoft.com/office/powerpoint/2010/main" val="3540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7B1D9A42-8A63-301A-96B6-A03699C10E84}"/>
              </a:ext>
            </a:extLst>
          </p:cNvPr>
          <p:cNvGraphicFramePr>
            <a:graphicFrameLocks noGrp="1"/>
          </p:cNvGraphicFramePr>
          <p:nvPr>
            <p:ph idx="1"/>
          </p:nvPr>
        </p:nvGraphicFramePr>
        <p:xfrm>
          <a:off x="264939" y="1268760"/>
          <a:ext cx="11809312" cy="5220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D3A7D247-68BD-9818-DA35-42A96E2507D0}"/>
              </a:ext>
            </a:extLst>
          </p:cNvPr>
          <p:cNvSpPr>
            <a:spLocks noGrp="1"/>
          </p:cNvSpPr>
          <p:nvPr>
            <p:ph type="title"/>
          </p:nvPr>
        </p:nvSpPr>
        <p:spPr/>
        <p:txBody>
          <a:bodyPr/>
          <a:lstStyle/>
          <a:p>
            <a:r>
              <a:rPr lang="nl-NL" dirty="0"/>
              <a:t>Inhoud</a:t>
            </a:r>
          </a:p>
        </p:txBody>
      </p:sp>
      <p:pic>
        <p:nvPicPr>
          <p:cNvPr id="8" name="Graphic 7" descr="Gloeilamp en tandwiel silhouet">
            <a:extLst>
              <a:ext uri="{FF2B5EF4-FFF2-40B4-BE49-F238E27FC236}">
                <a16:creationId xmlns:a16="http://schemas.microsoft.com/office/drawing/2014/main" id="{6C86BAE3-D7C4-3BD7-1CD2-F6940DDAFE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36263" y="2895944"/>
            <a:ext cx="533056" cy="533056"/>
          </a:xfrm>
          <a:prstGeom prst="rect">
            <a:avLst/>
          </a:prstGeom>
        </p:spPr>
      </p:pic>
      <p:pic>
        <p:nvPicPr>
          <p:cNvPr id="10" name="Graphic 9" descr="Vergadering silhouet">
            <a:extLst>
              <a:ext uri="{FF2B5EF4-FFF2-40B4-BE49-F238E27FC236}">
                <a16:creationId xmlns:a16="http://schemas.microsoft.com/office/drawing/2014/main" id="{20FB016F-ADF5-834A-5657-ECE4A5BA69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10624" y="2858016"/>
            <a:ext cx="533056" cy="533056"/>
          </a:xfrm>
          <a:prstGeom prst="rect">
            <a:avLst/>
          </a:prstGeom>
        </p:spPr>
      </p:pic>
      <p:pic>
        <p:nvPicPr>
          <p:cNvPr id="12" name="Graphic 11" descr="Cirkel met pijl silhouet">
            <a:extLst>
              <a:ext uri="{FF2B5EF4-FFF2-40B4-BE49-F238E27FC236}">
                <a16:creationId xmlns:a16="http://schemas.microsoft.com/office/drawing/2014/main" id="{81D43BAC-A7AB-E1CA-D716-0DA38D303D2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48907" y="2869050"/>
            <a:ext cx="533056" cy="533056"/>
          </a:xfrm>
          <a:prstGeom prst="rect">
            <a:avLst/>
          </a:prstGeom>
        </p:spPr>
      </p:pic>
      <p:pic>
        <p:nvPicPr>
          <p:cNvPr id="16" name="Graphic 15" descr="Vergrootglas silhouet">
            <a:extLst>
              <a:ext uri="{FF2B5EF4-FFF2-40B4-BE49-F238E27FC236}">
                <a16:creationId xmlns:a16="http://schemas.microsoft.com/office/drawing/2014/main" id="{D4519953-4763-3F1E-4B9B-020AFC48061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1862334" y="2895944"/>
            <a:ext cx="533056" cy="533056"/>
          </a:xfrm>
          <a:prstGeom prst="rect">
            <a:avLst/>
          </a:prstGeom>
        </p:spPr>
      </p:pic>
      <p:pic>
        <p:nvPicPr>
          <p:cNvPr id="5" name="Afbeelding 3" descr="Afbeelding met voedsel&#10;&#10;Automatisch gegenereerde beschrijving">
            <a:extLst>
              <a:ext uri="{FF2B5EF4-FFF2-40B4-BE49-F238E27FC236}">
                <a16:creationId xmlns:a16="http://schemas.microsoft.com/office/drawing/2014/main" id="{5C389FC9-37D9-E5EE-887F-5ABB98493FB3}"/>
              </a:ext>
            </a:extLst>
          </p:cNvPr>
          <p:cNvPicPr>
            <a:picLocks noChangeAspect="1" noChangeArrowheads="1"/>
          </p:cNvPicPr>
          <p:nvPr/>
        </p:nvPicPr>
        <p:blipFill>
          <a:blip r:embed="rId16"/>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4203232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374C3DE6-EB5D-2681-37A0-D9FE00C501C6}"/>
              </a:ext>
            </a:extLst>
          </p:cNvPr>
          <p:cNvSpPr>
            <a:spLocks noGrp="1"/>
          </p:cNvSpPr>
          <p:nvPr>
            <p:ph idx="1"/>
          </p:nvPr>
        </p:nvSpPr>
        <p:spPr/>
        <p:txBody>
          <a:bodyPr/>
          <a:lstStyle/>
          <a:p>
            <a:r>
              <a:rPr lang="nl-NL" dirty="0"/>
              <a:t>Predictiemodellen maken gebruik van meer variabelen, en moeten vooraf gevalideerd worden in de specifieke populatie waarin het model gebruikt gaat worden.</a:t>
            </a:r>
          </a:p>
          <a:p>
            <a:r>
              <a:rPr lang="nl-NL" dirty="0"/>
              <a:t>Veel gebruikte variabelen zijn: leeftijd, geslacht, sociaaleconomische variabelen, medisch inhoudelijke variabelen en zelf gerapporteerde variabelen.</a:t>
            </a:r>
          </a:p>
          <a:p>
            <a:r>
              <a:rPr lang="nl-NL" dirty="0"/>
              <a:t>De keuze voor een predictiemodel hangt af van de beschikbare data in een ziekenhuis, de gewenste uitkomst en de tijdsspanne waarover voorspeld kan worden.</a:t>
            </a:r>
          </a:p>
          <a:p>
            <a:r>
              <a:rPr lang="nl-NL" dirty="0"/>
              <a:t>Modellen die in de ene setting worden ontwikkeld kunnen niet zomaar toegepast worden in een ander ziekenhuis. Wél kunnen we van elkaar leren.</a:t>
            </a:r>
          </a:p>
          <a:p>
            <a:r>
              <a:rPr lang="nl-NL" dirty="0"/>
              <a:t>Deel ervaringen en uitkomsten met elkaar via </a:t>
            </a:r>
            <a:r>
              <a:rPr lang="nl-NL" dirty="0" err="1"/>
              <a:t>multimorbidity.nl</a:t>
            </a:r>
            <a:endParaRPr lang="nl-NL" dirty="0"/>
          </a:p>
        </p:txBody>
      </p:sp>
      <p:sp>
        <p:nvSpPr>
          <p:cNvPr id="4" name="Titel 3">
            <a:extLst>
              <a:ext uri="{FF2B5EF4-FFF2-40B4-BE49-F238E27FC236}">
                <a16:creationId xmlns:a16="http://schemas.microsoft.com/office/drawing/2014/main" id="{58817130-7596-DBD2-D780-09F8DB3B9302}"/>
              </a:ext>
            </a:extLst>
          </p:cNvPr>
          <p:cNvSpPr>
            <a:spLocks noGrp="1"/>
          </p:cNvSpPr>
          <p:nvPr>
            <p:ph type="title"/>
          </p:nvPr>
        </p:nvSpPr>
        <p:spPr/>
        <p:txBody>
          <a:bodyPr/>
          <a:lstStyle/>
          <a:p>
            <a:r>
              <a:rPr lang="nl-NL" dirty="0"/>
              <a:t>Predictiemodellen</a:t>
            </a:r>
          </a:p>
        </p:txBody>
      </p:sp>
      <p:pic>
        <p:nvPicPr>
          <p:cNvPr id="5" name="Afbeelding 3" descr="Afbeelding met voedsel&#10;&#10;Automatisch gegenereerde beschrijving">
            <a:extLst>
              <a:ext uri="{FF2B5EF4-FFF2-40B4-BE49-F238E27FC236}">
                <a16:creationId xmlns:a16="http://schemas.microsoft.com/office/drawing/2014/main" id="{9DD5D406-DF0D-AD85-3ED3-9F124AAF95F3}"/>
              </a:ext>
            </a:extLst>
          </p:cNvPr>
          <p:cNvPicPr>
            <a:picLocks noChangeAspect="1" noChangeArrowheads="1"/>
          </p:cNvPicPr>
          <p:nvPr/>
        </p:nvPicPr>
        <p:blipFill>
          <a:blip r:embed="rId2"/>
          <a:srcRect r="15860" b="50000"/>
          <a:stretch>
            <a:fillRect/>
          </a:stretch>
        </p:blipFill>
        <p:spPr bwMode="auto">
          <a:xfrm>
            <a:off x="11403621" y="6236783"/>
            <a:ext cx="590550" cy="504825"/>
          </a:xfrm>
          <a:prstGeom prst="rect">
            <a:avLst/>
          </a:prstGeom>
          <a:noFill/>
          <a:ln w="9525">
            <a:noFill/>
            <a:miter lim="800000"/>
            <a:headEnd/>
            <a:tailEnd/>
          </a:ln>
        </p:spPr>
      </p:pic>
      <p:pic>
        <p:nvPicPr>
          <p:cNvPr id="6" name="Graphic 5" descr="Gloeilamp en tandwiel silhouet">
            <a:extLst>
              <a:ext uri="{FF2B5EF4-FFF2-40B4-BE49-F238E27FC236}">
                <a16:creationId xmlns:a16="http://schemas.microsoft.com/office/drawing/2014/main" id="{2D7634A7-B07E-2491-1A24-D62E6C0469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7683" y="102276"/>
            <a:ext cx="533056" cy="533056"/>
          </a:xfrm>
          <a:prstGeom prst="rect">
            <a:avLst/>
          </a:prstGeom>
        </p:spPr>
      </p:pic>
      <p:pic>
        <p:nvPicPr>
          <p:cNvPr id="8" name="Picture 4">
            <a:extLst>
              <a:ext uri="{FF2B5EF4-FFF2-40B4-BE49-F238E27FC236}">
                <a16:creationId xmlns:a16="http://schemas.microsoft.com/office/drawing/2014/main" id="{A28D62B0-1339-E736-158D-2D878C1D74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3931" y="5940881"/>
            <a:ext cx="590550" cy="591804"/>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5">
            <a:extLst>
              <a:ext uri="{FF2B5EF4-FFF2-40B4-BE49-F238E27FC236}">
                <a16:creationId xmlns:a16="http://schemas.microsoft.com/office/drawing/2014/main" id="{68818C6E-AB38-3119-4EAA-957ADBED33F1}"/>
              </a:ext>
            </a:extLst>
          </p:cNvPr>
          <p:cNvSpPr/>
          <p:nvPr/>
        </p:nvSpPr>
        <p:spPr>
          <a:xfrm>
            <a:off x="529830" y="6091997"/>
            <a:ext cx="576064" cy="216024"/>
          </a:xfrm>
          <a:prstGeom prst="rightArrow">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300" dirty="0"/>
          </a:p>
        </p:txBody>
      </p:sp>
    </p:spTree>
    <p:extLst>
      <p:ext uri="{BB962C8B-B14F-4D97-AF65-F5344CB8AC3E}">
        <p14:creationId xmlns:p14="http://schemas.microsoft.com/office/powerpoint/2010/main" val="289823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7B1D9A42-8A63-301A-96B6-A03699C10E84}"/>
              </a:ext>
            </a:extLst>
          </p:cNvPr>
          <p:cNvGraphicFramePr>
            <a:graphicFrameLocks noGrp="1"/>
          </p:cNvGraphicFramePr>
          <p:nvPr>
            <p:ph idx="1"/>
            <p:extLst>
              <p:ext uri="{D42A27DB-BD31-4B8C-83A1-F6EECF244321}">
                <p14:modId xmlns:p14="http://schemas.microsoft.com/office/powerpoint/2010/main" val="3718304787"/>
              </p:ext>
            </p:extLst>
          </p:nvPr>
        </p:nvGraphicFramePr>
        <p:xfrm>
          <a:off x="264939" y="1268760"/>
          <a:ext cx="11809312" cy="5220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D3A7D247-68BD-9818-DA35-42A96E2507D0}"/>
              </a:ext>
            </a:extLst>
          </p:cNvPr>
          <p:cNvSpPr>
            <a:spLocks noGrp="1"/>
          </p:cNvSpPr>
          <p:nvPr>
            <p:ph type="title"/>
          </p:nvPr>
        </p:nvSpPr>
        <p:spPr/>
        <p:txBody>
          <a:bodyPr/>
          <a:lstStyle/>
          <a:p>
            <a:r>
              <a:rPr lang="nl-NL" dirty="0"/>
              <a:t>Inhoud</a:t>
            </a:r>
          </a:p>
        </p:txBody>
      </p:sp>
      <p:sp>
        <p:nvSpPr>
          <p:cNvPr id="2" name="Rechthoek: afgeronde hoeken 1">
            <a:extLst>
              <a:ext uri="{FF2B5EF4-FFF2-40B4-BE49-F238E27FC236}">
                <a16:creationId xmlns:a16="http://schemas.microsoft.com/office/drawing/2014/main" id="{F2CA580A-29E5-3AD6-4678-9F0990E3037E}"/>
              </a:ext>
            </a:extLst>
          </p:cNvPr>
          <p:cNvSpPr/>
          <p:nvPr/>
        </p:nvSpPr>
        <p:spPr>
          <a:xfrm>
            <a:off x="6457627" y="2564760"/>
            <a:ext cx="2592287" cy="2664440"/>
          </a:xfrm>
          <a:prstGeom prst="round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sz="1300" dirty="0"/>
          </a:p>
        </p:txBody>
      </p:sp>
      <p:pic>
        <p:nvPicPr>
          <p:cNvPr id="8" name="Graphic 7" descr="Gloeilamp en tandwiel silhouet">
            <a:extLst>
              <a:ext uri="{FF2B5EF4-FFF2-40B4-BE49-F238E27FC236}">
                <a16:creationId xmlns:a16="http://schemas.microsoft.com/office/drawing/2014/main" id="{6C86BAE3-D7C4-3BD7-1CD2-F6940DDAFE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30425" y="2895944"/>
            <a:ext cx="533056" cy="533056"/>
          </a:xfrm>
          <a:prstGeom prst="rect">
            <a:avLst/>
          </a:prstGeom>
        </p:spPr>
      </p:pic>
      <p:pic>
        <p:nvPicPr>
          <p:cNvPr id="10" name="Graphic 9" descr="Vergadering silhouet">
            <a:extLst>
              <a:ext uri="{FF2B5EF4-FFF2-40B4-BE49-F238E27FC236}">
                <a16:creationId xmlns:a16="http://schemas.microsoft.com/office/drawing/2014/main" id="{20FB016F-ADF5-834A-5657-ECE4A5BA69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52760" y="2884910"/>
            <a:ext cx="533056" cy="533056"/>
          </a:xfrm>
          <a:prstGeom prst="rect">
            <a:avLst/>
          </a:prstGeom>
        </p:spPr>
      </p:pic>
      <p:pic>
        <p:nvPicPr>
          <p:cNvPr id="12" name="Graphic 11" descr="Cirkel met pijl silhouet">
            <a:extLst>
              <a:ext uri="{FF2B5EF4-FFF2-40B4-BE49-F238E27FC236}">
                <a16:creationId xmlns:a16="http://schemas.microsoft.com/office/drawing/2014/main" id="{81D43BAC-A7AB-E1CA-D716-0DA38D303D2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84709" y="2884910"/>
            <a:ext cx="533056" cy="533056"/>
          </a:xfrm>
          <a:prstGeom prst="rect">
            <a:avLst/>
          </a:prstGeom>
        </p:spPr>
      </p:pic>
      <p:pic>
        <p:nvPicPr>
          <p:cNvPr id="16" name="Graphic 15" descr="Vergrootglas silhouet">
            <a:extLst>
              <a:ext uri="{FF2B5EF4-FFF2-40B4-BE49-F238E27FC236}">
                <a16:creationId xmlns:a16="http://schemas.microsoft.com/office/drawing/2014/main" id="{D4519953-4763-3F1E-4B9B-020AFC48061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1842957" y="2895944"/>
            <a:ext cx="533056" cy="533056"/>
          </a:xfrm>
          <a:prstGeom prst="rect">
            <a:avLst/>
          </a:prstGeom>
        </p:spPr>
      </p:pic>
      <p:pic>
        <p:nvPicPr>
          <p:cNvPr id="5" name="Afbeelding 3" descr="Afbeelding met voedsel&#10;&#10;Automatisch gegenereerde beschrijving">
            <a:extLst>
              <a:ext uri="{FF2B5EF4-FFF2-40B4-BE49-F238E27FC236}">
                <a16:creationId xmlns:a16="http://schemas.microsoft.com/office/drawing/2014/main" id="{F6139756-0153-D54C-CCF4-87CB02BBFD65}"/>
              </a:ext>
            </a:extLst>
          </p:cNvPr>
          <p:cNvPicPr>
            <a:picLocks noChangeAspect="1" noChangeArrowheads="1"/>
          </p:cNvPicPr>
          <p:nvPr/>
        </p:nvPicPr>
        <p:blipFill>
          <a:blip r:embed="rId15"/>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7953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556425E-3068-DCAE-0BBB-63C36E4B72FD}"/>
              </a:ext>
            </a:extLst>
          </p:cNvPr>
          <p:cNvSpPr>
            <a:spLocks noGrp="1"/>
          </p:cNvSpPr>
          <p:nvPr>
            <p:ph type="body" sz="quarter" idx="16"/>
          </p:nvPr>
        </p:nvSpPr>
        <p:spPr/>
        <p:txBody>
          <a:bodyPr/>
          <a:lstStyle/>
          <a:p>
            <a:endParaRPr lang="nl-NL"/>
          </a:p>
        </p:txBody>
      </p:sp>
      <p:sp>
        <p:nvSpPr>
          <p:cNvPr id="3" name="Tijdelijke aanduiding voor tekst 2">
            <a:extLst>
              <a:ext uri="{FF2B5EF4-FFF2-40B4-BE49-F238E27FC236}">
                <a16:creationId xmlns:a16="http://schemas.microsoft.com/office/drawing/2014/main" id="{6E0B74EA-6FA0-BC89-2920-E70460FD647F}"/>
              </a:ext>
            </a:extLst>
          </p:cNvPr>
          <p:cNvSpPr>
            <a:spLocks noGrp="1"/>
          </p:cNvSpPr>
          <p:nvPr>
            <p:ph type="body" sz="quarter" idx="15"/>
          </p:nvPr>
        </p:nvSpPr>
        <p:spPr/>
        <p:txBody>
          <a:bodyPr/>
          <a:lstStyle/>
          <a:p>
            <a:endParaRPr lang="nl-NL"/>
          </a:p>
        </p:txBody>
      </p:sp>
      <p:sp>
        <p:nvSpPr>
          <p:cNvPr id="4" name="Titel 3">
            <a:extLst>
              <a:ext uri="{FF2B5EF4-FFF2-40B4-BE49-F238E27FC236}">
                <a16:creationId xmlns:a16="http://schemas.microsoft.com/office/drawing/2014/main" id="{9CF05959-D39C-DD73-3C6B-9A130EA79B65}"/>
              </a:ext>
            </a:extLst>
          </p:cNvPr>
          <p:cNvSpPr>
            <a:spLocks noGrp="1"/>
          </p:cNvSpPr>
          <p:nvPr>
            <p:ph type="ctrTitle"/>
          </p:nvPr>
        </p:nvSpPr>
        <p:spPr>
          <a:xfrm>
            <a:off x="434484" y="5410670"/>
            <a:ext cx="11304000" cy="682626"/>
          </a:xfrm>
        </p:spPr>
        <p:txBody>
          <a:bodyPr/>
          <a:lstStyle/>
          <a:p>
            <a:r>
              <a:rPr lang="nl-NL" dirty="0"/>
              <a:t>Organisatie van een MDB</a:t>
            </a:r>
          </a:p>
        </p:txBody>
      </p:sp>
      <p:sp>
        <p:nvSpPr>
          <p:cNvPr id="6" name="Rechthoek 5">
            <a:extLst>
              <a:ext uri="{FF2B5EF4-FFF2-40B4-BE49-F238E27FC236}">
                <a16:creationId xmlns:a16="http://schemas.microsoft.com/office/drawing/2014/main" id="{766FD9C5-BFFC-BBCE-9298-34A3F291DF27}"/>
              </a:ext>
            </a:extLst>
          </p:cNvPr>
          <p:cNvSpPr/>
          <p:nvPr/>
        </p:nvSpPr>
        <p:spPr>
          <a:xfrm>
            <a:off x="336947" y="6093296"/>
            <a:ext cx="2448272" cy="576064"/>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sz="1300" dirty="0"/>
          </a:p>
        </p:txBody>
      </p:sp>
      <p:pic>
        <p:nvPicPr>
          <p:cNvPr id="5" name="Graphic 4" descr="Vergadering silhouet">
            <a:extLst>
              <a:ext uri="{FF2B5EF4-FFF2-40B4-BE49-F238E27FC236}">
                <a16:creationId xmlns:a16="http://schemas.microsoft.com/office/drawing/2014/main" id="{9F269D26-F2DE-BC33-B907-0FACEEF688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89675" y="5246772"/>
            <a:ext cx="1080120" cy="1080120"/>
          </a:xfrm>
          <a:prstGeom prst="rect">
            <a:avLst/>
          </a:prstGeom>
        </p:spPr>
      </p:pic>
      <p:pic>
        <p:nvPicPr>
          <p:cNvPr id="7" name="Afbeelding 3" descr="Afbeelding met voedsel&#10;&#10;Automatisch gegenereerde beschrijving">
            <a:extLst>
              <a:ext uri="{FF2B5EF4-FFF2-40B4-BE49-F238E27FC236}">
                <a16:creationId xmlns:a16="http://schemas.microsoft.com/office/drawing/2014/main" id="{F388FC38-396B-24EC-F5FB-C321CFBA7B7E}"/>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3205490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897978-E3D0-CCD3-C509-20B522DB3272}"/>
              </a:ext>
            </a:extLst>
          </p:cNvPr>
          <p:cNvSpPr>
            <a:spLocks noGrp="1"/>
          </p:cNvSpPr>
          <p:nvPr>
            <p:ph idx="1"/>
          </p:nvPr>
        </p:nvSpPr>
        <p:spPr>
          <a:xfrm>
            <a:off x="937313" y="1664804"/>
            <a:ext cx="10440000" cy="5076563"/>
          </a:xfrm>
        </p:spPr>
        <p:txBody>
          <a:bodyPr/>
          <a:lstStyle/>
          <a:p>
            <a:pPr marL="0" indent="0">
              <a:buNone/>
            </a:pPr>
            <a:r>
              <a:rPr lang="nl-NL" b="1" dirty="0"/>
              <a:t>Een MDB is maatwerk omdat: </a:t>
            </a:r>
          </a:p>
          <a:p>
            <a:pPr lvl="1"/>
            <a:r>
              <a:rPr lang="nl-NL" dirty="0"/>
              <a:t>Patiënten met meerdere chronische aandoeningen zeer heterogeen zijn</a:t>
            </a:r>
          </a:p>
          <a:p>
            <a:pPr lvl="1"/>
            <a:r>
              <a:rPr lang="nl-NL" dirty="0"/>
              <a:t>Wat in de ene situatie noodzakelijk is, is in de andere situatie niet doelmatig</a:t>
            </a:r>
          </a:p>
          <a:p>
            <a:pPr lvl="1"/>
            <a:endParaRPr lang="nl-NL" dirty="0"/>
          </a:p>
          <a:p>
            <a:pPr marL="0" indent="0">
              <a:buNone/>
            </a:pPr>
            <a:r>
              <a:rPr lang="nl-NL" dirty="0"/>
              <a:t>Maatwerk wordt bereikt door het formuleren van een ‘basis MDB’ en aanvullende elementen die gekozen kunnen worden op basis van behoeften van de patiënt en behandelaar om zo tot een ‘uitgebreid MDB’ te komen</a:t>
            </a:r>
          </a:p>
        </p:txBody>
      </p:sp>
      <p:sp>
        <p:nvSpPr>
          <p:cNvPr id="3" name="Title 2">
            <a:extLst>
              <a:ext uri="{FF2B5EF4-FFF2-40B4-BE49-F238E27FC236}">
                <a16:creationId xmlns:a16="http://schemas.microsoft.com/office/drawing/2014/main" id="{667B0FE7-5A6A-D4EF-78AB-8DB7E47D83E6}"/>
              </a:ext>
            </a:extLst>
          </p:cNvPr>
          <p:cNvSpPr>
            <a:spLocks noGrp="1"/>
          </p:cNvSpPr>
          <p:nvPr>
            <p:ph type="title"/>
          </p:nvPr>
        </p:nvSpPr>
        <p:spPr/>
        <p:txBody>
          <a:bodyPr/>
          <a:lstStyle/>
          <a:p>
            <a:r>
              <a:rPr lang="nl-NL" dirty="0"/>
              <a:t>Hoe organiseer je een MDB?</a:t>
            </a:r>
            <a:endParaRPr lang="en-US" dirty="0"/>
          </a:p>
        </p:txBody>
      </p:sp>
      <p:pic>
        <p:nvPicPr>
          <p:cNvPr id="4" name="Graphic 3" descr="Vergadering silhouet">
            <a:extLst>
              <a:ext uri="{FF2B5EF4-FFF2-40B4-BE49-F238E27FC236}">
                <a16:creationId xmlns:a16="http://schemas.microsoft.com/office/drawing/2014/main" id="{5ACA5FC6-A3BB-B33D-FD3C-DF1AC0559E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8187" y="102276"/>
            <a:ext cx="533056" cy="533056"/>
          </a:xfrm>
          <a:prstGeom prst="rect">
            <a:avLst/>
          </a:prstGeom>
        </p:spPr>
      </p:pic>
      <p:pic>
        <p:nvPicPr>
          <p:cNvPr id="5" name="Afbeelding 3" descr="Afbeelding met voedsel&#10;&#10;Automatisch gegenereerde beschrijving">
            <a:extLst>
              <a:ext uri="{FF2B5EF4-FFF2-40B4-BE49-F238E27FC236}">
                <a16:creationId xmlns:a16="http://schemas.microsoft.com/office/drawing/2014/main" id="{57ED701E-CDC6-8F09-6FF9-9E83D718FE29}"/>
              </a:ext>
            </a:extLst>
          </p:cNvPr>
          <p:cNvPicPr>
            <a:picLocks noChangeAspect="1" noChangeArrowheads="1"/>
          </p:cNvPicPr>
          <p:nvPr/>
        </p:nvPicPr>
        <p:blipFill>
          <a:blip r:embed="rId5"/>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205606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B28CB92-69EB-25F5-5DAC-224114F8F9F2}"/>
              </a:ext>
            </a:extLst>
          </p:cNvPr>
          <p:cNvSpPr>
            <a:spLocks noGrp="1"/>
          </p:cNvSpPr>
          <p:nvPr>
            <p:ph type="title"/>
          </p:nvPr>
        </p:nvSpPr>
        <p:spPr/>
        <p:txBody>
          <a:bodyPr/>
          <a:lstStyle/>
          <a:p>
            <a:r>
              <a:rPr lang="nl-NL" dirty="0"/>
              <a:t>Het proces van een MDB</a:t>
            </a:r>
          </a:p>
        </p:txBody>
      </p:sp>
      <p:pic>
        <p:nvPicPr>
          <p:cNvPr id="2" name="Graphic 1" descr="Vergadering silhouet">
            <a:extLst>
              <a:ext uri="{FF2B5EF4-FFF2-40B4-BE49-F238E27FC236}">
                <a16:creationId xmlns:a16="http://schemas.microsoft.com/office/drawing/2014/main" id="{E71EB0D2-3890-611E-5597-C61BD039A4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8187" y="102276"/>
            <a:ext cx="533056" cy="533056"/>
          </a:xfrm>
          <a:prstGeom prst="rect">
            <a:avLst/>
          </a:prstGeom>
        </p:spPr>
      </p:pic>
      <p:pic>
        <p:nvPicPr>
          <p:cNvPr id="6" name="Afbeelding 3" descr="Afbeelding met voedsel&#10;&#10;Automatisch gegenereerde beschrijving">
            <a:extLst>
              <a:ext uri="{FF2B5EF4-FFF2-40B4-BE49-F238E27FC236}">
                <a16:creationId xmlns:a16="http://schemas.microsoft.com/office/drawing/2014/main" id="{6F01DF14-47BA-D177-3E6C-441295476086}"/>
              </a:ext>
            </a:extLst>
          </p:cNvPr>
          <p:cNvPicPr>
            <a:picLocks noChangeAspect="1" noChangeArrowheads="1"/>
          </p:cNvPicPr>
          <p:nvPr/>
        </p:nvPicPr>
        <p:blipFill>
          <a:blip r:embed="rId5"/>
          <a:srcRect r="15860" b="50000"/>
          <a:stretch>
            <a:fillRect/>
          </a:stretch>
        </p:blipFill>
        <p:spPr bwMode="auto">
          <a:xfrm>
            <a:off x="11403621" y="6236783"/>
            <a:ext cx="590550" cy="504825"/>
          </a:xfrm>
          <a:prstGeom prst="rect">
            <a:avLst/>
          </a:prstGeom>
          <a:noFill/>
          <a:ln w="9525">
            <a:noFill/>
            <a:miter lim="800000"/>
            <a:headEnd/>
            <a:tailEnd/>
          </a:ln>
        </p:spPr>
      </p:pic>
      <p:pic>
        <p:nvPicPr>
          <p:cNvPr id="5" name="Afbeelding 4">
            <a:extLst>
              <a:ext uri="{FF2B5EF4-FFF2-40B4-BE49-F238E27FC236}">
                <a16:creationId xmlns:a16="http://schemas.microsoft.com/office/drawing/2014/main" id="{EF14A90C-158E-4CAA-32D9-D585BCACC537}"/>
              </a:ext>
            </a:extLst>
          </p:cNvPr>
          <p:cNvPicPr>
            <a:picLocks noChangeAspect="1"/>
          </p:cNvPicPr>
          <p:nvPr/>
        </p:nvPicPr>
        <p:blipFill>
          <a:blip r:embed="rId6"/>
          <a:stretch>
            <a:fillRect/>
          </a:stretch>
        </p:blipFill>
        <p:spPr>
          <a:xfrm>
            <a:off x="1633091" y="1454818"/>
            <a:ext cx="9770530" cy="4877243"/>
          </a:xfrm>
          <a:prstGeom prst="rect">
            <a:avLst/>
          </a:prstGeom>
        </p:spPr>
      </p:pic>
    </p:spTree>
    <p:extLst>
      <p:ext uri="{BB962C8B-B14F-4D97-AF65-F5344CB8AC3E}">
        <p14:creationId xmlns:p14="http://schemas.microsoft.com/office/powerpoint/2010/main" val="2431365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14C4341D-A327-216A-00B6-1BE79AC1D0F5}"/>
              </a:ext>
            </a:extLst>
          </p:cNvPr>
          <p:cNvSpPr>
            <a:spLocks noGrp="1"/>
          </p:cNvSpPr>
          <p:nvPr>
            <p:ph idx="1"/>
          </p:nvPr>
        </p:nvSpPr>
        <p:spPr/>
        <p:txBody>
          <a:bodyPr/>
          <a:lstStyle/>
          <a:p>
            <a:r>
              <a:rPr lang="nl-NL" dirty="0"/>
              <a:t>Signalering door alle betrokken zorgverleners van de patiënt, inclusief huisarts, verpleegkundigen en paramedici, maar ook de patiënt zelf en diens naasten</a:t>
            </a:r>
          </a:p>
          <a:p>
            <a:r>
              <a:rPr lang="nl-NL" dirty="0"/>
              <a:t>Verzoek voor een MDB mag neergelegd worden bij een reeds betrokken medisch specialist of verpleegkundig specialist in het ziekenhuis</a:t>
            </a:r>
          </a:p>
          <a:p>
            <a:pPr lvl="1"/>
            <a:r>
              <a:rPr lang="nl-NL" dirty="0"/>
              <a:t>Bijvoorbeeld via digitale brief of telefonisch contact</a:t>
            </a:r>
          </a:p>
        </p:txBody>
      </p:sp>
      <p:sp>
        <p:nvSpPr>
          <p:cNvPr id="3" name="Titel 2">
            <a:extLst>
              <a:ext uri="{FF2B5EF4-FFF2-40B4-BE49-F238E27FC236}">
                <a16:creationId xmlns:a16="http://schemas.microsoft.com/office/drawing/2014/main" id="{6F6B4C6E-BA00-DFC0-9AC2-DC870301B296}"/>
              </a:ext>
            </a:extLst>
          </p:cNvPr>
          <p:cNvSpPr>
            <a:spLocks noGrp="1"/>
          </p:cNvSpPr>
          <p:nvPr>
            <p:ph type="title"/>
          </p:nvPr>
        </p:nvSpPr>
        <p:spPr/>
        <p:txBody>
          <a:bodyPr/>
          <a:lstStyle/>
          <a:p>
            <a:r>
              <a:rPr lang="nl-NL" dirty="0"/>
              <a:t>Signalering</a:t>
            </a:r>
          </a:p>
        </p:txBody>
      </p:sp>
      <p:pic>
        <p:nvPicPr>
          <p:cNvPr id="2" name="Graphic 1" descr="Vergadering silhouet">
            <a:extLst>
              <a:ext uri="{FF2B5EF4-FFF2-40B4-BE49-F238E27FC236}">
                <a16:creationId xmlns:a16="http://schemas.microsoft.com/office/drawing/2014/main" id="{94B537BB-9EFA-D764-BB21-D980DE80AE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8187" y="102276"/>
            <a:ext cx="533056" cy="533056"/>
          </a:xfrm>
          <a:prstGeom prst="rect">
            <a:avLst/>
          </a:prstGeom>
        </p:spPr>
      </p:pic>
      <p:grpSp>
        <p:nvGrpSpPr>
          <p:cNvPr id="7" name="Group 6">
            <a:extLst>
              <a:ext uri="{FF2B5EF4-FFF2-40B4-BE49-F238E27FC236}">
                <a16:creationId xmlns:a16="http://schemas.microsoft.com/office/drawing/2014/main" id="{C7EBD513-2815-902C-39DC-050C6B5D5C51}"/>
              </a:ext>
            </a:extLst>
          </p:cNvPr>
          <p:cNvGrpSpPr/>
          <p:nvPr/>
        </p:nvGrpSpPr>
        <p:grpSpPr>
          <a:xfrm>
            <a:off x="5017467" y="4306117"/>
            <a:ext cx="6359258" cy="369332"/>
            <a:chOff x="5017467" y="4306117"/>
            <a:chExt cx="6359258" cy="369332"/>
          </a:xfrm>
        </p:grpSpPr>
        <p:sp>
          <p:nvSpPr>
            <p:cNvPr id="4" name="Arrow: Right 3">
              <a:extLst>
                <a:ext uri="{FF2B5EF4-FFF2-40B4-BE49-F238E27FC236}">
                  <a16:creationId xmlns:a16="http://schemas.microsoft.com/office/drawing/2014/main" id="{D66F3A4F-C514-5134-8C3C-62317C178AEA}"/>
                </a:ext>
              </a:extLst>
            </p:cNvPr>
            <p:cNvSpPr/>
            <p:nvPr/>
          </p:nvSpPr>
          <p:spPr>
            <a:xfrm>
              <a:off x="5017467" y="4382771"/>
              <a:ext cx="576064" cy="216024"/>
            </a:xfrm>
            <a:prstGeom prst="rightArrow">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300" dirty="0"/>
            </a:p>
          </p:txBody>
        </p:sp>
        <p:sp>
          <p:nvSpPr>
            <p:cNvPr id="5" name="TextBox 4">
              <a:extLst>
                <a:ext uri="{FF2B5EF4-FFF2-40B4-BE49-F238E27FC236}">
                  <a16:creationId xmlns:a16="http://schemas.microsoft.com/office/drawing/2014/main" id="{C6B20360-1DCC-5B43-6C63-0A3FD1EE71DE}"/>
                </a:ext>
              </a:extLst>
            </p:cNvPr>
            <p:cNvSpPr txBox="1"/>
            <p:nvPr/>
          </p:nvSpPr>
          <p:spPr>
            <a:xfrm>
              <a:off x="5815394" y="4306117"/>
              <a:ext cx="5561331" cy="369332"/>
            </a:xfrm>
            <a:prstGeom prst="rect">
              <a:avLst/>
            </a:prstGeom>
            <a:noFill/>
          </p:spPr>
          <p:txBody>
            <a:bodyPr wrap="none" lIns="0" tIns="0" rIns="0" bIns="0" rtlCol="0">
              <a:spAutoFit/>
            </a:bodyPr>
            <a:lstStyle/>
            <a:p>
              <a:r>
                <a:rPr lang="nl-NL" sz="2400" dirty="0">
                  <a:solidFill>
                    <a:schemeClr val="accent1"/>
                  </a:solidFill>
                </a:rPr>
                <a:t>Maak hierover lokale, transmurale afspraken</a:t>
              </a:r>
              <a:endParaRPr lang="en-US" sz="2400" dirty="0">
                <a:solidFill>
                  <a:schemeClr val="accent1"/>
                </a:solidFill>
              </a:endParaRPr>
            </a:p>
          </p:txBody>
        </p:sp>
      </p:grpSp>
      <p:pic>
        <p:nvPicPr>
          <p:cNvPr id="6" name="Afbeelding 3" descr="Afbeelding met voedsel&#10;&#10;Automatisch gegenereerde beschrijving">
            <a:extLst>
              <a:ext uri="{FF2B5EF4-FFF2-40B4-BE49-F238E27FC236}">
                <a16:creationId xmlns:a16="http://schemas.microsoft.com/office/drawing/2014/main" id="{2F14DAA1-B54D-EF3C-EB59-063792BF6BDA}"/>
              </a:ext>
            </a:extLst>
          </p:cNvPr>
          <p:cNvPicPr>
            <a:picLocks noChangeAspect="1" noChangeArrowheads="1"/>
          </p:cNvPicPr>
          <p:nvPr/>
        </p:nvPicPr>
        <p:blipFill>
          <a:blip r:embed="rId5"/>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31953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B28CB92-69EB-25F5-5DAC-224114F8F9F2}"/>
              </a:ext>
            </a:extLst>
          </p:cNvPr>
          <p:cNvSpPr>
            <a:spLocks noGrp="1"/>
          </p:cNvSpPr>
          <p:nvPr>
            <p:ph type="title"/>
          </p:nvPr>
        </p:nvSpPr>
        <p:spPr/>
        <p:txBody>
          <a:bodyPr/>
          <a:lstStyle/>
          <a:p>
            <a:r>
              <a:rPr lang="nl-NL" dirty="0"/>
              <a:t>Het proces van een MDB</a:t>
            </a:r>
          </a:p>
        </p:txBody>
      </p:sp>
      <p:pic>
        <p:nvPicPr>
          <p:cNvPr id="2" name="Graphic 1" descr="Vergadering silhouet">
            <a:extLst>
              <a:ext uri="{FF2B5EF4-FFF2-40B4-BE49-F238E27FC236}">
                <a16:creationId xmlns:a16="http://schemas.microsoft.com/office/drawing/2014/main" id="{EB047B70-472C-8912-8298-AA3C3820A1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98187" y="102276"/>
            <a:ext cx="533056" cy="533056"/>
          </a:xfrm>
          <a:prstGeom prst="rect">
            <a:avLst/>
          </a:prstGeom>
        </p:spPr>
      </p:pic>
      <p:pic>
        <p:nvPicPr>
          <p:cNvPr id="4" name="Afbeelding 3" descr="Afbeelding met voedsel&#10;&#10;Automatisch gegenereerde beschrijving">
            <a:extLst>
              <a:ext uri="{FF2B5EF4-FFF2-40B4-BE49-F238E27FC236}">
                <a16:creationId xmlns:a16="http://schemas.microsoft.com/office/drawing/2014/main" id="{68B63535-7B06-F1B5-790C-70C3C6A8E05C}"/>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pic>
        <p:nvPicPr>
          <p:cNvPr id="7" name="Afbeelding 6">
            <a:extLst>
              <a:ext uri="{FF2B5EF4-FFF2-40B4-BE49-F238E27FC236}">
                <a16:creationId xmlns:a16="http://schemas.microsoft.com/office/drawing/2014/main" id="{EE5538AE-B939-1220-0300-EE84B57931AC}"/>
              </a:ext>
            </a:extLst>
          </p:cNvPr>
          <p:cNvPicPr>
            <a:picLocks noChangeAspect="1"/>
          </p:cNvPicPr>
          <p:nvPr/>
        </p:nvPicPr>
        <p:blipFill>
          <a:blip r:embed="rId5"/>
          <a:stretch>
            <a:fillRect/>
          </a:stretch>
        </p:blipFill>
        <p:spPr>
          <a:xfrm>
            <a:off x="1417067" y="1406171"/>
            <a:ext cx="9986554" cy="4997380"/>
          </a:xfrm>
          <a:prstGeom prst="rect">
            <a:avLst/>
          </a:prstGeom>
        </p:spPr>
      </p:pic>
    </p:spTree>
    <p:extLst>
      <p:ext uri="{BB962C8B-B14F-4D97-AF65-F5344CB8AC3E}">
        <p14:creationId xmlns:p14="http://schemas.microsoft.com/office/powerpoint/2010/main" val="4291430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7B1AA3F6-DBC0-F227-EB73-78F089DAD358}"/>
              </a:ext>
            </a:extLst>
          </p:cNvPr>
          <p:cNvSpPr>
            <a:spLocks noGrp="1"/>
          </p:cNvSpPr>
          <p:nvPr>
            <p:ph idx="1"/>
          </p:nvPr>
        </p:nvSpPr>
        <p:spPr/>
        <p:txBody>
          <a:bodyPr/>
          <a:lstStyle/>
          <a:p>
            <a:r>
              <a:rPr lang="nl-NL" dirty="0"/>
              <a:t>Het indiceren kan worden gedaan door iedere betrokken medisch specialist, verpleegkundig specialist of physician assistant in de tweede lijn met generalistische competenties: </a:t>
            </a:r>
          </a:p>
          <a:p>
            <a:pPr lvl="1"/>
            <a:r>
              <a:rPr lang="nl-NL" dirty="0"/>
              <a:t>Een patiënt in kaart brengen kunnen brengen volgens </a:t>
            </a:r>
            <a:r>
              <a:rPr lang="nl-NL" dirty="0" err="1"/>
              <a:t>biopsychosociaal</a:t>
            </a:r>
            <a:r>
              <a:rPr lang="nl-NL" dirty="0"/>
              <a:t> model</a:t>
            </a:r>
          </a:p>
          <a:p>
            <a:pPr lvl="1"/>
            <a:r>
              <a:rPr lang="nl-NL" dirty="0"/>
              <a:t>Het kunnen herkennen van interfererende behandelingen</a:t>
            </a:r>
          </a:p>
          <a:p>
            <a:pPr lvl="1"/>
            <a:r>
              <a:rPr lang="nl-NL" dirty="0"/>
              <a:t>Discipline-overstijgend kunnen denken</a:t>
            </a:r>
          </a:p>
          <a:p>
            <a:pPr lvl="1"/>
            <a:r>
              <a:rPr lang="nl-NL" dirty="0"/>
              <a:t>Het kunnen uitvoeren van consulten volgens Samen Beslissen</a:t>
            </a:r>
          </a:p>
          <a:p>
            <a:r>
              <a:rPr lang="nl-NL" dirty="0">
                <a:sym typeface="Wingdings" panose="05000000000000000000" pitchFamily="2" charset="2"/>
              </a:rPr>
              <a:t>Als een behandelaar de noodzaak voor een MDB signaleert, maar zich niet bekwaam voelt voor het indiceren en voorbereiden, kan dit in overleg gedaan worden door een reeds betrokken collega in het behandelteam van de patiënt</a:t>
            </a:r>
          </a:p>
        </p:txBody>
      </p:sp>
      <p:sp>
        <p:nvSpPr>
          <p:cNvPr id="5" name="Titel 4">
            <a:extLst>
              <a:ext uri="{FF2B5EF4-FFF2-40B4-BE49-F238E27FC236}">
                <a16:creationId xmlns:a16="http://schemas.microsoft.com/office/drawing/2014/main" id="{A708F6C5-B176-0969-94B3-D8D73EEE6E02}"/>
              </a:ext>
            </a:extLst>
          </p:cNvPr>
          <p:cNvSpPr>
            <a:spLocks noGrp="1"/>
          </p:cNvSpPr>
          <p:nvPr>
            <p:ph type="title"/>
          </p:nvPr>
        </p:nvSpPr>
        <p:spPr/>
        <p:txBody>
          <a:bodyPr/>
          <a:lstStyle/>
          <a:p>
            <a:r>
              <a:rPr lang="nl-NL" dirty="0"/>
              <a:t>Indiceren</a:t>
            </a:r>
          </a:p>
        </p:txBody>
      </p:sp>
      <p:pic>
        <p:nvPicPr>
          <p:cNvPr id="2" name="Graphic 1" descr="Vergadering silhouet">
            <a:extLst>
              <a:ext uri="{FF2B5EF4-FFF2-40B4-BE49-F238E27FC236}">
                <a16:creationId xmlns:a16="http://schemas.microsoft.com/office/drawing/2014/main" id="{EDC7BEFE-6EDD-4BB9-44F0-96859228BD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8187" y="102276"/>
            <a:ext cx="533056" cy="533056"/>
          </a:xfrm>
          <a:prstGeom prst="rect">
            <a:avLst/>
          </a:prstGeom>
        </p:spPr>
      </p:pic>
      <p:pic>
        <p:nvPicPr>
          <p:cNvPr id="3" name="Afbeelding 3" descr="Afbeelding met voedsel&#10;&#10;Automatisch gegenereerde beschrijving">
            <a:extLst>
              <a:ext uri="{FF2B5EF4-FFF2-40B4-BE49-F238E27FC236}">
                <a16:creationId xmlns:a16="http://schemas.microsoft.com/office/drawing/2014/main" id="{A6C8F1A5-9A62-1006-1EEB-8D7A586C2106}"/>
              </a:ext>
            </a:extLst>
          </p:cNvPr>
          <p:cNvPicPr>
            <a:picLocks noChangeAspect="1" noChangeArrowheads="1"/>
          </p:cNvPicPr>
          <p:nvPr/>
        </p:nvPicPr>
        <p:blipFill>
          <a:blip r:embed="rId5"/>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366573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7A6AAE-DCB7-67E0-6891-E314D09F4EA0}"/>
              </a:ext>
            </a:extLst>
          </p:cNvPr>
          <p:cNvSpPr>
            <a:spLocks noGrp="1"/>
          </p:cNvSpPr>
          <p:nvPr>
            <p:ph idx="1"/>
          </p:nvPr>
        </p:nvSpPr>
        <p:spPr/>
        <p:txBody>
          <a:bodyPr/>
          <a:lstStyle/>
          <a:p>
            <a:pPr marL="0" indent="0">
              <a:buNone/>
            </a:pPr>
            <a:r>
              <a:rPr lang="nl-NL" dirty="0"/>
              <a:t>Indicatie wordt op de volgende wijze gesteld:</a:t>
            </a:r>
          </a:p>
          <a:p>
            <a:r>
              <a:rPr lang="nl-NL" i="1" dirty="0"/>
              <a:t>Is een afgestemde en overkoepelde behandeling het antwoord op de hulpvraag*?</a:t>
            </a:r>
          </a:p>
          <a:p>
            <a:pPr marL="0" indent="0">
              <a:buNone/>
            </a:pPr>
            <a:r>
              <a:rPr lang="nl-NL" dirty="0"/>
              <a:t>Indien ‘Ja’:</a:t>
            </a:r>
          </a:p>
          <a:p>
            <a:r>
              <a:rPr lang="nl-NL" i="1" dirty="0"/>
              <a:t>Is er een meer eenvoudige oplossing binnen de huidige werkwijze om de zorg af te stemmen?</a:t>
            </a:r>
          </a:p>
          <a:p>
            <a:pPr marL="0" indent="0">
              <a:buNone/>
            </a:pPr>
            <a:r>
              <a:rPr lang="nl-NL" dirty="0"/>
              <a:t>Indien ‘nee’: indicatie voor een MDB is gesteld. </a:t>
            </a:r>
          </a:p>
          <a:p>
            <a:pPr marL="0" indent="0">
              <a:buNone/>
            </a:pPr>
            <a:endParaRPr lang="nl-NL" dirty="0"/>
          </a:p>
          <a:p>
            <a:pPr marL="0" indent="0">
              <a:buNone/>
            </a:pPr>
            <a:r>
              <a:rPr lang="nl-NL" dirty="0"/>
              <a:t>Degene die de indicatie heeft gesteld, is ook verantwoordelijk voor de volgende fase: ‘voorbereiding’ </a:t>
            </a:r>
          </a:p>
          <a:p>
            <a:pPr marL="0" indent="0">
              <a:buNone/>
            </a:pPr>
            <a:endParaRPr lang="nl-NL" dirty="0"/>
          </a:p>
          <a:p>
            <a:pPr marL="0" indent="0">
              <a:buNone/>
            </a:pPr>
            <a:r>
              <a:rPr lang="nl-NL" sz="1600" dirty="0"/>
              <a:t>* Als een afgestemde en overkoepelende behandeling niet het antwoord is, ga dan na wat wel een passende oplossing is. </a:t>
            </a:r>
          </a:p>
        </p:txBody>
      </p:sp>
      <p:sp>
        <p:nvSpPr>
          <p:cNvPr id="3" name="Title 2">
            <a:extLst>
              <a:ext uri="{FF2B5EF4-FFF2-40B4-BE49-F238E27FC236}">
                <a16:creationId xmlns:a16="http://schemas.microsoft.com/office/drawing/2014/main" id="{2549E1BC-E7D6-F2CF-E354-B30A97638C92}"/>
              </a:ext>
            </a:extLst>
          </p:cNvPr>
          <p:cNvSpPr>
            <a:spLocks noGrp="1"/>
          </p:cNvSpPr>
          <p:nvPr>
            <p:ph type="title"/>
          </p:nvPr>
        </p:nvSpPr>
        <p:spPr/>
        <p:txBody>
          <a:bodyPr/>
          <a:lstStyle/>
          <a:p>
            <a:r>
              <a:rPr lang="nl-NL" dirty="0"/>
              <a:t>Indiceren</a:t>
            </a:r>
            <a:endParaRPr lang="en-US" dirty="0"/>
          </a:p>
        </p:txBody>
      </p:sp>
      <p:pic>
        <p:nvPicPr>
          <p:cNvPr id="4" name="Afbeelding 3" descr="Afbeelding met voedsel&#10;&#10;Automatisch gegenereerde beschrijving">
            <a:extLst>
              <a:ext uri="{FF2B5EF4-FFF2-40B4-BE49-F238E27FC236}">
                <a16:creationId xmlns:a16="http://schemas.microsoft.com/office/drawing/2014/main" id="{20DC6E95-2127-ECEC-0304-65F49FCF77C6}"/>
              </a:ext>
            </a:extLst>
          </p:cNvPr>
          <p:cNvPicPr>
            <a:picLocks noChangeAspect="1" noChangeArrowheads="1"/>
          </p:cNvPicPr>
          <p:nvPr/>
        </p:nvPicPr>
        <p:blipFill>
          <a:blip r:embed="rId3"/>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235863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B28CB92-69EB-25F5-5DAC-224114F8F9F2}"/>
              </a:ext>
            </a:extLst>
          </p:cNvPr>
          <p:cNvSpPr>
            <a:spLocks noGrp="1"/>
          </p:cNvSpPr>
          <p:nvPr>
            <p:ph type="title"/>
          </p:nvPr>
        </p:nvSpPr>
        <p:spPr/>
        <p:txBody>
          <a:bodyPr/>
          <a:lstStyle/>
          <a:p>
            <a:r>
              <a:rPr lang="nl-NL" dirty="0"/>
              <a:t>Het proces van een MDB</a:t>
            </a:r>
          </a:p>
        </p:txBody>
      </p:sp>
      <p:pic>
        <p:nvPicPr>
          <p:cNvPr id="2" name="Graphic 1" descr="Vergadering silhouet">
            <a:extLst>
              <a:ext uri="{FF2B5EF4-FFF2-40B4-BE49-F238E27FC236}">
                <a16:creationId xmlns:a16="http://schemas.microsoft.com/office/drawing/2014/main" id="{0A098BF7-FC0E-2464-E0DE-94D58907D6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98187" y="102276"/>
            <a:ext cx="533056" cy="533056"/>
          </a:xfrm>
          <a:prstGeom prst="rect">
            <a:avLst/>
          </a:prstGeom>
        </p:spPr>
      </p:pic>
      <p:pic>
        <p:nvPicPr>
          <p:cNvPr id="6" name="Afbeelding 3" descr="Afbeelding met voedsel&#10;&#10;Automatisch gegenereerde beschrijving">
            <a:extLst>
              <a:ext uri="{FF2B5EF4-FFF2-40B4-BE49-F238E27FC236}">
                <a16:creationId xmlns:a16="http://schemas.microsoft.com/office/drawing/2014/main" id="{943941A4-BA8F-C037-94B8-AE935A67CE3C}"/>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pic>
        <p:nvPicPr>
          <p:cNvPr id="10" name="Afbeelding 9">
            <a:extLst>
              <a:ext uri="{FF2B5EF4-FFF2-40B4-BE49-F238E27FC236}">
                <a16:creationId xmlns:a16="http://schemas.microsoft.com/office/drawing/2014/main" id="{3C350FC6-4622-51B2-B990-2DF35417D1F2}"/>
              </a:ext>
            </a:extLst>
          </p:cNvPr>
          <p:cNvPicPr>
            <a:picLocks noChangeAspect="1"/>
          </p:cNvPicPr>
          <p:nvPr/>
        </p:nvPicPr>
        <p:blipFill>
          <a:blip r:embed="rId5"/>
          <a:stretch>
            <a:fillRect/>
          </a:stretch>
        </p:blipFill>
        <p:spPr>
          <a:xfrm>
            <a:off x="1705099" y="1402529"/>
            <a:ext cx="9759426" cy="4835607"/>
          </a:xfrm>
          <a:prstGeom prst="rect">
            <a:avLst/>
          </a:prstGeom>
        </p:spPr>
      </p:pic>
    </p:spTree>
    <p:extLst>
      <p:ext uri="{BB962C8B-B14F-4D97-AF65-F5344CB8AC3E}">
        <p14:creationId xmlns:p14="http://schemas.microsoft.com/office/powerpoint/2010/main" val="1661032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7B1D9A42-8A63-301A-96B6-A03699C10E84}"/>
              </a:ext>
            </a:extLst>
          </p:cNvPr>
          <p:cNvGraphicFramePr>
            <a:graphicFrameLocks noGrp="1"/>
          </p:cNvGraphicFramePr>
          <p:nvPr>
            <p:ph idx="1"/>
            <p:extLst>
              <p:ext uri="{D42A27DB-BD31-4B8C-83A1-F6EECF244321}">
                <p14:modId xmlns:p14="http://schemas.microsoft.com/office/powerpoint/2010/main" val="3545866670"/>
              </p:ext>
            </p:extLst>
          </p:nvPr>
        </p:nvGraphicFramePr>
        <p:xfrm>
          <a:off x="264939" y="1268760"/>
          <a:ext cx="11809312" cy="5220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D3A7D247-68BD-9818-DA35-42A96E2507D0}"/>
              </a:ext>
            </a:extLst>
          </p:cNvPr>
          <p:cNvSpPr>
            <a:spLocks noGrp="1"/>
          </p:cNvSpPr>
          <p:nvPr>
            <p:ph type="title"/>
          </p:nvPr>
        </p:nvSpPr>
        <p:spPr/>
        <p:txBody>
          <a:bodyPr/>
          <a:lstStyle/>
          <a:p>
            <a:r>
              <a:rPr lang="nl-NL" dirty="0"/>
              <a:t>Inhoud</a:t>
            </a:r>
          </a:p>
        </p:txBody>
      </p:sp>
      <p:sp>
        <p:nvSpPr>
          <p:cNvPr id="2" name="Rechthoek: afgeronde hoeken 1">
            <a:extLst>
              <a:ext uri="{FF2B5EF4-FFF2-40B4-BE49-F238E27FC236}">
                <a16:creationId xmlns:a16="http://schemas.microsoft.com/office/drawing/2014/main" id="{F2CA580A-29E5-3AD6-4678-9F0990E3037E}"/>
              </a:ext>
            </a:extLst>
          </p:cNvPr>
          <p:cNvSpPr/>
          <p:nvPr/>
        </p:nvSpPr>
        <p:spPr>
          <a:xfrm>
            <a:off x="120923" y="2564760"/>
            <a:ext cx="2592285" cy="2664440"/>
          </a:xfrm>
          <a:prstGeom prst="round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sz="1300" dirty="0"/>
          </a:p>
        </p:txBody>
      </p:sp>
      <p:pic>
        <p:nvPicPr>
          <p:cNvPr id="8" name="Graphic 7" descr="Gloeilamp en tandwiel silhouet">
            <a:extLst>
              <a:ext uri="{FF2B5EF4-FFF2-40B4-BE49-F238E27FC236}">
                <a16:creationId xmlns:a16="http://schemas.microsoft.com/office/drawing/2014/main" id="{6C86BAE3-D7C4-3BD7-1CD2-F6940DDAFE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36263" y="2895944"/>
            <a:ext cx="533056" cy="533056"/>
          </a:xfrm>
          <a:prstGeom prst="rect">
            <a:avLst/>
          </a:prstGeom>
        </p:spPr>
      </p:pic>
      <p:pic>
        <p:nvPicPr>
          <p:cNvPr id="10" name="Graphic 9" descr="Vergadering silhouet">
            <a:extLst>
              <a:ext uri="{FF2B5EF4-FFF2-40B4-BE49-F238E27FC236}">
                <a16:creationId xmlns:a16="http://schemas.microsoft.com/office/drawing/2014/main" id="{20FB016F-ADF5-834A-5657-ECE4A5BA69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10624" y="2858016"/>
            <a:ext cx="533056" cy="533056"/>
          </a:xfrm>
          <a:prstGeom prst="rect">
            <a:avLst/>
          </a:prstGeom>
        </p:spPr>
      </p:pic>
      <p:pic>
        <p:nvPicPr>
          <p:cNvPr id="12" name="Graphic 11" descr="Cirkel met pijl silhouet">
            <a:extLst>
              <a:ext uri="{FF2B5EF4-FFF2-40B4-BE49-F238E27FC236}">
                <a16:creationId xmlns:a16="http://schemas.microsoft.com/office/drawing/2014/main" id="{81D43BAC-A7AB-E1CA-D716-0DA38D303D2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48907" y="2869050"/>
            <a:ext cx="533056" cy="533056"/>
          </a:xfrm>
          <a:prstGeom prst="rect">
            <a:avLst/>
          </a:prstGeom>
        </p:spPr>
      </p:pic>
      <p:pic>
        <p:nvPicPr>
          <p:cNvPr id="16" name="Graphic 15" descr="Vergrootglas silhouet">
            <a:extLst>
              <a:ext uri="{FF2B5EF4-FFF2-40B4-BE49-F238E27FC236}">
                <a16:creationId xmlns:a16="http://schemas.microsoft.com/office/drawing/2014/main" id="{D4519953-4763-3F1E-4B9B-020AFC48061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1862334" y="2895944"/>
            <a:ext cx="533056" cy="533056"/>
          </a:xfrm>
          <a:prstGeom prst="rect">
            <a:avLst/>
          </a:prstGeom>
        </p:spPr>
      </p:pic>
      <p:pic>
        <p:nvPicPr>
          <p:cNvPr id="5" name="Afbeelding 3" descr="Afbeelding met voedsel&#10;&#10;Automatisch gegenereerde beschrijving">
            <a:extLst>
              <a:ext uri="{FF2B5EF4-FFF2-40B4-BE49-F238E27FC236}">
                <a16:creationId xmlns:a16="http://schemas.microsoft.com/office/drawing/2014/main" id="{5C389FC9-37D9-E5EE-887F-5ABB98493FB3}"/>
              </a:ext>
            </a:extLst>
          </p:cNvPr>
          <p:cNvPicPr>
            <a:picLocks noChangeAspect="1" noChangeArrowheads="1"/>
          </p:cNvPicPr>
          <p:nvPr/>
        </p:nvPicPr>
        <p:blipFill>
          <a:blip r:embed="rId16"/>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111951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32BE4D5-7089-794D-1135-4E6892562E8D}"/>
              </a:ext>
            </a:extLst>
          </p:cNvPr>
          <p:cNvSpPr>
            <a:spLocks noGrp="1"/>
          </p:cNvSpPr>
          <p:nvPr>
            <p:ph idx="1"/>
          </p:nvPr>
        </p:nvSpPr>
        <p:spPr/>
        <p:txBody>
          <a:bodyPr/>
          <a:lstStyle/>
          <a:p>
            <a:pPr marL="0" indent="0">
              <a:buNone/>
            </a:pPr>
            <a:r>
              <a:rPr lang="nl-NL" dirty="0"/>
              <a:t>Diegene die de MDB voorbereidt is verantwoordelijk voor</a:t>
            </a:r>
          </a:p>
          <a:p>
            <a:pPr marL="457200" indent="-457200">
              <a:buFont typeface="+mj-lt"/>
              <a:buAutoNum type="arabicPeriod"/>
            </a:pPr>
            <a:r>
              <a:rPr lang="nl-NL" dirty="0"/>
              <a:t>In kaart brengen van het </a:t>
            </a:r>
            <a:r>
              <a:rPr lang="nl-NL" dirty="0" err="1"/>
              <a:t>biopsychosociaal</a:t>
            </a:r>
            <a:r>
              <a:rPr lang="nl-NL" dirty="0"/>
              <a:t> functioneren</a:t>
            </a:r>
          </a:p>
          <a:p>
            <a:pPr marL="457200" indent="-457200">
              <a:buFont typeface="+mj-lt"/>
              <a:buAutoNum type="arabicPeriod"/>
            </a:pPr>
            <a:r>
              <a:rPr lang="nl-NL" dirty="0"/>
              <a:t>Expliciteren van behandel- en functionele doelen van de patiënt, voorkeuren en prioriteiten</a:t>
            </a:r>
          </a:p>
          <a:p>
            <a:pPr marL="457200" indent="-457200">
              <a:buFont typeface="+mj-lt"/>
              <a:buAutoNum type="arabicPeriod"/>
            </a:pPr>
            <a:r>
              <a:rPr lang="nl-NL" dirty="0"/>
              <a:t>Inschatten gezondheidsvaardigheden en behoefte aan (regie)ondersteuning</a:t>
            </a:r>
          </a:p>
          <a:p>
            <a:pPr marL="457200" indent="-457200">
              <a:buFont typeface="+mj-lt"/>
              <a:buAutoNum type="arabicPeriod"/>
            </a:pPr>
            <a:endParaRPr lang="nl-NL" dirty="0"/>
          </a:p>
          <a:p>
            <a:pPr marL="0" indent="0">
              <a:buNone/>
            </a:pPr>
            <a:endParaRPr lang="nl-NL" dirty="0"/>
          </a:p>
          <a:p>
            <a:pPr marL="0" indent="0">
              <a:buNone/>
            </a:pPr>
            <a:endParaRPr lang="nl-NL" dirty="0"/>
          </a:p>
          <a:p>
            <a:pPr marL="0" indent="0">
              <a:buNone/>
            </a:pPr>
            <a:r>
              <a:rPr lang="nl-NL" dirty="0"/>
              <a:t>Alle betrokken behandelaren zijn verantwoordelijk voor het formuleren van behandeldoelen en prognose</a:t>
            </a:r>
          </a:p>
        </p:txBody>
      </p:sp>
      <p:sp>
        <p:nvSpPr>
          <p:cNvPr id="3" name="Titel 2">
            <a:extLst>
              <a:ext uri="{FF2B5EF4-FFF2-40B4-BE49-F238E27FC236}">
                <a16:creationId xmlns:a16="http://schemas.microsoft.com/office/drawing/2014/main" id="{7A7E26C5-858F-C43C-CF51-639B8EBB8AEC}"/>
              </a:ext>
            </a:extLst>
          </p:cNvPr>
          <p:cNvSpPr>
            <a:spLocks noGrp="1"/>
          </p:cNvSpPr>
          <p:nvPr>
            <p:ph type="title"/>
          </p:nvPr>
        </p:nvSpPr>
        <p:spPr/>
        <p:txBody>
          <a:bodyPr/>
          <a:lstStyle/>
          <a:p>
            <a:r>
              <a:rPr lang="nl-NL" dirty="0"/>
              <a:t>Voorbereiding</a:t>
            </a:r>
          </a:p>
        </p:txBody>
      </p:sp>
      <p:pic>
        <p:nvPicPr>
          <p:cNvPr id="4" name="Graphic 3" descr="Vergadering silhouet">
            <a:extLst>
              <a:ext uri="{FF2B5EF4-FFF2-40B4-BE49-F238E27FC236}">
                <a16:creationId xmlns:a16="http://schemas.microsoft.com/office/drawing/2014/main" id="{ED607623-9E3D-2AEB-5597-78E1018EA9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98187" y="102276"/>
            <a:ext cx="533056" cy="533056"/>
          </a:xfrm>
          <a:prstGeom prst="rect">
            <a:avLst/>
          </a:prstGeom>
        </p:spPr>
      </p:pic>
      <p:grpSp>
        <p:nvGrpSpPr>
          <p:cNvPr id="7" name="Groep 6">
            <a:extLst>
              <a:ext uri="{FF2B5EF4-FFF2-40B4-BE49-F238E27FC236}">
                <a16:creationId xmlns:a16="http://schemas.microsoft.com/office/drawing/2014/main" id="{96849F8E-15B7-677B-4E4B-D5B2768E513E}"/>
              </a:ext>
            </a:extLst>
          </p:cNvPr>
          <p:cNvGrpSpPr/>
          <p:nvPr/>
        </p:nvGrpSpPr>
        <p:grpSpPr>
          <a:xfrm>
            <a:off x="1561083" y="4365104"/>
            <a:ext cx="9217024" cy="615553"/>
            <a:chOff x="1561083" y="4365104"/>
            <a:chExt cx="9217024" cy="615553"/>
          </a:xfrm>
        </p:grpSpPr>
        <p:sp>
          <p:nvSpPr>
            <p:cNvPr id="5" name="Arrow: Right 4">
              <a:extLst>
                <a:ext uri="{FF2B5EF4-FFF2-40B4-BE49-F238E27FC236}">
                  <a16:creationId xmlns:a16="http://schemas.microsoft.com/office/drawing/2014/main" id="{4900DA40-B2B1-4CC1-5CA1-50AEA4E1C58A}"/>
                </a:ext>
              </a:extLst>
            </p:cNvPr>
            <p:cNvSpPr/>
            <p:nvPr/>
          </p:nvSpPr>
          <p:spPr>
            <a:xfrm>
              <a:off x="1561083" y="4408323"/>
              <a:ext cx="850843" cy="216024"/>
            </a:xfrm>
            <a:prstGeom prst="rightArrow">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300" dirty="0"/>
            </a:p>
          </p:txBody>
        </p:sp>
        <p:sp>
          <p:nvSpPr>
            <p:cNvPr id="8" name="TextBox 7">
              <a:extLst>
                <a:ext uri="{FF2B5EF4-FFF2-40B4-BE49-F238E27FC236}">
                  <a16:creationId xmlns:a16="http://schemas.microsoft.com/office/drawing/2014/main" id="{EA30C462-8785-8B13-FAAE-43A2DBB31DF9}"/>
                </a:ext>
              </a:extLst>
            </p:cNvPr>
            <p:cNvSpPr txBox="1"/>
            <p:nvPr/>
          </p:nvSpPr>
          <p:spPr>
            <a:xfrm>
              <a:off x="2660553" y="4365104"/>
              <a:ext cx="8117554" cy="615553"/>
            </a:xfrm>
            <a:prstGeom prst="rect">
              <a:avLst/>
            </a:prstGeom>
            <a:noFill/>
          </p:spPr>
          <p:txBody>
            <a:bodyPr wrap="square" lIns="0" tIns="0" rIns="0" bIns="0" rtlCol="0">
              <a:spAutoFit/>
            </a:bodyPr>
            <a:lstStyle/>
            <a:p>
              <a:r>
                <a:rPr lang="nl-NL" sz="2000" dirty="0">
                  <a:solidFill>
                    <a:schemeClr val="accent1"/>
                  </a:solidFill>
                </a:rPr>
                <a:t>Maak zoveel mogelijk gebruik van reeds beschikbare informatie in het EPD</a:t>
              </a:r>
              <a:endParaRPr lang="en-US" sz="2000" dirty="0">
                <a:solidFill>
                  <a:schemeClr val="accent1"/>
                </a:solidFill>
              </a:endParaRPr>
            </a:p>
          </p:txBody>
        </p:sp>
      </p:grpSp>
      <p:grpSp>
        <p:nvGrpSpPr>
          <p:cNvPr id="12" name="Group 11">
            <a:extLst>
              <a:ext uri="{FF2B5EF4-FFF2-40B4-BE49-F238E27FC236}">
                <a16:creationId xmlns:a16="http://schemas.microsoft.com/office/drawing/2014/main" id="{824488DD-8014-5133-2EFA-F7227C6EF747}"/>
              </a:ext>
            </a:extLst>
          </p:cNvPr>
          <p:cNvGrpSpPr/>
          <p:nvPr/>
        </p:nvGrpSpPr>
        <p:grpSpPr>
          <a:xfrm>
            <a:off x="1561083" y="5013176"/>
            <a:ext cx="9217024" cy="307777"/>
            <a:chOff x="5017467" y="5113973"/>
            <a:chExt cx="6240395" cy="307777"/>
          </a:xfrm>
        </p:grpSpPr>
        <p:sp>
          <p:nvSpPr>
            <p:cNvPr id="6" name="Arrow: Right 5">
              <a:extLst>
                <a:ext uri="{FF2B5EF4-FFF2-40B4-BE49-F238E27FC236}">
                  <a16:creationId xmlns:a16="http://schemas.microsoft.com/office/drawing/2014/main" id="{1EC13A70-407D-AB6E-0BA3-49C3589EE267}"/>
                </a:ext>
              </a:extLst>
            </p:cNvPr>
            <p:cNvSpPr/>
            <p:nvPr/>
          </p:nvSpPr>
          <p:spPr>
            <a:xfrm>
              <a:off x="5017467" y="5157192"/>
              <a:ext cx="576064" cy="216024"/>
            </a:xfrm>
            <a:prstGeom prst="rightArrow">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300" dirty="0"/>
            </a:p>
          </p:txBody>
        </p:sp>
        <p:sp>
          <p:nvSpPr>
            <p:cNvPr id="9" name="TextBox 8">
              <a:extLst>
                <a:ext uri="{FF2B5EF4-FFF2-40B4-BE49-F238E27FC236}">
                  <a16:creationId xmlns:a16="http://schemas.microsoft.com/office/drawing/2014/main" id="{C8D19E13-9345-D95F-5D57-10166791586F}"/>
                </a:ext>
              </a:extLst>
            </p:cNvPr>
            <p:cNvSpPr txBox="1"/>
            <p:nvPr/>
          </p:nvSpPr>
          <p:spPr>
            <a:xfrm>
              <a:off x="5761864" y="5113973"/>
              <a:ext cx="5495998" cy="307777"/>
            </a:xfrm>
            <a:prstGeom prst="rect">
              <a:avLst/>
            </a:prstGeom>
            <a:noFill/>
          </p:spPr>
          <p:txBody>
            <a:bodyPr wrap="square" lIns="0" tIns="0" rIns="0" bIns="0" rtlCol="0">
              <a:spAutoFit/>
            </a:bodyPr>
            <a:lstStyle/>
            <a:p>
              <a:r>
                <a:rPr lang="nl-NL" sz="2000" dirty="0">
                  <a:solidFill>
                    <a:schemeClr val="accent1"/>
                  </a:solidFill>
                </a:rPr>
                <a:t>Zoek de verbinding met de eerste lijn</a:t>
              </a:r>
              <a:endParaRPr lang="en-US" sz="2000" dirty="0">
                <a:solidFill>
                  <a:schemeClr val="accent1"/>
                </a:solidFill>
              </a:endParaRPr>
            </a:p>
          </p:txBody>
        </p:sp>
      </p:grpSp>
      <p:pic>
        <p:nvPicPr>
          <p:cNvPr id="10" name="Afbeelding 3" descr="Afbeelding met voedsel&#10;&#10;Automatisch gegenereerde beschrijving">
            <a:extLst>
              <a:ext uri="{FF2B5EF4-FFF2-40B4-BE49-F238E27FC236}">
                <a16:creationId xmlns:a16="http://schemas.microsoft.com/office/drawing/2014/main" id="{684B5C6F-7343-2764-1285-CA8FE0609937}"/>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394112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126456A-87EE-BC9E-A7A9-B13CC0F441BF}"/>
              </a:ext>
            </a:extLst>
          </p:cNvPr>
          <p:cNvSpPr>
            <a:spLocks noGrp="1"/>
          </p:cNvSpPr>
          <p:nvPr>
            <p:ph type="title"/>
          </p:nvPr>
        </p:nvSpPr>
        <p:spPr/>
        <p:txBody>
          <a:bodyPr/>
          <a:lstStyle/>
          <a:p>
            <a:r>
              <a:rPr lang="nl-NL" dirty="0"/>
              <a:t>Voorbereiding basis MDB</a:t>
            </a:r>
          </a:p>
        </p:txBody>
      </p:sp>
      <p:graphicFrame>
        <p:nvGraphicFramePr>
          <p:cNvPr id="5" name="Tabel 4">
            <a:extLst>
              <a:ext uri="{FF2B5EF4-FFF2-40B4-BE49-F238E27FC236}">
                <a16:creationId xmlns:a16="http://schemas.microsoft.com/office/drawing/2014/main" id="{F671B331-2434-C86F-AACA-2634AAE87C32}"/>
              </a:ext>
            </a:extLst>
          </p:cNvPr>
          <p:cNvGraphicFramePr>
            <a:graphicFrameLocks noGrp="1"/>
          </p:cNvGraphicFramePr>
          <p:nvPr>
            <p:extLst>
              <p:ext uri="{D42A27DB-BD31-4B8C-83A1-F6EECF244321}">
                <p14:modId xmlns:p14="http://schemas.microsoft.com/office/powerpoint/2010/main" val="2143125919"/>
              </p:ext>
            </p:extLst>
          </p:nvPr>
        </p:nvGraphicFramePr>
        <p:xfrm>
          <a:off x="1489075" y="1412776"/>
          <a:ext cx="9000999" cy="5374272"/>
        </p:xfrm>
        <a:graphic>
          <a:graphicData uri="http://schemas.openxmlformats.org/drawingml/2006/table">
            <a:tbl>
              <a:tblPr firstRow="1" firstCol="1" bandRow="1" bandCol="1">
                <a:tableStyleId>{5A111915-BE36-4E01-A7E5-04B1672EAD32}</a:tableStyleId>
              </a:tblPr>
              <a:tblGrid>
                <a:gridCol w="2304256">
                  <a:extLst>
                    <a:ext uri="{9D8B030D-6E8A-4147-A177-3AD203B41FA5}">
                      <a16:colId xmlns:a16="http://schemas.microsoft.com/office/drawing/2014/main" val="1141681461"/>
                    </a:ext>
                  </a:extLst>
                </a:gridCol>
                <a:gridCol w="5328592">
                  <a:extLst>
                    <a:ext uri="{9D8B030D-6E8A-4147-A177-3AD203B41FA5}">
                      <a16:colId xmlns:a16="http://schemas.microsoft.com/office/drawing/2014/main" val="1809171064"/>
                    </a:ext>
                  </a:extLst>
                </a:gridCol>
                <a:gridCol w="1368151">
                  <a:extLst>
                    <a:ext uri="{9D8B030D-6E8A-4147-A177-3AD203B41FA5}">
                      <a16:colId xmlns:a16="http://schemas.microsoft.com/office/drawing/2014/main" val="187176094"/>
                    </a:ext>
                  </a:extLst>
                </a:gridCol>
              </a:tblGrid>
              <a:tr h="122342">
                <a:tc>
                  <a:txBody>
                    <a:bodyPr/>
                    <a:lstStyle/>
                    <a:p>
                      <a:pPr>
                        <a:lnSpc>
                          <a:spcPct val="107000"/>
                        </a:lnSpc>
                        <a:spcAft>
                          <a:spcPts val="800"/>
                        </a:spcAft>
                      </a:pPr>
                      <a:r>
                        <a:rPr lang="en-US" sz="800" dirty="0" err="1">
                          <a:effectLst/>
                        </a:rPr>
                        <a:t>Onderwerp</a:t>
                      </a:r>
                      <a:endParaRPr lang="nl-NL"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en-US" sz="800">
                          <a:effectLst/>
                        </a:rPr>
                        <a:t>Taak/Uitleg</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en-US" sz="800">
                          <a:effectLst/>
                        </a:rPr>
                        <a:t>Bron</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extLst>
                  <a:ext uri="{0D108BD9-81ED-4DB2-BD59-A6C34878D82A}">
                    <a16:rowId xmlns:a16="http://schemas.microsoft.com/office/drawing/2014/main" val="522942458"/>
                  </a:ext>
                </a:extLst>
              </a:tr>
              <a:tr h="122342">
                <a:tc>
                  <a:txBody>
                    <a:bodyPr/>
                    <a:lstStyle/>
                    <a:p>
                      <a:pPr>
                        <a:lnSpc>
                          <a:spcPct val="107000"/>
                        </a:lnSpc>
                        <a:spcAft>
                          <a:spcPts val="800"/>
                        </a:spcAft>
                      </a:pPr>
                      <a:r>
                        <a:rPr lang="nl-NL" sz="800" dirty="0">
                          <a:effectLst/>
                        </a:rPr>
                        <a:t>Personalia </a:t>
                      </a:r>
                      <a:endParaRPr lang="nl-NL"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a:effectLst/>
                        </a:rPr>
                        <a:t>Leeftijd, geslacht</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a:effectLst/>
                        </a:rPr>
                        <a:t>EPD</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extLst>
                  <a:ext uri="{0D108BD9-81ED-4DB2-BD59-A6C34878D82A}">
                    <a16:rowId xmlns:a16="http://schemas.microsoft.com/office/drawing/2014/main" val="4172072294"/>
                  </a:ext>
                </a:extLst>
              </a:tr>
              <a:tr h="532313">
                <a:tc>
                  <a:txBody>
                    <a:bodyPr/>
                    <a:lstStyle/>
                    <a:p>
                      <a:pPr>
                        <a:lnSpc>
                          <a:spcPct val="107000"/>
                        </a:lnSpc>
                        <a:spcAft>
                          <a:spcPts val="800"/>
                        </a:spcAft>
                      </a:pPr>
                      <a:r>
                        <a:rPr lang="nl-NL" sz="800" dirty="0">
                          <a:effectLst/>
                        </a:rPr>
                        <a:t>Relevante voorgeschiedenis (ook uit andere ziekenhuizen) en actieve diagnosen</a:t>
                      </a:r>
                      <a:endParaRPr lang="nl-NL"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dirty="0">
                          <a:effectLst/>
                        </a:rPr>
                        <a:t>Maak een op logische wijze en overzichtelijk gegroepeerd overzicht van de voorgeschiedenis met daarin verwerkt:</a:t>
                      </a:r>
                      <a:endParaRPr lang="nl-NL" sz="900" dirty="0">
                        <a:effectLst/>
                      </a:endParaRPr>
                    </a:p>
                    <a:p>
                      <a:pPr marL="342900" lvl="0" indent="-342900">
                        <a:lnSpc>
                          <a:spcPct val="107000"/>
                        </a:lnSpc>
                        <a:buFont typeface="Symbol" panose="05050102010706020507" pitchFamily="18" charset="2"/>
                        <a:buChar char=""/>
                      </a:pPr>
                      <a:r>
                        <a:rPr lang="nl-NL" sz="800" dirty="0">
                          <a:effectLst/>
                        </a:rPr>
                        <a:t>Begindatum van diagnose</a:t>
                      </a:r>
                      <a:endParaRPr lang="nl-NL" sz="900" dirty="0">
                        <a:effectLst/>
                      </a:endParaRPr>
                    </a:p>
                    <a:p>
                      <a:pPr marL="342900" lvl="0" indent="-342900">
                        <a:lnSpc>
                          <a:spcPct val="107000"/>
                        </a:lnSpc>
                        <a:buFont typeface="Symbol" panose="05050102010706020507" pitchFamily="18" charset="2"/>
                        <a:buChar char=""/>
                      </a:pPr>
                      <a:r>
                        <a:rPr lang="nl-NL" sz="800" dirty="0">
                          <a:effectLst/>
                        </a:rPr>
                        <a:t>Ernst van de diagnosen</a:t>
                      </a:r>
                      <a:endParaRPr lang="nl-NL" sz="900" dirty="0">
                        <a:effectLst/>
                      </a:endParaRPr>
                    </a:p>
                    <a:p>
                      <a:pPr marL="342900" lvl="0" indent="-342900">
                        <a:lnSpc>
                          <a:spcPct val="107000"/>
                        </a:lnSpc>
                        <a:spcAft>
                          <a:spcPts val="800"/>
                        </a:spcAft>
                        <a:buFont typeface="Symbol" panose="05050102010706020507" pitchFamily="18" charset="2"/>
                        <a:buChar char=""/>
                      </a:pPr>
                      <a:r>
                        <a:rPr lang="nl-NL" sz="800" dirty="0">
                          <a:effectLst/>
                        </a:rPr>
                        <a:t>Actief probleem of niet</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a:effectLst/>
                        </a:rPr>
                        <a:t>EPD</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extLst>
                  <a:ext uri="{0D108BD9-81ED-4DB2-BD59-A6C34878D82A}">
                    <a16:rowId xmlns:a16="http://schemas.microsoft.com/office/drawing/2014/main" val="2422673815"/>
                  </a:ext>
                </a:extLst>
              </a:tr>
              <a:tr h="122342">
                <a:tc>
                  <a:txBody>
                    <a:bodyPr/>
                    <a:lstStyle/>
                    <a:p>
                      <a:pPr>
                        <a:lnSpc>
                          <a:spcPct val="107000"/>
                        </a:lnSpc>
                        <a:spcAft>
                          <a:spcPts val="800"/>
                        </a:spcAft>
                      </a:pPr>
                      <a:r>
                        <a:rPr lang="nl-NL" sz="800">
                          <a:effectLst/>
                        </a:rPr>
                        <a:t>Psychiatrische comorbiditeit</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a:effectLst/>
                        </a:rPr>
                        <a:t>Noteer actuele psychische klachten en psychiatrische comorbiditeit.</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a:effectLst/>
                        </a:rPr>
                        <a:t>EPD</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extLst>
                  <a:ext uri="{0D108BD9-81ED-4DB2-BD59-A6C34878D82A}">
                    <a16:rowId xmlns:a16="http://schemas.microsoft.com/office/drawing/2014/main" val="3855093709"/>
                  </a:ext>
                </a:extLst>
              </a:tr>
              <a:tr h="476092">
                <a:tc>
                  <a:txBody>
                    <a:bodyPr/>
                    <a:lstStyle/>
                    <a:p>
                      <a:pPr>
                        <a:lnSpc>
                          <a:spcPct val="107000"/>
                        </a:lnSpc>
                        <a:spcAft>
                          <a:spcPts val="800"/>
                        </a:spcAft>
                      </a:pPr>
                      <a:r>
                        <a:rPr lang="nl-NL" sz="800" dirty="0">
                          <a:effectLst/>
                        </a:rPr>
                        <a:t>Medicatielijst</a:t>
                      </a:r>
                      <a:endParaRPr lang="nl-NL"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dirty="0">
                          <a:effectLst/>
                        </a:rPr>
                        <a:t>Maak een medicatieoverzicht met daarin verwerkt:</a:t>
                      </a:r>
                      <a:endParaRPr lang="nl-NL" sz="900" dirty="0">
                        <a:effectLst/>
                      </a:endParaRPr>
                    </a:p>
                    <a:p>
                      <a:pPr marL="342900" lvl="0" indent="-342900">
                        <a:lnSpc>
                          <a:spcPct val="106000"/>
                        </a:lnSpc>
                        <a:spcAft>
                          <a:spcPts val="800"/>
                        </a:spcAft>
                        <a:buFont typeface="Symbol" panose="05050102010706020507" pitchFamily="18" charset="2"/>
                        <a:buChar char=""/>
                      </a:pPr>
                      <a:r>
                        <a:rPr lang="nl-NL" sz="800" dirty="0">
                          <a:effectLst/>
                        </a:rPr>
                        <a:t>Huidige medicatie inclusief zelfmedicatie gekoppeld aan de indicatie</a:t>
                      </a:r>
                      <a:endParaRPr lang="nl-NL" sz="900" dirty="0">
                        <a:effectLst/>
                      </a:endParaRPr>
                    </a:p>
                    <a:p>
                      <a:pPr marL="342900" lvl="0" indent="-342900">
                        <a:lnSpc>
                          <a:spcPct val="106000"/>
                        </a:lnSpc>
                        <a:spcAft>
                          <a:spcPts val="800"/>
                        </a:spcAft>
                        <a:buFont typeface="Symbol" panose="05050102010706020507" pitchFamily="18" charset="2"/>
                        <a:buChar char=""/>
                      </a:pPr>
                      <a:r>
                        <a:rPr lang="nl-NL" sz="800" dirty="0">
                          <a:effectLst/>
                        </a:rPr>
                        <a:t>Medicatiehistorie, met reden van staken</a:t>
                      </a:r>
                      <a:endParaRPr lang="nl-NL" sz="900" dirty="0">
                        <a:effectLst/>
                      </a:endParaRPr>
                    </a:p>
                    <a:p>
                      <a:pPr marL="342900" lvl="0" indent="-342900">
                        <a:lnSpc>
                          <a:spcPct val="106000"/>
                        </a:lnSpc>
                        <a:spcAft>
                          <a:spcPts val="800"/>
                        </a:spcAft>
                        <a:buFont typeface="Symbol" panose="05050102010706020507" pitchFamily="18" charset="2"/>
                        <a:buChar char=""/>
                      </a:pPr>
                      <a:r>
                        <a:rPr lang="nl-NL" sz="800" dirty="0">
                          <a:effectLst/>
                        </a:rPr>
                        <a:t>Gebruik hiervoor de richtlijn ‘</a:t>
                      </a:r>
                      <a:r>
                        <a:rPr lang="nl-NL" sz="800" u="sng" dirty="0">
                          <a:effectLst/>
                          <a:hlinkClick r:id="rId2"/>
                        </a:rPr>
                        <a:t>Overdracht van medicatiegegevens in de keten</a:t>
                      </a:r>
                      <a:r>
                        <a:rPr lang="nl-NL" sz="800" dirty="0">
                          <a:effectLst/>
                        </a:rPr>
                        <a:t>’</a:t>
                      </a:r>
                      <a:endParaRPr lang="nl-NL"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a:effectLst/>
                        </a:rPr>
                        <a:t>EPD, LSP</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extLst>
                  <a:ext uri="{0D108BD9-81ED-4DB2-BD59-A6C34878D82A}">
                    <a16:rowId xmlns:a16="http://schemas.microsoft.com/office/drawing/2014/main" val="4219192153"/>
                  </a:ext>
                </a:extLst>
              </a:tr>
              <a:tr h="467063">
                <a:tc>
                  <a:txBody>
                    <a:bodyPr/>
                    <a:lstStyle/>
                    <a:p>
                      <a:pPr>
                        <a:lnSpc>
                          <a:spcPct val="107000"/>
                        </a:lnSpc>
                        <a:spcAft>
                          <a:spcPts val="800"/>
                        </a:spcAft>
                      </a:pPr>
                      <a:r>
                        <a:rPr lang="nl-NL" sz="800">
                          <a:effectLst/>
                        </a:rPr>
                        <a:t>Actuele behandelaren, behandelingen (inclusief behandeldoel)</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a:effectLst/>
                        </a:rPr>
                        <a:t>Maak een overzicht van de betrokken behandelaren en hun behandelingen. Geef aan voor welke behandelaren betrokkenheid bij een MDB cruciaal is (ook niet medisch specialisten). Vraag hen een ziekte specifiek behandeldoel en prognose ten aanzien van hun eigen behandeltraject te formuleren.</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a:effectLst/>
                        </a:rPr>
                        <a:t>EPD</a:t>
                      </a:r>
                      <a:endParaRPr lang="nl-NL" sz="900">
                        <a:effectLst/>
                      </a:endParaRPr>
                    </a:p>
                    <a:p>
                      <a:pPr>
                        <a:lnSpc>
                          <a:spcPct val="107000"/>
                        </a:lnSpc>
                        <a:spcAft>
                          <a:spcPts val="800"/>
                        </a:spcAft>
                      </a:pPr>
                      <a:r>
                        <a:rPr lang="nl-NL" sz="800">
                          <a:effectLst/>
                        </a:rPr>
                        <a:t>Betrokken behandelaren</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extLst>
                  <a:ext uri="{0D108BD9-81ED-4DB2-BD59-A6C34878D82A}">
                    <a16:rowId xmlns:a16="http://schemas.microsoft.com/office/drawing/2014/main" val="1742785155"/>
                  </a:ext>
                </a:extLst>
              </a:tr>
              <a:tr h="566201">
                <a:tc>
                  <a:txBody>
                    <a:bodyPr/>
                    <a:lstStyle/>
                    <a:p>
                      <a:pPr>
                        <a:lnSpc>
                          <a:spcPct val="107000"/>
                        </a:lnSpc>
                        <a:spcAft>
                          <a:spcPts val="800"/>
                        </a:spcAft>
                      </a:pPr>
                      <a:r>
                        <a:rPr lang="nl-NL" sz="800">
                          <a:effectLst/>
                        </a:rPr>
                        <a:t>Doelen, voorkeuren en hulpvraag van patiënt</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dirty="0">
                          <a:effectLst/>
                        </a:rPr>
                        <a:t>Vraag na bij de patiënt: </a:t>
                      </a:r>
                      <a:endParaRPr lang="nl-NL" sz="900" dirty="0">
                        <a:effectLst/>
                      </a:endParaRPr>
                    </a:p>
                    <a:p>
                      <a:pPr marL="342900" lvl="0" indent="-342900">
                        <a:lnSpc>
                          <a:spcPct val="106000"/>
                        </a:lnSpc>
                        <a:spcAft>
                          <a:spcPts val="800"/>
                        </a:spcAft>
                        <a:buFont typeface="Symbol" panose="05050102010706020507" pitchFamily="18" charset="2"/>
                        <a:buChar char=""/>
                      </a:pPr>
                      <a:r>
                        <a:rPr lang="nl-NL" sz="800" dirty="0">
                          <a:effectLst/>
                        </a:rPr>
                        <a:t>Algemene en functionele doelen</a:t>
                      </a:r>
                      <a:endParaRPr lang="nl-NL" sz="900" dirty="0">
                        <a:effectLst/>
                      </a:endParaRPr>
                    </a:p>
                    <a:p>
                      <a:pPr marL="342900" lvl="0" indent="-342900">
                        <a:lnSpc>
                          <a:spcPct val="106000"/>
                        </a:lnSpc>
                        <a:spcAft>
                          <a:spcPts val="800"/>
                        </a:spcAft>
                        <a:buFont typeface="Symbol" panose="05050102010706020507" pitchFamily="18" charset="2"/>
                        <a:buChar char=""/>
                      </a:pPr>
                      <a:r>
                        <a:rPr lang="nl-NL" sz="800" dirty="0">
                          <a:effectLst/>
                        </a:rPr>
                        <a:t>Voorkeuren </a:t>
                      </a:r>
                      <a:endParaRPr lang="nl-NL" sz="900" dirty="0">
                        <a:effectLst/>
                      </a:endParaRPr>
                    </a:p>
                    <a:p>
                      <a:pPr marL="342900" lvl="0" indent="-342900">
                        <a:lnSpc>
                          <a:spcPct val="106000"/>
                        </a:lnSpc>
                        <a:spcAft>
                          <a:spcPts val="800"/>
                        </a:spcAft>
                        <a:buFont typeface="Symbol" panose="05050102010706020507" pitchFamily="18" charset="2"/>
                        <a:buChar char=""/>
                      </a:pPr>
                      <a:r>
                        <a:rPr lang="nl-NL" sz="800" dirty="0">
                          <a:effectLst/>
                        </a:rPr>
                        <a:t>Hulpvraag</a:t>
                      </a:r>
                      <a:endParaRPr lang="nl-NL"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dirty="0">
                          <a:effectLst/>
                        </a:rPr>
                        <a:t>Patiënt (evt. mantelzorger)</a:t>
                      </a:r>
                      <a:endParaRPr lang="nl-NL"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extLst>
                  <a:ext uri="{0D108BD9-81ED-4DB2-BD59-A6C34878D82A}">
                    <a16:rowId xmlns:a16="http://schemas.microsoft.com/office/drawing/2014/main" val="354003184"/>
                  </a:ext>
                </a:extLst>
              </a:tr>
              <a:tr h="184329">
                <a:tc>
                  <a:txBody>
                    <a:bodyPr/>
                    <a:lstStyle/>
                    <a:p>
                      <a:pPr>
                        <a:lnSpc>
                          <a:spcPct val="107000"/>
                        </a:lnSpc>
                        <a:spcAft>
                          <a:spcPts val="800"/>
                        </a:spcAft>
                      </a:pPr>
                      <a:r>
                        <a:rPr lang="nl-NL" sz="800">
                          <a:effectLst/>
                        </a:rPr>
                        <a:t>Behoefte regieondersteuning</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a:effectLst/>
                        </a:rPr>
                        <a:t>Maak een inschatting van gezondheidsvaardigheden en de behoefte aan ondersteuning.</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a:effectLst/>
                        </a:rPr>
                        <a:t>Patiënt (evt. mantelzorger)</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extLst>
                  <a:ext uri="{0D108BD9-81ED-4DB2-BD59-A6C34878D82A}">
                    <a16:rowId xmlns:a16="http://schemas.microsoft.com/office/drawing/2014/main" val="2269097193"/>
                  </a:ext>
                </a:extLst>
              </a:tr>
              <a:tr h="883476">
                <a:tc>
                  <a:txBody>
                    <a:bodyPr/>
                    <a:lstStyle/>
                    <a:p>
                      <a:pPr>
                        <a:lnSpc>
                          <a:spcPct val="107000"/>
                        </a:lnSpc>
                        <a:spcAft>
                          <a:spcPts val="800"/>
                        </a:spcAft>
                      </a:pPr>
                      <a:r>
                        <a:rPr lang="nl-NL" sz="800">
                          <a:effectLst/>
                        </a:rPr>
                        <a:t>Functionele beperkingen en psychische klachten </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dirty="0">
                          <a:effectLst/>
                        </a:rPr>
                        <a:t>Verzamel beschikbare gegevens ten aanzien van:</a:t>
                      </a:r>
                      <a:endParaRPr lang="nl-NL" sz="900" dirty="0">
                        <a:effectLst/>
                      </a:endParaRPr>
                    </a:p>
                    <a:p>
                      <a:pPr marL="342900" lvl="0" indent="-342900">
                        <a:lnSpc>
                          <a:spcPct val="106000"/>
                        </a:lnSpc>
                        <a:spcAft>
                          <a:spcPts val="800"/>
                        </a:spcAft>
                        <a:buFont typeface="Symbol" panose="05050102010706020507" pitchFamily="18" charset="2"/>
                        <a:buChar char=""/>
                      </a:pPr>
                      <a:r>
                        <a:rPr lang="nl-NL" sz="800" dirty="0">
                          <a:effectLst/>
                        </a:rPr>
                        <a:t>Hulp bij ADL</a:t>
                      </a:r>
                      <a:endParaRPr lang="nl-NL" sz="900" dirty="0">
                        <a:effectLst/>
                      </a:endParaRPr>
                    </a:p>
                    <a:p>
                      <a:pPr marL="342900" lvl="0" indent="-342900">
                        <a:lnSpc>
                          <a:spcPct val="106000"/>
                        </a:lnSpc>
                        <a:spcAft>
                          <a:spcPts val="800"/>
                        </a:spcAft>
                        <a:buFont typeface="Symbol" panose="05050102010706020507" pitchFamily="18" charset="2"/>
                        <a:buChar char=""/>
                      </a:pPr>
                      <a:r>
                        <a:rPr lang="nl-NL" sz="800" dirty="0">
                          <a:effectLst/>
                        </a:rPr>
                        <a:t>Loophulpmiddel</a:t>
                      </a:r>
                      <a:endParaRPr lang="nl-NL" sz="900" dirty="0">
                        <a:effectLst/>
                      </a:endParaRPr>
                    </a:p>
                    <a:p>
                      <a:pPr marL="342900" lvl="0" indent="-342900">
                        <a:lnSpc>
                          <a:spcPct val="106000"/>
                        </a:lnSpc>
                        <a:spcAft>
                          <a:spcPts val="800"/>
                        </a:spcAft>
                        <a:buFont typeface="Symbol" panose="05050102010706020507" pitchFamily="18" charset="2"/>
                        <a:buChar char=""/>
                      </a:pPr>
                      <a:r>
                        <a:rPr lang="nl-NL" sz="800" dirty="0">
                          <a:effectLst/>
                        </a:rPr>
                        <a:t>Visus/gehoor</a:t>
                      </a:r>
                      <a:endParaRPr lang="nl-NL" sz="900" dirty="0">
                        <a:effectLst/>
                      </a:endParaRPr>
                    </a:p>
                    <a:p>
                      <a:pPr marL="342900" lvl="0" indent="-342900">
                        <a:lnSpc>
                          <a:spcPct val="106000"/>
                        </a:lnSpc>
                        <a:spcAft>
                          <a:spcPts val="800"/>
                        </a:spcAft>
                        <a:buFont typeface="Symbol" panose="05050102010706020507" pitchFamily="18" charset="2"/>
                        <a:buChar char=""/>
                      </a:pPr>
                      <a:r>
                        <a:rPr lang="nl-NL" sz="800" dirty="0">
                          <a:effectLst/>
                        </a:rPr>
                        <a:t>Cognitief functioneren</a:t>
                      </a:r>
                      <a:endParaRPr lang="nl-NL" sz="900" dirty="0">
                        <a:effectLst/>
                      </a:endParaRPr>
                    </a:p>
                    <a:p>
                      <a:pPr marL="342900" lvl="0" indent="-342900">
                        <a:lnSpc>
                          <a:spcPct val="106000"/>
                        </a:lnSpc>
                        <a:spcAft>
                          <a:spcPts val="800"/>
                        </a:spcAft>
                        <a:buFont typeface="Symbol" panose="05050102010706020507" pitchFamily="18" charset="2"/>
                        <a:buChar char=""/>
                      </a:pPr>
                      <a:r>
                        <a:rPr lang="nl-NL" sz="800" dirty="0">
                          <a:effectLst/>
                        </a:rPr>
                        <a:t>Gebruiksongemak medicatie</a:t>
                      </a:r>
                      <a:endParaRPr lang="nl-NL"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dirty="0">
                          <a:effectLst/>
                        </a:rPr>
                        <a:t>EPD</a:t>
                      </a:r>
                      <a:endParaRPr lang="nl-NL"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extLst>
                  <a:ext uri="{0D108BD9-81ED-4DB2-BD59-A6C34878D82A}">
                    <a16:rowId xmlns:a16="http://schemas.microsoft.com/office/drawing/2014/main" val="417995045"/>
                  </a:ext>
                </a:extLst>
              </a:tr>
              <a:tr h="566201">
                <a:tc>
                  <a:txBody>
                    <a:bodyPr/>
                    <a:lstStyle/>
                    <a:p>
                      <a:pPr>
                        <a:lnSpc>
                          <a:spcPct val="107000"/>
                        </a:lnSpc>
                        <a:spcAft>
                          <a:spcPts val="800"/>
                        </a:spcAft>
                      </a:pPr>
                      <a:r>
                        <a:rPr lang="nl-NL" sz="800">
                          <a:effectLst/>
                        </a:rPr>
                        <a:t>Andere relevante zaken</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a:effectLst/>
                        </a:rPr>
                        <a:t>Denk bv aan</a:t>
                      </a:r>
                      <a:endParaRPr lang="nl-NL" sz="900">
                        <a:effectLst/>
                      </a:endParaRPr>
                    </a:p>
                    <a:p>
                      <a:pPr marL="342900" lvl="0" indent="-342900">
                        <a:lnSpc>
                          <a:spcPct val="106000"/>
                        </a:lnSpc>
                        <a:spcAft>
                          <a:spcPts val="800"/>
                        </a:spcAft>
                        <a:buFont typeface="Symbol" panose="05050102010706020507" pitchFamily="18" charset="2"/>
                        <a:buChar char=""/>
                      </a:pPr>
                      <a:r>
                        <a:rPr lang="nl-NL" sz="800">
                          <a:effectLst/>
                        </a:rPr>
                        <a:t>Woonsituatie</a:t>
                      </a:r>
                      <a:endParaRPr lang="nl-NL" sz="900">
                        <a:effectLst/>
                      </a:endParaRPr>
                    </a:p>
                    <a:p>
                      <a:pPr marL="342900" lvl="0" indent="-342900">
                        <a:lnSpc>
                          <a:spcPct val="106000"/>
                        </a:lnSpc>
                        <a:spcAft>
                          <a:spcPts val="800"/>
                        </a:spcAft>
                        <a:buFont typeface="Symbol" panose="05050102010706020507" pitchFamily="18" charset="2"/>
                        <a:buChar char=""/>
                      </a:pPr>
                      <a:r>
                        <a:rPr lang="nl-NL" sz="800">
                          <a:effectLst/>
                        </a:rPr>
                        <a:t>Sociale status</a:t>
                      </a:r>
                      <a:endParaRPr lang="nl-NL" sz="900">
                        <a:effectLst/>
                      </a:endParaRPr>
                    </a:p>
                    <a:p>
                      <a:pPr marL="342900" lvl="0" indent="-342900">
                        <a:lnSpc>
                          <a:spcPct val="106000"/>
                        </a:lnSpc>
                        <a:spcAft>
                          <a:spcPts val="800"/>
                        </a:spcAft>
                        <a:buFont typeface="Symbol" panose="05050102010706020507" pitchFamily="18" charset="2"/>
                        <a:buChar char=""/>
                      </a:pPr>
                      <a:r>
                        <a:rPr lang="nl-NL" sz="800">
                          <a:effectLst/>
                        </a:rPr>
                        <a:t>Netwerk en ondersteuning</a:t>
                      </a:r>
                      <a:endParaRPr lang="nl-N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tc>
                  <a:txBody>
                    <a:bodyPr/>
                    <a:lstStyle/>
                    <a:p>
                      <a:pPr>
                        <a:lnSpc>
                          <a:spcPct val="107000"/>
                        </a:lnSpc>
                        <a:spcAft>
                          <a:spcPts val="800"/>
                        </a:spcAft>
                      </a:pPr>
                      <a:r>
                        <a:rPr lang="nl-NL" sz="800" dirty="0">
                          <a:effectLst/>
                        </a:rPr>
                        <a:t>EPD</a:t>
                      </a:r>
                      <a:endParaRPr lang="nl-NL"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043" marR="44043" marT="0" marB="0"/>
                </a:tc>
                <a:extLst>
                  <a:ext uri="{0D108BD9-81ED-4DB2-BD59-A6C34878D82A}">
                    <a16:rowId xmlns:a16="http://schemas.microsoft.com/office/drawing/2014/main" val="2638540073"/>
                  </a:ext>
                </a:extLst>
              </a:tr>
            </a:tbl>
          </a:graphicData>
        </a:graphic>
      </p:graphicFrame>
      <p:pic>
        <p:nvPicPr>
          <p:cNvPr id="6" name="Graphic 5" descr="Vergadering silhouet">
            <a:extLst>
              <a:ext uri="{FF2B5EF4-FFF2-40B4-BE49-F238E27FC236}">
                <a16:creationId xmlns:a16="http://schemas.microsoft.com/office/drawing/2014/main" id="{3985DFF5-6062-D4E3-CA8F-BC69671AFE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8187" y="102276"/>
            <a:ext cx="533056" cy="533056"/>
          </a:xfrm>
          <a:prstGeom prst="rect">
            <a:avLst/>
          </a:prstGeom>
        </p:spPr>
      </p:pic>
      <p:pic>
        <p:nvPicPr>
          <p:cNvPr id="2" name="Afbeelding 3" descr="Afbeelding met voedsel&#10;&#10;Automatisch gegenereerde beschrijving">
            <a:extLst>
              <a:ext uri="{FF2B5EF4-FFF2-40B4-BE49-F238E27FC236}">
                <a16:creationId xmlns:a16="http://schemas.microsoft.com/office/drawing/2014/main" id="{EE08A710-1156-7B34-C4DE-988593AE4F5F}"/>
              </a:ext>
            </a:extLst>
          </p:cNvPr>
          <p:cNvPicPr>
            <a:picLocks noChangeAspect="1" noChangeArrowheads="1"/>
          </p:cNvPicPr>
          <p:nvPr/>
        </p:nvPicPr>
        <p:blipFill>
          <a:blip r:embed="rId5"/>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2163344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B28CB92-69EB-25F5-5DAC-224114F8F9F2}"/>
              </a:ext>
            </a:extLst>
          </p:cNvPr>
          <p:cNvSpPr>
            <a:spLocks noGrp="1"/>
          </p:cNvSpPr>
          <p:nvPr>
            <p:ph type="title"/>
          </p:nvPr>
        </p:nvSpPr>
        <p:spPr/>
        <p:txBody>
          <a:bodyPr/>
          <a:lstStyle/>
          <a:p>
            <a:r>
              <a:rPr lang="nl-NL" dirty="0"/>
              <a:t>Het proces van een MDB</a:t>
            </a:r>
          </a:p>
        </p:txBody>
      </p:sp>
      <p:pic>
        <p:nvPicPr>
          <p:cNvPr id="6" name="Graphic 5" descr="Vergadering silhouet">
            <a:extLst>
              <a:ext uri="{FF2B5EF4-FFF2-40B4-BE49-F238E27FC236}">
                <a16:creationId xmlns:a16="http://schemas.microsoft.com/office/drawing/2014/main" id="{E20421E8-D09C-1058-78F0-9565BA63D6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98187" y="102276"/>
            <a:ext cx="533056" cy="533056"/>
          </a:xfrm>
          <a:prstGeom prst="rect">
            <a:avLst/>
          </a:prstGeom>
        </p:spPr>
      </p:pic>
      <p:pic>
        <p:nvPicPr>
          <p:cNvPr id="5" name="Afbeelding 3" descr="Afbeelding met voedsel&#10;&#10;Automatisch gegenereerde beschrijving">
            <a:extLst>
              <a:ext uri="{FF2B5EF4-FFF2-40B4-BE49-F238E27FC236}">
                <a16:creationId xmlns:a16="http://schemas.microsoft.com/office/drawing/2014/main" id="{820812EC-E9A4-C56B-924C-0780CBCF8463}"/>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pic>
        <p:nvPicPr>
          <p:cNvPr id="10" name="Afbeelding 9">
            <a:extLst>
              <a:ext uri="{FF2B5EF4-FFF2-40B4-BE49-F238E27FC236}">
                <a16:creationId xmlns:a16="http://schemas.microsoft.com/office/drawing/2014/main" id="{434202E0-6EB9-5CA5-CA3C-3422135C5E29}"/>
              </a:ext>
            </a:extLst>
          </p:cNvPr>
          <p:cNvPicPr>
            <a:picLocks noChangeAspect="1"/>
          </p:cNvPicPr>
          <p:nvPr/>
        </p:nvPicPr>
        <p:blipFill>
          <a:blip r:embed="rId5"/>
          <a:stretch>
            <a:fillRect/>
          </a:stretch>
        </p:blipFill>
        <p:spPr>
          <a:xfrm>
            <a:off x="1489075" y="1364058"/>
            <a:ext cx="10009112" cy="4984029"/>
          </a:xfrm>
          <a:prstGeom prst="rect">
            <a:avLst/>
          </a:prstGeom>
        </p:spPr>
      </p:pic>
    </p:spTree>
    <p:extLst>
      <p:ext uri="{BB962C8B-B14F-4D97-AF65-F5344CB8AC3E}">
        <p14:creationId xmlns:p14="http://schemas.microsoft.com/office/powerpoint/2010/main" val="3244328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84F8240-3258-3759-F7E1-0DB8CDA64DD8}"/>
              </a:ext>
            </a:extLst>
          </p:cNvPr>
          <p:cNvSpPr>
            <a:spLocks noGrp="1"/>
          </p:cNvSpPr>
          <p:nvPr>
            <p:ph type="title"/>
          </p:nvPr>
        </p:nvSpPr>
        <p:spPr/>
        <p:txBody>
          <a:bodyPr/>
          <a:lstStyle/>
          <a:p>
            <a:r>
              <a:rPr lang="nl-NL" dirty="0"/>
              <a:t>Basiselementen van de MDB</a:t>
            </a:r>
          </a:p>
        </p:txBody>
      </p:sp>
      <p:graphicFrame>
        <p:nvGraphicFramePr>
          <p:cNvPr id="4" name="Tabel 3">
            <a:extLst>
              <a:ext uri="{FF2B5EF4-FFF2-40B4-BE49-F238E27FC236}">
                <a16:creationId xmlns:a16="http://schemas.microsoft.com/office/drawing/2014/main" id="{E88BBBC2-5BFA-46DD-06BE-B0D18D999FD8}"/>
              </a:ext>
            </a:extLst>
          </p:cNvPr>
          <p:cNvGraphicFramePr>
            <a:graphicFrameLocks noGrp="1"/>
          </p:cNvGraphicFramePr>
          <p:nvPr>
            <p:extLst>
              <p:ext uri="{D42A27DB-BD31-4B8C-83A1-F6EECF244321}">
                <p14:modId xmlns:p14="http://schemas.microsoft.com/office/powerpoint/2010/main" val="624563057"/>
              </p:ext>
            </p:extLst>
          </p:nvPr>
        </p:nvGraphicFramePr>
        <p:xfrm>
          <a:off x="846268" y="1484784"/>
          <a:ext cx="11017224" cy="5167516"/>
        </p:xfrm>
        <a:graphic>
          <a:graphicData uri="http://schemas.openxmlformats.org/drawingml/2006/table">
            <a:tbl>
              <a:tblPr firstRow="1" firstCol="1" bandRow="1" bandCol="1">
                <a:tableStyleId>{5A111915-BE36-4E01-A7E5-04B1672EAD32}</a:tableStyleId>
              </a:tblPr>
              <a:tblGrid>
                <a:gridCol w="3873256">
                  <a:extLst>
                    <a:ext uri="{9D8B030D-6E8A-4147-A177-3AD203B41FA5}">
                      <a16:colId xmlns:a16="http://schemas.microsoft.com/office/drawing/2014/main" val="278382126"/>
                    </a:ext>
                  </a:extLst>
                </a:gridCol>
                <a:gridCol w="7143968">
                  <a:extLst>
                    <a:ext uri="{9D8B030D-6E8A-4147-A177-3AD203B41FA5}">
                      <a16:colId xmlns:a16="http://schemas.microsoft.com/office/drawing/2014/main" val="3883400591"/>
                    </a:ext>
                  </a:extLst>
                </a:gridCol>
              </a:tblGrid>
              <a:tr h="208318">
                <a:tc>
                  <a:txBody>
                    <a:bodyPr/>
                    <a:lstStyle/>
                    <a:p>
                      <a:pPr>
                        <a:lnSpc>
                          <a:spcPct val="107000"/>
                        </a:lnSpc>
                        <a:spcAft>
                          <a:spcPts val="800"/>
                        </a:spcAft>
                      </a:pPr>
                      <a:r>
                        <a:rPr lang="nl-NL" sz="1200">
                          <a:effectLst/>
                        </a:rPr>
                        <a:t>Elementen</a:t>
                      </a:r>
                      <a:endParaRPr lang="nl-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a:effectLst/>
                        </a:rPr>
                        <a:t>Doel</a:t>
                      </a:r>
                      <a:endParaRPr lang="nl-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74885404"/>
                  </a:ext>
                </a:extLst>
              </a:tr>
              <a:tr h="426275">
                <a:tc>
                  <a:txBody>
                    <a:bodyPr/>
                    <a:lstStyle/>
                    <a:p>
                      <a:pPr>
                        <a:lnSpc>
                          <a:spcPct val="107000"/>
                        </a:lnSpc>
                        <a:spcAft>
                          <a:spcPts val="800"/>
                        </a:spcAft>
                      </a:pPr>
                      <a:r>
                        <a:rPr lang="nl-NL" sz="1200" b="0" dirty="0">
                          <a:effectLst/>
                        </a:rPr>
                        <a:t>De aanleiding van de beoordeling en door wie dit werd gesignaleerd</a:t>
                      </a:r>
                      <a:endParaRPr lang="nl-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a:effectLst/>
                        </a:rPr>
                        <a:t>Indicatie voor de MDB is helder</a:t>
                      </a:r>
                      <a:endParaRPr lang="nl-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63246494"/>
                  </a:ext>
                </a:extLst>
              </a:tr>
              <a:tr h="644232">
                <a:tc>
                  <a:txBody>
                    <a:bodyPr/>
                    <a:lstStyle/>
                    <a:p>
                      <a:pPr>
                        <a:lnSpc>
                          <a:spcPct val="107000"/>
                        </a:lnSpc>
                        <a:spcAft>
                          <a:spcPts val="800"/>
                        </a:spcAft>
                      </a:pPr>
                      <a:r>
                        <a:rPr lang="nl-NL" sz="1200" b="0" dirty="0">
                          <a:effectLst/>
                        </a:rPr>
                        <a:t>Doelen, voorkeuren en hulpvraag van patiënt</a:t>
                      </a:r>
                      <a:endParaRPr lang="nl-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a:effectLst/>
                        </a:rPr>
                        <a:t>Doelen van de patiënt zijn voor het hele behandelteam helder, daarbij worden ook de (on)mogelijkheden besproken die voortvloeien uit de beoordeling van het biopsychosociaal functioneren</a:t>
                      </a:r>
                      <a:endParaRPr lang="nl-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64516155"/>
                  </a:ext>
                </a:extLst>
              </a:tr>
              <a:tr h="644232">
                <a:tc>
                  <a:txBody>
                    <a:bodyPr/>
                    <a:lstStyle/>
                    <a:p>
                      <a:pPr>
                        <a:lnSpc>
                          <a:spcPct val="107000"/>
                        </a:lnSpc>
                        <a:spcAft>
                          <a:spcPts val="800"/>
                        </a:spcAft>
                      </a:pPr>
                      <a:r>
                        <a:rPr lang="nl-NL" sz="1200" b="0" dirty="0">
                          <a:effectLst/>
                        </a:rPr>
                        <a:t>De actuele klachten en problemen aan de hand van prioritering door patiënt (niet limiterend tot het somatische domein)</a:t>
                      </a:r>
                      <a:endParaRPr lang="nl-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a:effectLst/>
                        </a:rPr>
                        <a:t>Prioritering van klachten en problemen zijn helder</a:t>
                      </a:r>
                      <a:endParaRPr lang="nl-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10674931"/>
                  </a:ext>
                </a:extLst>
              </a:tr>
              <a:tr h="426275">
                <a:tc>
                  <a:txBody>
                    <a:bodyPr/>
                    <a:lstStyle/>
                    <a:p>
                      <a:pPr>
                        <a:lnSpc>
                          <a:spcPct val="107000"/>
                        </a:lnSpc>
                        <a:spcAft>
                          <a:spcPts val="800"/>
                        </a:spcAft>
                      </a:pPr>
                      <a:r>
                        <a:rPr lang="nl-NL" sz="1200" b="0">
                          <a:effectLst/>
                        </a:rPr>
                        <a:t>Behandeldoelen en verwachtingen van alle behandeltrajecten t.a.v. mogelijkheden en prognose</a:t>
                      </a:r>
                      <a:endParaRPr lang="nl-NL" sz="18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a:effectLst/>
                        </a:rPr>
                        <a:t>Het doel en prognose van iedere behandeling is besproken en beoordeeld of dit past binnen de doelen, voorkeuren en mogelijkheden van de patiënt</a:t>
                      </a:r>
                      <a:endParaRPr lang="nl-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8004344"/>
                  </a:ext>
                </a:extLst>
              </a:tr>
              <a:tr h="426275">
                <a:tc>
                  <a:txBody>
                    <a:bodyPr/>
                    <a:lstStyle/>
                    <a:p>
                      <a:pPr>
                        <a:lnSpc>
                          <a:spcPct val="107000"/>
                        </a:lnSpc>
                        <a:spcAft>
                          <a:spcPts val="800"/>
                        </a:spcAft>
                      </a:pPr>
                      <a:r>
                        <a:rPr lang="nl-NL" sz="1200" b="0" dirty="0">
                          <a:effectLst/>
                        </a:rPr>
                        <a:t>Interferentie van behandelingen, ziekten, medicatie, dieet- en leefstijladviezen</a:t>
                      </a:r>
                      <a:endParaRPr lang="nl-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dirty="0">
                          <a:effectLst/>
                        </a:rPr>
                        <a:t>Optimaal en zo eenvoudig mogelijk behandelregime voor de patiënt, waarbij leefstijladviezen geïntegreerd zijn en medicatieschema’s in het dagritme passen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747740"/>
                  </a:ext>
                </a:extLst>
              </a:tr>
              <a:tr h="426275">
                <a:tc>
                  <a:txBody>
                    <a:bodyPr/>
                    <a:lstStyle/>
                    <a:p>
                      <a:pPr>
                        <a:lnSpc>
                          <a:spcPct val="107000"/>
                        </a:lnSpc>
                        <a:spcAft>
                          <a:spcPts val="800"/>
                        </a:spcAft>
                      </a:pPr>
                      <a:r>
                        <a:rPr lang="nl-NL" sz="1200" b="0" dirty="0">
                          <a:effectLst/>
                        </a:rPr>
                        <a:t>De voor- en nadelen van (toekomstige) behandelingen</a:t>
                      </a:r>
                      <a:endParaRPr lang="nl-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dirty="0">
                          <a:effectLst/>
                        </a:rPr>
                        <a:t>Duidelijk proactief behandelplan voor de nabije toekomst met aandacht voor preventie van acute escalaties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7382275"/>
                  </a:ext>
                </a:extLst>
              </a:tr>
              <a:tr h="1274157">
                <a:tc>
                  <a:txBody>
                    <a:bodyPr/>
                    <a:lstStyle/>
                    <a:p>
                      <a:pPr>
                        <a:lnSpc>
                          <a:spcPct val="107000"/>
                        </a:lnSpc>
                        <a:spcAft>
                          <a:spcPts val="800"/>
                        </a:spcAft>
                      </a:pPr>
                      <a:r>
                        <a:rPr lang="nl-NL" sz="1200" b="0" dirty="0">
                          <a:effectLst/>
                        </a:rPr>
                        <a:t>Taak- en rolverdeling van het behandelteam in de tweede lijn</a:t>
                      </a:r>
                      <a:endParaRPr lang="nl-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dirty="0">
                          <a:effectLst/>
                        </a:rPr>
                        <a:t>Heldere afspraken onderling, én een aangewezen regiebehandelaar en aanspreekpunt voor de patiënt. </a:t>
                      </a:r>
                      <a:endParaRPr lang="nl-NL" sz="1800" dirty="0">
                        <a:effectLst/>
                      </a:endParaRPr>
                    </a:p>
                    <a:p>
                      <a:pPr>
                        <a:lnSpc>
                          <a:spcPct val="107000"/>
                        </a:lnSpc>
                        <a:spcAft>
                          <a:spcPts val="800"/>
                        </a:spcAft>
                      </a:pPr>
                      <a:r>
                        <a:rPr lang="nl-NL" sz="1200" dirty="0">
                          <a:effectLst/>
                        </a:rPr>
                        <a:t>Streef naar een beperking van het aantal afspraken en aantal behandelaren. Streef naar zoveel mogelijk gecombineerde diagnostiek en zorg. </a:t>
                      </a:r>
                      <a:endParaRPr lang="nl-NL" sz="1800" dirty="0">
                        <a:effectLst/>
                      </a:endParaRPr>
                    </a:p>
                    <a:p>
                      <a:pPr>
                        <a:lnSpc>
                          <a:spcPct val="107000"/>
                        </a:lnSpc>
                        <a:spcAft>
                          <a:spcPts val="800"/>
                        </a:spcAft>
                      </a:pPr>
                      <a:r>
                        <a:rPr lang="nl-NL" sz="1200" dirty="0">
                          <a:effectLst/>
                        </a:rPr>
                        <a:t>Behandel zoveel mogelijk in de thuissituatie en in de eerste lijn.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4393879"/>
                  </a:ext>
                </a:extLst>
              </a:tr>
              <a:tr h="426275">
                <a:tc>
                  <a:txBody>
                    <a:bodyPr/>
                    <a:lstStyle/>
                    <a:p>
                      <a:pPr>
                        <a:lnSpc>
                          <a:spcPct val="107000"/>
                        </a:lnSpc>
                        <a:spcAft>
                          <a:spcPts val="800"/>
                        </a:spcAft>
                      </a:pPr>
                      <a:r>
                        <a:rPr lang="nl-NL" sz="1200" b="0" dirty="0">
                          <a:effectLst/>
                        </a:rPr>
                        <a:t>Transmurale samenwerking</a:t>
                      </a:r>
                      <a:endParaRPr lang="nl-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a:effectLst/>
                        </a:rPr>
                        <a:t>Afgestemde behandeling met de huisarts, specialist ouderengeneeskunde, medewerker GGZ, psychiater, apotheker en/of andere betrokken zorgverleners</a:t>
                      </a:r>
                      <a:endParaRPr lang="nl-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8372149"/>
                  </a:ext>
                </a:extLst>
              </a:tr>
              <a:tr h="265202">
                <a:tc>
                  <a:txBody>
                    <a:bodyPr/>
                    <a:lstStyle/>
                    <a:p>
                      <a:pPr>
                        <a:lnSpc>
                          <a:spcPct val="107000"/>
                        </a:lnSpc>
                        <a:spcAft>
                          <a:spcPts val="800"/>
                        </a:spcAft>
                      </a:pPr>
                      <a:r>
                        <a:rPr lang="nl-NL" sz="1200" b="0" dirty="0">
                          <a:effectLst/>
                        </a:rPr>
                        <a:t>Herbeoordeling en bespreking</a:t>
                      </a:r>
                      <a:endParaRPr lang="nl-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dirty="0">
                          <a:effectLst/>
                        </a:rPr>
                        <a:t>Een MDB heeft geen vaste frequentie. Een herbeoordeling kan op maat worden afgesproken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8903617"/>
                  </a:ext>
                </a:extLst>
              </a:tr>
            </a:tbl>
          </a:graphicData>
        </a:graphic>
      </p:graphicFrame>
      <p:pic>
        <p:nvPicPr>
          <p:cNvPr id="5" name="Graphic 4" descr="Vergadering silhouet">
            <a:extLst>
              <a:ext uri="{FF2B5EF4-FFF2-40B4-BE49-F238E27FC236}">
                <a16:creationId xmlns:a16="http://schemas.microsoft.com/office/drawing/2014/main" id="{FA3B2EA5-5D80-37BC-A70B-885FBC06B3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98187" y="102276"/>
            <a:ext cx="533056" cy="533056"/>
          </a:xfrm>
          <a:prstGeom prst="rect">
            <a:avLst/>
          </a:prstGeom>
        </p:spPr>
      </p:pic>
      <p:pic>
        <p:nvPicPr>
          <p:cNvPr id="2" name="Afbeelding 3" descr="Afbeelding met voedsel&#10;&#10;Automatisch gegenereerde beschrijving">
            <a:extLst>
              <a:ext uri="{FF2B5EF4-FFF2-40B4-BE49-F238E27FC236}">
                <a16:creationId xmlns:a16="http://schemas.microsoft.com/office/drawing/2014/main" id="{293183C4-64C5-21EB-A985-179BE8854733}"/>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2568370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B28CB92-69EB-25F5-5DAC-224114F8F9F2}"/>
              </a:ext>
            </a:extLst>
          </p:cNvPr>
          <p:cNvSpPr>
            <a:spLocks noGrp="1"/>
          </p:cNvSpPr>
          <p:nvPr>
            <p:ph type="title"/>
          </p:nvPr>
        </p:nvSpPr>
        <p:spPr/>
        <p:txBody>
          <a:bodyPr/>
          <a:lstStyle/>
          <a:p>
            <a:r>
              <a:rPr lang="nl-NL" dirty="0"/>
              <a:t>Het proces van een MDB</a:t>
            </a:r>
          </a:p>
        </p:txBody>
      </p:sp>
      <p:pic>
        <p:nvPicPr>
          <p:cNvPr id="5" name="Graphic 4" descr="Vergadering silhouet">
            <a:extLst>
              <a:ext uri="{FF2B5EF4-FFF2-40B4-BE49-F238E27FC236}">
                <a16:creationId xmlns:a16="http://schemas.microsoft.com/office/drawing/2014/main" id="{C54962E7-7808-7435-067A-C7001D039C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98187" y="102276"/>
            <a:ext cx="533056" cy="533056"/>
          </a:xfrm>
          <a:prstGeom prst="rect">
            <a:avLst/>
          </a:prstGeom>
        </p:spPr>
      </p:pic>
      <p:pic>
        <p:nvPicPr>
          <p:cNvPr id="6" name="Afbeelding 3" descr="Afbeelding met voedsel&#10;&#10;Automatisch gegenereerde beschrijving">
            <a:extLst>
              <a:ext uri="{FF2B5EF4-FFF2-40B4-BE49-F238E27FC236}">
                <a16:creationId xmlns:a16="http://schemas.microsoft.com/office/drawing/2014/main" id="{59342DCD-E22D-4DD0-6950-1ECCAA68D411}"/>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pic>
        <p:nvPicPr>
          <p:cNvPr id="8" name="Afbeelding 7">
            <a:extLst>
              <a:ext uri="{FF2B5EF4-FFF2-40B4-BE49-F238E27FC236}">
                <a16:creationId xmlns:a16="http://schemas.microsoft.com/office/drawing/2014/main" id="{BAD01193-E13C-0C56-5E01-080C989DD8FE}"/>
              </a:ext>
            </a:extLst>
          </p:cNvPr>
          <p:cNvPicPr>
            <a:picLocks noChangeAspect="1"/>
          </p:cNvPicPr>
          <p:nvPr/>
        </p:nvPicPr>
        <p:blipFill>
          <a:blip r:embed="rId5"/>
          <a:stretch>
            <a:fillRect/>
          </a:stretch>
        </p:blipFill>
        <p:spPr>
          <a:xfrm>
            <a:off x="1489075" y="1396398"/>
            <a:ext cx="9878743" cy="4919079"/>
          </a:xfrm>
          <a:prstGeom prst="rect">
            <a:avLst/>
          </a:prstGeom>
        </p:spPr>
      </p:pic>
    </p:spTree>
    <p:extLst>
      <p:ext uri="{BB962C8B-B14F-4D97-AF65-F5344CB8AC3E}">
        <p14:creationId xmlns:p14="http://schemas.microsoft.com/office/powerpoint/2010/main" val="3776501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4202B6-3A87-8F9B-5BB0-DACE40FAD483}"/>
              </a:ext>
            </a:extLst>
          </p:cNvPr>
          <p:cNvSpPr>
            <a:spLocks noGrp="1"/>
          </p:cNvSpPr>
          <p:nvPr>
            <p:ph idx="1"/>
          </p:nvPr>
        </p:nvSpPr>
        <p:spPr/>
        <p:txBody>
          <a:bodyPr/>
          <a:lstStyle/>
          <a:p>
            <a:r>
              <a:rPr lang="nl-NL" dirty="0"/>
              <a:t>Tijdens de voorbereiding komen er mogelijk problemen aan het licht die maken dat de patiënt vastloopt in de zorg. Voorbeelden zijn:</a:t>
            </a:r>
          </a:p>
          <a:p>
            <a:pPr lvl="1"/>
            <a:r>
              <a:rPr lang="nl-NL" dirty="0"/>
              <a:t>Vermoeden op niet onderkende cognitieve problemen</a:t>
            </a:r>
          </a:p>
          <a:p>
            <a:pPr lvl="1"/>
            <a:r>
              <a:rPr lang="nl-NL" dirty="0"/>
              <a:t>Financiële problematiek</a:t>
            </a:r>
          </a:p>
          <a:p>
            <a:pPr lvl="1"/>
            <a:r>
              <a:rPr lang="nl-NL" dirty="0"/>
              <a:t>Overbelasting mantelzorger</a:t>
            </a:r>
          </a:p>
          <a:p>
            <a:r>
              <a:rPr lang="nl-NL" dirty="0"/>
              <a:t>Door hier de juiste acties aan te koppelen (zoals het verwijzen voor een Comprehensive </a:t>
            </a:r>
            <a:r>
              <a:rPr lang="nl-NL" dirty="0" err="1"/>
              <a:t>Geriatric</a:t>
            </a:r>
            <a:r>
              <a:rPr lang="nl-NL" dirty="0"/>
              <a:t> Assessment, of het inschakelen van maatschappelijk werk), kan problematiek op langere termijn worden voorkomen</a:t>
            </a:r>
          </a:p>
        </p:txBody>
      </p:sp>
      <p:sp>
        <p:nvSpPr>
          <p:cNvPr id="3" name="Title 2">
            <a:extLst>
              <a:ext uri="{FF2B5EF4-FFF2-40B4-BE49-F238E27FC236}">
                <a16:creationId xmlns:a16="http://schemas.microsoft.com/office/drawing/2014/main" id="{9BD1B7D5-52FB-7C60-757B-AECD8A29CA81}"/>
              </a:ext>
            </a:extLst>
          </p:cNvPr>
          <p:cNvSpPr>
            <a:spLocks noGrp="1"/>
          </p:cNvSpPr>
          <p:nvPr>
            <p:ph type="title"/>
          </p:nvPr>
        </p:nvSpPr>
        <p:spPr/>
        <p:txBody>
          <a:bodyPr/>
          <a:lstStyle/>
          <a:p>
            <a:r>
              <a:rPr lang="nl-NL" dirty="0"/>
              <a:t>Aanvullende elementen</a:t>
            </a:r>
            <a:endParaRPr lang="en-US" dirty="0"/>
          </a:p>
        </p:txBody>
      </p:sp>
      <p:grpSp>
        <p:nvGrpSpPr>
          <p:cNvPr id="7" name="Group 6">
            <a:extLst>
              <a:ext uri="{FF2B5EF4-FFF2-40B4-BE49-F238E27FC236}">
                <a16:creationId xmlns:a16="http://schemas.microsoft.com/office/drawing/2014/main" id="{6FF0AF4D-5DE1-20E5-D06B-5432E9D5274C}"/>
              </a:ext>
            </a:extLst>
          </p:cNvPr>
          <p:cNvGrpSpPr/>
          <p:nvPr/>
        </p:nvGrpSpPr>
        <p:grpSpPr>
          <a:xfrm>
            <a:off x="1383868" y="5831409"/>
            <a:ext cx="9427437" cy="615553"/>
            <a:chOff x="2384875" y="5841702"/>
            <a:chExt cx="9427437" cy="615553"/>
          </a:xfrm>
        </p:grpSpPr>
        <p:sp>
          <p:nvSpPr>
            <p:cNvPr id="4" name="Arrow: Right 3">
              <a:extLst>
                <a:ext uri="{FF2B5EF4-FFF2-40B4-BE49-F238E27FC236}">
                  <a16:creationId xmlns:a16="http://schemas.microsoft.com/office/drawing/2014/main" id="{6E5550F3-A211-19B9-86C8-904BFAE5571D}"/>
                </a:ext>
              </a:extLst>
            </p:cNvPr>
            <p:cNvSpPr/>
            <p:nvPr/>
          </p:nvSpPr>
          <p:spPr>
            <a:xfrm>
              <a:off x="2384875" y="6041467"/>
              <a:ext cx="576064" cy="216024"/>
            </a:xfrm>
            <a:prstGeom prst="rightArrow">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300" dirty="0"/>
            </a:p>
          </p:txBody>
        </p:sp>
        <p:sp>
          <p:nvSpPr>
            <p:cNvPr id="5" name="TextBox 4">
              <a:extLst>
                <a:ext uri="{FF2B5EF4-FFF2-40B4-BE49-F238E27FC236}">
                  <a16:creationId xmlns:a16="http://schemas.microsoft.com/office/drawing/2014/main" id="{F42127AE-AE38-4BC6-2AE1-3E375942CD5B}"/>
                </a:ext>
              </a:extLst>
            </p:cNvPr>
            <p:cNvSpPr txBox="1"/>
            <p:nvPr/>
          </p:nvSpPr>
          <p:spPr>
            <a:xfrm>
              <a:off x="3217267" y="5841702"/>
              <a:ext cx="8595045" cy="615553"/>
            </a:xfrm>
            <a:prstGeom prst="rect">
              <a:avLst/>
            </a:prstGeom>
            <a:noFill/>
          </p:spPr>
          <p:txBody>
            <a:bodyPr wrap="none" lIns="0" tIns="0" rIns="0" bIns="0" rtlCol="0">
              <a:spAutoFit/>
            </a:bodyPr>
            <a:lstStyle/>
            <a:p>
              <a:r>
                <a:rPr lang="nl-NL" sz="2000" dirty="0">
                  <a:solidFill>
                    <a:schemeClr val="accent1"/>
                  </a:solidFill>
                </a:rPr>
                <a:t>Raadpleeg de leidraad voor een uitgebreider overzicht van aanvullende elementen</a:t>
              </a:r>
            </a:p>
            <a:p>
              <a:r>
                <a:rPr lang="nl-NL" sz="2000" dirty="0">
                  <a:solidFill>
                    <a:schemeClr val="accent1"/>
                  </a:solidFill>
                </a:rPr>
                <a:t>die toegevoegd kunnen worden aan een MDB </a:t>
              </a:r>
              <a:endParaRPr lang="en-US" sz="2000" dirty="0">
                <a:solidFill>
                  <a:schemeClr val="accent1"/>
                </a:solidFill>
              </a:endParaRPr>
            </a:p>
          </p:txBody>
        </p:sp>
      </p:grpSp>
      <p:pic>
        <p:nvPicPr>
          <p:cNvPr id="6" name="Afbeelding 3" descr="Afbeelding met voedsel&#10;&#10;Automatisch gegenereerde beschrijving">
            <a:extLst>
              <a:ext uri="{FF2B5EF4-FFF2-40B4-BE49-F238E27FC236}">
                <a16:creationId xmlns:a16="http://schemas.microsoft.com/office/drawing/2014/main" id="{AADDE1DB-B6EC-4B5C-947B-F342087A342C}"/>
              </a:ext>
            </a:extLst>
          </p:cNvPr>
          <p:cNvPicPr>
            <a:picLocks noChangeAspect="1" noChangeArrowheads="1"/>
          </p:cNvPicPr>
          <p:nvPr/>
        </p:nvPicPr>
        <p:blipFill>
          <a:blip r:embed="rId2"/>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270792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B28CB92-69EB-25F5-5DAC-224114F8F9F2}"/>
              </a:ext>
            </a:extLst>
          </p:cNvPr>
          <p:cNvSpPr>
            <a:spLocks noGrp="1"/>
          </p:cNvSpPr>
          <p:nvPr>
            <p:ph type="title"/>
          </p:nvPr>
        </p:nvSpPr>
        <p:spPr/>
        <p:txBody>
          <a:bodyPr/>
          <a:lstStyle/>
          <a:p>
            <a:r>
              <a:rPr lang="nl-NL" dirty="0"/>
              <a:t>Het proces van een MDB</a:t>
            </a:r>
          </a:p>
        </p:txBody>
      </p:sp>
      <p:pic>
        <p:nvPicPr>
          <p:cNvPr id="5" name="Graphic 4" descr="Vergadering silhouet">
            <a:extLst>
              <a:ext uri="{FF2B5EF4-FFF2-40B4-BE49-F238E27FC236}">
                <a16:creationId xmlns:a16="http://schemas.microsoft.com/office/drawing/2014/main" id="{2D9C8214-B8F1-A7BF-B013-48FE29F39A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98187" y="102276"/>
            <a:ext cx="533056" cy="533056"/>
          </a:xfrm>
          <a:prstGeom prst="rect">
            <a:avLst/>
          </a:prstGeom>
        </p:spPr>
      </p:pic>
      <p:pic>
        <p:nvPicPr>
          <p:cNvPr id="6" name="Afbeelding 3" descr="Afbeelding met voedsel&#10;&#10;Automatisch gegenereerde beschrijving">
            <a:extLst>
              <a:ext uri="{FF2B5EF4-FFF2-40B4-BE49-F238E27FC236}">
                <a16:creationId xmlns:a16="http://schemas.microsoft.com/office/drawing/2014/main" id="{A02E1C3F-A37B-D26B-ED01-EC74D30FD3B9}"/>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pic>
        <p:nvPicPr>
          <p:cNvPr id="10" name="Afbeelding 9">
            <a:extLst>
              <a:ext uri="{FF2B5EF4-FFF2-40B4-BE49-F238E27FC236}">
                <a16:creationId xmlns:a16="http://schemas.microsoft.com/office/drawing/2014/main" id="{2B780411-0356-FD32-1305-8680610599F2}"/>
              </a:ext>
            </a:extLst>
          </p:cNvPr>
          <p:cNvPicPr>
            <a:picLocks noChangeAspect="1"/>
          </p:cNvPicPr>
          <p:nvPr/>
        </p:nvPicPr>
        <p:blipFill>
          <a:blip r:embed="rId5"/>
          <a:stretch>
            <a:fillRect/>
          </a:stretch>
        </p:blipFill>
        <p:spPr>
          <a:xfrm>
            <a:off x="1489075" y="1450481"/>
            <a:ext cx="9859832" cy="4978646"/>
          </a:xfrm>
          <a:prstGeom prst="rect">
            <a:avLst/>
          </a:prstGeom>
        </p:spPr>
      </p:pic>
    </p:spTree>
    <p:extLst>
      <p:ext uri="{BB962C8B-B14F-4D97-AF65-F5344CB8AC3E}">
        <p14:creationId xmlns:p14="http://schemas.microsoft.com/office/powerpoint/2010/main" val="2919861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6F0A405-5109-B5AF-F5A0-319C343560E1}"/>
              </a:ext>
            </a:extLst>
          </p:cNvPr>
          <p:cNvSpPr>
            <a:spLocks noGrp="1"/>
          </p:cNvSpPr>
          <p:nvPr>
            <p:ph idx="1"/>
          </p:nvPr>
        </p:nvSpPr>
        <p:spPr>
          <a:xfrm>
            <a:off x="937313" y="1837608"/>
            <a:ext cx="10440000" cy="4651587"/>
          </a:xfrm>
        </p:spPr>
        <p:txBody>
          <a:bodyPr>
            <a:normAutofit lnSpcReduction="10000"/>
          </a:bodyPr>
          <a:lstStyle/>
          <a:p>
            <a:r>
              <a:rPr lang="nl-NL" dirty="0"/>
              <a:t>Deelnemers van een basis MDB:</a:t>
            </a:r>
          </a:p>
          <a:p>
            <a:pPr lvl="1"/>
            <a:r>
              <a:rPr lang="nl-NL" dirty="0"/>
              <a:t>Degene die de indicatie heeft gesteld en de voorbereiding heeft uitgevoerd</a:t>
            </a:r>
          </a:p>
          <a:p>
            <a:pPr lvl="1"/>
            <a:r>
              <a:rPr lang="nl-NL" dirty="0"/>
              <a:t>Alle betrokken medische behandelaren die aangemerkt zijn als cruciaal tijdens de voorbereiding, denk hierbij ook aan behandelaren uit andere ziekenhuizen</a:t>
            </a:r>
          </a:p>
          <a:p>
            <a:pPr lvl="1"/>
            <a:r>
              <a:rPr lang="nl-NL" dirty="0"/>
              <a:t>Voorzitter</a:t>
            </a:r>
          </a:p>
          <a:p>
            <a:r>
              <a:rPr lang="nl-NL" dirty="0"/>
              <a:t>Afhankelijk van toegevoegde elementen en benodigde expertise kan het team uitgebreid worden</a:t>
            </a:r>
          </a:p>
          <a:p>
            <a:r>
              <a:rPr lang="nl-NL" dirty="0"/>
              <a:t>Optioneel: patiënt en/of naaste(n)</a:t>
            </a:r>
          </a:p>
          <a:p>
            <a:endParaRPr lang="nl-NL" dirty="0"/>
          </a:p>
          <a:p>
            <a:r>
              <a:rPr lang="nl-NL" dirty="0"/>
              <a:t>Tijdens de MDB wordt afgesproken wie de regieondersteuner en het aanspreekpunt is</a:t>
            </a:r>
          </a:p>
        </p:txBody>
      </p:sp>
      <p:sp>
        <p:nvSpPr>
          <p:cNvPr id="3" name="Titel 2">
            <a:extLst>
              <a:ext uri="{FF2B5EF4-FFF2-40B4-BE49-F238E27FC236}">
                <a16:creationId xmlns:a16="http://schemas.microsoft.com/office/drawing/2014/main" id="{19E66F05-87DE-61DA-2486-3E77B415DE9B}"/>
              </a:ext>
            </a:extLst>
          </p:cNvPr>
          <p:cNvSpPr>
            <a:spLocks noGrp="1"/>
          </p:cNvSpPr>
          <p:nvPr>
            <p:ph type="title"/>
          </p:nvPr>
        </p:nvSpPr>
        <p:spPr/>
        <p:txBody>
          <a:bodyPr/>
          <a:lstStyle/>
          <a:p>
            <a:r>
              <a:rPr lang="nl-NL" dirty="0"/>
              <a:t>Deelnemers en rollen</a:t>
            </a:r>
          </a:p>
        </p:txBody>
      </p:sp>
      <p:pic>
        <p:nvPicPr>
          <p:cNvPr id="4" name="Afbeelding 3" descr="Afbeelding met voedsel&#10;&#10;Automatisch gegenereerde beschrijving">
            <a:extLst>
              <a:ext uri="{FF2B5EF4-FFF2-40B4-BE49-F238E27FC236}">
                <a16:creationId xmlns:a16="http://schemas.microsoft.com/office/drawing/2014/main" id="{E2239E80-BB82-17CD-8E18-64094140C464}"/>
              </a:ext>
            </a:extLst>
          </p:cNvPr>
          <p:cNvPicPr>
            <a:picLocks noChangeAspect="1" noChangeArrowheads="1"/>
          </p:cNvPicPr>
          <p:nvPr/>
        </p:nvPicPr>
        <p:blipFill>
          <a:blip r:embed="rId2"/>
          <a:srcRect r="15860" b="50000"/>
          <a:stretch>
            <a:fillRect/>
          </a:stretch>
        </p:blipFill>
        <p:spPr bwMode="auto">
          <a:xfrm>
            <a:off x="11403621" y="6236783"/>
            <a:ext cx="590550" cy="504825"/>
          </a:xfrm>
          <a:prstGeom prst="rect">
            <a:avLst/>
          </a:prstGeom>
          <a:noFill/>
          <a:ln w="9525">
            <a:noFill/>
            <a:miter lim="800000"/>
            <a:headEnd/>
            <a:tailEnd/>
          </a:ln>
        </p:spPr>
      </p:pic>
      <p:pic>
        <p:nvPicPr>
          <p:cNvPr id="5" name="Graphic 4" descr="Vergadering silhouet">
            <a:extLst>
              <a:ext uri="{FF2B5EF4-FFF2-40B4-BE49-F238E27FC236}">
                <a16:creationId xmlns:a16="http://schemas.microsoft.com/office/drawing/2014/main" id="{BFA79E9A-299E-C8C7-B422-492E445E52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8187" y="102276"/>
            <a:ext cx="533056" cy="533056"/>
          </a:xfrm>
          <a:prstGeom prst="rect">
            <a:avLst/>
          </a:prstGeom>
        </p:spPr>
      </p:pic>
    </p:spTree>
    <p:extLst>
      <p:ext uri="{BB962C8B-B14F-4D97-AF65-F5344CB8AC3E}">
        <p14:creationId xmlns:p14="http://schemas.microsoft.com/office/powerpoint/2010/main" val="402403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D708EEB-3030-7BB8-BF2B-9B3FFEBA1260}"/>
              </a:ext>
            </a:extLst>
          </p:cNvPr>
          <p:cNvSpPr>
            <a:spLocks noGrp="1"/>
          </p:cNvSpPr>
          <p:nvPr>
            <p:ph idx="1"/>
          </p:nvPr>
        </p:nvSpPr>
        <p:spPr/>
        <p:txBody>
          <a:bodyPr/>
          <a:lstStyle/>
          <a:p>
            <a:pPr marL="0" indent="0">
              <a:buNone/>
            </a:pPr>
            <a:r>
              <a:rPr lang="nl-NL" b="1" dirty="0"/>
              <a:t>Regieondersteuner: </a:t>
            </a:r>
            <a:r>
              <a:rPr lang="nl-NL" dirty="0"/>
              <a:t>de behandelaar die verantwoordelijk is voor de afstemming en </a:t>
            </a:r>
            <a:r>
              <a:rPr lang="nl-NL" dirty="0" err="1"/>
              <a:t>coordinatie</a:t>
            </a:r>
            <a:r>
              <a:rPr lang="nl-NL" dirty="0"/>
              <a:t> van zorg voor en patiënt met al diens ziektes en aandoeningen, over de lijnen van verschillende tweede- en derdelijns organisaties heen.</a:t>
            </a:r>
          </a:p>
          <a:p>
            <a:pPr lvl="1"/>
            <a:r>
              <a:rPr lang="nl-NL" dirty="0"/>
              <a:t>De huisarts blijft de regieondersteuner in de eerste lijn</a:t>
            </a:r>
          </a:p>
          <a:p>
            <a:pPr marL="252000" lvl="1" indent="0">
              <a:buNone/>
            </a:pPr>
            <a:endParaRPr lang="nl-NL" sz="2000" dirty="0"/>
          </a:p>
          <a:p>
            <a:pPr marL="0" indent="0">
              <a:buNone/>
            </a:pPr>
            <a:r>
              <a:rPr lang="nl-NL" b="1" dirty="0"/>
              <a:t>Aanspreekpunt:</a:t>
            </a:r>
            <a:r>
              <a:rPr lang="nl-NL" dirty="0"/>
              <a:t> de behandelaar die de contactpersoon is voor de patiënt. Het aanspreekpunt hoeft niet de rol van medisch-inhoudelijk expert te vervullen, maar moet wel aan deze informatie kunnen komen. </a:t>
            </a:r>
          </a:p>
          <a:p>
            <a:pPr marL="0" indent="0">
              <a:buNone/>
            </a:pPr>
            <a:endParaRPr lang="nl-NL" sz="2000" dirty="0"/>
          </a:p>
          <a:p>
            <a:pPr marL="0" indent="0">
              <a:buNone/>
            </a:pPr>
            <a:r>
              <a:rPr lang="nl-NL" dirty="0"/>
              <a:t>De regieondersteuner en aanspreekpunt mogen dezelfde persoon zijn maar dit hoeft niet. In het laatste geval is er sprake van nauwe samenwerking.</a:t>
            </a:r>
          </a:p>
        </p:txBody>
      </p:sp>
      <p:sp>
        <p:nvSpPr>
          <p:cNvPr id="3" name="Titel 2">
            <a:extLst>
              <a:ext uri="{FF2B5EF4-FFF2-40B4-BE49-F238E27FC236}">
                <a16:creationId xmlns:a16="http://schemas.microsoft.com/office/drawing/2014/main" id="{53A44832-C0A0-F523-5E81-1EB2AB125EA8}"/>
              </a:ext>
            </a:extLst>
          </p:cNvPr>
          <p:cNvSpPr>
            <a:spLocks noGrp="1"/>
          </p:cNvSpPr>
          <p:nvPr>
            <p:ph type="title"/>
          </p:nvPr>
        </p:nvSpPr>
        <p:spPr/>
        <p:txBody>
          <a:bodyPr/>
          <a:lstStyle/>
          <a:p>
            <a:r>
              <a:rPr lang="nl-NL" dirty="0"/>
              <a:t>Regieondersteuner en Aanspreekpunt</a:t>
            </a:r>
          </a:p>
        </p:txBody>
      </p:sp>
      <p:pic>
        <p:nvPicPr>
          <p:cNvPr id="5" name="Afbeelding 3" descr="Afbeelding met voedsel&#10;&#10;Automatisch gegenereerde beschrijving">
            <a:extLst>
              <a:ext uri="{FF2B5EF4-FFF2-40B4-BE49-F238E27FC236}">
                <a16:creationId xmlns:a16="http://schemas.microsoft.com/office/drawing/2014/main" id="{A6CEE2F3-A70D-C0BC-0B14-48A1A6A54032}"/>
              </a:ext>
            </a:extLst>
          </p:cNvPr>
          <p:cNvPicPr>
            <a:picLocks noChangeAspect="1" noChangeArrowheads="1"/>
          </p:cNvPicPr>
          <p:nvPr/>
        </p:nvPicPr>
        <p:blipFill>
          <a:blip r:embed="rId2"/>
          <a:srcRect r="15860" b="50000"/>
          <a:stretch>
            <a:fillRect/>
          </a:stretch>
        </p:blipFill>
        <p:spPr bwMode="auto">
          <a:xfrm>
            <a:off x="11403621" y="6236783"/>
            <a:ext cx="590550" cy="504825"/>
          </a:xfrm>
          <a:prstGeom prst="rect">
            <a:avLst/>
          </a:prstGeom>
          <a:noFill/>
          <a:ln w="9525">
            <a:noFill/>
            <a:miter lim="800000"/>
            <a:headEnd/>
            <a:tailEnd/>
          </a:ln>
        </p:spPr>
      </p:pic>
      <p:pic>
        <p:nvPicPr>
          <p:cNvPr id="7" name="Graphic 6" descr="Vergadering silhouet">
            <a:extLst>
              <a:ext uri="{FF2B5EF4-FFF2-40B4-BE49-F238E27FC236}">
                <a16:creationId xmlns:a16="http://schemas.microsoft.com/office/drawing/2014/main" id="{38AC8B80-93D9-E635-5F3C-00ECB82978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8187" y="102276"/>
            <a:ext cx="533056" cy="533056"/>
          </a:xfrm>
          <a:prstGeom prst="rect">
            <a:avLst/>
          </a:prstGeom>
        </p:spPr>
      </p:pic>
    </p:spTree>
    <p:extLst>
      <p:ext uri="{BB962C8B-B14F-4D97-AF65-F5344CB8AC3E}">
        <p14:creationId xmlns:p14="http://schemas.microsoft.com/office/powerpoint/2010/main" val="107824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B28CB92-69EB-25F5-5DAC-224114F8F9F2}"/>
              </a:ext>
            </a:extLst>
          </p:cNvPr>
          <p:cNvSpPr>
            <a:spLocks noGrp="1"/>
          </p:cNvSpPr>
          <p:nvPr>
            <p:ph type="title"/>
          </p:nvPr>
        </p:nvSpPr>
        <p:spPr/>
        <p:txBody>
          <a:bodyPr/>
          <a:lstStyle/>
          <a:p>
            <a:r>
              <a:rPr lang="nl-NL" dirty="0"/>
              <a:t>Het proces van een MDB</a:t>
            </a:r>
          </a:p>
        </p:txBody>
      </p:sp>
      <p:pic>
        <p:nvPicPr>
          <p:cNvPr id="2" name="Afbeelding 3" descr="Afbeelding met voedsel&#10;&#10;Automatisch gegenereerde beschrijving">
            <a:extLst>
              <a:ext uri="{FF2B5EF4-FFF2-40B4-BE49-F238E27FC236}">
                <a16:creationId xmlns:a16="http://schemas.microsoft.com/office/drawing/2014/main" id="{1CA0A1E5-0960-B129-16F8-E0845F2F321F}"/>
              </a:ext>
            </a:extLst>
          </p:cNvPr>
          <p:cNvPicPr>
            <a:picLocks noChangeAspect="1" noChangeArrowheads="1"/>
          </p:cNvPicPr>
          <p:nvPr/>
        </p:nvPicPr>
        <p:blipFill>
          <a:blip r:embed="rId2"/>
          <a:srcRect r="15860" b="50000"/>
          <a:stretch>
            <a:fillRect/>
          </a:stretch>
        </p:blipFill>
        <p:spPr bwMode="auto">
          <a:xfrm>
            <a:off x="11403621" y="6236783"/>
            <a:ext cx="590550" cy="504825"/>
          </a:xfrm>
          <a:prstGeom prst="rect">
            <a:avLst/>
          </a:prstGeom>
          <a:noFill/>
          <a:ln w="9525">
            <a:noFill/>
            <a:miter lim="800000"/>
            <a:headEnd/>
            <a:tailEnd/>
          </a:ln>
        </p:spPr>
      </p:pic>
      <p:pic>
        <p:nvPicPr>
          <p:cNvPr id="4" name="Graphic 3" descr="Vergadering silhouet">
            <a:extLst>
              <a:ext uri="{FF2B5EF4-FFF2-40B4-BE49-F238E27FC236}">
                <a16:creationId xmlns:a16="http://schemas.microsoft.com/office/drawing/2014/main" id="{796A75C7-962D-D6E1-05FB-38B3E0FB7B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8187" y="102276"/>
            <a:ext cx="533056" cy="533056"/>
          </a:xfrm>
          <a:prstGeom prst="rect">
            <a:avLst/>
          </a:prstGeom>
        </p:spPr>
      </p:pic>
      <p:pic>
        <p:nvPicPr>
          <p:cNvPr id="10" name="Afbeelding 9">
            <a:extLst>
              <a:ext uri="{FF2B5EF4-FFF2-40B4-BE49-F238E27FC236}">
                <a16:creationId xmlns:a16="http://schemas.microsoft.com/office/drawing/2014/main" id="{3B65807A-09F5-D820-A368-3D1675C81EDE}"/>
              </a:ext>
            </a:extLst>
          </p:cNvPr>
          <p:cNvPicPr>
            <a:picLocks noChangeAspect="1"/>
          </p:cNvPicPr>
          <p:nvPr/>
        </p:nvPicPr>
        <p:blipFill rotWithShape="1">
          <a:blip r:embed="rId5"/>
          <a:srcRect r="544"/>
          <a:stretch/>
        </p:blipFill>
        <p:spPr>
          <a:xfrm>
            <a:off x="1345059" y="1420956"/>
            <a:ext cx="10003848" cy="5054015"/>
          </a:xfrm>
          <a:prstGeom prst="rect">
            <a:avLst/>
          </a:prstGeom>
        </p:spPr>
      </p:pic>
    </p:spTree>
    <p:extLst>
      <p:ext uri="{BB962C8B-B14F-4D97-AF65-F5344CB8AC3E}">
        <p14:creationId xmlns:p14="http://schemas.microsoft.com/office/powerpoint/2010/main" val="2108440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556425E-3068-DCAE-0BBB-63C36E4B72FD}"/>
              </a:ext>
            </a:extLst>
          </p:cNvPr>
          <p:cNvSpPr>
            <a:spLocks noGrp="1"/>
          </p:cNvSpPr>
          <p:nvPr>
            <p:ph type="body" sz="quarter" idx="16"/>
          </p:nvPr>
        </p:nvSpPr>
        <p:spPr/>
        <p:txBody>
          <a:bodyPr/>
          <a:lstStyle/>
          <a:p>
            <a:endParaRPr lang="nl-NL"/>
          </a:p>
        </p:txBody>
      </p:sp>
      <p:sp>
        <p:nvSpPr>
          <p:cNvPr id="3" name="Tijdelijke aanduiding voor tekst 2">
            <a:extLst>
              <a:ext uri="{FF2B5EF4-FFF2-40B4-BE49-F238E27FC236}">
                <a16:creationId xmlns:a16="http://schemas.microsoft.com/office/drawing/2014/main" id="{6E0B74EA-6FA0-BC89-2920-E70460FD647F}"/>
              </a:ext>
            </a:extLst>
          </p:cNvPr>
          <p:cNvSpPr>
            <a:spLocks noGrp="1"/>
          </p:cNvSpPr>
          <p:nvPr>
            <p:ph type="body" sz="quarter" idx="15"/>
          </p:nvPr>
        </p:nvSpPr>
        <p:spPr/>
        <p:txBody>
          <a:bodyPr/>
          <a:lstStyle/>
          <a:p>
            <a:endParaRPr lang="nl-NL"/>
          </a:p>
        </p:txBody>
      </p:sp>
      <p:sp>
        <p:nvSpPr>
          <p:cNvPr id="4" name="Titel 3">
            <a:extLst>
              <a:ext uri="{FF2B5EF4-FFF2-40B4-BE49-F238E27FC236}">
                <a16:creationId xmlns:a16="http://schemas.microsoft.com/office/drawing/2014/main" id="{9CF05959-D39C-DD73-3C6B-9A130EA79B65}"/>
              </a:ext>
            </a:extLst>
          </p:cNvPr>
          <p:cNvSpPr>
            <a:spLocks noGrp="1"/>
          </p:cNvSpPr>
          <p:nvPr>
            <p:ph type="ctrTitle"/>
          </p:nvPr>
        </p:nvSpPr>
        <p:spPr>
          <a:xfrm>
            <a:off x="434484" y="5410670"/>
            <a:ext cx="11304000" cy="682626"/>
          </a:xfrm>
        </p:spPr>
        <p:txBody>
          <a:bodyPr/>
          <a:lstStyle/>
          <a:p>
            <a:r>
              <a:rPr lang="nl-NL" dirty="0"/>
              <a:t>Inleiding</a:t>
            </a:r>
          </a:p>
        </p:txBody>
      </p:sp>
      <p:sp>
        <p:nvSpPr>
          <p:cNvPr id="6" name="Rechthoek 5">
            <a:extLst>
              <a:ext uri="{FF2B5EF4-FFF2-40B4-BE49-F238E27FC236}">
                <a16:creationId xmlns:a16="http://schemas.microsoft.com/office/drawing/2014/main" id="{766FD9C5-BFFC-BBCE-9298-34A3F291DF27}"/>
              </a:ext>
            </a:extLst>
          </p:cNvPr>
          <p:cNvSpPr/>
          <p:nvPr/>
        </p:nvSpPr>
        <p:spPr>
          <a:xfrm>
            <a:off x="336947" y="6093296"/>
            <a:ext cx="2448272" cy="576064"/>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sz="1300" dirty="0"/>
          </a:p>
        </p:txBody>
      </p:sp>
      <p:pic>
        <p:nvPicPr>
          <p:cNvPr id="7" name="Graphic 6" descr="Vergrootglas silhouet">
            <a:extLst>
              <a:ext uri="{FF2B5EF4-FFF2-40B4-BE49-F238E27FC236}">
                <a16:creationId xmlns:a16="http://schemas.microsoft.com/office/drawing/2014/main" id="{765ED129-87D0-A56B-00F6-BE38A1CB35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2819899" y="5485455"/>
            <a:ext cx="533056" cy="533056"/>
          </a:xfrm>
          <a:prstGeom prst="rect">
            <a:avLst/>
          </a:prstGeom>
        </p:spPr>
      </p:pic>
      <p:pic>
        <p:nvPicPr>
          <p:cNvPr id="5" name="Afbeelding 3" descr="Afbeelding met voedsel&#10;&#10;Automatisch gegenereerde beschrijving">
            <a:extLst>
              <a:ext uri="{FF2B5EF4-FFF2-40B4-BE49-F238E27FC236}">
                <a16:creationId xmlns:a16="http://schemas.microsoft.com/office/drawing/2014/main" id="{0A85B8B6-DA39-D7B7-0A40-8B2FEE6EB667}"/>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3769322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43F0AD9-145D-0695-A25E-770CE947F074}"/>
              </a:ext>
            </a:extLst>
          </p:cNvPr>
          <p:cNvSpPr>
            <a:spLocks noGrp="1"/>
          </p:cNvSpPr>
          <p:nvPr>
            <p:ph idx="1"/>
          </p:nvPr>
        </p:nvSpPr>
        <p:spPr/>
        <p:txBody>
          <a:bodyPr/>
          <a:lstStyle/>
          <a:p>
            <a:r>
              <a:rPr lang="nl-NL" dirty="0"/>
              <a:t>Basiselementen meenemen in de verslaglegging</a:t>
            </a:r>
          </a:p>
          <a:p>
            <a:r>
              <a:rPr lang="nl-NL" dirty="0"/>
              <a:t>Op centrale plek in EPD plaatsen</a:t>
            </a:r>
          </a:p>
          <a:p>
            <a:r>
              <a:rPr lang="nl-NL" b="1" dirty="0"/>
              <a:t>Alle </a:t>
            </a:r>
            <a:r>
              <a:rPr lang="nl-NL" dirty="0"/>
              <a:t>betrokken behandelaren ontvangen het verslag, dus ook de eerste lijn</a:t>
            </a:r>
          </a:p>
          <a:p>
            <a:r>
              <a:rPr lang="nl-NL" dirty="0"/>
              <a:t>Stel overzicht van zorg- en behandelafspraken op voor de patiënt </a:t>
            </a:r>
          </a:p>
          <a:p>
            <a:r>
              <a:rPr lang="nl-NL" dirty="0"/>
              <a:t>Indien een behandelaar in overleg met de patiënt afwijkt van het advies, wordt dit besproken met de regiebehandelaar en beargumenteerd vastgelegd in het EPD</a:t>
            </a:r>
          </a:p>
        </p:txBody>
      </p:sp>
      <p:sp>
        <p:nvSpPr>
          <p:cNvPr id="3" name="Titel 2">
            <a:extLst>
              <a:ext uri="{FF2B5EF4-FFF2-40B4-BE49-F238E27FC236}">
                <a16:creationId xmlns:a16="http://schemas.microsoft.com/office/drawing/2014/main" id="{AC5CA92C-DE59-0BB1-6DA1-0B6B5F24B0BD}"/>
              </a:ext>
            </a:extLst>
          </p:cNvPr>
          <p:cNvSpPr>
            <a:spLocks noGrp="1"/>
          </p:cNvSpPr>
          <p:nvPr>
            <p:ph type="title"/>
          </p:nvPr>
        </p:nvSpPr>
        <p:spPr/>
        <p:txBody>
          <a:bodyPr/>
          <a:lstStyle/>
          <a:p>
            <a:r>
              <a:rPr lang="nl-NL" dirty="0"/>
              <a:t>Verslagleggen</a:t>
            </a:r>
          </a:p>
        </p:txBody>
      </p:sp>
      <p:pic>
        <p:nvPicPr>
          <p:cNvPr id="4" name="Graphic 3" descr="Vergadering silhouet">
            <a:extLst>
              <a:ext uri="{FF2B5EF4-FFF2-40B4-BE49-F238E27FC236}">
                <a16:creationId xmlns:a16="http://schemas.microsoft.com/office/drawing/2014/main" id="{3FAF131E-85A2-3162-4503-670D9639AD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98187" y="102276"/>
            <a:ext cx="533056" cy="533056"/>
          </a:xfrm>
          <a:prstGeom prst="rect">
            <a:avLst/>
          </a:prstGeom>
        </p:spPr>
      </p:pic>
      <p:pic>
        <p:nvPicPr>
          <p:cNvPr id="5" name="Afbeelding 3" descr="Afbeelding met voedsel&#10;&#10;Automatisch gegenereerde beschrijving">
            <a:extLst>
              <a:ext uri="{FF2B5EF4-FFF2-40B4-BE49-F238E27FC236}">
                <a16:creationId xmlns:a16="http://schemas.microsoft.com/office/drawing/2014/main" id="{C5883390-FD1A-0F47-1F57-9FDFD906D678}"/>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808751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7B1D9A42-8A63-301A-96B6-A03699C10E84}"/>
              </a:ext>
            </a:extLst>
          </p:cNvPr>
          <p:cNvGraphicFramePr>
            <a:graphicFrameLocks noGrp="1"/>
          </p:cNvGraphicFramePr>
          <p:nvPr>
            <p:ph idx="1"/>
            <p:extLst>
              <p:ext uri="{D42A27DB-BD31-4B8C-83A1-F6EECF244321}">
                <p14:modId xmlns:p14="http://schemas.microsoft.com/office/powerpoint/2010/main" val="1644562543"/>
              </p:ext>
            </p:extLst>
          </p:nvPr>
        </p:nvGraphicFramePr>
        <p:xfrm>
          <a:off x="192931" y="1268760"/>
          <a:ext cx="11809312" cy="5220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D3A7D247-68BD-9818-DA35-42A96E2507D0}"/>
              </a:ext>
            </a:extLst>
          </p:cNvPr>
          <p:cNvSpPr>
            <a:spLocks noGrp="1"/>
          </p:cNvSpPr>
          <p:nvPr>
            <p:ph type="title"/>
          </p:nvPr>
        </p:nvSpPr>
        <p:spPr/>
        <p:txBody>
          <a:bodyPr/>
          <a:lstStyle/>
          <a:p>
            <a:r>
              <a:rPr lang="nl-NL" dirty="0"/>
              <a:t>Inhoud</a:t>
            </a:r>
          </a:p>
        </p:txBody>
      </p:sp>
      <p:sp>
        <p:nvSpPr>
          <p:cNvPr id="2" name="Rechthoek: afgeronde hoeken 1">
            <a:extLst>
              <a:ext uri="{FF2B5EF4-FFF2-40B4-BE49-F238E27FC236}">
                <a16:creationId xmlns:a16="http://schemas.microsoft.com/office/drawing/2014/main" id="{F2CA580A-29E5-3AD6-4678-9F0990E3037E}"/>
              </a:ext>
            </a:extLst>
          </p:cNvPr>
          <p:cNvSpPr/>
          <p:nvPr/>
        </p:nvSpPr>
        <p:spPr>
          <a:xfrm>
            <a:off x="9625979" y="2601192"/>
            <a:ext cx="2484000" cy="2556000"/>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sz="1300" dirty="0"/>
          </a:p>
        </p:txBody>
      </p:sp>
      <p:pic>
        <p:nvPicPr>
          <p:cNvPr id="8" name="Graphic 7" descr="Gloeilamp en tandwiel silhouet">
            <a:extLst>
              <a:ext uri="{FF2B5EF4-FFF2-40B4-BE49-F238E27FC236}">
                <a16:creationId xmlns:a16="http://schemas.microsoft.com/office/drawing/2014/main" id="{6C86BAE3-D7C4-3BD7-1CD2-F6940DDAFE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88467" y="2852936"/>
            <a:ext cx="533056" cy="533056"/>
          </a:xfrm>
          <a:prstGeom prst="rect">
            <a:avLst/>
          </a:prstGeom>
        </p:spPr>
      </p:pic>
      <p:pic>
        <p:nvPicPr>
          <p:cNvPr id="10" name="Graphic 9" descr="Vergadering silhouet">
            <a:extLst>
              <a:ext uri="{FF2B5EF4-FFF2-40B4-BE49-F238E27FC236}">
                <a16:creationId xmlns:a16="http://schemas.microsoft.com/office/drawing/2014/main" id="{20FB016F-ADF5-834A-5657-ECE4A5BA69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56819" y="2780928"/>
            <a:ext cx="533056" cy="533056"/>
          </a:xfrm>
          <a:prstGeom prst="rect">
            <a:avLst/>
          </a:prstGeom>
        </p:spPr>
      </p:pic>
      <p:pic>
        <p:nvPicPr>
          <p:cNvPr id="12" name="Graphic 11" descr="Cirkel met pijl silhouet">
            <a:extLst>
              <a:ext uri="{FF2B5EF4-FFF2-40B4-BE49-F238E27FC236}">
                <a16:creationId xmlns:a16="http://schemas.microsoft.com/office/drawing/2014/main" id="{81D43BAC-A7AB-E1CA-D716-0DA38D303D2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54171" y="2780928"/>
            <a:ext cx="533056" cy="533056"/>
          </a:xfrm>
          <a:prstGeom prst="rect">
            <a:avLst/>
          </a:prstGeom>
        </p:spPr>
      </p:pic>
      <p:pic>
        <p:nvPicPr>
          <p:cNvPr id="16" name="Graphic 15" descr="Vergrootglas silhouet">
            <a:extLst>
              <a:ext uri="{FF2B5EF4-FFF2-40B4-BE49-F238E27FC236}">
                <a16:creationId xmlns:a16="http://schemas.microsoft.com/office/drawing/2014/main" id="{D4519953-4763-3F1E-4B9B-020AFC48061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1759592" y="2895944"/>
            <a:ext cx="533056" cy="533056"/>
          </a:xfrm>
          <a:prstGeom prst="rect">
            <a:avLst/>
          </a:prstGeom>
        </p:spPr>
      </p:pic>
      <p:pic>
        <p:nvPicPr>
          <p:cNvPr id="5" name="Afbeelding 3" descr="Afbeelding met voedsel&#10;&#10;Automatisch gegenereerde beschrijving">
            <a:extLst>
              <a:ext uri="{FF2B5EF4-FFF2-40B4-BE49-F238E27FC236}">
                <a16:creationId xmlns:a16="http://schemas.microsoft.com/office/drawing/2014/main" id="{752E57A7-43AE-C4A4-0E2C-B3616A700B01}"/>
              </a:ext>
            </a:extLst>
          </p:cNvPr>
          <p:cNvPicPr>
            <a:picLocks noChangeAspect="1" noChangeArrowheads="1"/>
          </p:cNvPicPr>
          <p:nvPr/>
        </p:nvPicPr>
        <p:blipFill>
          <a:blip r:embed="rId15"/>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314824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556425E-3068-DCAE-0BBB-63C36E4B72FD}"/>
              </a:ext>
            </a:extLst>
          </p:cNvPr>
          <p:cNvSpPr>
            <a:spLocks noGrp="1"/>
          </p:cNvSpPr>
          <p:nvPr>
            <p:ph type="body" sz="quarter" idx="16"/>
          </p:nvPr>
        </p:nvSpPr>
        <p:spPr/>
        <p:txBody>
          <a:bodyPr/>
          <a:lstStyle/>
          <a:p>
            <a:endParaRPr lang="nl-NL"/>
          </a:p>
        </p:txBody>
      </p:sp>
      <p:sp>
        <p:nvSpPr>
          <p:cNvPr id="3" name="Tijdelijke aanduiding voor tekst 2">
            <a:extLst>
              <a:ext uri="{FF2B5EF4-FFF2-40B4-BE49-F238E27FC236}">
                <a16:creationId xmlns:a16="http://schemas.microsoft.com/office/drawing/2014/main" id="{6E0B74EA-6FA0-BC89-2920-E70460FD647F}"/>
              </a:ext>
            </a:extLst>
          </p:cNvPr>
          <p:cNvSpPr>
            <a:spLocks noGrp="1"/>
          </p:cNvSpPr>
          <p:nvPr>
            <p:ph type="body" sz="quarter" idx="15"/>
          </p:nvPr>
        </p:nvSpPr>
        <p:spPr/>
        <p:txBody>
          <a:bodyPr/>
          <a:lstStyle/>
          <a:p>
            <a:endParaRPr lang="nl-NL"/>
          </a:p>
        </p:txBody>
      </p:sp>
      <p:sp>
        <p:nvSpPr>
          <p:cNvPr id="4" name="Titel 3">
            <a:extLst>
              <a:ext uri="{FF2B5EF4-FFF2-40B4-BE49-F238E27FC236}">
                <a16:creationId xmlns:a16="http://schemas.microsoft.com/office/drawing/2014/main" id="{9CF05959-D39C-DD73-3C6B-9A130EA79B65}"/>
              </a:ext>
            </a:extLst>
          </p:cNvPr>
          <p:cNvSpPr>
            <a:spLocks noGrp="1"/>
          </p:cNvSpPr>
          <p:nvPr>
            <p:ph type="ctrTitle"/>
          </p:nvPr>
        </p:nvSpPr>
        <p:spPr>
          <a:xfrm>
            <a:off x="434484" y="5410670"/>
            <a:ext cx="11304000" cy="682626"/>
          </a:xfrm>
        </p:spPr>
        <p:txBody>
          <a:bodyPr/>
          <a:lstStyle/>
          <a:p>
            <a:r>
              <a:rPr lang="nl-NL" dirty="0"/>
              <a:t>Implementatie van een MDB</a:t>
            </a:r>
          </a:p>
        </p:txBody>
      </p:sp>
      <p:sp>
        <p:nvSpPr>
          <p:cNvPr id="6" name="Rechthoek 5">
            <a:extLst>
              <a:ext uri="{FF2B5EF4-FFF2-40B4-BE49-F238E27FC236}">
                <a16:creationId xmlns:a16="http://schemas.microsoft.com/office/drawing/2014/main" id="{766FD9C5-BFFC-BBCE-9298-34A3F291DF27}"/>
              </a:ext>
            </a:extLst>
          </p:cNvPr>
          <p:cNvSpPr/>
          <p:nvPr/>
        </p:nvSpPr>
        <p:spPr>
          <a:xfrm>
            <a:off x="336947" y="6093296"/>
            <a:ext cx="2448272" cy="576064"/>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sz="1300" dirty="0"/>
          </a:p>
        </p:txBody>
      </p:sp>
      <p:pic>
        <p:nvPicPr>
          <p:cNvPr id="5" name="Graphic 4" descr="Cirkel met pijl silhouet">
            <a:extLst>
              <a:ext uri="{FF2B5EF4-FFF2-40B4-BE49-F238E27FC236}">
                <a16:creationId xmlns:a16="http://schemas.microsoft.com/office/drawing/2014/main" id="{3DF00F33-2E88-8D1B-0544-BE6C9458D5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53771" y="5319935"/>
            <a:ext cx="864096" cy="864096"/>
          </a:xfrm>
          <a:prstGeom prst="rect">
            <a:avLst/>
          </a:prstGeom>
        </p:spPr>
      </p:pic>
      <p:pic>
        <p:nvPicPr>
          <p:cNvPr id="7" name="Afbeelding 3" descr="Afbeelding met voedsel&#10;&#10;Automatisch gegenereerde beschrijving">
            <a:extLst>
              <a:ext uri="{FF2B5EF4-FFF2-40B4-BE49-F238E27FC236}">
                <a16:creationId xmlns:a16="http://schemas.microsoft.com/office/drawing/2014/main" id="{D169BBE4-C213-DCD3-CAA6-105AC556F31C}"/>
              </a:ext>
            </a:extLst>
          </p:cNvPr>
          <p:cNvPicPr>
            <a:picLocks noChangeAspect="1" noChangeArrowheads="1"/>
          </p:cNvPicPr>
          <p:nvPr/>
        </p:nvPicPr>
        <p:blipFill>
          <a:blip r:embed="rId5"/>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2363805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EE58B9F-1A58-00EF-4A3C-D5CD26BEC1E0}"/>
              </a:ext>
            </a:extLst>
          </p:cNvPr>
          <p:cNvSpPr>
            <a:spLocks noGrp="1"/>
          </p:cNvSpPr>
          <p:nvPr>
            <p:ph type="title"/>
          </p:nvPr>
        </p:nvSpPr>
        <p:spPr/>
        <p:txBody>
          <a:bodyPr/>
          <a:lstStyle/>
          <a:p>
            <a:r>
              <a:rPr lang="nl-NL" dirty="0"/>
              <a:t>Implementatie</a:t>
            </a:r>
          </a:p>
        </p:txBody>
      </p:sp>
      <p:graphicFrame>
        <p:nvGraphicFramePr>
          <p:cNvPr id="7" name="Tijdelijke aanduiding voor inhoud 6">
            <a:extLst>
              <a:ext uri="{FF2B5EF4-FFF2-40B4-BE49-F238E27FC236}">
                <a16:creationId xmlns:a16="http://schemas.microsoft.com/office/drawing/2014/main" id="{28E887B4-4438-2556-B23D-7B1DFA2ADD4A}"/>
              </a:ext>
            </a:extLst>
          </p:cNvPr>
          <p:cNvGraphicFramePr>
            <a:graphicFrameLocks noGrp="1"/>
          </p:cNvGraphicFramePr>
          <p:nvPr>
            <p:ph idx="1"/>
            <p:extLst>
              <p:ext uri="{D42A27DB-BD31-4B8C-83A1-F6EECF244321}">
                <p14:modId xmlns:p14="http://schemas.microsoft.com/office/powerpoint/2010/main" val="1059112960"/>
              </p:ext>
            </p:extLst>
          </p:nvPr>
        </p:nvGraphicFramePr>
        <p:xfrm>
          <a:off x="936625" y="1838325"/>
          <a:ext cx="10440988" cy="4319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Cirkel met pijl silhouet">
            <a:extLst>
              <a:ext uri="{FF2B5EF4-FFF2-40B4-BE49-F238E27FC236}">
                <a16:creationId xmlns:a16="http://schemas.microsoft.com/office/drawing/2014/main" id="{2A6C02E6-4B46-1064-CD60-BB7EB32229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66139" y="195283"/>
            <a:ext cx="864096" cy="864096"/>
          </a:xfrm>
          <a:prstGeom prst="rect">
            <a:avLst/>
          </a:prstGeom>
        </p:spPr>
      </p:pic>
    </p:spTree>
    <p:extLst>
      <p:ext uri="{BB962C8B-B14F-4D97-AF65-F5344CB8AC3E}">
        <p14:creationId xmlns:p14="http://schemas.microsoft.com/office/powerpoint/2010/main" val="3617285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voedsel&#10;&#10;Automatisch gegenereerde beschrijving">
            <a:extLst>
              <a:ext uri="{FF2B5EF4-FFF2-40B4-BE49-F238E27FC236}">
                <a16:creationId xmlns:a16="http://schemas.microsoft.com/office/drawing/2014/main" id="{6597D24F-2827-3B99-6558-27217FFBC69E}"/>
              </a:ext>
            </a:extLst>
          </p:cNvPr>
          <p:cNvPicPr>
            <a:picLocks noChangeAspect="1" noChangeArrowheads="1"/>
          </p:cNvPicPr>
          <p:nvPr/>
        </p:nvPicPr>
        <p:blipFill>
          <a:blip r:embed="rId3"/>
          <a:srcRect r="15860" b="50000"/>
          <a:stretch>
            <a:fillRect/>
          </a:stretch>
        </p:blipFill>
        <p:spPr bwMode="auto">
          <a:xfrm>
            <a:off x="11403621" y="6236783"/>
            <a:ext cx="590550" cy="504825"/>
          </a:xfrm>
          <a:prstGeom prst="rect">
            <a:avLst/>
          </a:prstGeom>
          <a:noFill/>
          <a:ln w="9525">
            <a:noFill/>
            <a:miter lim="800000"/>
            <a:headEnd/>
            <a:tailEnd/>
          </a:ln>
        </p:spPr>
      </p:pic>
      <p:pic>
        <p:nvPicPr>
          <p:cNvPr id="8" name="Picture 7">
            <a:extLst>
              <a:ext uri="{FF2B5EF4-FFF2-40B4-BE49-F238E27FC236}">
                <a16:creationId xmlns:a16="http://schemas.microsoft.com/office/drawing/2014/main" id="{9213D55E-DEE3-BBF1-6582-73B8EC20FE9F}"/>
              </a:ext>
            </a:extLst>
          </p:cNvPr>
          <p:cNvPicPr>
            <a:picLocks noChangeAspect="1"/>
          </p:cNvPicPr>
          <p:nvPr/>
        </p:nvPicPr>
        <p:blipFill>
          <a:blip r:embed="rId4"/>
          <a:stretch>
            <a:fillRect/>
          </a:stretch>
        </p:blipFill>
        <p:spPr>
          <a:xfrm>
            <a:off x="5118275" y="81423"/>
            <a:ext cx="6285346" cy="6660185"/>
          </a:xfrm>
          <a:prstGeom prst="rect">
            <a:avLst/>
          </a:prstGeom>
        </p:spPr>
      </p:pic>
      <p:pic>
        <p:nvPicPr>
          <p:cNvPr id="2" name="Graphic 1" descr="Cirkel met pijl silhouet">
            <a:extLst>
              <a:ext uri="{FF2B5EF4-FFF2-40B4-BE49-F238E27FC236}">
                <a16:creationId xmlns:a16="http://schemas.microsoft.com/office/drawing/2014/main" id="{B0D4D7D9-70F8-7F11-0953-B2282D06E9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61115" y="116392"/>
            <a:ext cx="533056" cy="533056"/>
          </a:xfrm>
          <a:prstGeom prst="rect">
            <a:avLst/>
          </a:prstGeom>
        </p:spPr>
      </p:pic>
      <p:sp>
        <p:nvSpPr>
          <p:cNvPr id="5" name="Tijdelijke aanduiding voor inhoud 4">
            <a:extLst>
              <a:ext uri="{FF2B5EF4-FFF2-40B4-BE49-F238E27FC236}">
                <a16:creationId xmlns:a16="http://schemas.microsoft.com/office/drawing/2014/main" id="{D80757A1-F8A5-F1BB-008C-FC4DCF54F2FE}"/>
              </a:ext>
            </a:extLst>
          </p:cNvPr>
          <p:cNvSpPr>
            <a:spLocks noGrp="1"/>
          </p:cNvSpPr>
          <p:nvPr>
            <p:ph sz="quarter" idx="13"/>
          </p:nvPr>
        </p:nvSpPr>
        <p:spPr>
          <a:xfrm>
            <a:off x="791554" y="1836000"/>
            <a:ext cx="4269227" cy="4365308"/>
          </a:xfrm>
        </p:spPr>
        <p:txBody>
          <a:bodyPr/>
          <a:lstStyle/>
          <a:p>
            <a:r>
              <a:rPr lang="nl-NL" dirty="0"/>
              <a:t>Om te starten met het opzetten van </a:t>
            </a:r>
            <a:r>
              <a:rPr lang="nl-NL" dirty="0" err="1"/>
              <a:t>MDBs</a:t>
            </a:r>
            <a:r>
              <a:rPr lang="nl-NL" dirty="0"/>
              <a:t> kan er gekozen worden uit 3 verschillende strategieën (zie figuur). </a:t>
            </a:r>
          </a:p>
          <a:p>
            <a:endParaRPr lang="nl-NL" dirty="0"/>
          </a:p>
          <a:p>
            <a:r>
              <a:rPr lang="nl-NL" dirty="0"/>
              <a:t>Zie leidraad voor de voor- en nadelen van deze strategieën. </a:t>
            </a:r>
          </a:p>
        </p:txBody>
      </p:sp>
    </p:spTree>
    <p:extLst>
      <p:ext uri="{BB962C8B-B14F-4D97-AF65-F5344CB8AC3E}">
        <p14:creationId xmlns:p14="http://schemas.microsoft.com/office/powerpoint/2010/main" val="2357660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FE0D86DC-46ED-1485-3262-9234BFA1C422}"/>
              </a:ext>
            </a:extLst>
          </p:cNvPr>
          <p:cNvSpPr>
            <a:spLocks noGrp="1"/>
          </p:cNvSpPr>
          <p:nvPr>
            <p:ph sz="quarter" idx="13"/>
          </p:nvPr>
        </p:nvSpPr>
        <p:spPr>
          <a:xfrm>
            <a:off x="935999" y="1836000"/>
            <a:ext cx="5377611" cy="4365308"/>
          </a:xfrm>
        </p:spPr>
        <p:txBody>
          <a:bodyPr/>
          <a:lstStyle/>
          <a:p>
            <a:pPr marL="0" indent="0">
              <a:buNone/>
            </a:pPr>
            <a:r>
              <a:rPr lang="nl-NL" dirty="0"/>
              <a:t>Het structureel uitvoeren van </a:t>
            </a:r>
            <a:r>
              <a:rPr lang="nl-NL" dirty="0" err="1"/>
              <a:t>MDBs</a:t>
            </a:r>
            <a:r>
              <a:rPr lang="nl-NL" dirty="0"/>
              <a:t> heeft naar verwachting een positief effect op de kwaliteit van zorg.</a:t>
            </a:r>
          </a:p>
          <a:p>
            <a:pPr marL="0" indent="0">
              <a:buNone/>
            </a:pPr>
            <a:r>
              <a:rPr lang="nl-NL" dirty="0"/>
              <a:t>Wanneer wij de effecten meten, kunnen we hier gezamenlijk van leren. Denk aan:</a:t>
            </a:r>
          </a:p>
          <a:p>
            <a:r>
              <a:rPr lang="nl-NL" sz="2000" dirty="0"/>
              <a:t>Zorggebruik: aantal polikliniekbezoeken, SEH bezoeken, ziekenhuisopnames</a:t>
            </a:r>
          </a:p>
          <a:p>
            <a:r>
              <a:rPr lang="nl-NL" sz="2000" dirty="0"/>
              <a:t>Zorguitkomsten: complicaties, kwaliteit van leven</a:t>
            </a:r>
          </a:p>
          <a:p>
            <a:r>
              <a:rPr lang="nl-NL" sz="2000" dirty="0"/>
              <a:t>Patiënt- en zorgverlener tevredenheid met geleverde kwaliteit van zorg</a:t>
            </a:r>
          </a:p>
        </p:txBody>
      </p:sp>
      <p:sp>
        <p:nvSpPr>
          <p:cNvPr id="3" name="Titel 2">
            <a:extLst>
              <a:ext uri="{FF2B5EF4-FFF2-40B4-BE49-F238E27FC236}">
                <a16:creationId xmlns:a16="http://schemas.microsoft.com/office/drawing/2014/main" id="{66150704-1E2D-6FBF-79B7-87FC3453A787}"/>
              </a:ext>
            </a:extLst>
          </p:cNvPr>
          <p:cNvSpPr>
            <a:spLocks noGrp="1"/>
          </p:cNvSpPr>
          <p:nvPr>
            <p:ph type="title"/>
          </p:nvPr>
        </p:nvSpPr>
        <p:spPr/>
        <p:txBody>
          <a:bodyPr/>
          <a:lstStyle/>
          <a:p>
            <a:r>
              <a:rPr lang="nl-NL" dirty="0"/>
              <a:t>Meten, delen en leren van elkaar</a:t>
            </a:r>
          </a:p>
        </p:txBody>
      </p:sp>
      <p:graphicFrame>
        <p:nvGraphicFramePr>
          <p:cNvPr id="11" name="Tijdelijke aanduiding voor inhoud 10">
            <a:extLst>
              <a:ext uri="{FF2B5EF4-FFF2-40B4-BE49-F238E27FC236}">
                <a16:creationId xmlns:a16="http://schemas.microsoft.com/office/drawing/2014/main" id="{502BB0CA-A289-40E5-878B-195AA0213A84}"/>
              </a:ext>
            </a:extLst>
          </p:cNvPr>
          <p:cNvGraphicFramePr>
            <a:graphicFrameLocks noGrp="1"/>
          </p:cNvGraphicFramePr>
          <p:nvPr>
            <p:ph sz="quarter" idx="14"/>
            <p:extLst>
              <p:ext uri="{D42A27DB-BD31-4B8C-83A1-F6EECF244321}">
                <p14:modId xmlns:p14="http://schemas.microsoft.com/office/powerpoint/2010/main" val="13326020"/>
              </p:ext>
            </p:extLst>
          </p:nvPr>
        </p:nvGraphicFramePr>
        <p:xfrm>
          <a:off x="6219176" y="1484784"/>
          <a:ext cx="5495035"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kstvak 11">
            <a:extLst>
              <a:ext uri="{FF2B5EF4-FFF2-40B4-BE49-F238E27FC236}">
                <a16:creationId xmlns:a16="http://schemas.microsoft.com/office/drawing/2014/main" id="{11938AB5-DE99-3E4B-24D7-27E7B598EEAC}"/>
              </a:ext>
            </a:extLst>
          </p:cNvPr>
          <p:cNvSpPr txBox="1"/>
          <p:nvPr/>
        </p:nvSpPr>
        <p:spPr>
          <a:xfrm>
            <a:off x="10372651" y="2204864"/>
            <a:ext cx="1224136" cy="923330"/>
          </a:xfrm>
          <a:prstGeom prst="rect">
            <a:avLst/>
          </a:prstGeom>
          <a:noFill/>
        </p:spPr>
        <p:txBody>
          <a:bodyPr wrap="square" lIns="0" tIns="0" rIns="0" bIns="0" rtlCol="0">
            <a:spAutoFit/>
          </a:bodyPr>
          <a:lstStyle/>
          <a:p>
            <a:r>
              <a:rPr lang="nl-NL" sz="2000" i="1" dirty="0">
                <a:solidFill>
                  <a:schemeClr val="accent1"/>
                </a:solidFill>
              </a:rPr>
              <a:t>Positieve effecten MDB</a:t>
            </a:r>
          </a:p>
        </p:txBody>
      </p:sp>
      <p:pic>
        <p:nvPicPr>
          <p:cNvPr id="13" name="Afbeelding 12" descr="Afbeelding met voedsel&#10;&#10;Automatisch gegenereerde beschrijving">
            <a:extLst>
              <a:ext uri="{FF2B5EF4-FFF2-40B4-BE49-F238E27FC236}">
                <a16:creationId xmlns:a16="http://schemas.microsoft.com/office/drawing/2014/main" id="{757107D4-1BB9-DB0D-E30B-185604A36E61}"/>
              </a:ext>
            </a:extLst>
          </p:cNvPr>
          <p:cNvPicPr>
            <a:picLocks noChangeAspect="1" noChangeArrowheads="1"/>
          </p:cNvPicPr>
          <p:nvPr/>
        </p:nvPicPr>
        <p:blipFill>
          <a:blip r:embed="rId7"/>
          <a:srcRect r="15860" b="50000"/>
          <a:stretch>
            <a:fillRect/>
          </a:stretch>
        </p:blipFill>
        <p:spPr bwMode="auto">
          <a:xfrm>
            <a:off x="11403621" y="6236783"/>
            <a:ext cx="590550" cy="504825"/>
          </a:xfrm>
          <a:prstGeom prst="rect">
            <a:avLst/>
          </a:prstGeom>
          <a:noFill/>
          <a:ln w="9525">
            <a:noFill/>
            <a:miter lim="800000"/>
            <a:headEnd/>
            <a:tailEnd/>
          </a:ln>
        </p:spPr>
      </p:pic>
      <p:pic>
        <p:nvPicPr>
          <p:cNvPr id="14" name="Graphic 13" descr="Cirkel met pijl silhouet">
            <a:extLst>
              <a:ext uri="{FF2B5EF4-FFF2-40B4-BE49-F238E27FC236}">
                <a16:creationId xmlns:a16="http://schemas.microsoft.com/office/drawing/2014/main" id="{BD423B84-A0A8-9A4E-7E1C-4C3EF7115C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61115" y="116392"/>
            <a:ext cx="533056" cy="533056"/>
          </a:xfrm>
          <a:prstGeom prst="rect">
            <a:avLst/>
          </a:prstGeom>
        </p:spPr>
      </p:pic>
    </p:spTree>
    <p:extLst>
      <p:ext uri="{BB962C8B-B14F-4D97-AF65-F5344CB8AC3E}">
        <p14:creationId xmlns:p14="http://schemas.microsoft.com/office/powerpoint/2010/main" val="331037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168B7F-8326-68D9-912C-1ADA20D7FCB9}"/>
              </a:ext>
            </a:extLst>
          </p:cNvPr>
          <p:cNvSpPr>
            <a:spLocks noGrp="1"/>
          </p:cNvSpPr>
          <p:nvPr>
            <p:ph idx="1"/>
          </p:nvPr>
        </p:nvSpPr>
        <p:spPr/>
        <p:txBody>
          <a:bodyPr/>
          <a:lstStyle/>
          <a:p>
            <a:r>
              <a:rPr lang="nl-NL" dirty="0"/>
              <a:t>Deel ervaringen er leer van elkaar via het Platform Voor Multimorbiditeit: </a:t>
            </a:r>
            <a:r>
              <a:rPr lang="nl-NL" dirty="0">
                <a:hlinkClick r:id="rId2"/>
              </a:rPr>
              <a:t>multimorbidity.nl  </a:t>
            </a:r>
            <a:endParaRPr lang="en-US" dirty="0"/>
          </a:p>
        </p:txBody>
      </p:sp>
      <p:sp>
        <p:nvSpPr>
          <p:cNvPr id="3" name="Title 2">
            <a:extLst>
              <a:ext uri="{FF2B5EF4-FFF2-40B4-BE49-F238E27FC236}">
                <a16:creationId xmlns:a16="http://schemas.microsoft.com/office/drawing/2014/main" id="{F3639E26-B4C7-E45E-B7B8-1B16CF6C0D53}"/>
              </a:ext>
            </a:extLst>
          </p:cNvPr>
          <p:cNvSpPr>
            <a:spLocks noGrp="1"/>
          </p:cNvSpPr>
          <p:nvPr>
            <p:ph type="title"/>
          </p:nvPr>
        </p:nvSpPr>
        <p:spPr/>
        <p:txBody>
          <a:bodyPr/>
          <a:lstStyle/>
          <a:p>
            <a:r>
              <a:rPr lang="nl-NL" dirty="0"/>
              <a:t>Meten, delen en leren van elkaar</a:t>
            </a:r>
            <a:endParaRPr lang="en-US" dirty="0"/>
          </a:p>
        </p:txBody>
      </p:sp>
      <p:pic>
        <p:nvPicPr>
          <p:cNvPr id="1028" name="Picture 4">
            <a:extLst>
              <a:ext uri="{FF2B5EF4-FFF2-40B4-BE49-F238E27FC236}">
                <a16:creationId xmlns:a16="http://schemas.microsoft.com/office/drawing/2014/main" id="{E34EE9C0-D8E3-CF51-172D-8197A2EF7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531" y="2597913"/>
            <a:ext cx="3552154" cy="3559696"/>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voedsel&#10;&#10;Automatisch gegenereerde beschrijving">
            <a:extLst>
              <a:ext uri="{FF2B5EF4-FFF2-40B4-BE49-F238E27FC236}">
                <a16:creationId xmlns:a16="http://schemas.microsoft.com/office/drawing/2014/main" id="{D6775799-A47A-8A59-FD55-98014C8B97C9}"/>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pic>
        <p:nvPicPr>
          <p:cNvPr id="5" name="Graphic 4" descr="Cirkel met pijl silhouet">
            <a:extLst>
              <a:ext uri="{FF2B5EF4-FFF2-40B4-BE49-F238E27FC236}">
                <a16:creationId xmlns:a16="http://schemas.microsoft.com/office/drawing/2014/main" id="{B0F07DF7-4A9F-7403-69F0-29E1E3DA72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61115" y="116392"/>
            <a:ext cx="533056" cy="533056"/>
          </a:xfrm>
          <a:prstGeom prst="rect">
            <a:avLst/>
          </a:prstGeom>
        </p:spPr>
      </p:pic>
    </p:spTree>
    <p:extLst>
      <p:ext uri="{BB962C8B-B14F-4D97-AF65-F5344CB8AC3E}">
        <p14:creationId xmlns:p14="http://schemas.microsoft.com/office/powerpoint/2010/main" val="1461297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426CC44-CBA7-83E5-DC26-862EE2D1298B}"/>
              </a:ext>
            </a:extLst>
          </p:cNvPr>
          <p:cNvSpPr>
            <a:spLocks noGrp="1"/>
          </p:cNvSpPr>
          <p:nvPr>
            <p:ph idx="1"/>
          </p:nvPr>
        </p:nvSpPr>
        <p:spPr/>
        <p:txBody>
          <a:bodyPr/>
          <a:lstStyle/>
          <a:p>
            <a:r>
              <a:rPr lang="nl-NL" dirty="0"/>
              <a:t>Voor een uitgebreidere beschrijving, kwaliteitscriteria, casuïstiek, en implementatieplan verwijzen we naar de complete leidraad Multidisciplinaire Beoordeling bij Multimorbiditeit</a:t>
            </a:r>
          </a:p>
          <a:p>
            <a:endParaRPr lang="nl-NL" dirty="0"/>
          </a:p>
          <a:p>
            <a:r>
              <a:rPr lang="nl-NL" dirty="0"/>
              <a:t>Bedankt voor het doornemen van de presentatie!</a:t>
            </a:r>
          </a:p>
        </p:txBody>
      </p:sp>
      <p:sp>
        <p:nvSpPr>
          <p:cNvPr id="3" name="Titel 2">
            <a:extLst>
              <a:ext uri="{FF2B5EF4-FFF2-40B4-BE49-F238E27FC236}">
                <a16:creationId xmlns:a16="http://schemas.microsoft.com/office/drawing/2014/main" id="{49084F51-0E64-B2F9-F5D3-234899696B5B}"/>
              </a:ext>
            </a:extLst>
          </p:cNvPr>
          <p:cNvSpPr>
            <a:spLocks noGrp="1"/>
          </p:cNvSpPr>
          <p:nvPr>
            <p:ph type="title"/>
          </p:nvPr>
        </p:nvSpPr>
        <p:spPr/>
        <p:txBody>
          <a:bodyPr/>
          <a:lstStyle/>
          <a:p>
            <a:r>
              <a:rPr lang="nl-NL" dirty="0"/>
              <a:t>Einde</a:t>
            </a:r>
          </a:p>
        </p:txBody>
      </p:sp>
      <p:pic>
        <p:nvPicPr>
          <p:cNvPr id="4" name="Afbeelding 3" descr="Afbeelding met voedsel&#10;&#10;Automatisch gegenereerde beschrijving">
            <a:extLst>
              <a:ext uri="{FF2B5EF4-FFF2-40B4-BE49-F238E27FC236}">
                <a16:creationId xmlns:a16="http://schemas.microsoft.com/office/drawing/2014/main" id="{B617AC59-8680-D726-4D62-08F2560FCCC3}"/>
              </a:ext>
            </a:extLst>
          </p:cNvPr>
          <p:cNvPicPr>
            <a:picLocks noChangeAspect="1" noChangeArrowheads="1"/>
          </p:cNvPicPr>
          <p:nvPr/>
        </p:nvPicPr>
        <p:blipFill>
          <a:blip r:embed="rId3"/>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369103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38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9B34E52-8EE7-43DD-BE57-C9608A4B9A08}"/>
              </a:ext>
            </a:extLst>
          </p:cNvPr>
          <p:cNvSpPr>
            <a:spLocks noGrp="1"/>
          </p:cNvSpPr>
          <p:nvPr>
            <p:ph type="title"/>
          </p:nvPr>
        </p:nvSpPr>
        <p:spPr/>
        <p:txBody>
          <a:bodyPr/>
          <a:lstStyle/>
          <a:p>
            <a:r>
              <a:rPr lang="nl-NL" dirty="0"/>
              <a:t>Betrokken partijen bij de leidraad:</a:t>
            </a:r>
          </a:p>
        </p:txBody>
      </p:sp>
      <p:pic>
        <p:nvPicPr>
          <p:cNvPr id="5" name="Afbeelding 4" descr="Afbeelding met voedsel&#10;&#10;Automatisch gegenereerde beschrijving">
            <a:extLst>
              <a:ext uri="{FF2B5EF4-FFF2-40B4-BE49-F238E27FC236}">
                <a16:creationId xmlns:a16="http://schemas.microsoft.com/office/drawing/2014/main" id="{3F036A30-4CA9-45D8-A074-66419548FD2A}"/>
              </a:ext>
            </a:extLst>
          </p:cNvPr>
          <p:cNvPicPr/>
          <p:nvPr/>
        </p:nvPicPr>
        <p:blipFill rotWithShape="1">
          <a:blip r:embed="rId3" cstate="print">
            <a:extLst>
              <a:ext uri="{28A0092B-C50C-407E-A947-70E740481C1C}">
                <a14:useLocalDpi xmlns:a14="http://schemas.microsoft.com/office/drawing/2010/main" val="0"/>
              </a:ext>
            </a:extLst>
          </a:blip>
          <a:srcRect r="15860" b="50000"/>
          <a:stretch/>
        </p:blipFill>
        <p:spPr>
          <a:xfrm>
            <a:off x="1424173" y="2348880"/>
            <a:ext cx="1181100" cy="1087755"/>
          </a:xfrm>
          <a:prstGeom prst="rect">
            <a:avLst/>
          </a:prstGeom>
        </p:spPr>
      </p:pic>
      <p:pic>
        <p:nvPicPr>
          <p:cNvPr id="6" name="Afbeelding 5">
            <a:extLst>
              <a:ext uri="{FF2B5EF4-FFF2-40B4-BE49-F238E27FC236}">
                <a16:creationId xmlns:a16="http://schemas.microsoft.com/office/drawing/2014/main" id="{76C94B07-EBEE-4937-81C2-2B5785ED95A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5923" y="2492896"/>
            <a:ext cx="2439035" cy="617220"/>
          </a:xfrm>
          <a:prstGeom prst="rect">
            <a:avLst/>
          </a:prstGeom>
          <a:noFill/>
          <a:ln>
            <a:noFill/>
          </a:ln>
        </p:spPr>
      </p:pic>
      <p:pic>
        <p:nvPicPr>
          <p:cNvPr id="7" name="Afbeelding 6">
            <a:extLst>
              <a:ext uri="{FF2B5EF4-FFF2-40B4-BE49-F238E27FC236}">
                <a16:creationId xmlns:a16="http://schemas.microsoft.com/office/drawing/2014/main" id="{BAC03AB6-72CB-4F43-BB72-FD9FB4147BC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02354" y="4221088"/>
            <a:ext cx="1384300" cy="464820"/>
          </a:xfrm>
          <a:prstGeom prst="rect">
            <a:avLst/>
          </a:prstGeom>
        </p:spPr>
      </p:pic>
      <p:pic>
        <p:nvPicPr>
          <p:cNvPr id="8" name="Afbeelding 7">
            <a:extLst>
              <a:ext uri="{FF2B5EF4-FFF2-40B4-BE49-F238E27FC236}">
                <a16:creationId xmlns:a16="http://schemas.microsoft.com/office/drawing/2014/main" id="{484C085B-7EA9-4C36-9B3F-E012004330F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129931" y="4090650"/>
            <a:ext cx="1303020" cy="778510"/>
          </a:xfrm>
          <a:prstGeom prst="rect">
            <a:avLst/>
          </a:prstGeom>
          <a:noFill/>
          <a:ln>
            <a:noFill/>
          </a:ln>
        </p:spPr>
      </p:pic>
      <p:pic>
        <p:nvPicPr>
          <p:cNvPr id="9" name="Afbeelding 8">
            <a:extLst>
              <a:ext uri="{FF2B5EF4-FFF2-40B4-BE49-F238E27FC236}">
                <a16:creationId xmlns:a16="http://schemas.microsoft.com/office/drawing/2014/main" id="{AF2DC9AF-CC24-427F-988A-31E3FD30942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9406" y="2492896"/>
            <a:ext cx="2455545" cy="548640"/>
          </a:xfrm>
          <a:prstGeom prst="rect">
            <a:avLst/>
          </a:prstGeom>
          <a:noFill/>
          <a:ln>
            <a:noFill/>
          </a:ln>
        </p:spPr>
      </p:pic>
      <p:pic>
        <p:nvPicPr>
          <p:cNvPr id="11" name="Afbeelding 10">
            <a:extLst>
              <a:ext uri="{FF2B5EF4-FFF2-40B4-BE49-F238E27FC236}">
                <a16:creationId xmlns:a16="http://schemas.microsoft.com/office/drawing/2014/main" id="{9604E38A-1A0B-4FE2-BE70-2FBF00C99D78}"/>
              </a:ext>
            </a:extLst>
          </p:cNvPr>
          <p:cNvPicPr>
            <a:picLocks noChangeAspect="1"/>
          </p:cNvPicPr>
          <p:nvPr/>
        </p:nvPicPr>
        <p:blipFill>
          <a:blip r:embed="rId8"/>
          <a:stretch>
            <a:fillRect/>
          </a:stretch>
        </p:blipFill>
        <p:spPr>
          <a:xfrm>
            <a:off x="7204848" y="3933056"/>
            <a:ext cx="1031483" cy="1031483"/>
          </a:xfrm>
          <a:prstGeom prst="rect">
            <a:avLst/>
          </a:prstGeom>
        </p:spPr>
      </p:pic>
      <p:pic>
        <p:nvPicPr>
          <p:cNvPr id="13" name="Afbeelding 12">
            <a:extLst>
              <a:ext uri="{FF2B5EF4-FFF2-40B4-BE49-F238E27FC236}">
                <a16:creationId xmlns:a16="http://schemas.microsoft.com/office/drawing/2014/main" id="{F244842B-9248-4898-8180-9BC6774E3805}"/>
              </a:ext>
            </a:extLst>
          </p:cNvPr>
          <p:cNvPicPr>
            <a:picLocks noChangeAspect="1"/>
          </p:cNvPicPr>
          <p:nvPr/>
        </p:nvPicPr>
        <p:blipFill>
          <a:blip r:embed="rId9"/>
          <a:stretch>
            <a:fillRect/>
          </a:stretch>
        </p:blipFill>
        <p:spPr>
          <a:xfrm>
            <a:off x="3929510" y="4077072"/>
            <a:ext cx="1937668" cy="645889"/>
          </a:xfrm>
          <a:prstGeom prst="rect">
            <a:avLst/>
          </a:prstGeom>
        </p:spPr>
      </p:pic>
      <p:pic>
        <p:nvPicPr>
          <p:cNvPr id="15" name="Afbeelding 14" descr="Afbeelding met tekst, illustratie, vectorafbeeldingen&#10;&#10;Automatisch gegenereerde beschrijving">
            <a:extLst>
              <a:ext uri="{FF2B5EF4-FFF2-40B4-BE49-F238E27FC236}">
                <a16:creationId xmlns:a16="http://schemas.microsoft.com/office/drawing/2014/main" id="{AE90F248-100A-4517-AF15-F9CC0313ABF1}"/>
              </a:ext>
            </a:extLst>
          </p:cNvPr>
          <p:cNvPicPr>
            <a:picLocks noChangeAspect="1"/>
          </p:cNvPicPr>
          <p:nvPr/>
        </p:nvPicPr>
        <p:blipFill>
          <a:blip r:embed="rId10"/>
          <a:stretch>
            <a:fillRect/>
          </a:stretch>
        </p:blipFill>
        <p:spPr>
          <a:xfrm>
            <a:off x="1197457" y="5373216"/>
            <a:ext cx="1634531" cy="1087755"/>
          </a:xfrm>
          <a:prstGeom prst="rect">
            <a:avLst/>
          </a:prstGeom>
        </p:spPr>
      </p:pic>
      <p:pic>
        <p:nvPicPr>
          <p:cNvPr id="17" name="Afbeelding 16">
            <a:extLst>
              <a:ext uri="{FF2B5EF4-FFF2-40B4-BE49-F238E27FC236}">
                <a16:creationId xmlns:a16="http://schemas.microsoft.com/office/drawing/2014/main" id="{793FD9E0-E871-442E-9E7A-CFB64F3B25D7}"/>
              </a:ext>
            </a:extLst>
          </p:cNvPr>
          <p:cNvPicPr>
            <a:picLocks noChangeAspect="1"/>
          </p:cNvPicPr>
          <p:nvPr/>
        </p:nvPicPr>
        <p:blipFill>
          <a:blip r:embed="rId11"/>
          <a:stretch>
            <a:fillRect/>
          </a:stretch>
        </p:blipFill>
        <p:spPr>
          <a:xfrm>
            <a:off x="9237289" y="5445224"/>
            <a:ext cx="1216301" cy="710057"/>
          </a:xfrm>
          <a:prstGeom prst="rect">
            <a:avLst/>
          </a:prstGeom>
        </p:spPr>
      </p:pic>
      <p:pic>
        <p:nvPicPr>
          <p:cNvPr id="1026" name="Picture 2" descr="Wachtlijsten in de ggz - NVvP - Radar - het consumentenprogramma van  AVROTRO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6207" y="5240560"/>
            <a:ext cx="2282760" cy="1284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C8DA73-42D2-0EFD-3604-B39C188A7096}"/>
              </a:ext>
            </a:extLst>
          </p:cNvPr>
          <p:cNvSpPr txBox="1"/>
          <p:nvPr/>
        </p:nvSpPr>
        <p:spPr>
          <a:xfrm>
            <a:off x="7173774" y="6308922"/>
            <a:ext cx="4804841" cy="492443"/>
          </a:xfrm>
          <a:prstGeom prst="rect">
            <a:avLst/>
          </a:prstGeom>
          <a:noFill/>
        </p:spPr>
        <p:txBody>
          <a:bodyPr wrap="none" lIns="0" tIns="0" rIns="0" bIns="0" rtlCol="0">
            <a:spAutoFit/>
          </a:bodyPr>
          <a:lstStyle/>
          <a:p>
            <a:r>
              <a:rPr lang="nl-NL" sz="1600" i="1" dirty="0">
                <a:solidFill>
                  <a:schemeClr val="accent1"/>
                </a:solidFill>
              </a:rPr>
              <a:t>Methodologische ondersteuning door Kennisinstituut FMS</a:t>
            </a:r>
          </a:p>
          <a:p>
            <a:r>
              <a:rPr lang="nl-NL" sz="1600" i="1" dirty="0">
                <a:solidFill>
                  <a:schemeClr val="accent1"/>
                </a:solidFill>
              </a:rPr>
              <a:t>Financiering: SKMS</a:t>
            </a:r>
            <a:endParaRPr lang="en-US" sz="1600" i="1" dirty="0">
              <a:solidFill>
                <a:schemeClr val="accent1"/>
              </a:solidFill>
            </a:endParaRPr>
          </a:p>
        </p:txBody>
      </p:sp>
      <p:pic>
        <p:nvPicPr>
          <p:cNvPr id="18" name="Graphic 17" descr="Vergrootglas silhouet">
            <a:extLst>
              <a:ext uri="{FF2B5EF4-FFF2-40B4-BE49-F238E27FC236}">
                <a16:creationId xmlns:a16="http://schemas.microsoft.com/office/drawing/2014/main" id="{4957486F-BDEF-5315-681C-EF51DB03C29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11498187" y="102276"/>
            <a:ext cx="533056" cy="533056"/>
          </a:xfrm>
          <a:prstGeom prst="rect">
            <a:avLst/>
          </a:prstGeom>
        </p:spPr>
      </p:pic>
    </p:spTree>
    <p:extLst>
      <p:ext uri="{BB962C8B-B14F-4D97-AF65-F5344CB8AC3E}">
        <p14:creationId xmlns:p14="http://schemas.microsoft.com/office/powerpoint/2010/main" val="275512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4A6A1A3-C9B3-2171-4662-8D307FD7160B}"/>
              </a:ext>
            </a:extLst>
          </p:cNvPr>
          <p:cNvSpPr>
            <a:spLocks noGrp="1"/>
          </p:cNvSpPr>
          <p:nvPr>
            <p:ph idx="1"/>
          </p:nvPr>
        </p:nvSpPr>
        <p:spPr/>
        <p:txBody>
          <a:bodyPr/>
          <a:lstStyle/>
          <a:p>
            <a:r>
              <a:rPr lang="nl-NL" dirty="0"/>
              <a:t>Patiënten met meerdere chronische aandoeningen hebben meer kans om de negatieve gevolgen van fragmentatie van zorg te ervaren. </a:t>
            </a:r>
          </a:p>
          <a:p>
            <a:r>
              <a:rPr lang="nl-NL" dirty="0"/>
              <a:t>Gefragmenteerde zorg houdt in dat zorgverleners ziekte-specifieke zorg leveren, volgens ziekte-specifieke richtlijnen. Voor patiënten met meerdere chronische aandoeningen kan dit resulteren in suboptimale kwaliteit van zorg: </a:t>
            </a:r>
          </a:p>
        </p:txBody>
      </p:sp>
      <p:sp>
        <p:nvSpPr>
          <p:cNvPr id="3" name="Title 2">
            <a:extLst>
              <a:ext uri="{FF2B5EF4-FFF2-40B4-BE49-F238E27FC236}">
                <a16:creationId xmlns:a16="http://schemas.microsoft.com/office/drawing/2014/main" id="{BBACAA00-50D1-FDAB-1D6D-4CF7ED065846}"/>
              </a:ext>
            </a:extLst>
          </p:cNvPr>
          <p:cNvSpPr>
            <a:spLocks noGrp="1"/>
          </p:cNvSpPr>
          <p:nvPr>
            <p:ph type="title"/>
          </p:nvPr>
        </p:nvSpPr>
        <p:spPr/>
        <p:txBody>
          <a:bodyPr/>
          <a:lstStyle/>
          <a:p>
            <a:r>
              <a:rPr lang="nl-NL" sz="3200" dirty="0"/>
              <a:t>Aanleiding voor het ontwikkelen van de leidraad</a:t>
            </a:r>
            <a:endParaRPr lang="en-US" sz="3200" dirty="0"/>
          </a:p>
        </p:txBody>
      </p:sp>
      <p:sp>
        <p:nvSpPr>
          <p:cNvPr id="9" name="Rechthoek 8">
            <a:extLst>
              <a:ext uri="{FF2B5EF4-FFF2-40B4-BE49-F238E27FC236}">
                <a16:creationId xmlns:a16="http://schemas.microsoft.com/office/drawing/2014/main" id="{42B83273-C546-9F43-3882-2E277D9EBA40}"/>
              </a:ext>
            </a:extLst>
          </p:cNvPr>
          <p:cNvSpPr/>
          <p:nvPr/>
        </p:nvSpPr>
        <p:spPr>
          <a:xfrm>
            <a:off x="9265939" y="6021288"/>
            <a:ext cx="2520280" cy="216024"/>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sz="1300" dirty="0"/>
          </a:p>
        </p:txBody>
      </p:sp>
      <p:pic>
        <p:nvPicPr>
          <p:cNvPr id="14" name="Graphic 13" descr="Vergrootglas silhouet">
            <a:extLst>
              <a:ext uri="{FF2B5EF4-FFF2-40B4-BE49-F238E27FC236}">
                <a16:creationId xmlns:a16="http://schemas.microsoft.com/office/drawing/2014/main" id="{9345A238-349B-41F4-195E-B1E36EE883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1498187" y="102276"/>
            <a:ext cx="533056" cy="533056"/>
          </a:xfrm>
          <a:prstGeom prst="rect">
            <a:avLst/>
          </a:prstGeom>
        </p:spPr>
      </p:pic>
      <p:pic>
        <p:nvPicPr>
          <p:cNvPr id="2" name="Afbeelding 3" descr="Afbeelding met voedsel&#10;&#10;Automatisch gegenereerde beschrijving">
            <a:extLst>
              <a:ext uri="{FF2B5EF4-FFF2-40B4-BE49-F238E27FC236}">
                <a16:creationId xmlns:a16="http://schemas.microsoft.com/office/drawing/2014/main" id="{B2132FF4-477F-F3A4-6493-575FEABFEE1E}"/>
              </a:ext>
            </a:extLst>
          </p:cNvPr>
          <p:cNvPicPr>
            <a:picLocks noChangeAspect="1" noChangeArrowheads="1"/>
          </p:cNvPicPr>
          <p:nvPr/>
        </p:nvPicPr>
        <p:blipFill>
          <a:blip r:embed="rId5"/>
          <a:srcRect r="15860" b="50000"/>
          <a:stretch>
            <a:fillRect/>
          </a:stretch>
        </p:blipFill>
        <p:spPr bwMode="auto">
          <a:xfrm>
            <a:off x="11403621" y="6236783"/>
            <a:ext cx="590550" cy="504825"/>
          </a:xfrm>
          <a:prstGeom prst="rect">
            <a:avLst/>
          </a:prstGeom>
          <a:noFill/>
          <a:ln w="9525">
            <a:noFill/>
            <a:miter lim="800000"/>
            <a:headEnd/>
            <a:tailEnd/>
          </a:ln>
        </p:spPr>
      </p:pic>
      <p:grpSp>
        <p:nvGrpSpPr>
          <p:cNvPr id="5" name="Groep 4">
            <a:extLst>
              <a:ext uri="{FF2B5EF4-FFF2-40B4-BE49-F238E27FC236}">
                <a16:creationId xmlns:a16="http://schemas.microsoft.com/office/drawing/2014/main" id="{71DDD061-C456-ED87-3B16-BC336CAE9FC4}"/>
              </a:ext>
            </a:extLst>
          </p:cNvPr>
          <p:cNvGrpSpPr/>
          <p:nvPr/>
        </p:nvGrpSpPr>
        <p:grpSpPr>
          <a:xfrm>
            <a:off x="7563529" y="4312255"/>
            <a:ext cx="1641374" cy="1643983"/>
            <a:chOff x="7241225" y="2602400"/>
            <a:chExt cx="1641374" cy="1643983"/>
          </a:xfrm>
        </p:grpSpPr>
        <p:grpSp>
          <p:nvGrpSpPr>
            <p:cNvPr id="6" name="Groep 5">
              <a:extLst>
                <a:ext uri="{FF2B5EF4-FFF2-40B4-BE49-F238E27FC236}">
                  <a16:creationId xmlns:a16="http://schemas.microsoft.com/office/drawing/2014/main" id="{2B07EBC6-B8BE-A290-4BFE-629FBFA3E62C}"/>
                </a:ext>
              </a:extLst>
            </p:cNvPr>
            <p:cNvGrpSpPr/>
            <p:nvPr/>
          </p:nvGrpSpPr>
          <p:grpSpPr>
            <a:xfrm>
              <a:off x="7241225" y="2602400"/>
              <a:ext cx="1641374" cy="1509936"/>
              <a:chOff x="6300192" y="2007597"/>
              <a:chExt cx="1641374" cy="1509936"/>
            </a:xfrm>
          </p:grpSpPr>
          <p:pic>
            <p:nvPicPr>
              <p:cNvPr id="10" name="Graphic 9" descr="Ambulance">
                <a:extLst>
                  <a:ext uri="{FF2B5EF4-FFF2-40B4-BE49-F238E27FC236}">
                    <a16:creationId xmlns:a16="http://schemas.microsoft.com/office/drawing/2014/main" id="{C8253386-889C-172D-27D3-0FB7D4E7A8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41368" y="2007597"/>
                <a:ext cx="914400" cy="914400"/>
              </a:xfrm>
              <a:prstGeom prst="rect">
                <a:avLst/>
              </a:prstGeom>
            </p:spPr>
          </p:pic>
          <p:pic>
            <p:nvPicPr>
              <p:cNvPr id="11" name="Afbeelding 10">
                <a:extLst>
                  <a:ext uri="{FF2B5EF4-FFF2-40B4-BE49-F238E27FC236}">
                    <a16:creationId xmlns:a16="http://schemas.microsoft.com/office/drawing/2014/main" id="{B5F30855-4BAC-D46D-2443-D83753417700}"/>
                  </a:ext>
                </a:extLst>
              </p:cNvPr>
              <p:cNvPicPr>
                <a:picLocks noChangeAspect="1"/>
              </p:cNvPicPr>
              <p:nvPr/>
            </p:nvPicPr>
            <p:blipFill>
              <a:blip r:embed="rId8">
                <a:duotone>
                  <a:schemeClr val="accent1">
                    <a:shade val="45000"/>
                    <a:satMod val="135000"/>
                  </a:schemeClr>
                  <a:prstClr val="white"/>
                </a:duotone>
              </a:blip>
              <a:stretch>
                <a:fillRect/>
              </a:stretch>
            </p:blipFill>
            <p:spPr>
              <a:xfrm>
                <a:off x="6473554" y="2498691"/>
                <a:ext cx="906395" cy="906395"/>
              </a:xfrm>
              <a:prstGeom prst="rect">
                <a:avLst/>
              </a:prstGeom>
            </p:spPr>
          </p:pic>
          <p:pic>
            <p:nvPicPr>
              <p:cNvPr id="12" name="Graphic 11" descr="Infuus">
                <a:extLst>
                  <a:ext uri="{FF2B5EF4-FFF2-40B4-BE49-F238E27FC236}">
                    <a16:creationId xmlns:a16="http://schemas.microsoft.com/office/drawing/2014/main" id="{85855FB8-520A-1374-4364-DAFCF59E75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91502" y="2350428"/>
                <a:ext cx="650064" cy="650064"/>
              </a:xfrm>
              <a:prstGeom prst="rect">
                <a:avLst/>
              </a:prstGeom>
            </p:spPr>
          </p:pic>
          <p:sp>
            <p:nvSpPr>
              <p:cNvPr id="15" name="Rechthoek: afgeronde hoeken 7">
                <a:extLst>
                  <a:ext uri="{FF2B5EF4-FFF2-40B4-BE49-F238E27FC236}">
                    <a16:creationId xmlns:a16="http://schemas.microsoft.com/office/drawing/2014/main" id="{FD93B34E-03CB-48A2-DDEF-D73A3CCA7523}"/>
                  </a:ext>
                </a:extLst>
              </p:cNvPr>
              <p:cNvSpPr/>
              <p:nvPr/>
            </p:nvSpPr>
            <p:spPr>
              <a:xfrm>
                <a:off x="6300192" y="2007597"/>
                <a:ext cx="1584177" cy="144016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0F1E57C-E9EB-4440-AEA2-795E8697900A}"/>
                  </a:ext>
                </a:extLst>
              </p:cNvPr>
              <p:cNvSpPr/>
              <p:nvPr/>
            </p:nvSpPr>
            <p:spPr>
              <a:xfrm>
                <a:off x="7307127" y="3413091"/>
                <a:ext cx="433225" cy="104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7" name="Afbeelding 6">
              <a:extLst>
                <a:ext uri="{FF2B5EF4-FFF2-40B4-BE49-F238E27FC236}">
                  <a16:creationId xmlns:a16="http://schemas.microsoft.com/office/drawing/2014/main" id="{42C87CD1-04E6-E43B-6321-9F7DD7E756FC}"/>
                </a:ext>
              </a:extLst>
            </p:cNvPr>
            <p:cNvPicPr>
              <a:picLocks noChangeAspect="1"/>
            </p:cNvPicPr>
            <p:nvPr/>
          </p:nvPicPr>
          <p:blipFill>
            <a:blip r:embed="rId11">
              <a:duotone>
                <a:schemeClr val="accent2">
                  <a:shade val="45000"/>
                  <a:satMod val="135000"/>
                </a:schemeClr>
                <a:prstClr val="white"/>
              </a:duotone>
            </a:blip>
            <a:stretch>
              <a:fillRect/>
            </a:stretch>
          </p:blipFill>
          <p:spPr>
            <a:xfrm>
              <a:off x="8139740" y="3596319"/>
              <a:ext cx="650064" cy="650064"/>
            </a:xfrm>
            <a:prstGeom prst="rect">
              <a:avLst/>
            </a:prstGeom>
          </p:spPr>
        </p:pic>
      </p:grpSp>
      <p:grpSp>
        <p:nvGrpSpPr>
          <p:cNvPr id="17" name="Groep 16">
            <a:extLst>
              <a:ext uri="{FF2B5EF4-FFF2-40B4-BE49-F238E27FC236}">
                <a16:creationId xmlns:a16="http://schemas.microsoft.com/office/drawing/2014/main" id="{2F8F109C-A122-71BC-D492-93838C2176BF}"/>
              </a:ext>
            </a:extLst>
          </p:cNvPr>
          <p:cNvGrpSpPr/>
          <p:nvPr/>
        </p:nvGrpSpPr>
        <p:grpSpPr>
          <a:xfrm>
            <a:off x="2223105" y="4312255"/>
            <a:ext cx="1267050" cy="1642337"/>
            <a:chOff x="1115616" y="1647733"/>
            <a:chExt cx="1267050" cy="1642337"/>
          </a:xfrm>
        </p:grpSpPr>
        <p:pic>
          <p:nvPicPr>
            <p:cNvPr id="18" name="Graphic 17" descr="Waterpolo">
              <a:extLst>
                <a:ext uri="{FF2B5EF4-FFF2-40B4-BE49-F238E27FC236}">
                  <a16:creationId xmlns:a16="http://schemas.microsoft.com/office/drawing/2014/main" id="{E364341B-1BBF-568A-327D-CFEF929D38E4}"/>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1" t="30396" r="-360" b="29553"/>
            <a:stretch/>
          </p:blipFill>
          <p:spPr>
            <a:xfrm>
              <a:off x="1115616" y="2173700"/>
              <a:ext cx="1152128" cy="459771"/>
            </a:xfrm>
            <a:prstGeom prst="rect">
              <a:avLst/>
            </a:prstGeom>
          </p:spPr>
        </p:pic>
        <p:pic>
          <p:nvPicPr>
            <p:cNvPr id="19" name="Graphic 18" descr="Infuus">
              <a:extLst>
                <a:ext uri="{FF2B5EF4-FFF2-40B4-BE49-F238E27FC236}">
                  <a16:creationId xmlns:a16="http://schemas.microsoft.com/office/drawing/2014/main" id="{B55DABEF-0F18-04EC-B872-779F908421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00434" y="1647733"/>
              <a:ext cx="650064" cy="650064"/>
            </a:xfrm>
            <a:prstGeom prst="rect">
              <a:avLst/>
            </a:prstGeom>
          </p:spPr>
        </p:pic>
        <p:pic>
          <p:nvPicPr>
            <p:cNvPr id="20" name="Graphic 19" descr="Medicijnen">
              <a:extLst>
                <a:ext uri="{FF2B5EF4-FFF2-40B4-BE49-F238E27FC236}">
                  <a16:creationId xmlns:a16="http://schemas.microsoft.com/office/drawing/2014/main" id="{06806EC5-70AE-424F-1A0B-4A3F96E414C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023551" flipH="1">
              <a:off x="1136833" y="2482926"/>
              <a:ext cx="489503" cy="489503"/>
            </a:xfrm>
            <a:prstGeom prst="rect">
              <a:avLst/>
            </a:prstGeom>
          </p:spPr>
        </p:pic>
        <p:pic>
          <p:nvPicPr>
            <p:cNvPr id="21" name="Graphic 20" descr="Naald">
              <a:extLst>
                <a:ext uri="{FF2B5EF4-FFF2-40B4-BE49-F238E27FC236}">
                  <a16:creationId xmlns:a16="http://schemas.microsoft.com/office/drawing/2014/main" id="{F2DE6885-3B38-74E4-5699-331F82079C4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21086664">
              <a:off x="1806750" y="2142559"/>
              <a:ext cx="487188" cy="487188"/>
            </a:xfrm>
            <a:prstGeom prst="rect">
              <a:avLst/>
            </a:prstGeom>
          </p:spPr>
        </p:pic>
        <p:pic>
          <p:nvPicPr>
            <p:cNvPr id="22" name="Graphic 21" descr="Ambulance">
              <a:extLst>
                <a:ext uri="{FF2B5EF4-FFF2-40B4-BE49-F238E27FC236}">
                  <a16:creationId xmlns:a16="http://schemas.microsoft.com/office/drawing/2014/main" id="{2851425F-6D67-AC6C-A7CF-62847A002A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8266" y="2375670"/>
              <a:ext cx="914400" cy="914400"/>
            </a:xfrm>
            <a:prstGeom prst="rect">
              <a:avLst/>
            </a:prstGeom>
          </p:spPr>
        </p:pic>
      </p:grpSp>
      <p:grpSp>
        <p:nvGrpSpPr>
          <p:cNvPr id="23" name="Groep 22">
            <a:extLst>
              <a:ext uri="{FF2B5EF4-FFF2-40B4-BE49-F238E27FC236}">
                <a16:creationId xmlns:a16="http://schemas.microsoft.com/office/drawing/2014/main" id="{29F03D56-E4BF-684E-8053-AC2DAD9A66D5}"/>
              </a:ext>
            </a:extLst>
          </p:cNvPr>
          <p:cNvGrpSpPr/>
          <p:nvPr/>
        </p:nvGrpSpPr>
        <p:grpSpPr>
          <a:xfrm>
            <a:off x="5606737" y="3840862"/>
            <a:ext cx="1663856" cy="1969368"/>
            <a:chOff x="4343400" y="1536204"/>
            <a:chExt cx="1663856" cy="1969368"/>
          </a:xfrm>
        </p:grpSpPr>
        <p:pic>
          <p:nvPicPr>
            <p:cNvPr id="24" name="Afbeelding 23">
              <a:extLst>
                <a:ext uri="{FF2B5EF4-FFF2-40B4-BE49-F238E27FC236}">
                  <a16:creationId xmlns:a16="http://schemas.microsoft.com/office/drawing/2014/main" id="{6F8134C5-97AF-AD70-0EAA-9476CBE3CCAB}"/>
                </a:ext>
              </a:extLst>
            </p:cNvPr>
            <p:cNvPicPr>
              <a:picLocks noChangeAspect="1"/>
            </p:cNvPicPr>
            <p:nvPr/>
          </p:nvPicPr>
          <p:blipFill>
            <a:blip r:embed="rId18">
              <a:duotone>
                <a:schemeClr val="accent1">
                  <a:shade val="45000"/>
                  <a:satMod val="135000"/>
                </a:schemeClr>
                <a:prstClr val="white"/>
              </a:duotone>
            </a:blip>
            <a:stretch>
              <a:fillRect/>
            </a:stretch>
          </p:blipFill>
          <p:spPr>
            <a:xfrm>
              <a:off x="4435245" y="2065412"/>
              <a:ext cx="1440160" cy="1440160"/>
            </a:xfrm>
            <a:prstGeom prst="rect">
              <a:avLst/>
            </a:prstGeom>
          </p:spPr>
        </p:pic>
        <p:pic>
          <p:nvPicPr>
            <p:cNvPr id="25" name="Graphic 24" descr="Dokter">
              <a:extLst>
                <a:ext uri="{FF2B5EF4-FFF2-40B4-BE49-F238E27FC236}">
                  <a16:creationId xmlns:a16="http://schemas.microsoft.com/office/drawing/2014/main" id="{DCEA8728-923A-94E0-3614-4BF000D78B4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343400" y="1853063"/>
              <a:ext cx="457200" cy="457200"/>
            </a:xfrm>
            <a:prstGeom prst="rect">
              <a:avLst/>
            </a:prstGeom>
          </p:spPr>
        </p:pic>
        <p:pic>
          <p:nvPicPr>
            <p:cNvPr id="26" name="Graphic 25" descr="Dokter">
              <a:extLst>
                <a:ext uri="{FF2B5EF4-FFF2-40B4-BE49-F238E27FC236}">
                  <a16:creationId xmlns:a16="http://schemas.microsoft.com/office/drawing/2014/main" id="{F0BAE419-B300-4FE1-D543-7872C13D404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601918" y="1638132"/>
              <a:ext cx="457200" cy="457200"/>
            </a:xfrm>
            <a:prstGeom prst="rect">
              <a:avLst/>
            </a:prstGeom>
          </p:spPr>
        </p:pic>
        <p:pic>
          <p:nvPicPr>
            <p:cNvPr id="27" name="Graphic 26" descr="Dokter">
              <a:extLst>
                <a:ext uri="{FF2B5EF4-FFF2-40B4-BE49-F238E27FC236}">
                  <a16:creationId xmlns:a16="http://schemas.microsoft.com/office/drawing/2014/main" id="{D4F46D01-D19B-FCD4-98A0-E20329C1E3A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926725" y="1536204"/>
              <a:ext cx="457200" cy="457200"/>
            </a:xfrm>
            <a:prstGeom prst="rect">
              <a:avLst/>
            </a:prstGeom>
          </p:spPr>
        </p:pic>
        <p:pic>
          <p:nvPicPr>
            <p:cNvPr id="28" name="Graphic 27" descr="Dokter">
              <a:extLst>
                <a:ext uri="{FF2B5EF4-FFF2-40B4-BE49-F238E27FC236}">
                  <a16:creationId xmlns:a16="http://schemas.microsoft.com/office/drawing/2014/main" id="{987C25E0-62F9-3073-3E3D-5DF99DD8EDB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294706" y="1641106"/>
              <a:ext cx="457200" cy="457200"/>
            </a:xfrm>
            <a:prstGeom prst="rect">
              <a:avLst/>
            </a:prstGeom>
          </p:spPr>
        </p:pic>
        <p:pic>
          <p:nvPicPr>
            <p:cNvPr id="29" name="Graphic 28" descr="Dokter">
              <a:extLst>
                <a:ext uri="{FF2B5EF4-FFF2-40B4-BE49-F238E27FC236}">
                  <a16:creationId xmlns:a16="http://schemas.microsoft.com/office/drawing/2014/main" id="{05CEB20F-0F2E-420E-E3FD-3D7028EE90E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550056" y="1857628"/>
              <a:ext cx="457200" cy="457200"/>
            </a:xfrm>
            <a:prstGeom prst="rect">
              <a:avLst/>
            </a:prstGeom>
          </p:spPr>
        </p:pic>
      </p:grpSp>
      <p:grpSp>
        <p:nvGrpSpPr>
          <p:cNvPr id="30" name="Groep 29">
            <a:extLst>
              <a:ext uri="{FF2B5EF4-FFF2-40B4-BE49-F238E27FC236}">
                <a16:creationId xmlns:a16="http://schemas.microsoft.com/office/drawing/2014/main" id="{358179A9-6504-156E-DDE1-CF84DCF45F20}"/>
              </a:ext>
            </a:extLst>
          </p:cNvPr>
          <p:cNvGrpSpPr/>
          <p:nvPr/>
        </p:nvGrpSpPr>
        <p:grpSpPr>
          <a:xfrm>
            <a:off x="3960453" y="4386321"/>
            <a:ext cx="1536635" cy="1390416"/>
            <a:chOff x="2697116" y="2081663"/>
            <a:chExt cx="1536635" cy="1390416"/>
          </a:xfrm>
        </p:grpSpPr>
        <p:pic>
          <p:nvPicPr>
            <p:cNvPr id="31" name="Afbeelding 30">
              <a:extLst>
                <a:ext uri="{FF2B5EF4-FFF2-40B4-BE49-F238E27FC236}">
                  <a16:creationId xmlns:a16="http://schemas.microsoft.com/office/drawing/2014/main" id="{4B4E2E83-ABA6-29EB-5BA5-B95BDB0A9890}"/>
                </a:ext>
              </a:extLst>
            </p:cNvPr>
            <p:cNvPicPr>
              <a:picLocks noChangeAspect="1"/>
            </p:cNvPicPr>
            <p:nvPr/>
          </p:nvPicPr>
          <p:blipFill rotWithShape="1">
            <a:blip r:embed="rId21">
              <a:duotone>
                <a:schemeClr val="accent2">
                  <a:shade val="45000"/>
                  <a:satMod val="135000"/>
                </a:schemeClr>
                <a:prstClr val="white"/>
              </a:duotone>
            </a:blip>
            <a:srcRect b="17014"/>
            <a:stretch/>
          </p:blipFill>
          <p:spPr>
            <a:xfrm>
              <a:off x="3421541" y="2737658"/>
              <a:ext cx="812210" cy="727939"/>
            </a:xfrm>
            <a:prstGeom prst="rect">
              <a:avLst/>
            </a:prstGeom>
            <a:solidFill>
              <a:schemeClr val="accent2"/>
            </a:solidFill>
          </p:spPr>
        </p:pic>
        <p:pic>
          <p:nvPicPr>
            <p:cNvPr id="32" name="Graphic 31" descr="Verward persoon">
              <a:extLst>
                <a:ext uri="{FF2B5EF4-FFF2-40B4-BE49-F238E27FC236}">
                  <a16:creationId xmlns:a16="http://schemas.microsoft.com/office/drawing/2014/main" id="{D90957F2-1096-3642-5347-8C2F932B9AF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697116" y="2081663"/>
              <a:ext cx="1371817" cy="1371817"/>
            </a:xfrm>
            <a:prstGeom prst="rect">
              <a:avLst/>
            </a:prstGeom>
          </p:spPr>
        </p:pic>
        <p:pic>
          <p:nvPicPr>
            <p:cNvPr id="33" name="Graphic 32" descr="Medicijnen">
              <a:extLst>
                <a:ext uri="{FF2B5EF4-FFF2-40B4-BE49-F238E27FC236}">
                  <a16:creationId xmlns:a16="http://schemas.microsoft.com/office/drawing/2014/main" id="{BCB8ED59-3B8E-A16D-3796-C53F30C0380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788022" y="2982576"/>
              <a:ext cx="489503" cy="489503"/>
            </a:xfrm>
            <a:prstGeom prst="rect">
              <a:avLst/>
            </a:prstGeom>
          </p:spPr>
        </p:pic>
      </p:grpSp>
      <p:sp>
        <p:nvSpPr>
          <p:cNvPr id="34" name="Tijdelijke aanduiding voor inhoud 2">
            <a:extLst>
              <a:ext uri="{FF2B5EF4-FFF2-40B4-BE49-F238E27FC236}">
                <a16:creationId xmlns:a16="http://schemas.microsoft.com/office/drawing/2014/main" id="{71221C55-726A-08BB-B6F7-E5BC7FC12F42}"/>
              </a:ext>
            </a:extLst>
          </p:cNvPr>
          <p:cNvSpPr txBox="1">
            <a:spLocks/>
          </p:cNvSpPr>
          <p:nvPr/>
        </p:nvSpPr>
        <p:spPr bwMode="gray">
          <a:xfrm>
            <a:off x="1913876" y="6103457"/>
            <a:ext cx="1999134" cy="728364"/>
          </a:xfrm>
          <a:prstGeom prst="rect">
            <a:avLst/>
          </a:prstGeom>
        </p:spPr>
        <p:txBody>
          <a:bodyPr vert="horz" lIns="0" tIns="0" rIns="0" bIns="0" rtlCol="0">
            <a:normAutofit/>
          </a:bodyPr>
          <a:lstStyle>
            <a:lvl1pPr marL="252000" indent="-252000" algn="l" defTabSz="1088937" rtl="0" eaLnBrk="1" latinLnBrk="0" hangingPunct="1">
              <a:spcBef>
                <a:spcPts val="1000"/>
              </a:spcBef>
              <a:buClr>
                <a:schemeClr val="accent2"/>
              </a:buClr>
              <a:buFont typeface="Arial" pitchFamily="34" charset="0"/>
              <a:buChar char="•"/>
              <a:defRPr sz="2400" b="0" kern="1200" baseline="0">
                <a:solidFill>
                  <a:schemeClr val="accent1"/>
                </a:solidFill>
                <a:latin typeface="+mn-lt"/>
                <a:ea typeface="+mn-ea"/>
                <a:cs typeface="+mn-cs"/>
              </a:defRPr>
            </a:lvl1pPr>
            <a:lvl2pPr marL="504000" indent="-252000" algn="l" defTabSz="1088937" rtl="0" eaLnBrk="1" latinLnBrk="0" hangingPunct="1">
              <a:spcBef>
                <a:spcPts val="500"/>
              </a:spcBef>
              <a:buClr>
                <a:schemeClr val="accent3"/>
              </a:buClr>
              <a:buFont typeface="Arial" pitchFamily="34" charset="0"/>
              <a:buChar char="•"/>
              <a:defRPr sz="2400" kern="1200">
                <a:solidFill>
                  <a:schemeClr val="accent1"/>
                </a:solidFill>
                <a:latin typeface="+mn-lt"/>
                <a:ea typeface="+mn-ea"/>
                <a:cs typeface="+mn-cs"/>
              </a:defRPr>
            </a:lvl2pPr>
            <a:lvl3pPr marL="756000" indent="-252000" algn="l" defTabSz="1088937" rtl="0" eaLnBrk="1" latinLnBrk="0" hangingPunct="1">
              <a:spcBef>
                <a:spcPts val="0"/>
              </a:spcBef>
              <a:buClr>
                <a:schemeClr val="accent4"/>
              </a:buClr>
              <a:buFont typeface="Arial" pitchFamily="34" charset="0"/>
              <a:buChar char="•"/>
              <a:defRPr sz="2400" b="0" kern="1200">
                <a:solidFill>
                  <a:schemeClr val="accent1"/>
                </a:solidFill>
                <a:latin typeface="+mn-lt"/>
                <a:ea typeface="+mn-ea"/>
                <a:cs typeface="+mn-cs"/>
              </a:defRPr>
            </a:lvl3pPr>
            <a:lvl4pPr marL="0" indent="0" algn="l" defTabSz="1088937" rtl="0" eaLnBrk="1" latinLnBrk="0" hangingPunct="1">
              <a:spcBef>
                <a:spcPts val="2400"/>
              </a:spcBef>
              <a:buFont typeface="Arial" pitchFamily="34" charset="0"/>
              <a:buNone/>
              <a:defRPr sz="2400" b="1" kern="1200">
                <a:solidFill>
                  <a:schemeClr val="accent1"/>
                </a:solidFill>
                <a:latin typeface="+mn-lt"/>
                <a:ea typeface="+mn-ea"/>
                <a:cs typeface="+mn-cs"/>
              </a:defRPr>
            </a:lvl4pPr>
            <a:lvl5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5pPr>
            <a:lvl6pPr marL="252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6pPr>
            <a:lvl7pPr marL="504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7pPr>
            <a:lvl8pPr marL="756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8pPr>
            <a:lvl9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9pPr>
          </a:lstStyle>
          <a:p>
            <a:pPr marL="0" lvl="0" indent="0" algn="ctr">
              <a:buFont typeface="Arial" pitchFamily="34" charset="0"/>
              <a:buNone/>
            </a:pPr>
            <a:r>
              <a:rPr lang="nl-NL" sz="1800">
                <a:solidFill>
                  <a:schemeClr val="tx1"/>
                </a:solidFill>
              </a:rPr>
              <a:t>Overbehandeling</a:t>
            </a:r>
            <a:endParaRPr lang="nl-NL" sz="1800" dirty="0">
              <a:solidFill>
                <a:schemeClr val="tx1"/>
              </a:solidFill>
            </a:endParaRPr>
          </a:p>
        </p:txBody>
      </p:sp>
      <p:sp>
        <p:nvSpPr>
          <p:cNvPr id="35" name="Tijdelijke aanduiding voor inhoud 2">
            <a:extLst>
              <a:ext uri="{FF2B5EF4-FFF2-40B4-BE49-F238E27FC236}">
                <a16:creationId xmlns:a16="http://schemas.microsoft.com/office/drawing/2014/main" id="{A520F0A4-3500-EA27-89E3-8598E777CF07}"/>
              </a:ext>
            </a:extLst>
          </p:cNvPr>
          <p:cNvSpPr txBox="1">
            <a:spLocks/>
          </p:cNvSpPr>
          <p:nvPr/>
        </p:nvSpPr>
        <p:spPr>
          <a:xfrm>
            <a:off x="3765374" y="6128714"/>
            <a:ext cx="1999134" cy="72836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charset="0"/>
              <a:buNone/>
              <a:defRPr sz="1400" kern="1200">
                <a:solidFill>
                  <a:srgbClr val="0C2074"/>
                </a:solidFill>
                <a:latin typeface="+mn-lt"/>
                <a:ea typeface="+mn-ea"/>
                <a:cs typeface="+mn-cs"/>
              </a:defRPr>
            </a:lvl1pPr>
            <a:lvl2pPr marL="628650" indent="-285750" algn="l" defTabSz="685800" rtl="0" eaLnBrk="1" latinLnBrk="0" hangingPunct="1">
              <a:lnSpc>
                <a:spcPct val="90000"/>
              </a:lnSpc>
              <a:spcBef>
                <a:spcPts val="375"/>
              </a:spcBef>
              <a:buClr>
                <a:srgbClr val="86D2EE"/>
              </a:buClr>
              <a:buFont typeface="Wingdings" charset="2"/>
              <a:buChar char="§"/>
              <a:defRPr sz="1400" i="0" kern="1200">
                <a:solidFill>
                  <a:srgbClr val="0C2074"/>
                </a:solidFill>
                <a:latin typeface="+mn-lt"/>
                <a:ea typeface="+mn-ea"/>
                <a:cs typeface="+mn-cs"/>
              </a:defRPr>
            </a:lvl2pPr>
            <a:lvl3pPr marL="1028700" indent="-342900" algn="l" defTabSz="685800" rtl="0" eaLnBrk="1" latinLnBrk="0" hangingPunct="1">
              <a:lnSpc>
                <a:spcPct val="90000"/>
              </a:lnSpc>
              <a:spcBef>
                <a:spcPts val="375"/>
              </a:spcBef>
              <a:buFont typeface="Arial" charset="0"/>
              <a:buChar char="•"/>
              <a:defRPr sz="1200" b="0" i="0" kern="1200">
                <a:solidFill>
                  <a:srgbClr val="0C2074"/>
                </a:solidFill>
                <a:latin typeface="+mn-lt"/>
                <a:ea typeface="Arial" charset="0"/>
                <a:cs typeface="Arial" charset="0"/>
              </a:defRPr>
            </a:lvl3pPr>
            <a:lvl4pPr marL="7938" indent="0" algn="l" defTabSz="685800" rtl="0" eaLnBrk="1" latinLnBrk="0" hangingPunct="1">
              <a:lnSpc>
                <a:spcPct val="90000"/>
              </a:lnSpc>
              <a:spcBef>
                <a:spcPts val="375"/>
              </a:spcBef>
              <a:buFont typeface="Arial" charset="0"/>
              <a:buNone/>
              <a:tabLst/>
              <a:defRPr sz="1400" b="0" i="0" kern="1200" spc="0">
                <a:solidFill>
                  <a:srgbClr val="0C2074"/>
                </a:solidFill>
                <a:latin typeface="Arial Black" charset="0"/>
                <a:ea typeface="Arial Black" charset="0"/>
                <a:cs typeface="Arial Black" charset="0"/>
              </a:defRPr>
            </a:lvl4pPr>
            <a:lvl5pPr marL="0" indent="0" algn="l" defTabSz="685800" rtl="0" eaLnBrk="1" latinLnBrk="0" hangingPunct="1">
              <a:lnSpc>
                <a:spcPct val="90000"/>
              </a:lnSpc>
              <a:spcBef>
                <a:spcPts val="375"/>
              </a:spcBef>
              <a:buFont typeface="Arial"/>
              <a:buNone/>
              <a:tabLst/>
              <a:defRPr sz="1400" kern="1200">
                <a:solidFill>
                  <a:srgbClr val="0C2074"/>
                </a:solidFill>
                <a:latin typeface="+mn-lt"/>
                <a:ea typeface="+mn-ea"/>
                <a:cs typeface="+mn-cs"/>
              </a:defRPr>
            </a:lvl5pPr>
            <a:lvl6pPr marL="0" indent="0" algn="l" defTabSz="685800" rtl="0" eaLnBrk="1" latinLnBrk="0" hangingPunct="1">
              <a:lnSpc>
                <a:spcPct val="90000"/>
              </a:lnSpc>
              <a:spcBef>
                <a:spcPts val="375"/>
              </a:spcBef>
              <a:buFont typeface="Arial"/>
              <a:buNone/>
              <a:tabLst/>
              <a:defRPr sz="1400" kern="1200">
                <a:solidFill>
                  <a:srgbClr val="0C2074"/>
                </a:solidFill>
                <a:latin typeface="+mn-lt"/>
                <a:ea typeface="+mn-ea"/>
                <a:cs typeface="+mn-cs"/>
              </a:defRPr>
            </a:lvl6pPr>
            <a:lvl7pPr marL="7938" indent="0" algn="l" defTabSz="685800" rtl="0" eaLnBrk="1" latinLnBrk="0" hangingPunct="1">
              <a:lnSpc>
                <a:spcPct val="90000"/>
              </a:lnSpc>
              <a:spcBef>
                <a:spcPts val="375"/>
              </a:spcBef>
              <a:buFont typeface="Arial"/>
              <a:buNone/>
              <a:tabLst/>
              <a:defRPr sz="1400" kern="1200">
                <a:solidFill>
                  <a:srgbClr val="0C2074"/>
                </a:solidFill>
                <a:latin typeface="+mn-lt"/>
                <a:ea typeface="+mn-ea"/>
                <a:cs typeface="+mn-cs"/>
              </a:defRPr>
            </a:lvl7pPr>
            <a:lvl8pPr marL="0" indent="0" algn="l" defTabSz="685800" rtl="0" eaLnBrk="1" latinLnBrk="0" hangingPunct="1">
              <a:lnSpc>
                <a:spcPct val="90000"/>
              </a:lnSpc>
              <a:spcBef>
                <a:spcPts val="375"/>
              </a:spcBef>
              <a:buFont typeface="Arial"/>
              <a:buNone/>
              <a:tabLst/>
              <a:defRPr sz="1400" kern="1200">
                <a:solidFill>
                  <a:srgbClr val="0C2074"/>
                </a:solidFill>
                <a:latin typeface="+mn-lt"/>
                <a:ea typeface="+mn-ea"/>
                <a:cs typeface="+mn-cs"/>
              </a:defRPr>
            </a:lvl8pPr>
            <a:lvl9pPr marL="0" indent="0" algn="l" defTabSz="685800" rtl="0" eaLnBrk="1" latinLnBrk="0" hangingPunct="1">
              <a:lnSpc>
                <a:spcPct val="90000"/>
              </a:lnSpc>
              <a:spcBef>
                <a:spcPts val="375"/>
              </a:spcBef>
              <a:buFont typeface="Arial"/>
              <a:buNone/>
              <a:tabLst/>
              <a:defRPr sz="1400" kern="1200">
                <a:solidFill>
                  <a:srgbClr val="0C2074"/>
                </a:solidFill>
                <a:latin typeface="+mn-lt"/>
                <a:ea typeface="+mn-ea"/>
                <a:cs typeface="+mn-cs"/>
              </a:defRPr>
            </a:lvl9pPr>
          </a:lstStyle>
          <a:p>
            <a:pPr algn="ctr" fontAlgn="auto">
              <a:spcAft>
                <a:spcPts val="0"/>
              </a:spcAft>
            </a:pPr>
            <a:r>
              <a:rPr lang="nl-NL" sz="1800" i="0" dirty="0" err="1">
                <a:solidFill>
                  <a:schemeClr val="tx1"/>
                </a:solidFill>
              </a:rPr>
              <a:t>Onderbehandeling</a:t>
            </a:r>
            <a:endParaRPr lang="nl-NL" sz="1800" i="0" dirty="0">
              <a:solidFill>
                <a:schemeClr val="tx1"/>
              </a:solidFill>
            </a:endParaRPr>
          </a:p>
        </p:txBody>
      </p:sp>
      <p:sp>
        <p:nvSpPr>
          <p:cNvPr id="36" name="Tijdelijke aanduiding voor inhoud 2">
            <a:extLst>
              <a:ext uri="{FF2B5EF4-FFF2-40B4-BE49-F238E27FC236}">
                <a16:creationId xmlns:a16="http://schemas.microsoft.com/office/drawing/2014/main" id="{B028BBB8-282D-001F-1D2E-C95820E0D6C1}"/>
              </a:ext>
            </a:extLst>
          </p:cNvPr>
          <p:cNvSpPr txBox="1">
            <a:spLocks/>
          </p:cNvSpPr>
          <p:nvPr/>
        </p:nvSpPr>
        <p:spPr>
          <a:xfrm>
            <a:off x="5419095" y="6140831"/>
            <a:ext cx="1999134" cy="728364"/>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charset="0"/>
              <a:buNone/>
              <a:defRPr sz="1400" kern="1200">
                <a:solidFill>
                  <a:srgbClr val="0C2074"/>
                </a:solidFill>
                <a:latin typeface="+mn-lt"/>
                <a:ea typeface="+mn-ea"/>
                <a:cs typeface="+mn-cs"/>
              </a:defRPr>
            </a:lvl1pPr>
            <a:lvl2pPr marL="628650" indent="-285750" algn="l" defTabSz="685800" rtl="0" eaLnBrk="1" latinLnBrk="0" hangingPunct="1">
              <a:lnSpc>
                <a:spcPct val="90000"/>
              </a:lnSpc>
              <a:spcBef>
                <a:spcPts val="375"/>
              </a:spcBef>
              <a:buClr>
                <a:srgbClr val="86D2EE"/>
              </a:buClr>
              <a:buFont typeface="Wingdings" charset="2"/>
              <a:buChar char="§"/>
              <a:defRPr sz="1400" i="0" kern="1200">
                <a:solidFill>
                  <a:srgbClr val="0C2074"/>
                </a:solidFill>
                <a:latin typeface="+mn-lt"/>
                <a:ea typeface="+mn-ea"/>
                <a:cs typeface="+mn-cs"/>
              </a:defRPr>
            </a:lvl2pPr>
            <a:lvl3pPr marL="1028700" indent="-342900" algn="l" defTabSz="685800" rtl="0" eaLnBrk="1" latinLnBrk="0" hangingPunct="1">
              <a:lnSpc>
                <a:spcPct val="90000"/>
              </a:lnSpc>
              <a:spcBef>
                <a:spcPts val="375"/>
              </a:spcBef>
              <a:buFont typeface="Arial" charset="0"/>
              <a:buChar char="•"/>
              <a:defRPr sz="1200" b="0" i="0" kern="1200">
                <a:solidFill>
                  <a:srgbClr val="0C2074"/>
                </a:solidFill>
                <a:latin typeface="+mn-lt"/>
                <a:ea typeface="Arial" charset="0"/>
                <a:cs typeface="Arial" charset="0"/>
              </a:defRPr>
            </a:lvl3pPr>
            <a:lvl4pPr marL="7938" indent="0" algn="l" defTabSz="685800" rtl="0" eaLnBrk="1" latinLnBrk="0" hangingPunct="1">
              <a:lnSpc>
                <a:spcPct val="90000"/>
              </a:lnSpc>
              <a:spcBef>
                <a:spcPts val="375"/>
              </a:spcBef>
              <a:buFont typeface="Arial" charset="0"/>
              <a:buNone/>
              <a:tabLst/>
              <a:defRPr sz="1400" b="0" i="0" kern="1200" spc="0">
                <a:solidFill>
                  <a:srgbClr val="0C2074"/>
                </a:solidFill>
                <a:latin typeface="Arial Black" charset="0"/>
                <a:ea typeface="Arial Black" charset="0"/>
                <a:cs typeface="Arial Black" charset="0"/>
              </a:defRPr>
            </a:lvl4pPr>
            <a:lvl5pPr marL="0" indent="0" algn="l" defTabSz="685800" rtl="0" eaLnBrk="1" latinLnBrk="0" hangingPunct="1">
              <a:lnSpc>
                <a:spcPct val="90000"/>
              </a:lnSpc>
              <a:spcBef>
                <a:spcPts val="375"/>
              </a:spcBef>
              <a:buFont typeface="Arial"/>
              <a:buNone/>
              <a:tabLst/>
              <a:defRPr sz="1400" kern="1200">
                <a:solidFill>
                  <a:srgbClr val="0C2074"/>
                </a:solidFill>
                <a:latin typeface="+mn-lt"/>
                <a:ea typeface="+mn-ea"/>
                <a:cs typeface="+mn-cs"/>
              </a:defRPr>
            </a:lvl5pPr>
            <a:lvl6pPr marL="0" indent="0" algn="l" defTabSz="685800" rtl="0" eaLnBrk="1" latinLnBrk="0" hangingPunct="1">
              <a:lnSpc>
                <a:spcPct val="90000"/>
              </a:lnSpc>
              <a:spcBef>
                <a:spcPts val="375"/>
              </a:spcBef>
              <a:buFont typeface="Arial"/>
              <a:buNone/>
              <a:tabLst/>
              <a:defRPr sz="1400" kern="1200">
                <a:solidFill>
                  <a:srgbClr val="0C2074"/>
                </a:solidFill>
                <a:latin typeface="+mn-lt"/>
                <a:ea typeface="+mn-ea"/>
                <a:cs typeface="+mn-cs"/>
              </a:defRPr>
            </a:lvl6pPr>
            <a:lvl7pPr marL="7938" indent="0" algn="l" defTabSz="685800" rtl="0" eaLnBrk="1" latinLnBrk="0" hangingPunct="1">
              <a:lnSpc>
                <a:spcPct val="90000"/>
              </a:lnSpc>
              <a:spcBef>
                <a:spcPts val="375"/>
              </a:spcBef>
              <a:buFont typeface="Arial"/>
              <a:buNone/>
              <a:tabLst/>
              <a:defRPr sz="1400" kern="1200">
                <a:solidFill>
                  <a:srgbClr val="0C2074"/>
                </a:solidFill>
                <a:latin typeface="+mn-lt"/>
                <a:ea typeface="+mn-ea"/>
                <a:cs typeface="+mn-cs"/>
              </a:defRPr>
            </a:lvl7pPr>
            <a:lvl8pPr marL="0" indent="0" algn="l" defTabSz="685800" rtl="0" eaLnBrk="1" latinLnBrk="0" hangingPunct="1">
              <a:lnSpc>
                <a:spcPct val="90000"/>
              </a:lnSpc>
              <a:spcBef>
                <a:spcPts val="375"/>
              </a:spcBef>
              <a:buFont typeface="Arial"/>
              <a:buNone/>
              <a:tabLst/>
              <a:defRPr sz="1400" kern="1200">
                <a:solidFill>
                  <a:srgbClr val="0C2074"/>
                </a:solidFill>
                <a:latin typeface="+mn-lt"/>
                <a:ea typeface="+mn-ea"/>
                <a:cs typeface="+mn-cs"/>
              </a:defRPr>
            </a:lvl8pPr>
            <a:lvl9pPr marL="0" indent="0" algn="l" defTabSz="685800" rtl="0" eaLnBrk="1" latinLnBrk="0" hangingPunct="1">
              <a:lnSpc>
                <a:spcPct val="90000"/>
              </a:lnSpc>
              <a:spcBef>
                <a:spcPts val="375"/>
              </a:spcBef>
              <a:buFont typeface="Arial"/>
              <a:buNone/>
              <a:tabLst/>
              <a:defRPr sz="1400" kern="1200">
                <a:solidFill>
                  <a:srgbClr val="0C2074"/>
                </a:solidFill>
                <a:latin typeface="+mn-lt"/>
                <a:ea typeface="+mn-ea"/>
                <a:cs typeface="+mn-cs"/>
              </a:defRPr>
            </a:lvl9pPr>
          </a:lstStyle>
          <a:p>
            <a:pPr algn="ctr" fontAlgn="auto">
              <a:spcAft>
                <a:spcPts val="0"/>
              </a:spcAft>
            </a:pPr>
            <a:r>
              <a:rPr lang="nl-NL" sz="1800" i="0" dirty="0">
                <a:solidFill>
                  <a:schemeClr val="tx1"/>
                </a:solidFill>
              </a:rPr>
              <a:t>Gebrek aan coördinatie </a:t>
            </a:r>
          </a:p>
        </p:txBody>
      </p:sp>
      <p:sp>
        <p:nvSpPr>
          <p:cNvPr id="37" name="Tijdelijke aanduiding voor inhoud 2">
            <a:extLst>
              <a:ext uri="{FF2B5EF4-FFF2-40B4-BE49-F238E27FC236}">
                <a16:creationId xmlns:a16="http://schemas.microsoft.com/office/drawing/2014/main" id="{F12B0AE9-9C0B-356E-8DE6-C18DA114EBCF}"/>
              </a:ext>
            </a:extLst>
          </p:cNvPr>
          <p:cNvSpPr txBox="1">
            <a:spLocks/>
          </p:cNvSpPr>
          <p:nvPr/>
        </p:nvSpPr>
        <p:spPr>
          <a:xfrm>
            <a:off x="7270593" y="6146178"/>
            <a:ext cx="1999134" cy="72836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charset="0"/>
              <a:buNone/>
              <a:defRPr sz="1400" kern="1200">
                <a:solidFill>
                  <a:srgbClr val="0C2074"/>
                </a:solidFill>
                <a:latin typeface="+mn-lt"/>
                <a:ea typeface="+mn-ea"/>
                <a:cs typeface="+mn-cs"/>
              </a:defRPr>
            </a:lvl1pPr>
            <a:lvl2pPr marL="628650" indent="-285750" algn="l" defTabSz="685800" rtl="0" eaLnBrk="1" latinLnBrk="0" hangingPunct="1">
              <a:lnSpc>
                <a:spcPct val="90000"/>
              </a:lnSpc>
              <a:spcBef>
                <a:spcPts val="375"/>
              </a:spcBef>
              <a:buClr>
                <a:srgbClr val="86D2EE"/>
              </a:buClr>
              <a:buFont typeface="Wingdings" charset="2"/>
              <a:buChar char="§"/>
              <a:defRPr sz="1400" i="0" kern="1200">
                <a:solidFill>
                  <a:srgbClr val="0C2074"/>
                </a:solidFill>
                <a:latin typeface="+mn-lt"/>
                <a:ea typeface="+mn-ea"/>
                <a:cs typeface="+mn-cs"/>
              </a:defRPr>
            </a:lvl2pPr>
            <a:lvl3pPr marL="1028700" indent="-342900" algn="l" defTabSz="685800" rtl="0" eaLnBrk="1" latinLnBrk="0" hangingPunct="1">
              <a:lnSpc>
                <a:spcPct val="90000"/>
              </a:lnSpc>
              <a:spcBef>
                <a:spcPts val="375"/>
              </a:spcBef>
              <a:buFont typeface="Arial" charset="0"/>
              <a:buChar char="•"/>
              <a:defRPr sz="1200" b="0" i="0" kern="1200">
                <a:solidFill>
                  <a:srgbClr val="0C2074"/>
                </a:solidFill>
                <a:latin typeface="+mn-lt"/>
                <a:ea typeface="Arial" charset="0"/>
                <a:cs typeface="Arial" charset="0"/>
              </a:defRPr>
            </a:lvl3pPr>
            <a:lvl4pPr marL="7938" indent="0" algn="l" defTabSz="685800" rtl="0" eaLnBrk="1" latinLnBrk="0" hangingPunct="1">
              <a:lnSpc>
                <a:spcPct val="90000"/>
              </a:lnSpc>
              <a:spcBef>
                <a:spcPts val="375"/>
              </a:spcBef>
              <a:buFont typeface="Arial" charset="0"/>
              <a:buNone/>
              <a:tabLst/>
              <a:defRPr sz="1400" b="0" i="0" kern="1200" spc="0">
                <a:solidFill>
                  <a:srgbClr val="0C2074"/>
                </a:solidFill>
                <a:latin typeface="Arial Black" charset="0"/>
                <a:ea typeface="Arial Black" charset="0"/>
                <a:cs typeface="Arial Black" charset="0"/>
              </a:defRPr>
            </a:lvl4pPr>
            <a:lvl5pPr marL="0" indent="0" algn="l" defTabSz="685800" rtl="0" eaLnBrk="1" latinLnBrk="0" hangingPunct="1">
              <a:lnSpc>
                <a:spcPct val="90000"/>
              </a:lnSpc>
              <a:spcBef>
                <a:spcPts val="375"/>
              </a:spcBef>
              <a:buFont typeface="Arial"/>
              <a:buNone/>
              <a:tabLst/>
              <a:defRPr sz="1400" kern="1200">
                <a:solidFill>
                  <a:srgbClr val="0C2074"/>
                </a:solidFill>
                <a:latin typeface="+mn-lt"/>
                <a:ea typeface="+mn-ea"/>
                <a:cs typeface="+mn-cs"/>
              </a:defRPr>
            </a:lvl5pPr>
            <a:lvl6pPr marL="0" indent="0" algn="l" defTabSz="685800" rtl="0" eaLnBrk="1" latinLnBrk="0" hangingPunct="1">
              <a:lnSpc>
                <a:spcPct val="90000"/>
              </a:lnSpc>
              <a:spcBef>
                <a:spcPts val="375"/>
              </a:spcBef>
              <a:buFont typeface="Arial"/>
              <a:buNone/>
              <a:tabLst/>
              <a:defRPr sz="1400" kern="1200">
                <a:solidFill>
                  <a:srgbClr val="0C2074"/>
                </a:solidFill>
                <a:latin typeface="+mn-lt"/>
                <a:ea typeface="+mn-ea"/>
                <a:cs typeface="+mn-cs"/>
              </a:defRPr>
            </a:lvl6pPr>
            <a:lvl7pPr marL="7938" indent="0" algn="l" defTabSz="685800" rtl="0" eaLnBrk="1" latinLnBrk="0" hangingPunct="1">
              <a:lnSpc>
                <a:spcPct val="90000"/>
              </a:lnSpc>
              <a:spcBef>
                <a:spcPts val="375"/>
              </a:spcBef>
              <a:buFont typeface="Arial"/>
              <a:buNone/>
              <a:tabLst/>
              <a:defRPr sz="1400" kern="1200">
                <a:solidFill>
                  <a:srgbClr val="0C2074"/>
                </a:solidFill>
                <a:latin typeface="+mn-lt"/>
                <a:ea typeface="+mn-ea"/>
                <a:cs typeface="+mn-cs"/>
              </a:defRPr>
            </a:lvl7pPr>
            <a:lvl8pPr marL="0" indent="0" algn="l" defTabSz="685800" rtl="0" eaLnBrk="1" latinLnBrk="0" hangingPunct="1">
              <a:lnSpc>
                <a:spcPct val="90000"/>
              </a:lnSpc>
              <a:spcBef>
                <a:spcPts val="375"/>
              </a:spcBef>
              <a:buFont typeface="Arial"/>
              <a:buNone/>
              <a:tabLst/>
              <a:defRPr sz="1400" kern="1200">
                <a:solidFill>
                  <a:srgbClr val="0C2074"/>
                </a:solidFill>
                <a:latin typeface="+mn-lt"/>
                <a:ea typeface="+mn-ea"/>
                <a:cs typeface="+mn-cs"/>
              </a:defRPr>
            </a:lvl8pPr>
            <a:lvl9pPr marL="0" indent="0" algn="l" defTabSz="685800" rtl="0" eaLnBrk="1" latinLnBrk="0" hangingPunct="1">
              <a:lnSpc>
                <a:spcPct val="90000"/>
              </a:lnSpc>
              <a:spcBef>
                <a:spcPts val="375"/>
              </a:spcBef>
              <a:buFont typeface="Arial"/>
              <a:buNone/>
              <a:tabLst/>
              <a:defRPr sz="1400" kern="1200">
                <a:solidFill>
                  <a:srgbClr val="0C2074"/>
                </a:solidFill>
                <a:latin typeface="+mn-lt"/>
                <a:ea typeface="+mn-ea"/>
                <a:cs typeface="+mn-cs"/>
              </a:defRPr>
            </a:lvl9pPr>
          </a:lstStyle>
          <a:p>
            <a:pPr algn="ctr" fontAlgn="auto">
              <a:spcAft>
                <a:spcPts val="0"/>
              </a:spcAft>
            </a:pPr>
            <a:r>
              <a:rPr lang="nl-NL" sz="1800" i="0" dirty="0">
                <a:solidFill>
                  <a:schemeClr val="tx1"/>
                </a:solidFill>
              </a:rPr>
              <a:t>Te voorkomen (acute) zorg</a:t>
            </a:r>
          </a:p>
        </p:txBody>
      </p:sp>
    </p:spTree>
    <p:extLst>
      <p:ext uri="{BB962C8B-B14F-4D97-AF65-F5344CB8AC3E}">
        <p14:creationId xmlns:p14="http://schemas.microsoft.com/office/powerpoint/2010/main" val="90350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7F66622-BC95-A5B7-D622-2913DD675FA9}"/>
              </a:ext>
            </a:extLst>
          </p:cNvPr>
          <p:cNvSpPr>
            <a:spLocks noGrp="1"/>
          </p:cNvSpPr>
          <p:nvPr>
            <p:ph idx="1"/>
          </p:nvPr>
        </p:nvSpPr>
        <p:spPr>
          <a:xfrm>
            <a:off x="552971" y="1837609"/>
            <a:ext cx="10440000" cy="4320000"/>
          </a:xfrm>
        </p:spPr>
        <p:txBody>
          <a:bodyPr/>
          <a:lstStyle/>
          <a:p>
            <a:r>
              <a:rPr lang="nl-NL" dirty="0"/>
              <a:t>Om de kwaliteit van zorg te verbeteren, wordt er ingezet op regieondersteuning.</a:t>
            </a:r>
          </a:p>
          <a:p>
            <a:r>
              <a:rPr lang="nl-NL" dirty="0"/>
              <a:t>Regieondersteuning  bestaat uit drie elementen:</a:t>
            </a:r>
          </a:p>
          <a:p>
            <a:pPr marL="0" indent="0">
              <a:buNone/>
            </a:pPr>
            <a:endParaRPr lang="nl-NL" sz="2200" dirty="0"/>
          </a:p>
          <a:p>
            <a:pPr marL="0" indent="0">
              <a:buNone/>
            </a:pPr>
            <a:endParaRPr lang="nl-NL" sz="2200" dirty="0"/>
          </a:p>
          <a:p>
            <a:pPr marL="0" indent="0">
              <a:buNone/>
            </a:pPr>
            <a:r>
              <a:rPr lang="nl-NL" sz="2200" dirty="0"/>
              <a:t>De multidisciplinaire </a:t>
            </a:r>
          </a:p>
          <a:p>
            <a:pPr marL="0" indent="0">
              <a:buNone/>
            </a:pPr>
            <a:r>
              <a:rPr lang="nl-NL" sz="2200" dirty="0"/>
              <a:t>beoordeling focust zich op</a:t>
            </a:r>
          </a:p>
          <a:p>
            <a:pPr marL="0" indent="0">
              <a:buNone/>
            </a:pPr>
            <a:r>
              <a:rPr lang="nl-NL" sz="2200" dirty="0"/>
              <a:t>de overkoepelende en</a:t>
            </a:r>
          </a:p>
          <a:p>
            <a:pPr marL="0" indent="0">
              <a:buNone/>
            </a:pPr>
            <a:r>
              <a:rPr lang="nl-NL" sz="2200" dirty="0"/>
              <a:t>afgestemde behandeling</a:t>
            </a:r>
          </a:p>
          <a:p>
            <a:endParaRPr lang="nl-NL" dirty="0"/>
          </a:p>
          <a:p>
            <a:endParaRPr lang="nl-NL" dirty="0"/>
          </a:p>
        </p:txBody>
      </p:sp>
      <p:sp>
        <p:nvSpPr>
          <p:cNvPr id="3" name="Titel 2">
            <a:extLst>
              <a:ext uri="{FF2B5EF4-FFF2-40B4-BE49-F238E27FC236}">
                <a16:creationId xmlns:a16="http://schemas.microsoft.com/office/drawing/2014/main" id="{4C89767F-4FDE-F3A4-512F-DC9370281183}"/>
              </a:ext>
            </a:extLst>
          </p:cNvPr>
          <p:cNvSpPr>
            <a:spLocks noGrp="1"/>
          </p:cNvSpPr>
          <p:nvPr>
            <p:ph type="title"/>
          </p:nvPr>
        </p:nvSpPr>
        <p:spPr/>
        <p:txBody>
          <a:bodyPr/>
          <a:lstStyle/>
          <a:p>
            <a:r>
              <a:rPr lang="nl-NL" dirty="0"/>
              <a:t>Adviesrapport Multimorbiditeit en Regie in het Ziekenhuis (2021)</a:t>
            </a:r>
          </a:p>
        </p:txBody>
      </p:sp>
      <p:pic>
        <p:nvPicPr>
          <p:cNvPr id="4" name="Picture 2">
            <a:extLst>
              <a:ext uri="{FF2B5EF4-FFF2-40B4-BE49-F238E27FC236}">
                <a16:creationId xmlns:a16="http://schemas.microsoft.com/office/drawing/2014/main" id="{645C256B-1FF8-ECA4-30FD-E6A7CAB456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7469" y="2875355"/>
            <a:ext cx="5100236" cy="3448047"/>
          </a:xfrm>
          <a:prstGeom prst="rect">
            <a:avLst/>
          </a:prstGeom>
          <a:noFill/>
          <a:ln>
            <a:noFill/>
          </a:ln>
        </p:spPr>
      </p:pic>
      <p:sp>
        <p:nvSpPr>
          <p:cNvPr id="5" name="Ovaal 4">
            <a:extLst>
              <a:ext uri="{FF2B5EF4-FFF2-40B4-BE49-F238E27FC236}">
                <a16:creationId xmlns:a16="http://schemas.microsoft.com/office/drawing/2014/main" id="{E5C3A778-0FD9-4ABD-2D74-8AE529D018A9}"/>
              </a:ext>
            </a:extLst>
          </p:cNvPr>
          <p:cNvSpPr/>
          <p:nvPr/>
        </p:nvSpPr>
        <p:spPr>
          <a:xfrm>
            <a:off x="3505299" y="5439202"/>
            <a:ext cx="1584176" cy="104999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sz="1300" dirty="0"/>
          </a:p>
        </p:txBody>
      </p:sp>
      <p:pic>
        <p:nvPicPr>
          <p:cNvPr id="6" name="Graphic 5" descr="Vergrootglas silhouet">
            <a:extLst>
              <a:ext uri="{FF2B5EF4-FFF2-40B4-BE49-F238E27FC236}">
                <a16:creationId xmlns:a16="http://schemas.microsoft.com/office/drawing/2014/main" id="{1D71D068-DFE3-6F41-4BB5-F4C80619E7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1498187" y="102276"/>
            <a:ext cx="533056" cy="533056"/>
          </a:xfrm>
          <a:prstGeom prst="rect">
            <a:avLst/>
          </a:prstGeom>
        </p:spPr>
      </p:pic>
      <p:sp>
        <p:nvSpPr>
          <p:cNvPr id="7" name="TextBox 7">
            <a:extLst>
              <a:ext uri="{FF2B5EF4-FFF2-40B4-BE49-F238E27FC236}">
                <a16:creationId xmlns:a16="http://schemas.microsoft.com/office/drawing/2014/main" id="{E8270290-C781-A4C3-4A57-2AB366BABC6F}"/>
              </a:ext>
            </a:extLst>
          </p:cNvPr>
          <p:cNvSpPr txBox="1"/>
          <p:nvPr/>
        </p:nvSpPr>
        <p:spPr>
          <a:xfrm>
            <a:off x="10058027" y="6389167"/>
            <a:ext cx="1106906" cy="200055"/>
          </a:xfrm>
          <a:prstGeom prst="rect">
            <a:avLst/>
          </a:prstGeom>
          <a:noFill/>
        </p:spPr>
        <p:txBody>
          <a:bodyPr wrap="none" lIns="0" tIns="0" rIns="0" bIns="0" rtlCol="0">
            <a:spAutoFit/>
          </a:bodyPr>
          <a:lstStyle/>
          <a:p>
            <a:r>
              <a:rPr lang="nl-NL" sz="1300" dirty="0">
                <a:solidFill>
                  <a:schemeClr val="accent1"/>
                </a:solidFill>
              </a:rPr>
              <a:t>NIV/NVKG, 2021</a:t>
            </a:r>
            <a:endParaRPr lang="en-US" sz="1300" dirty="0">
              <a:solidFill>
                <a:schemeClr val="accent1"/>
              </a:solidFill>
            </a:endParaRPr>
          </a:p>
        </p:txBody>
      </p:sp>
      <p:pic>
        <p:nvPicPr>
          <p:cNvPr id="8" name="Afbeelding 3" descr="Afbeelding met voedsel&#10;&#10;Automatisch gegenereerde beschrijving">
            <a:extLst>
              <a:ext uri="{FF2B5EF4-FFF2-40B4-BE49-F238E27FC236}">
                <a16:creationId xmlns:a16="http://schemas.microsoft.com/office/drawing/2014/main" id="{5F2F7BDE-094A-C20E-2290-7B98B0947D14}"/>
              </a:ext>
            </a:extLst>
          </p:cNvPr>
          <p:cNvPicPr>
            <a:picLocks noChangeAspect="1" noChangeArrowheads="1"/>
          </p:cNvPicPr>
          <p:nvPr/>
        </p:nvPicPr>
        <p:blipFill>
          <a:blip r:embed="rId5"/>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375132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E7A684A-50DA-7432-A2E0-FD2487E4B69E}"/>
              </a:ext>
            </a:extLst>
          </p:cNvPr>
          <p:cNvSpPr>
            <a:spLocks noGrp="1"/>
          </p:cNvSpPr>
          <p:nvPr>
            <p:ph type="title"/>
          </p:nvPr>
        </p:nvSpPr>
        <p:spPr>
          <a:xfrm>
            <a:off x="3737175" y="368804"/>
            <a:ext cx="4720824" cy="1296000"/>
          </a:xfrm>
        </p:spPr>
        <p:txBody>
          <a:bodyPr anchor="ctr">
            <a:normAutofit/>
          </a:bodyPr>
          <a:lstStyle/>
          <a:p>
            <a:r>
              <a:rPr lang="nl-NL" dirty="0"/>
              <a:t>Definitie van de MDB</a:t>
            </a:r>
          </a:p>
        </p:txBody>
      </p:sp>
      <p:sp>
        <p:nvSpPr>
          <p:cNvPr id="2" name="Tijdelijke aanduiding voor inhoud 1">
            <a:extLst>
              <a:ext uri="{FF2B5EF4-FFF2-40B4-BE49-F238E27FC236}">
                <a16:creationId xmlns:a16="http://schemas.microsoft.com/office/drawing/2014/main" id="{EB228914-BB50-75BF-0681-DA03FEE8EFEF}"/>
              </a:ext>
            </a:extLst>
          </p:cNvPr>
          <p:cNvSpPr>
            <a:spLocks noGrp="1"/>
          </p:cNvSpPr>
          <p:nvPr>
            <p:ph type="body" sz="quarter" idx="10"/>
          </p:nvPr>
        </p:nvSpPr>
        <p:spPr>
          <a:xfrm>
            <a:off x="1489075" y="2132856"/>
            <a:ext cx="9217024" cy="3821112"/>
          </a:xfrm>
        </p:spPr>
        <p:txBody>
          <a:bodyPr>
            <a:normAutofit/>
          </a:bodyPr>
          <a:lstStyle/>
          <a:p>
            <a:pPr marL="0" indent="0" algn="ctr">
              <a:lnSpc>
                <a:spcPct val="90000"/>
              </a:lnSpc>
              <a:spcAft>
                <a:spcPts val="600"/>
              </a:spcAft>
              <a:buNone/>
            </a:pPr>
            <a:r>
              <a:rPr lang="nl-NL" sz="2800" i="0" dirty="0">
                <a:effectLst/>
              </a:rPr>
              <a:t>De multidisciplinaire beoordeling bij multimorbiditeit (MDB) is een zorgactiviteit op maat die ingezet kan worden wanneer fragmentatie van zorg wordt ervaren. Het doel van een MDB is om met alle betrokken zorgverleners en de patiënt een overkoepelend plan voor de ziekenhuiszorg op te stellen en af te stemmen. Dit plan is gebaseerd op het biopsychosociaal functioneren, en sluit aan bij de doelen, voorkeuren en mogelijkheden van de patiënt.</a:t>
            </a:r>
            <a:endParaRPr lang="nl-NL" sz="2800" i="1" dirty="0">
              <a:effectLst/>
            </a:endParaRPr>
          </a:p>
          <a:p>
            <a:pPr marL="0" indent="0">
              <a:lnSpc>
                <a:spcPct val="90000"/>
              </a:lnSpc>
              <a:spcAft>
                <a:spcPts val="600"/>
              </a:spcAft>
              <a:buNone/>
            </a:pPr>
            <a:endParaRPr lang="nl-NL" sz="2800" dirty="0"/>
          </a:p>
        </p:txBody>
      </p:sp>
      <p:pic>
        <p:nvPicPr>
          <p:cNvPr id="4" name="Graphic 3" descr="Vergrootglas silhouet">
            <a:extLst>
              <a:ext uri="{FF2B5EF4-FFF2-40B4-BE49-F238E27FC236}">
                <a16:creationId xmlns:a16="http://schemas.microsoft.com/office/drawing/2014/main" id="{6F11B730-86C8-7BF1-494A-3A3DA6484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1498187" y="102276"/>
            <a:ext cx="533056" cy="533056"/>
          </a:xfrm>
          <a:prstGeom prst="rect">
            <a:avLst/>
          </a:prstGeom>
        </p:spPr>
      </p:pic>
      <p:pic>
        <p:nvPicPr>
          <p:cNvPr id="5" name="Afbeelding 3" descr="Afbeelding met voedsel&#10;&#10;Automatisch gegenereerde beschrijving">
            <a:extLst>
              <a:ext uri="{FF2B5EF4-FFF2-40B4-BE49-F238E27FC236}">
                <a16:creationId xmlns:a16="http://schemas.microsoft.com/office/drawing/2014/main" id="{271855B1-2437-ED02-2B60-578090ABD313}"/>
              </a:ext>
            </a:extLst>
          </p:cNvPr>
          <p:cNvPicPr>
            <a:picLocks noChangeAspect="1" noChangeArrowheads="1"/>
          </p:cNvPicPr>
          <p:nvPr/>
        </p:nvPicPr>
        <p:blipFill>
          <a:blip r:embed="rId4"/>
          <a:srcRect r="15860" b="50000"/>
          <a:stretch>
            <a:fillRect/>
          </a:stretch>
        </p:blipFill>
        <p:spPr bwMode="auto">
          <a:xfrm>
            <a:off x="11403621" y="6236783"/>
            <a:ext cx="590550" cy="504825"/>
          </a:xfrm>
          <a:prstGeom prst="rect">
            <a:avLst/>
          </a:prstGeom>
          <a:noFill/>
          <a:ln w="9525">
            <a:noFill/>
            <a:miter lim="800000"/>
            <a:headEnd/>
            <a:tailEnd/>
          </a:ln>
        </p:spPr>
      </p:pic>
    </p:spTree>
    <p:extLst>
      <p:ext uri="{BB962C8B-B14F-4D97-AF65-F5344CB8AC3E}">
        <p14:creationId xmlns:p14="http://schemas.microsoft.com/office/powerpoint/2010/main" val="1739769987"/>
      </p:ext>
    </p:extLst>
  </p:cSld>
  <p:clrMapOvr>
    <a:masterClrMapping/>
  </p:clrMapOvr>
</p:sld>
</file>

<file path=ppt/theme/theme1.xml><?xml version="1.0" encoding="utf-8"?>
<a:theme xmlns:a="http://schemas.openxmlformats.org/drawingml/2006/main" name="Huisstijl">
  <a:themeElements>
    <a:clrScheme name="Kleuren FMS">
      <a:dk1>
        <a:sysClr val="windowText" lastClr="000000"/>
      </a:dk1>
      <a:lt1>
        <a:sysClr val="window" lastClr="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Lettertypen FM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t"/>
      <a:lstStyle>
        <a:defPPr algn="l">
          <a:defRPr sz="13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300" dirty="0" smtClean="0">
            <a:solidFill>
              <a:schemeClr val="accent1"/>
            </a:solidFill>
          </a:defRPr>
        </a:defPPr>
      </a:lstStyle>
    </a:txDef>
  </a:objectDefaults>
  <a:extraClrSchemeLst/>
  <a:extLst>
    <a:ext uri="{05A4C25C-085E-4340-85A3-A5531E510DB2}">
      <thm15:themeFamily xmlns:thm15="http://schemas.microsoft.com/office/thememl/2012/main" name="Presentatie1" id="{60C480ED-61E3-0241-9285-E249AF0C3DFC}" vid="{F9F126D2-AEC8-1F42-A221-4C621588E7F3}"/>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Notes font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Handout font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juid xmlns="http://www.joulesunlimited.com/juid"/>
</file>

<file path=customXml/item11.xml><?xml version="1.0" encoding="utf-8"?>
<juid xmlns="http://www.joulesunlimited.com/juid"/>
</file>

<file path=customXml/item12.xml><?xml version="1.0" encoding="utf-8"?>
<juid xmlns="http://www.joulesunlimited.com/juid"/>
</file>

<file path=customXml/item13.xml><?xml version="1.0" encoding="utf-8"?>
<juid xmlns="http://www.joulesunlimited.com/juid"/>
</file>

<file path=customXml/item14.xml><?xml version="1.0" encoding="utf-8"?>
<juid xmlns="http://www.joulesunlimited.com/juid"/>
</file>

<file path=customXml/item15.xml><?xml version="1.0" encoding="utf-8"?>
<juid xmlns="http://www.joulesunlimited.com/juid"/>
</file>

<file path=customXml/item16.xml><?xml version="1.0" encoding="utf-8"?>
<juid xmlns="http://www.joulesunlimited.com/juid"/>
</file>

<file path=customXml/item17.xml><?xml version="1.0" encoding="utf-8"?>
<juid xmlns="http://www.joulesunlimited.com/juid"/>
</file>

<file path=customXml/item18.xml><?xml version="1.0" encoding="utf-8"?>
<juid xmlns="http://www.joulesunlimited.com/juid"/>
</file>

<file path=customXml/item19.xml><?xml version="1.0" encoding="utf-8"?>
<juid xmlns="http://www.joulesunlimited.com/juid"/>
</file>

<file path=customXml/item2.xml><?xml version="1.0" encoding="utf-8"?>
<ct:contentTypeSchema xmlns:ct="http://schemas.microsoft.com/office/2006/metadata/contentType" xmlns:ma="http://schemas.microsoft.com/office/2006/metadata/properties/metaAttributes" ct:_="" ma:_="" ma:contentTypeName="Document" ma:contentTypeID="0x0101002BE5DF625B31EE43923D67D000F7C4BE" ma:contentTypeVersion="8" ma:contentTypeDescription="Een nieuw document maken." ma:contentTypeScope="" ma:versionID="bb5e5248cfc45bc7844bcdaf6420a29f">
  <xsd:schema xmlns:xsd="http://www.w3.org/2001/XMLSchema" xmlns:xs="http://www.w3.org/2001/XMLSchema" xmlns:p="http://schemas.microsoft.com/office/2006/metadata/properties" xmlns:ns3="6ae61c42-9da0-47b1-bfcc-1a0a6e426f73" targetNamespace="http://schemas.microsoft.com/office/2006/metadata/properties" ma:root="true" ma:fieldsID="715d2070300a8c7086f2757abca9f7e5" ns3:_="">
    <xsd:import namespace="6ae61c42-9da0-47b1-bfcc-1a0a6e426f7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EventHashCode" minOccurs="0"/>
                <xsd:element ref="ns3:MediaServiceGenerationTim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e61c42-9da0-47b1-bfcc-1a0a6e426f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juid xmlns="http://www.joulesunlimited.com/juid"/>
</file>

<file path=customXml/item5.xml><?xml version="1.0" encoding="utf-8"?>
<juid xmlns="http://www.joulesunlimited.com/juid"/>
</file>

<file path=customXml/item6.xml><?xml version="1.0" encoding="utf-8"?>
<juid xmlns="http://www.joulesunlimited.com/juid"/>
</file>

<file path=customXml/item7.xml><?xml version="1.0" encoding="utf-8"?>
<juid xmlns="http://www.joulesunlimited.com/juid"/>
</file>

<file path=customXml/item8.xml><?xml version="1.0" encoding="utf-8"?>
<juid xmlns="http://www.joulesunlimited.com/juid"/>
</file>

<file path=customXml/item9.xml><?xml version="1.0" encoding="utf-8"?>
<juid xmlns="http://www.joulesunlimited.com/juid"/>
</file>

<file path=customXml/itemProps1.xml><?xml version="1.0" encoding="utf-8"?>
<ds:datastoreItem xmlns:ds="http://schemas.openxmlformats.org/officeDocument/2006/customXml" ds:itemID="{6D7A5E56-330E-4DDA-ABB6-D77985102B33}">
  <ds:schemaRefs>
    <ds:schemaRef ds:uri="http://schemas.microsoft.com/sharepoint/v3/contenttype/forms"/>
  </ds:schemaRefs>
</ds:datastoreItem>
</file>

<file path=customXml/itemProps10.xml><?xml version="1.0" encoding="utf-8"?>
<ds:datastoreItem xmlns:ds="http://schemas.openxmlformats.org/officeDocument/2006/customXml" ds:itemID="{3CB52186-A1CC-41A5-90BF-F2E9BCA5397E}">
  <ds:schemaRefs>
    <ds:schemaRef ds:uri="http://www.joulesunlimited.com/juid"/>
  </ds:schemaRefs>
</ds:datastoreItem>
</file>

<file path=customXml/itemProps11.xml><?xml version="1.0" encoding="utf-8"?>
<ds:datastoreItem xmlns:ds="http://schemas.openxmlformats.org/officeDocument/2006/customXml" ds:itemID="{B80DFAB3-1142-46FD-9C69-5C31465A61A7}">
  <ds:schemaRefs>
    <ds:schemaRef ds:uri="http://www.joulesunlimited.com/juid"/>
  </ds:schemaRefs>
</ds:datastoreItem>
</file>

<file path=customXml/itemProps12.xml><?xml version="1.0" encoding="utf-8"?>
<ds:datastoreItem xmlns:ds="http://schemas.openxmlformats.org/officeDocument/2006/customXml" ds:itemID="{A4451BE5-897D-4B68-B6D8-2C514F89048D}">
  <ds:schemaRefs>
    <ds:schemaRef ds:uri="http://www.joulesunlimited.com/juid"/>
  </ds:schemaRefs>
</ds:datastoreItem>
</file>

<file path=customXml/itemProps13.xml><?xml version="1.0" encoding="utf-8"?>
<ds:datastoreItem xmlns:ds="http://schemas.openxmlformats.org/officeDocument/2006/customXml" ds:itemID="{A8360DB3-83E0-48D1-BF0F-E5CC76833698}">
  <ds:schemaRefs>
    <ds:schemaRef ds:uri="http://www.joulesunlimited.com/juid"/>
  </ds:schemaRefs>
</ds:datastoreItem>
</file>

<file path=customXml/itemProps14.xml><?xml version="1.0" encoding="utf-8"?>
<ds:datastoreItem xmlns:ds="http://schemas.openxmlformats.org/officeDocument/2006/customXml" ds:itemID="{2C9634B3-38AD-4B47-B86B-35C25A699AE7}">
  <ds:schemaRefs>
    <ds:schemaRef ds:uri="http://www.joulesunlimited.com/juid"/>
  </ds:schemaRefs>
</ds:datastoreItem>
</file>

<file path=customXml/itemProps15.xml><?xml version="1.0" encoding="utf-8"?>
<ds:datastoreItem xmlns:ds="http://schemas.openxmlformats.org/officeDocument/2006/customXml" ds:itemID="{699418D9-200F-44CB-A3DC-975D759FF804}">
  <ds:schemaRefs>
    <ds:schemaRef ds:uri="http://www.joulesunlimited.com/juid"/>
  </ds:schemaRefs>
</ds:datastoreItem>
</file>

<file path=customXml/itemProps16.xml><?xml version="1.0" encoding="utf-8"?>
<ds:datastoreItem xmlns:ds="http://schemas.openxmlformats.org/officeDocument/2006/customXml" ds:itemID="{484FA4BB-E674-432B-8B9B-E223B314333C}">
  <ds:schemaRefs>
    <ds:schemaRef ds:uri="http://www.joulesunlimited.com/juid"/>
  </ds:schemaRefs>
</ds:datastoreItem>
</file>

<file path=customXml/itemProps17.xml><?xml version="1.0" encoding="utf-8"?>
<ds:datastoreItem xmlns:ds="http://schemas.openxmlformats.org/officeDocument/2006/customXml" ds:itemID="{2237997C-0B2E-480E-9344-AD5D7E7B4E56}">
  <ds:schemaRefs>
    <ds:schemaRef ds:uri="http://www.joulesunlimited.com/juid"/>
  </ds:schemaRefs>
</ds:datastoreItem>
</file>

<file path=customXml/itemProps18.xml><?xml version="1.0" encoding="utf-8"?>
<ds:datastoreItem xmlns:ds="http://schemas.openxmlformats.org/officeDocument/2006/customXml" ds:itemID="{C2F80B16-9AE4-4D9C-ACE6-4148B27D12B8}">
  <ds:schemaRefs>
    <ds:schemaRef ds:uri="http://www.joulesunlimited.com/juid"/>
  </ds:schemaRefs>
</ds:datastoreItem>
</file>

<file path=customXml/itemProps19.xml><?xml version="1.0" encoding="utf-8"?>
<ds:datastoreItem xmlns:ds="http://schemas.openxmlformats.org/officeDocument/2006/customXml" ds:itemID="{B3AB61C8-30E1-4E83-A5E2-3445CD50FC1C}">
  <ds:schemaRefs>
    <ds:schemaRef ds:uri="http://www.joulesunlimited.com/juid"/>
  </ds:schemaRefs>
</ds:datastoreItem>
</file>

<file path=customXml/itemProps2.xml><?xml version="1.0" encoding="utf-8"?>
<ds:datastoreItem xmlns:ds="http://schemas.openxmlformats.org/officeDocument/2006/customXml" ds:itemID="{B1F56FA0-FF5B-49AE-B579-CF8704FF6D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e61c42-9da0-47b1-bfcc-1a0a6e426f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15AF1B-3845-40F0-86CD-207D3B4C32F0}">
  <ds:schemaRefs>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6ae61c42-9da0-47b1-bfcc-1a0a6e426f73"/>
    <ds:schemaRef ds:uri="http://purl.org/dc/terms/"/>
  </ds:schemaRefs>
</ds:datastoreItem>
</file>

<file path=customXml/itemProps4.xml><?xml version="1.0" encoding="utf-8"?>
<ds:datastoreItem xmlns:ds="http://schemas.openxmlformats.org/officeDocument/2006/customXml" ds:itemID="{B21B1462-BF51-4501-8EF0-20EE4A096FD3}">
  <ds:schemaRefs>
    <ds:schemaRef ds:uri="http://www.joulesunlimited.com/juid"/>
  </ds:schemaRefs>
</ds:datastoreItem>
</file>

<file path=customXml/itemProps5.xml><?xml version="1.0" encoding="utf-8"?>
<ds:datastoreItem xmlns:ds="http://schemas.openxmlformats.org/officeDocument/2006/customXml" ds:itemID="{3C3690C7-A403-4147-90F6-D84072359708}">
  <ds:schemaRefs>
    <ds:schemaRef ds:uri="http://www.joulesunlimited.com/juid"/>
  </ds:schemaRefs>
</ds:datastoreItem>
</file>

<file path=customXml/itemProps6.xml><?xml version="1.0" encoding="utf-8"?>
<ds:datastoreItem xmlns:ds="http://schemas.openxmlformats.org/officeDocument/2006/customXml" ds:itemID="{7732D8D9-A76A-4C75-B3FF-3CC5AAF8089C}">
  <ds:schemaRefs>
    <ds:schemaRef ds:uri="http://www.joulesunlimited.com/juid"/>
  </ds:schemaRefs>
</ds:datastoreItem>
</file>

<file path=customXml/itemProps7.xml><?xml version="1.0" encoding="utf-8"?>
<ds:datastoreItem xmlns:ds="http://schemas.openxmlformats.org/officeDocument/2006/customXml" ds:itemID="{52328C2C-FDA5-412E-BEB2-25C73DDE6A6B}">
  <ds:schemaRefs>
    <ds:schemaRef ds:uri="http://www.joulesunlimited.com/juid"/>
  </ds:schemaRefs>
</ds:datastoreItem>
</file>

<file path=customXml/itemProps8.xml><?xml version="1.0" encoding="utf-8"?>
<ds:datastoreItem xmlns:ds="http://schemas.openxmlformats.org/officeDocument/2006/customXml" ds:itemID="{B158DFD0-54F6-49C8-84D3-17BE3D190389}">
  <ds:schemaRefs>
    <ds:schemaRef ds:uri="http://www.joulesunlimited.com/juid"/>
  </ds:schemaRefs>
</ds:datastoreItem>
</file>

<file path=customXml/itemProps9.xml><?xml version="1.0" encoding="utf-8"?>
<ds:datastoreItem xmlns:ds="http://schemas.openxmlformats.org/officeDocument/2006/customXml" ds:itemID="{5EB8415A-F71B-49F5-82F7-92DC0A2FEB01}">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Huisstijl</Template>
  <TotalTime>18</TotalTime>
  <Words>2856</Words>
  <Application>Microsoft Macintosh PowerPoint</Application>
  <PresentationFormat>Aangepast</PresentationFormat>
  <Paragraphs>384</Paragraphs>
  <Slides>58</Slides>
  <Notes>21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58</vt:i4>
      </vt:variant>
    </vt:vector>
  </HeadingPairs>
  <TitlesOfParts>
    <vt:vector size="63" baseType="lpstr">
      <vt:lpstr>Arial</vt:lpstr>
      <vt:lpstr>Calibri</vt:lpstr>
      <vt:lpstr>Symbol</vt:lpstr>
      <vt:lpstr>Wingdings</vt:lpstr>
      <vt:lpstr>Huisstijl</vt:lpstr>
      <vt:lpstr>Multidisciplinaire beoordeling bij multimorbiditeit</vt:lpstr>
      <vt:lpstr>Instructie</vt:lpstr>
      <vt:lpstr>Inhoud</vt:lpstr>
      <vt:lpstr>Inhoud</vt:lpstr>
      <vt:lpstr>Inleiding</vt:lpstr>
      <vt:lpstr>Betrokken partijen bij de leidraad:</vt:lpstr>
      <vt:lpstr>Aanleiding voor het ontwikkelen van de leidraad</vt:lpstr>
      <vt:lpstr>Adviesrapport Multimorbiditeit en Regie in het Ziekenhuis (2021)</vt:lpstr>
      <vt:lpstr>Definitie van de MDB</vt:lpstr>
      <vt:lpstr>Een MDB lijkt op een MDO maar is nét anders</vt:lpstr>
      <vt:lpstr>Een beweging naar patiëntgerichte zorg bij multimorbiditeit</vt:lpstr>
      <vt:lpstr>Inhoud</vt:lpstr>
      <vt:lpstr>Herkennen van patiënten voor een MDB</vt:lpstr>
      <vt:lpstr>Herkennen van patiënten die baat hebben bij een MDB</vt:lpstr>
      <vt:lpstr>Belangrijke signalen op 5 domeinen</vt:lpstr>
      <vt:lpstr>Medisch Inhoudelijk</vt:lpstr>
      <vt:lpstr>Medisch Inhoudelijk</vt:lpstr>
      <vt:lpstr>Mogelijkheden patiënt</vt:lpstr>
      <vt:lpstr>Mogelijkheden patiënt</vt:lpstr>
      <vt:lpstr>Rol- en taakverdeling zorgverleners</vt:lpstr>
      <vt:lpstr>Rol- en taakverdeling zorgverleners</vt:lpstr>
      <vt:lpstr>Signaal patiënt en/of naasten</vt:lpstr>
      <vt:lpstr>Signaal patiënt en/of naasten</vt:lpstr>
      <vt:lpstr>Passende zorg</vt:lpstr>
      <vt:lpstr>Passende zorg</vt:lpstr>
      <vt:lpstr>Herkennen van patiënten die baat hebben bij een MDB</vt:lpstr>
      <vt:lpstr>Signalen op ziekenhuispopulatieniveau</vt:lpstr>
      <vt:lpstr>Drempelwaarden</vt:lpstr>
      <vt:lpstr>Drempelwaarden</vt:lpstr>
      <vt:lpstr>Predictiemodellen</vt:lpstr>
      <vt:lpstr>Inhoud</vt:lpstr>
      <vt:lpstr>Organisatie van een MDB</vt:lpstr>
      <vt:lpstr>Hoe organiseer je een MDB?</vt:lpstr>
      <vt:lpstr>Het proces van een MDB</vt:lpstr>
      <vt:lpstr>Signalering</vt:lpstr>
      <vt:lpstr>Het proces van een MDB</vt:lpstr>
      <vt:lpstr>Indiceren</vt:lpstr>
      <vt:lpstr>Indiceren</vt:lpstr>
      <vt:lpstr>Het proces van een MDB</vt:lpstr>
      <vt:lpstr>Voorbereiding</vt:lpstr>
      <vt:lpstr>Voorbereiding basis MDB</vt:lpstr>
      <vt:lpstr>Het proces van een MDB</vt:lpstr>
      <vt:lpstr>Basiselementen van de MDB</vt:lpstr>
      <vt:lpstr>Het proces van een MDB</vt:lpstr>
      <vt:lpstr>Aanvullende elementen</vt:lpstr>
      <vt:lpstr>Het proces van een MDB</vt:lpstr>
      <vt:lpstr>Deelnemers en rollen</vt:lpstr>
      <vt:lpstr>Regieondersteuner en Aanspreekpunt</vt:lpstr>
      <vt:lpstr>Het proces van een MDB</vt:lpstr>
      <vt:lpstr>Verslagleggen</vt:lpstr>
      <vt:lpstr>Inhoud</vt:lpstr>
      <vt:lpstr>Implementatie van een MDB</vt:lpstr>
      <vt:lpstr>Implementatie</vt:lpstr>
      <vt:lpstr>PowerPoint-presentatie</vt:lpstr>
      <vt:lpstr>Meten, delen en leren van elkaar</vt:lpstr>
      <vt:lpstr>Meten, delen en leren van elkaar</vt:lpstr>
      <vt:lpstr>Einde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Ester Rake</dc:creator>
  <dc:description>sjabloonversie 1.2 - 1 november 2018_x000d_
sjablonen: www.JoulesUnlimited.com</dc:description>
  <cp:lastModifiedBy>Emma Gans</cp:lastModifiedBy>
  <cp:revision>44</cp:revision>
  <dcterms:created xsi:type="dcterms:W3CDTF">2019-02-22T12:49:12Z</dcterms:created>
  <dcterms:modified xsi:type="dcterms:W3CDTF">2024-01-19T16:25:33Z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0x0101002BE5DF625B31EE43923D67D000F7C4BE</vt:lpwstr>
  </property>
  <property fmtid="{D5CDD505-2E9C-101B-9397-08002B2CF9AE}" pid="3" name="_dlc_DocIdItemGuid">
    <vt:lpwstr>66d18f6c-4ece-4067-bb32-084f0bcc182b</vt:lpwstr>
  </property>
</Properties>
</file>