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0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11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7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6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5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Richtlijn Bloedtransfusiebeleid 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Hoofdpunten wijzigingen t.o.v. vorige edities</a:t>
            </a:r>
          </a:p>
          <a:p>
            <a:r>
              <a:rPr lang="nl-NL" b="1" dirty="0"/>
              <a:t>Hoofdstuk: Laboratoriumaspecten bij bloedtransfusiebeleid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21" y="5257800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6117410"/>
            <a:ext cx="2633700" cy="286537"/>
          </a:xfrm>
          <a:prstGeom prst="rect">
            <a:avLst/>
          </a:prstGeom>
        </p:spPr>
      </p:pic>
      <p:pic>
        <p:nvPicPr>
          <p:cNvPr id="6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9CA3C85F-9329-4E65-B25E-8459F8ACD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09386"/>
            <a:ext cx="1108364" cy="676258"/>
          </a:xfrm>
          <a:prstGeom prst="rect">
            <a:avLst/>
          </a:prstGeom>
        </p:spPr>
      </p:pic>
      <p:pic>
        <p:nvPicPr>
          <p:cNvPr id="7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4259A9-928D-4516-ADCE-F3B8294E55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41" y="309385"/>
            <a:ext cx="676259" cy="676259"/>
          </a:xfrm>
          <a:prstGeom prst="rect">
            <a:avLst/>
          </a:prstGeom>
        </p:spPr>
      </p:pic>
      <p:pic>
        <p:nvPicPr>
          <p:cNvPr id="8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E9903E8D-790C-4AA2-B2DF-CBE0F969C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41" y="377339"/>
            <a:ext cx="1248682" cy="540555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16FC2B-8EB2-4AC3-B371-B6C7620383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312" y="493754"/>
            <a:ext cx="3031805" cy="491890"/>
          </a:xfrm>
          <a:prstGeom prst="rect">
            <a:avLst/>
          </a:prstGeom>
        </p:spPr>
      </p:pic>
      <p:pic>
        <p:nvPicPr>
          <p:cNvPr id="10" name="Picture 2" descr="SKMS Logo - pathology.nl">
            <a:extLst>
              <a:ext uri="{FF2B5EF4-FFF2-40B4-BE49-F238E27FC236}">
                <a16:creationId xmlns:a16="http://schemas.microsoft.com/office/drawing/2014/main" id="{A2DE566B-42FC-43F4-9EE3-EDBA6518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70" y="309385"/>
            <a:ext cx="709149" cy="5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9091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Transfusie bij specifieke aandoeningen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r>
              <a:rPr lang="nl-NL" sz="2000" dirty="0"/>
              <a:t>Sikkelcelziekte: Selecteer Rh, K, </a:t>
            </a:r>
            <a:r>
              <a:rPr lang="nl-NL" sz="2000" dirty="0" err="1"/>
              <a:t>Fy</a:t>
            </a:r>
            <a:r>
              <a:rPr lang="nl-NL" sz="2000" dirty="0"/>
              <a:t>(a) en zo mogelijk </a:t>
            </a:r>
            <a:r>
              <a:rPr lang="nl-NL" sz="2000" dirty="0" err="1"/>
              <a:t>Jk</a:t>
            </a:r>
            <a:r>
              <a:rPr lang="nl-NL" sz="2000" dirty="0"/>
              <a:t>(a), </a:t>
            </a:r>
            <a:r>
              <a:rPr lang="nl-NL" sz="2000" dirty="0" err="1"/>
              <a:t>Jk</a:t>
            </a:r>
            <a:r>
              <a:rPr lang="nl-NL" sz="2000" dirty="0"/>
              <a:t>(b) en S compatibel bloed. Typeer transfusie-afhankelijke patiënten voor de klinisch belangrijke antigenen. Wees alert op het voorkomen van varianten van de Rh antigenen. Typeer bij de S- en s- negatieve (</a:t>
            </a:r>
            <a:r>
              <a:rPr lang="nl-NL" sz="2000" dirty="0" err="1"/>
              <a:t>S-s</a:t>
            </a:r>
            <a:r>
              <a:rPr lang="nl-NL" sz="2000" dirty="0"/>
              <a:t>-) patiënt ook bloedgroep U</a:t>
            </a:r>
          </a:p>
          <a:p>
            <a:r>
              <a:rPr lang="nl-NL" sz="2000" dirty="0" err="1"/>
              <a:t>Thalassemie</a:t>
            </a:r>
            <a:r>
              <a:rPr lang="nl-NL" sz="2000" dirty="0"/>
              <a:t>: Selecteer Rh en K compatibel bloed en typeer transfusie-afhankelijke patiënten voor de klinisch belangrijke antigenen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501957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neonaat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r>
              <a:rPr lang="nl-NL" sz="2000" dirty="0"/>
              <a:t>Neonaten &lt;90 dagen: kruisproef met moeder, tenzij er geen bloed van moeder beschikbaar is, dan kruisproef met kind.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8889867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ABO-identieke- of compatible trombocytentransfusies?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Tenminste ABO-major compatibel; </a:t>
            </a:r>
          </a:p>
          <a:p>
            <a:r>
              <a:rPr lang="nl-NL" sz="2000" dirty="0"/>
              <a:t>Overweeg ABO-major incompatibele producten bij acute noodzaak voor transfusie; </a:t>
            </a:r>
          </a:p>
          <a:p>
            <a:r>
              <a:rPr lang="nl-NL" sz="2000" dirty="0" err="1"/>
              <a:t>RhD</a:t>
            </a:r>
            <a:r>
              <a:rPr lang="nl-NL" sz="2000" dirty="0"/>
              <a:t> compatibel. Indien dit niet kan, overweeg bij vrouwen tussen de 3 maanden en 45 jaar toediening anti-</a:t>
            </a:r>
            <a:r>
              <a:rPr lang="nl-NL" sz="2000" dirty="0" err="1"/>
              <a:t>RhD</a:t>
            </a:r>
            <a:r>
              <a:rPr lang="nl-NL" sz="2000" dirty="0"/>
              <a:t>-immunoglobuline.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4024107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Bewaren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Bewaar erytrocyten &lt;30 minuten buiten een koeling van 2 t/m 6 °C. Tot maximaal 60 minuten mag indien tenminste 6 uur in quarantaine gekoeld naar 2 t/m 6 °C voor hernieuwde uitgifte. Maximaal 3x per product.	</a:t>
            </a:r>
          </a:p>
        </p:txBody>
      </p:sp>
    </p:spTree>
    <p:extLst>
      <p:ext uri="{BB962C8B-B14F-4D97-AF65-F5344CB8AC3E}">
        <p14:creationId xmlns:p14="http://schemas.microsoft.com/office/powerpoint/2010/main" val="3887331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Verwijzingen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Link: korte samenvatting van mw. dr. J. Slomp </a:t>
            </a:r>
          </a:p>
          <a:p>
            <a:r>
              <a:rPr lang="nl-NL" sz="2000" dirty="0"/>
              <a:t>Link: richtlijn pagina’s 8 t/m 88</a:t>
            </a:r>
          </a:p>
        </p:txBody>
      </p:sp>
    </p:spTree>
    <p:extLst>
      <p:ext uri="{BB962C8B-B14F-4D97-AF65-F5344CB8AC3E}">
        <p14:creationId xmlns:p14="http://schemas.microsoft.com/office/powerpoint/2010/main" val="13288865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236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Richtlijn Bloedtransfusiebeleid 2020</vt:lpstr>
      <vt:lpstr>Transfusie bij specifieke aandoeningen</vt:lpstr>
      <vt:lpstr>De neonaat</vt:lpstr>
      <vt:lpstr>ABO-identieke- of compatible trombocytentransfusies? </vt:lpstr>
      <vt:lpstr>Bewaren</vt:lpstr>
      <vt:lpstr>Verwijzingen</vt:lpstr>
    </vt:vector>
  </TitlesOfParts>
  <Company>Sanquin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Bloedtransfusiebeleid 2020</dc:title>
  <dc:creator>Bank, Ivan</dc:creator>
  <cp:lastModifiedBy>Bernardine Stegeman</cp:lastModifiedBy>
  <cp:revision>18</cp:revision>
  <dcterms:created xsi:type="dcterms:W3CDTF">2021-03-11T16:55:24Z</dcterms:created>
  <dcterms:modified xsi:type="dcterms:W3CDTF">2021-08-11T06:39:36Z</dcterms:modified>
</cp:coreProperties>
</file>