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8" r:id="rId12"/>
  </p:sldMasterIdLst>
  <p:notesMasterIdLst>
    <p:notesMasterId r:id="rId49"/>
  </p:notesMasterIdLst>
  <p:handoutMasterIdLst>
    <p:handoutMasterId r:id="rId50"/>
  </p:handoutMasterIdLst>
  <p:sldIdLst>
    <p:sldId id="256" r:id="rId13"/>
    <p:sldId id="266" r:id="rId14"/>
    <p:sldId id="267" r:id="rId15"/>
    <p:sldId id="268" r:id="rId16"/>
    <p:sldId id="269" r:id="rId17"/>
    <p:sldId id="279" r:id="rId18"/>
    <p:sldId id="280" r:id="rId19"/>
    <p:sldId id="270" r:id="rId20"/>
    <p:sldId id="271" r:id="rId21"/>
    <p:sldId id="272" r:id="rId22"/>
    <p:sldId id="281" r:id="rId23"/>
    <p:sldId id="282" r:id="rId24"/>
    <p:sldId id="304" r:id="rId25"/>
    <p:sldId id="284" r:id="rId26"/>
    <p:sldId id="285" r:id="rId27"/>
    <p:sldId id="286" r:id="rId28"/>
    <p:sldId id="305" r:id="rId29"/>
    <p:sldId id="288" r:id="rId30"/>
    <p:sldId id="289" r:id="rId31"/>
    <p:sldId id="291" r:id="rId32"/>
    <p:sldId id="292" r:id="rId33"/>
    <p:sldId id="294" r:id="rId34"/>
    <p:sldId id="293" r:id="rId35"/>
    <p:sldId id="297" r:id="rId36"/>
    <p:sldId id="295" r:id="rId37"/>
    <p:sldId id="296" r:id="rId38"/>
    <p:sldId id="298" r:id="rId39"/>
    <p:sldId id="299" r:id="rId40"/>
    <p:sldId id="300" r:id="rId41"/>
    <p:sldId id="301" r:id="rId42"/>
    <p:sldId id="302" r:id="rId43"/>
    <p:sldId id="303" r:id="rId44"/>
    <p:sldId id="274" r:id="rId45"/>
    <p:sldId id="275" r:id="rId46"/>
    <p:sldId id="277" r:id="rId47"/>
    <p:sldId id="278" r:id="rId48"/>
  </p:sldIdLst>
  <p:sldSz cx="12195175" cy="6858000"/>
  <p:notesSz cx="6858000" cy="9144000"/>
  <p:defaultTextStyle>
    <a:defPPr lvl="0">
      <a:defRPr lang="nl-NL"/>
    </a:defPPr>
    <a:lvl1pPr marL="0" lvl="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lvl="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lvl="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lvl="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20" autoAdjust="0"/>
    <p:restoredTop sz="65178" autoAdjust="0"/>
  </p:normalViewPr>
  <p:slideViewPr>
    <p:cSldViewPr>
      <p:cViewPr varScale="1">
        <p:scale>
          <a:sx n="72" d="100"/>
          <a:sy n="72" d="100"/>
        </p:scale>
        <p:origin x="2298" y="66"/>
      </p:cViewPr>
      <p:guideLst>
        <p:guide orient="horz" pos="2160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5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slide" Target="slides/slide30.xml"/><Relationship Id="rId47" Type="http://schemas.openxmlformats.org/officeDocument/2006/relationships/slide" Target="slides/slide35.xml"/><Relationship Id="rId50" Type="http://schemas.openxmlformats.org/officeDocument/2006/relationships/handoutMaster" Target="handoutMasters/handoutMaster1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9" Type="http://schemas.openxmlformats.org/officeDocument/2006/relationships/slide" Target="slides/slide17.xml"/><Relationship Id="rId11" Type="http://schemas.openxmlformats.org/officeDocument/2006/relationships/customXml" Target="../customXml/item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customXml" Target="../customXml/item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slide" Target="slides/slide36.xml"/><Relationship Id="rId8" Type="http://schemas.openxmlformats.org/officeDocument/2006/relationships/customXml" Target="../customXml/item8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1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slide" Target="slides/slide34.xml"/><Relationship Id="rId20" Type="http://schemas.openxmlformats.org/officeDocument/2006/relationships/slide" Target="slides/slide8.xml"/><Relationship Id="rId41" Type="http://schemas.openxmlformats.org/officeDocument/2006/relationships/slide" Target="slides/slide29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757D0-0DA8-4B50-962C-F8908CCD91C6}" type="datetimeFigureOut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3B2BB-416B-4E85-A754-0B695991D3F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7354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4-6-2019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525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spcBef>
                <a:spcPts val="600"/>
              </a:spcBef>
            </a:pPr>
            <a:r>
              <a:rPr lang="en-GB" altLang="nl-NL" b="1" dirty="0" err="1">
                <a:latin typeface="Arial" panose="020B0604020202020204" pitchFamily="34" charset="0"/>
              </a:rPr>
              <a:t>Deze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dia’s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zijn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opgesteld</a:t>
            </a:r>
            <a:r>
              <a:rPr lang="en-GB" altLang="nl-NL" b="1" dirty="0">
                <a:latin typeface="Arial" panose="020B0604020202020204" pitchFamily="34" charset="0"/>
              </a:rPr>
              <a:t> in </a:t>
            </a:r>
            <a:r>
              <a:rPr lang="en-GB" altLang="nl-NL" b="1" dirty="0" err="1">
                <a:latin typeface="Arial" panose="020B0604020202020204" pitchFamily="34" charset="0"/>
              </a:rPr>
              <a:t>juni</a:t>
            </a:r>
            <a:r>
              <a:rPr lang="en-GB" altLang="nl-NL" b="1" dirty="0">
                <a:latin typeface="Arial" panose="020B0604020202020204" pitchFamily="34" charset="0"/>
              </a:rPr>
              <a:t> 2019 met de </a:t>
            </a:r>
            <a:r>
              <a:rPr lang="en-GB" altLang="nl-NL" b="1" dirty="0" err="1">
                <a:latin typeface="Arial" panose="020B0604020202020204" pitchFamily="34" charset="0"/>
              </a:rPr>
              <a:t>meest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recente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informatie</a:t>
            </a:r>
            <a:r>
              <a:rPr lang="en-GB" altLang="nl-NL" b="1" dirty="0">
                <a:latin typeface="Arial" panose="020B0604020202020204" pitchFamily="34" charset="0"/>
              </a:rPr>
              <a:t> over de </a:t>
            </a:r>
            <a:r>
              <a:rPr lang="en-GB" altLang="nl-NL" b="1" dirty="0" err="1">
                <a:latin typeface="Arial" panose="020B0604020202020204" pitchFamily="34" charset="0"/>
              </a:rPr>
              <a:t>richtlijn</a:t>
            </a:r>
            <a:r>
              <a:rPr lang="en-GB" altLang="nl-NL" b="1" dirty="0">
                <a:latin typeface="Arial" panose="020B0604020202020204" pitchFamily="34" charset="0"/>
              </a:rPr>
              <a:t> Acute appendicitis. </a:t>
            </a:r>
          </a:p>
          <a:p>
            <a:pPr eaLnBrk="1" hangingPunct="1">
              <a:spcBef>
                <a:spcPts val="600"/>
              </a:spcBef>
            </a:pPr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GB" altLang="nl-NL" b="1" dirty="0">
                <a:latin typeface="Arial" panose="020B0604020202020204" pitchFamily="34" charset="0"/>
              </a:rPr>
              <a:t>Over </a:t>
            </a:r>
            <a:r>
              <a:rPr lang="en-GB" altLang="nl-NL" b="1" dirty="0" err="1">
                <a:latin typeface="Arial" panose="020B0604020202020204" pitchFamily="34" charset="0"/>
              </a:rPr>
              <a:t>deze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presentatie</a:t>
            </a:r>
            <a:r>
              <a:rPr lang="en-GB" altLang="nl-NL" b="1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ts val="600"/>
              </a:spcBef>
            </a:pPr>
            <a:r>
              <a:rPr lang="en-GB" altLang="nl-NL" b="0" dirty="0" err="1">
                <a:latin typeface="Arial" panose="020B0604020202020204" pitchFamily="34" charset="0"/>
              </a:rPr>
              <a:t>Deze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presentatie</a:t>
            </a:r>
            <a:r>
              <a:rPr lang="en-GB" altLang="nl-NL" b="0" dirty="0">
                <a:latin typeface="Arial" panose="020B0604020202020204" pitchFamily="34" charset="0"/>
              </a:rPr>
              <a:t> is </a:t>
            </a:r>
            <a:r>
              <a:rPr lang="en-GB" altLang="nl-NL" b="0" dirty="0" err="1">
                <a:latin typeface="Arial" panose="020B0604020202020204" pitchFamily="34" charset="0"/>
              </a:rPr>
              <a:t>opgesteld</a:t>
            </a:r>
            <a:r>
              <a:rPr lang="en-GB" altLang="nl-NL" b="0" dirty="0">
                <a:latin typeface="Arial" panose="020B0604020202020204" pitchFamily="34" charset="0"/>
              </a:rPr>
              <a:t> om u </a:t>
            </a:r>
            <a:r>
              <a:rPr lang="en-GB" altLang="nl-NL" b="0" dirty="0" err="1">
                <a:latin typeface="Arial" panose="020B0604020202020204" pitchFamily="34" charset="0"/>
              </a:rPr>
              <a:t>te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helpen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aandacht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te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vragen</a:t>
            </a:r>
            <a:r>
              <a:rPr lang="en-GB" altLang="nl-NL" b="0" dirty="0">
                <a:latin typeface="Arial" panose="020B0604020202020204" pitchFamily="34" charset="0"/>
              </a:rPr>
              <a:t> voor de </a:t>
            </a:r>
            <a:r>
              <a:rPr lang="en-GB" altLang="nl-NL" b="0" dirty="0" err="1">
                <a:latin typeface="Arial" panose="020B0604020202020204" pitchFamily="34" charset="0"/>
              </a:rPr>
              <a:t>richtlijn</a:t>
            </a:r>
            <a:r>
              <a:rPr lang="en-GB" altLang="nl-NL" b="0" dirty="0">
                <a:latin typeface="Arial" panose="020B0604020202020204" pitchFamily="34" charset="0"/>
              </a:rPr>
              <a:t> acute appendicitis. </a:t>
            </a:r>
            <a:r>
              <a:rPr lang="en-GB" altLang="nl-NL" b="0" dirty="0" err="1">
                <a:latin typeface="Arial" panose="020B0604020202020204" pitchFamily="34" charset="0"/>
              </a:rPr>
              <a:t>Deze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richtlijn</a:t>
            </a:r>
            <a:r>
              <a:rPr lang="en-GB" altLang="nl-NL" b="0" dirty="0">
                <a:latin typeface="Arial" panose="020B0604020202020204" pitchFamily="34" charset="0"/>
              </a:rPr>
              <a:t> is </a:t>
            </a:r>
            <a:r>
              <a:rPr lang="en-GB" altLang="nl-NL" b="0" dirty="0" err="1">
                <a:latin typeface="Arial" panose="020B0604020202020204" pitchFamily="34" charset="0"/>
              </a:rPr>
              <a:t>geschreven</a:t>
            </a:r>
            <a:r>
              <a:rPr lang="en-GB" altLang="nl-NL" b="0" dirty="0">
                <a:latin typeface="Arial" panose="020B0604020202020204" pitchFamily="34" charset="0"/>
              </a:rPr>
              <a:t> voor </a:t>
            </a:r>
            <a:r>
              <a:rPr lang="en-GB" altLang="nl-NL" b="0" dirty="0" err="1">
                <a:latin typeface="Arial" panose="020B0604020202020204" pitchFamily="34" charset="0"/>
              </a:rPr>
              <a:t>alle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zorgverleners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betrokken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bij</a:t>
            </a:r>
            <a:r>
              <a:rPr lang="en-GB" altLang="nl-NL" b="0" dirty="0">
                <a:latin typeface="Arial" panose="020B0604020202020204" pitchFamily="34" charset="0"/>
              </a:rPr>
              <a:t> de </a:t>
            </a:r>
            <a:r>
              <a:rPr lang="en-GB" altLang="nl-NL" b="0" dirty="0" err="1">
                <a:latin typeface="Arial" panose="020B0604020202020204" pitchFamily="34" charset="0"/>
              </a:rPr>
              <a:t>zorg</a:t>
            </a:r>
            <a:r>
              <a:rPr lang="en-GB" altLang="nl-NL" b="0" dirty="0">
                <a:latin typeface="Arial" panose="020B0604020202020204" pitchFamily="34" charset="0"/>
              </a:rPr>
              <a:t> voor </a:t>
            </a:r>
            <a:r>
              <a:rPr lang="en-GB" altLang="nl-NL" b="0" dirty="0" err="1">
                <a:latin typeface="Arial" panose="020B0604020202020204" pitchFamily="34" charset="0"/>
              </a:rPr>
              <a:t>patienten</a:t>
            </a:r>
            <a:r>
              <a:rPr lang="en-GB" altLang="nl-NL" b="0" dirty="0">
                <a:latin typeface="Arial" panose="020B0604020202020204" pitchFamily="34" charset="0"/>
              </a:rPr>
              <a:t> met acute appendicitis.</a:t>
            </a:r>
          </a:p>
          <a:p>
            <a:pPr eaLnBrk="1" hangingPunct="1">
              <a:spcBef>
                <a:spcPts val="600"/>
              </a:spcBef>
            </a:pPr>
            <a:r>
              <a:rPr lang="en-GB" altLang="nl-NL" b="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GB" altLang="nl-NL" b="0" dirty="0">
                <a:latin typeface="Arial" panose="020B0604020202020204" pitchFamily="34" charset="0"/>
              </a:rPr>
              <a:t>De </a:t>
            </a:r>
            <a:r>
              <a:rPr lang="en-GB" altLang="nl-NL" b="0" dirty="0" err="1">
                <a:latin typeface="Arial" panose="020B0604020202020204" pitchFamily="34" charset="0"/>
              </a:rPr>
              <a:t>richtlijn</a:t>
            </a:r>
            <a:r>
              <a:rPr lang="en-GB" altLang="nl-NL" b="0" dirty="0">
                <a:latin typeface="Arial" panose="020B0604020202020204" pitchFamily="34" charset="0"/>
              </a:rPr>
              <a:t> is </a:t>
            </a:r>
            <a:r>
              <a:rPr lang="en-GB" altLang="nl-NL" b="0" dirty="0" err="1">
                <a:latin typeface="Arial" panose="020B0604020202020204" pitchFamily="34" charset="0"/>
              </a:rPr>
              <a:t>beschikbaar</a:t>
            </a:r>
            <a:r>
              <a:rPr lang="en-GB" altLang="nl-NL" b="0" dirty="0">
                <a:latin typeface="Arial" panose="020B0604020202020204" pitchFamily="34" charset="0"/>
              </a:rPr>
              <a:t> op de </a:t>
            </a:r>
            <a:r>
              <a:rPr lang="en-GB" altLang="nl-NL" b="0" dirty="0" err="1">
                <a:latin typeface="Arial" panose="020B0604020202020204" pitchFamily="34" charset="0"/>
              </a:rPr>
              <a:t>richtlijnendatabase</a:t>
            </a:r>
            <a:r>
              <a:rPr lang="en-GB" altLang="nl-NL" b="0" dirty="0">
                <a:latin typeface="Arial" panose="020B0604020202020204" pitchFamily="34" charset="0"/>
              </a:rPr>
              <a:t> via de </a:t>
            </a:r>
            <a:r>
              <a:rPr lang="en-GB" altLang="nl-NL" b="0" dirty="0" err="1">
                <a:latin typeface="Arial" panose="020B0604020202020204" pitchFamily="34" charset="0"/>
              </a:rPr>
              <a:t>volgende</a:t>
            </a:r>
            <a:r>
              <a:rPr lang="en-GB" altLang="nl-NL" b="0" dirty="0">
                <a:latin typeface="Arial" panose="020B0604020202020204" pitchFamily="34" charset="0"/>
              </a:rPr>
              <a:t> link: </a:t>
            </a:r>
            <a:r>
              <a:rPr lang="en-GB" altLang="nl-NL" b="0" dirty="0" err="1">
                <a:latin typeface="Arial" panose="020B0604020202020204" pitchFamily="34" charset="0"/>
              </a:rPr>
              <a:t>xxxx</a:t>
            </a:r>
            <a:endParaRPr lang="en-GB" altLang="nl-NL" b="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GB" altLang="nl-NL" b="0" dirty="0">
                <a:latin typeface="Arial" panose="020B0604020202020204" pitchFamily="34" charset="0"/>
              </a:rPr>
              <a:t>In de </a:t>
            </a:r>
            <a:r>
              <a:rPr lang="en-GB" altLang="nl-NL" b="0" dirty="0" err="1">
                <a:latin typeface="Arial" panose="020B0604020202020204" pitchFamily="34" charset="0"/>
              </a:rPr>
              <a:t>richtlijnendatabase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kunt</a:t>
            </a:r>
            <a:r>
              <a:rPr lang="en-GB" altLang="nl-NL" b="0" dirty="0">
                <a:latin typeface="Arial" panose="020B0604020202020204" pitchFamily="34" charset="0"/>
              </a:rPr>
              <a:t> u </a:t>
            </a:r>
            <a:r>
              <a:rPr lang="en-GB" altLang="nl-NL" b="0" dirty="0" err="1">
                <a:latin typeface="Arial" panose="020B0604020202020204" pitchFamily="34" charset="0"/>
              </a:rPr>
              <a:t>een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uitdraai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maken</a:t>
            </a:r>
            <a:r>
              <a:rPr lang="en-GB" altLang="nl-NL" b="0" dirty="0">
                <a:latin typeface="Arial" panose="020B0604020202020204" pitchFamily="34" charset="0"/>
              </a:rPr>
              <a:t> van </a:t>
            </a:r>
            <a:r>
              <a:rPr lang="en-GB" altLang="nl-NL" b="0" dirty="0" err="1">
                <a:latin typeface="Arial" panose="020B0604020202020204" pitchFamily="34" charset="0"/>
              </a:rPr>
              <a:t>alle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aanbevelingen</a:t>
            </a:r>
            <a:r>
              <a:rPr lang="en-GB" altLang="nl-NL" b="0" dirty="0">
                <a:latin typeface="Arial" panose="020B0604020202020204" pitchFamily="34" charset="0"/>
              </a:rPr>
              <a:t> in de </a:t>
            </a:r>
            <a:r>
              <a:rPr lang="en-GB" altLang="nl-NL" b="0" dirty="0" err="1">
                <a:latin typeface="Arial" panose="020B0604020202020204" pitchFamily="34" charset="0"/>
              </a:rPr>
              <a:t>richtlijn</a:t>
            </a:r>
            <a:r>
              <a:rPr lang="en-GB" altLang="nl-NL" b="0" dirty="0">
                <a:latin typeface="Arial" panose="020B0604020202020204" pitchFamily="34" charset="0"/>
              </a:rPr>
              <a:t>. </a:t>
            </a:r>
            <a:r>
              <a:rPr lang="en-GB" altLang="nl-NL" b="0" dirty="0" err="1">
                <a:latin typeface="Arial" panose="020B0604020202020204" pitchFamily="34" charset="0"/>
              </a:rPr>
              <a:t>Wellicht</a:t>
            </a:r>
            <a:r>
              <a:rPr lang="en-GB" altLang="nl-NL" b="0" dirty="0">
                <a:latin typeface="Arial" panose="020B0604020202020204" pitchFamily="34" charset="0"/>
              </a:rPr>
              <a:t> wilt u </a:t>
            </a:r>
            <a:r>
              <a:rPr lang="en-GB" altLang="nl-NL" b="0" dirty="0" err="1">
                <a:latin typeface="Arial" panose="020B0604020202020204" pitchFamily="34" charset="0"/>
              </a:rPr>
              <a:t>een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kopie</a:t>
            </a:r>
            <a:r>
              <a:rPr lang="en-GB" altLang="nl-NL" b="0" dirty="0">
                <a:latin typeface="Arial" panose="020B0604020202020204" pitchFamily="34" charset="0"/>
              </a:rPr>
              <a:t> van de </a:t>
            </a:r>
            <a:r>
              <a:rPr lang="en-GB" altLang="nl-NL" b="0" dirty="0" err="1">
                <a:latin typeface="Arial" panose="020B0604020202020204" pitchFamily="34" charset="0"/>
              </a:rPr>
              <a:t>aanbevelingen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printen</a:t>
            </a:r>
            <a:r>
              <a:rPr lang="en-GB" altLang="nl-NL" b="0" dirty="0">
                <a:latin typeface="Arial" panose="020B0604020202020204" pitchFamily="34" charset="0"/>
              </a:rPr>
              <a:t> voor </a:t>
            </a:r>
            <a:r>
              <a:rPr lang="en-GB" altLang="nl-NL" b="0" dirty="0" err="1">
                <a:latin typeface="Arial" panose="020B0604020202020204" pitchFamily="34" charset="0"/>
              </a:rPr>
              <a:t>gebruik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tijdens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uw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presentatie</a:t>
            </a:r>
            <a:r>
              <a:rPr lang="en-GB" altLang="nl-NL" b="0" dirty="0">
                <a:latin typeface="Arial" panose="020B0604020202020204" pitchFamily="34" charset="0"/>
              </a:rPr>
              <a:t>, of de </a:t>
            </a:r>
            <a:r>
              <a:rPr lang="en-GB" altLang="nl-NL" b="0" dirty="0" err="1">
                <a:latin typeface="Arial" panose="020B0604020202020204" pitchFamily="34" charset="0"/>
              </a:rPr>
              <a:t>richtlijn</a:t>
            </a:r>
            <a:r>
              <a:rPr lang="en-GB" altLang="nl-NL" b="0" dirty="0">
                <a:latin typeface="Arial" panose="020B0604020202020204" pitchFamily="34" charset="0"/>
              </a:rPr>
              <a:t> op de </a:t>
            </a:r>
            <a:r>
              <a:rPr lang="en-GB" altLang="nl-NL" b="0" dirty="0" err="1">
                <a:latin typeface="Arial" panose="020B0604020202020204" pitchFamily="34" charset="0"/>
              </a:rPr>
              <a:t>richtlijnendatabase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bezoeken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tijdens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uw</a:t>
            </a:r>
            <a:r>
              <a:rPr lang="en-GB" altLang="nl-NL" b="0" dirty="0">
                <a:latin typeface="Arial" panose="020B0604020202020204" pitchFamily="34" charset="0"/>
              </a:rPr>
              <a:t> presentative (</a:t>
            </a:r>
            <a:r>
              <a:rPr lang="en-GB" altLang="nl-NL" b="0" dirty="0" err="1">
                <a:latin typeface="Arial" panose="020B0604020202020204" pitchFamily="34" charset="0"/>
              </a:rPr>
              <a:t>zie</a:t>
            </a:r>
            <a:r>
              <a:rPr lang="en-GB" altLang="nl-NL" b="0" dirty="0">
                <a:latin typeface="Arial" panose="020B0604020202020204" pitchFamily="34" charset="0"/>
              </a:rPr>
              <a:t> link). U </a:t>
            </a:r>
            <a:r>
              <a:rPr lang="en-GB" altLang="nl-NL" b="0" dirty="0" err="1">
                <a:latin typeface="Arial" panose="020B0604020202020204" pitchFamily="34" charset="0"/>
              </a:rPr>
              <a:t>kunt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uw</a:t>
            </a:r>
            <a:r>
              <a:rPr lang="en-GB" altLang="nl-NL" b="0" dirty="0">
                <a:latin typeface="Arial" panose="020B0604020202020204" pitchFamily="34" charset="0"/>
              </a:rPr>
              <a:t> eigen logo </a:t>
            </a:r>
            <a:r>
              <a:rPr lang="en-GB" altLang="nl-NL" b="0" dirty="0" err="1">
                <a:latin typeface="Arial" panose="020B0604020202020204" pitchFamily="34" charset="0"/>
              </a:rPr>
              <a:t>aan</a:t>
            </a:r>
            <a:r>
              <a:rPr lang="en-GB" altLang="nl-NL" b="0" dirty="0">
                <a:latin typeface="Arial" panose="020B0604020202020204" pitchFamily="34" charset="0"/>
              </a:rPr>
              <a:t> de </a:t>
            </a:r>
            <a:r>
              <a:rPr lang="en-GB" altLang="nl-NL" b="0" dirty="0" err="1">
                <a:latin typeface="Arial" panose="020B0604020202020204" pitchFamily="34" charset="0"/>
              </a:rPr>
              <a:t>presentatie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toevoegen</a:t>
            </a:r>
            <a:r>
              <a:rPr lang="en-GB" altLang="nl-NL" b="0" dirty="0">
                <a:latin typeface="Arial" panose="020B0604020202020204" pitchFamily="34" charset="0"/>
              </a:rPr>
              <a:t>. </a:t>
            </a:r>
            <a:r>
              <a:rPr lang="en-GB" altLang="nl-NL" b="0" dirty="0" err="1">
                <a:latin typeface="Arial" panose="020B0604020202020204" pitchFamily="34" charset="0"/>
              </a:rPr>
              <a:t>Voel</a:t>
            </a:r>
            <a:r>
              <a:rPr lang="en-GB" altLang="nl-NL" b="0" dirty="0">
                <a:latin typeface="Arial" panose="020B0604020202020204" pitchFamily="34" charset="0"/>
              </a:rPr>
              <a:t> u </a:t>
            </a:r>
            <a:r>
              <a:rPr lang="en-GB" altLang="nl-NL" b="0" dirty="0" err="1">
                <a:latin typeface="Arial" panose="020B0604020202020204" pitchFamily="34" charset="0"/>
              </a:rPr>
              <a:t>vrij</a:t>
            </a:r>
            <a:r>
              <a:rPr lang="en-GB" altLang="nl-NL" b="0" dirty="0">
                <a:latin typeface="Arial" panose="020B0604020202020204" pitchFamily="34" charset="0"/>
              </a:rPr>
              <a:t> om de </a:t>
            </a:r>
            <a:r>
              <a:rPr lang="en-GB" altLang="nl-NL" b="0" dirty="0" err="1">
                <a:latin typeface="Arial" panose="020B0604020202020204" pitchFamily="34" charset="0"/>
              </a:rPr>
              <a:t>presentatie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aan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te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passen</a:t>
            </a:r>
            <a:r>
              <a:rPr lang="en-GB" altLang="nl-NL" b="0" dirty="0">
                <a:latin typeface="Arial" panose="020B0604020202020204" pitchFamily="34" charset="0"/>
              </a:rPr>
              <a:t> of </a:t>
            </a:r>
            <a:r>
              <a:rPr lang="en-GB" altLang="nl-NL" b="0" dirty="0" err="1">
                <a:latin typeface="Arial" panose="020B0604020202020204" pitchFamily="34" charset="0"/>
              </a:rPr>
              <a:t>uit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te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breiden</a:t>
            </a:r>
            <a:r>
              <a:rPr lang="en-GB" altLang="nl-NL" b="0" dirty="0">
                <a:latin typeface="Arial" panose="020B0604020202020204" pitchFamily="34" charset="0"/>
              </a:rPr>
              <a:t>. </a:t>
            </a:r>
          </a:p>
          <a:p>
            <a:pPr eaLnBrk="1" hangingPunct="1">
              <a:spcBef>
                <a:spcPts val="600"/>
              </a:spcBef>
            </a:pPr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GB" altLang="nl-NL" dirty="0" err="1">
                <a:latin typeface="Arial" panose="020B0604020202020204" pitchFamily="34" charset="0"/>
              </a:rPr>
              <a:t>Aan</a:t>
            </a:r>
            <a:r>
              <a:rPr lang="en-GB" altLang="nl-NL" dirty="0">
                <a:latin typeface="Arial" panose="020B0604020202020204" pitchFamily="34" charset="0"/>
              </a:rPr>
              <a:t> de </a:t>
            </a:r>
            <a:r>
              <a:rPr lang="en-GB" altLang="nl-NL" dirty="0" err="1">
                <a:latin typeface="Arial" panose="020B0604020202020204" pitchFamily="34" charset="0"/>
              </a:rPr>
              <a:t>presentatie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zijn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opmerkingen</a:t>
            </a:r>
            <a:r>
              <a:rPr lang="en-GB" altLang="nl-NL" dirty="0">
                <a:latin typeface="Arial" panose="020B0604020202020204" pitchFamily="34" charset="0"/>
              </a:rPr>
              <a:t> voor </a:t>
            </a:r>
            <a:r>
              <a:rPr lang="en-GB" altLang="nl-NL" dirty="0" err="1">
                <a:latin typeface="Arial" panose="020B0604020202020204" pitchFamily="34" charset="0"/>
              </a:rPr>
              <a:t>presentatoren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toegevoegd</a:t>
            </a:r>
            <a:r>
              <a:rPr lang="en-GB" altLang="nl-NL" dirty="0">
                <a:latin typeface="Arial" panose="020B0604020202020204" pitchFamily="34" charset="0"/>
              </a:rPr>
              <a:t> om </a:t>
            </a:r>
            <a:r>
              <a:rPr lang="en-GB" altLang="nl-NL" dirty="0" err="1">
                <a:latin typeface="Arial" panose="020B0604020202020204" pitchFamily="34" charset="0"/>
              </a:rPr>
              <a:t>te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helpen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bij</a:t>
            </a:r>
            <a:r>
              <a:rPr lang="en-GB" altLang="nl-NL" dirty="0">
                <a:latin typeface="Arial" panose="020B0604020202020204" pitchFamily="34" charset="0"/>
              </a:rPr>
              <a:t> het </a:t>
            </a:r>
            <a:r>
              <a:rPr lang="en-GB" altLang="nl-NL" dirty="0" err="1">
                <a:latin typeface="Arial" panose="020B0604020202020204" pitchFamily="34" charset="0"/>
              </a:rPr>
              <a:t>onder</a:t>
            </a:r>
            <a:r>
              <a:rPr lang="en-GB" altLang="nl-NL" dirty="0">
                <a:latin typeface="Arial" panose="020B0604020202020204" pitchFamily="34" charset="0"/>
              </a:rPr>
              <a:t> de </a:t>
            </a:r>
            <a:r>
              <a:rPr lang="en-GB" altLang="nl-NL" dirty="0" err="1">
                <a:latin typeface="Arial" panose="020B0604020202020204" pitchFamily="34" charset="0"/>
              </a:rPr>
              <a:t>aandacht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brengen</a:t>
            </a:r>
            <a:r>
              <a:rPr lang="en-GB" altLang="nl-NL" dirty="0">
                <a:latin typeface="Arial" panose="020B0604020202020204" pitchFamily="34" charset="0"/>
              </a:rPr>
              <a:t> van de </a:t>
            </a:r>
            <a:r>
              <a:rPr lang="en-GB" altLang="nl-NL" dirty="0" err="1">
                <a:latin typeface="Arial" panose="020B0604020202020204" pitchFamily="34" charset="0"/>
              </a:rPr>
              <a:t>belangrijkste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punten</a:t>
            </a:r>
            <a:r>
              <a:rPr lang="en-GB" altLang="nl-NL" dirty="0">
                <a:latin typeface="Arial" panose="020B0604020202020204" pitchFamily="34" charset="0"/>
              </a:rPr>
              <a:t> in de </a:t>
            </a:r>
            <a:r>
              <a:rPr lang="en-GB" altLang="nl-NL" dirty="0" err="1">
                <a:latin typeface="Arial" panose="020B0604020202020204" pitchFamily="34" charset="0"/>
              </a:rPr>
              <a:t>presentatie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en</a:t>
            </a:r>
            <a:r>
              <a:rPr lang="en-GB" altLang="nl-NL" dirty="0">
                <a:latin typeface="Arial" panose="020B0604020202020204" pitchFamily="34" charset="0"/>
              </a:rPr>
              <a:t> om </a:t>
            </a:r>
            <a:r>
              <a:rPr lang="en-GB" altLang="nl-NL" dirty="0" err="1">
                <a:latin typeface="Arial" panose="020B0604020202020204" pitchFamily="34" charset="0"/>
              </a:rPr>
              <a:t>aanvullende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informatie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bij</a:t>
            </a:r>
            <a:r>
              <a:rPr lang="en-GB" altLang="nl-NL" dirty="0">
                <a:latin typeface="Arial" panose="020B0604020202020204" pitchFamily="34" charset="0"/>
              </a:rPr>
              <a:t> de slides </a:t>
            </a:r>
            <a:r>
              <a:rPr lang="en-GB" altLang="nl-NL" dirty="0" err="1">
                <a:latin typeface="Arial" panose="020B0604020202020204" pitchFamily="34" charset="0"/>
              </a:rPr>
              <a:t>te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geven</a:t>
            </a:r>
            <a:r>
              <a:rPr lang="en-GB" altLang="nl-NL" dirty="0">
                <a:latin typeface="Arial" panose="020B0604020202020204" pitchFamily="34" charset="0"/>
              </a:rPr>
              <a:t>. </a:t>
            </a:r>
            <a:r>
              <a:rPr lang="en-GB" altLang="nl-NL" dirty="0" err="1">
                <a:latin typeface="Arial" panose="020B0604020202020204" pitchFamily="34" charset="0"/>
              </a:rPr>
              <a:t>Waar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nodig</a:t>
            </a:r>
            <a:r>
              <a:rPr lang="en-GB" altLang="nl-NL" dirty="0">
                <a:latin typeface="Arial" panose="020B0604020202020204" pitchFamily="34" charset="0"/>
              </a:rPr>
              <a:t> is de </a:t>
            </a:r>
            <a:r>
              <a:rPr lang="en-GB" altLang="nl-NL" dirty="0" err="1">
                <a:latin typeface="Arial" panose="020B0604020202020204" pitchFamily="34" charset="0"/>
              </a:rPr>
              <a:t>gehele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aanbeveling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toegevoegd</a:t>
            </a:r>
            <a:r>
              <a:rPr lang="en-GB" altLang="nl-NL" dirty="0">
                <a:latin typeface="Arial" panose="020B0604020202020204" pitchFamily="34" charset="0"/>
              </a:rPr>
              <a:t>.  </a:t>
            </a:r>
          </a:p>
          <a:p>
            <a:pPr eaLnBrk="1" hangingPunct="1">
              <a:spcBef>
                <a:spcPts val="600"/>
              </a:spcBef>
            </a:pPr>
            <a:br>
              <a:rPr lang="en-GB" altLang="nl-NL" dirty="0">
                <a:latin typeface="Arial" panose="020B0604020202020204" pitchFamily="34" charset="0"/>
              </a:rPr>
            </a:br>
            <a:r>
              <a:rPr lang="en-GB" altLang="nl-NL" b="1" dirty="0">
                <a:latin typeface="Arial" panose="020B0604020202020204" pitchFamily="34" charset="0"/>
              </a:rPr>
              <a:t>Disclaimer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GB" altLang="nl-NL" b="0" dirty="0" err="1">
                <a:latin typeface="Arial" panose="020B0604020202020204" pitchFamily="34" charset="0"/>
              </a:rPr>
              <a:t>Deze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diapresentatie</a:t>
            </a:r>
            <a:r>
              <a:rPr lang="en-GB" altLang="nl-NL" b="0" dirty="0">
                <a:latin typeface="Arial" panose="020B0604020202020204" pitchFamily="34" charset="0"/>
              </a:rPr>
              <a:t> is </a:t>
            </a:r>
            <a:r>
              <a:rPr lang="en-GB" altLang="nl-NL" b="0" dirty="0" err="1">
                <a:latin typeface="Arial" panose="020B0604020202020204" pitchFamily="34" charset="0"/>
              </a:rPr>
              <a:t>een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implementatie</a:t>
            </a:r>
            <a:r>
              <a:rPr lang="en-GB" altLang="nl-NL" b="0" dirty="0">
                <a:latin typeface="Arial" panose="020B0604020202020204" pitchFamily="34" charset="0"/>
              </a:rPr>
              <a:t> tool </a:t>
            </a:r>
            <a:r>
              <a:rPr lang="en-GB" altLang="nl-NL" b="0" dirty="0" err="1">
                <a:latin typeface="Arial" panose="020B0604020202020204" pitchFamily="34" charset="0"/>
              </a:rPr>
              <a:t>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dient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gebruikt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te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worden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naast</a:t>
            </a:r>
            <a:r>
              <a:rPr lang="en-GB" altLang="nl-NL" b="0" dirty="0">
                <a:latin typeface="Arial" panose="020B0604020202020204" pitchFamily="34" charset="0"/>
              </a:rPr>
              <a:t> de </a:t>
            </a:r>
            <a:r>
              <a:rPr lang="en-GB" altLang="nl-NL" b="0" dirty="0" err="1">
                <a:latin typeface="Arial" panose="020B0604020202020204" pitchFamily="34" charset="0"/>
              </a:rPr>
              <a:t>gepubliceerde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richtlijn</a:t>
            </a:r>
            <a:r>
              <a:rPr lang="en-GB" altLang="nl-NL" b="0" dirty="0">
                <a:latin typeface="Arial" panose="020B0604020202020204" pitchFamily="34" charset="0"/>
              </a:rPr>
              <a:t>. </a:t>
            </a:r>
            <a:r>
              <a:rPr lang="en-GB" altLang="nl-NL" b="0" dirty="0" err="1">
                <a:latin typeface="Arial" panose="020B0604020202020204" pitchFamily="34" charset="0"/>
              </a:rPr>
              <a:t>Deze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informatie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vervangt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niet</a:t>
            </a:r>
            <a:r>
              <a:rPr lang="en-GB" altLang="nl-NL" b="0" dirty="0">
                <a:latin typeface="Arial" panose="020B0604020202020204" pitchFamily="34" charset="0"/>
              </a:rPr>
              <a:t> de </a:t>
            </a:r>
            <a:r>
              <a:rPr lang="en-GB" altLang="nl-NL" b="0" dirty="0" err="1">
                <a:latin typeface="Arial" panose="020B0604020202020204" pitchFamily="34" charset="0"/>
              </a:rPr>
              <a:t>richtlijn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zelf</a:t>
            </a:r>
            <a:r>
              <a:rPr lang="en-GB" altLang="nl-NL" b="0" dirty="0">
                <a:latin typeface="Arial" panose="020B0604020202020204" pitchFamily="34" charset="0"/>
              </a:rPr>
              <a:t>. </a:t>
            </a:r>
          </a:p>
          <a:p>
            <a:pPr eaLnBrk="1" hangingPunct="1"/>
            <a:endParaRPr lang="en-GB" altLang="nl-NL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70846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Notities</a:t>
            </a:r>
            <a:r>
              <a:rPr lang="en-GB" altLang="nl-NL" b="1" dirty="0">
                <a:latin typeface="Arial" panose="020B0604020202020204" pitchFamily="34" charset="0"/>
              </a:rPr>
              <a:t> voor </a:t>
            </a:r>
            <a:r>
              <a:rPr lang="en-GB" altLang="nl-NL" b="1" dirty="0" err="1">
                <a:latin typeface="Arial" panose="020B0604020202020204" pitchFamily="34" charset="0"/>
              </a:rPr>
              <a:t>presentator</a:t>
            </a:r>
            <a:r>
              <a:rPr lang="en-GB" altLang="nl-NL" b="1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Aanbeveling</a:t>
            </a:r>
            <a:r>
              <a:rPr lang="en-GB" altLang="nl-NL" b="1" dirty="0">
                <a:latin typeface="Arial" panose="020B0604020202020204" pitchFamily="34" charset="0"/>
              </a:rPr>
              <a:t> XXX </a:t>
            </a:r>
            <a:r>
              <a:rPr lang="en-GB" altLang="nl-NL" b="1" dirty="0" err="1">
                <a:latin typeface="Arial" panose="020B0604020202020204" pitchFamily="34" charset="0"/>
              </a:rPr>
              <a:t>volledig</a:t>
            </a:r>
            <a:r>
              <a:rPr lang="en-GB" altLang="nl-NL" b="1" dirty="0">
                <a:latin typeface="Arial" panose="020B0604020202020204" pitchFamily="34" charset="0"/>
              </a:rPr>
              <a:t>: </a:t>
            </a:r>
            <a:r>
              <a:rPr lang="en-GB" altLang="nl-NL" b="0" dirty="0" err="1">
                <a:latin typeface="Arial" panose="020B0604020202020204" pitchFamily="34" charset="0"/>
              </a:rPr>
              <a:t>hier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uitschrijven</a:t>
            </a:r>
            <a:endParaRPr lang="en-GB" altLang="nl-NL" b="0" dirty="0">
              <a:latin typeface="Arial" panose="020B0604020202020204" pitchFamily="34" charset="0"/>
            </a:endParaRPr>
          </a:p>
          <a:p>
            <a:pPr eaLnBrk="1" hangingPunct="1"/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Gerelateerde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nieuwe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aanbevelingen</a:t>
            </a:r>
            <a:r>
              <a:rPr lang="en-GB" altLang="nl-NL" b="1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Additionele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informatie</a:t>
            </a:r>
            <a:r>
              <a:rPr lang="en-GB" altLang="nl-NL" b="1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r>
              <a:rPr lang="en-GB" altLang="nl-NL" b="0" dirty="0" err="1">
                <a:latin typeface="Arial" panose="020B0604020202020204" pitchFamily="34" charset="0"/>
              </a:rPr>
              <a:t>Evt</a:t>
            </a:r>
            <a:r>
              <a:rPr lang="en-GB" altLang="nl-NL" b="0" dirty="0">
                <a:latin typeface="Arial" panose="020B0604020202020204" pitchFamily="34" charset="0"/>
              </a:rPr>
              <a:t>. </a:t>
            </a:r>
            <a:r>
              <a:rPr lang="en-GB" altLang="nl-NL" b="0" dirty="0" err="1">
                <a:latin typeface="Arial" panose="020B0604020202020204" pitchFamily="34" charset="0"/>
              </a:rPr>
              <a:t>Verwijzing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naar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andere</a:t>
            </a:r>
            <a:r>
              <a:rPr lang="en-GB" altLang="nl-NL" b="0" dirty="0">
                <a:latin typeface="Arial" panose="020B0604020202020204" pitchFamily="34" charset="0"/>
              </a:rPr>
              <a:t> slides of </a:t>
            </a:r>
            <a:r>
              <a:rPr lang="en-GB" altLang="nl-NL" b="0" dirty="0" err="1">
                <a:latin typeface="Arial" panose="020B0604020202020204" pitchFamily="34" charset="0"/>
              </a:rPr>
              <a:t>beschrijving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onderbouwing</a:t>
            </a:r>
            <a:endParaRPr lang="en-GB" altLang="nl-NL" b="0" dirty="0">
              <a:latin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2632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Notities voor presentator:</a:t>
            </a:r>
          </a:p>
          <a:p>
            <a:r>
              <a:rPr lang="nl-NL" b="0" dirty="0"/>
              <a:t>Een aantal modules van de richtlijn zijn niet herzien De aanbevelingen bij deze modules zijn ongewijzigd gebleven. Evt. benoemen.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33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8929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Notitie</a:t>
            </a:r>
            <a:r>
              <a:rPr lang="en-GB" altLang="nl-NL" b="1" dirty="0">
                <a:latin typeface="Arial" panose="020B0604020202020204" pitchFamily="34" charset="0"/>
              </a:rPr>
              <a:t> voor </a:t>
            </a:r>
            <a:r>
              <a:rPr lang="en-GB" altLang="nl-NL" b="1" dirty="0" err="1">
                <a:latin typeface="Arial" panose="020B0604020202020204" pitchFamily="34" charset="0"/>
              </a:rPr>
              <a:t>presentator</a:t>
            </a:r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nl-NL" b="0" dirty="0" err="1">
                <a:latin typeface="Arial" panose="020B0604020202020204" pitchFamily="34" charset="0"/>
              </a:rPr>
              <a:t>Deze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vragen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zijn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suggesties</a:t>
            </a:r>
            <a:r>
              <a:rPr lang="en-GB" altLang="nl-NL" b="0" dirty="0">
                <a:latin typeface="Arial" panose="020B0604020202020204" pitchFamily="34" charset="0"/>
              </a:rPr>
              <a:t> die </a:t>
            </a:r>
            <a:r>
              <a:rPr lang="en-GB" altLang="nl-NL" b="0" dirty="0" err="1">
                <a:latin typeface="Arial" panose="020B0604020202020204" pitchFamily="34" charset="0"/>
              </a:rPr>
              <a:t>zijn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ontwikkeld</a:t>
            </a:r>
            <a:r>
              <a:rPr lang="en-GB" altLang="nl-NL" b="0" dirty="0">
                <a:latin typeface="Arial" panose="020B0604020202020204" pitchFamily="34" charset="0"/>
              </a:rPr>
              <a:t> om de </a:t>
            </a:r>
            <a:r>
              <a:rPr lang="en-GB" altLang="nl-NL" b="0" dirty="0" err="1">
                <a:latin typeface="Arial" panose="020B0604020202020204" pitchFamily="34" charset="0"/>
              </a:rPr>
              <a:t>discussie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bij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deze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presentatie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te</a:t>
            </a:r>
            <a:r>
              <a:rPr lang="en-GB" altLang="nl-NL" b="0" dirty="0">
                <a:latin typeface="Arial" panose="020B0604020202020204" pitchFamily="34" charset="0"/>
              </a:rPr>
              <a:t> op gang </a:t>
            </a:r>
            <a:r>
              <a:rPr lang="en-GB" altLang="nl-NL" b="0" dirty="0" err="1">
                <a:latin typeface="Arial" panose="020B0604020202020204" pitchFamily="34" charset="0"/>
              </a:rPr>
              <a:t>te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brengen</a:t>
            </a:r>
            <a:r>
              <a:rPr lang="en-GB" altLang="nl-NL" b="0" dirty="0">
                <a:latin typeface="Arial" panose="020B0604020202020204" pitchFamily="34" charset="0"/>
              </a:rPr>
              <a:t> – </a:t>
            </a:r>
            <a:r>
              <a:rPr lang="en-GB" altLang="nl-NL" b="0" dirty="0" err="1">
                <a:latin typeface="Arial" panose="020B0604020202020204" pitchFamily="34" charset="0"/>
              </a:rPr>
              <a:t>vervang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deze</a:t>
            </a:r>
            <a:r>
              <a:rPr lang="en-GB" altLang="nl-NL" b="0" dirty="0">
                <a:latin typeface="Arial" panose="020B0604020202020204" pitchFamily="34" charset="0"/>
              </a:rPr>
              <a:t> of pas </a:t>
            </a:r>
            <a:r>
              <a:rPr lang="en-GB" altLang="nl-NL" b="0" dirty="0" err="1">
                <a:latin typeface="Arial" panose="020B0604020202020204" pitchFamily="34" charset="0"/>
              </a:rPr>
              <a:t>deze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punten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aan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naar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gelang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uw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lokale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situatie</a:t>
            </a:r>
            <a:endParaRPr lang="en-GB" altLang="nl-NL" b="0" dirty="0">
              <a:latin typeface="Arial" panose="020B0604020202020204" pitchFamily="34" charset="0"/>
            </a:endParaRPr>
          </a:p>
          <a:p>
            <a:pPr eaLnBrk="1" hangingPunct="1"/>
            <a:endParaRPr lang="en-GB" altLang="nl-NL" b="0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Additionele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vragen</a:t>
            </a:r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/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Verdere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informatie</a:t>
            </a:r>
            <a:endParaRPr lang="en-GB" altLang="nl-NL" b="1" dirty="0">
              <a:latin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34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4428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36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1987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l-NL" altLang="nl-NL" b="1" noProof="0" dirty="0">
                <a:latin typeface="Arial" panose="020B0604020202020204" pitchFamily="34" charset="0"/>
              </a:rPr>
              <a:t>Notities voor presentator</a:t>
            </a:r>
          </a:p>
          <a:p>
            <a:pPr eaLnBrk="1" hangingPunct="1"/>
            <a:r>
              <a:rPr lang="nl-NL" altLang="nl-NL" b="0" noProof="0" dirty="0">
                <a:latin typeface="Arial" panose="020B0604020202020204" pitchFamily="34" charset="0"/>
              </a:rPr>
              <a:t>De richtlijn bevat aanbevelingen over hoe de zorg verbeterd kan worden.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937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ts val="600"/>
              </a:spcBef>
            </a:pPr>
            <a:r>
              <a:rPr lang="en-GB" altLang="nl-NL" b="1" dirty="0" err="1">
                <a:latin typeface="Arial" panose="020B0604020202020204" pitchFamily="34" charset="0"/>
              </a:rPr>
              <a:t>Notities</a:t>
            </a:r>
            <a:r>
              <a:rPr lang="en-GB" altLang="nl-NL" b="1" dirty="0">
                <a:latin typeface="Arial" panose="020B0604020202020204" pitchFamily="34" charset="0"/>
              </a:rPr>
              <a:t> voor </a:t>
            </a:r>
            <a:r>
              <a:rPr lang="en-GB" altLang="nl-NL" b="1" dirty="0" err="1">
                <a:latin typeface="Arial" panose="020B0604020202020204" pitchFamily="34" charset="0"/>
              </a:rPr>
              <a:t>presentator</a:t>
            </a:r>
            <a:r>
              <a:rPr lang="en-GB" altLang="nl-NL" b="1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ts val="600"/>
              </a:spcBef>
            </a:pPr>
            <a:endParaRPr lang="en-GB" altLang="nl-NL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GB" altLang="nl-NL" dirty="0" err="1">
                <a:latin typeface="Arial" panose="020B0604020202020204" pitchFamily="34" charset="0"/>
              </a:rPr>
              <a:t>Herziening</a:t>
            </a:r>
            <a:r>
              <a:rPr lang="en-GB" altLang="nl-NL" dirty="0">
                <a:latin typeface="Arial" panose="020B0604020202020204" pitchFamily="34" charset="0"/>
              </a:rPr>
              <a:t>: </a:t>
            </a:r>
          </a:p>
          <a:p>
            <a:pPr eaLnBrk="1" hangingPunct="1">
              <a:spcBef>
                <a:spcPts val="600"/>
              </a:spcBef>
            </a:pPr>
            <a:r>
              <a:rPr lang="en-GB" altLang="nl-NL" dirty="0" err="1">
                <a:latin typeface="Arial" panose="020B0604020202020204" pitchFamily="34" charset="0"/>
              </a:rPr>
              <a:t>Deze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richtlijn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werd</a:t>
            </a:r>
            <a:r>
              <a:rPr lang="en-GB" altLang="nl-NL" dirty="0">
                <a:latin typeface="Arial" panose="020B0604020202020204" pitchFamily="34" charset="0"/>
              </a:rPr>
              <a:t> voor het </a:t>
            </a:r>
            <a:r>
              <a:rPr lang="en-GB" altLang="nl-NL" dirty="0" err="1">
                <a:latin typeface="Arial" panose="020B0604020202020204" pitchFamily="34" charset="0"/>
              </a:rPr>
              <a:t>eerst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opgesteld</a:t>
            </a:r>
            <a:r>
              <a:rPr lang="en-GB" altLang="nl-NL" dirty="0">
                <a:latin typeface="Arial" panose="020B0604020202020204" pitchFamily="34" charset="0"/>
              </a:rPr>
              <a:t> in 2010 </a:t>
            </a:r>
            <a:r>
              <a:rPr lang="en-GB" altLang="nl-NL" dirty="0" err="1">
                <a:latin typeface="Arial" panose="020B0604020202020204" pitchFamily="34" charset="0"/>
              </a:rPr>
              <a:t>en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werd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herzien</a:t>
            </a:r>
            <a:r>
              <a:rPr lang="en-GB" altLang="nl-NL" dirty="0">
                <a:latin typeface="Arial" panose="020B0604020202020204" pitchFamily="34" charset="0"/>
              </a:rPr>
              <a:t> in 2019. De </a:t>
            </a:r>
            <a:r>
              <a:rPr lang="en-GB" altLang="nl-NL" dirty="0" err="1">
                <a:latin typeface="Arial" panose="020B0604020202020204" pitchFamily="34" charset="0"/>
              </a:rPr>
              <a:t>volgende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herziening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zal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plaatsvinden</a:t>
            </a:r>
            <a:r>
              <a:rPr lang="en-GB" altLang="nl-NL" dirty="0">
                <a:latin typeface="Arial" panose="020B0604020202020204" pitchFamily="34" charset="0"/>
              </a:rPr>
              <a:t> conform het </a:t>
            </a:r>
            <a:r>
              <a:rPr lang="en-GB" altLang="nl-NL" dirty="0" err="1">
                <a:latin typeface="Arial" panose="020B0604020202020204" pitchFamily="34" charset="0"/>
              </a:rPr>
              <a:t>onderhoudsplan</a:t>
            </a:r>
            <a:r>
              <a:rPr lang="en-GB" altLang="nl-NL" dirty="0">
                <a:latin typeface="Arial" panose="020B0604020202020204" pitchFamily="34" charset="0"/>
              </a:rPr>
              <a:t> in 2024. </a:t>
            </a:r>
          </a:p>
          <a:p>
            <a:pPr eaLnBrk="1" hangingPunct="1">
              <a:spcBef>
                <a:spcPts val="600"/>
              </a:spcBef>
            </a:pPr>
            <a:endParaRPr lang="en-GB" altLang="nl-NL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GB" altLang="nl-NL" dirty="0">
                <a:latin typeface="Arial" panose="020B0604020202020204" pitchFamily="34" charset="0"/>
              </a:rPr>
              <a:t>Over </a:t>
            </a:r>
            <a:r>
              <a:rPr lang="en-GB" altLang="nl-NL" dirty="0" err="1">
                <a:latin typeface="Arial" panose="020B0604020202020204" pitchFamily="34" charset="0"/>
              </a:rPr>
              <a:t>deze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presentatie</a:t>
            </a:r>
            <a:r>
              <a:rPr lang="en-GB" altLang="nl-NL" dirty="0">
                <a:latin typeface="Arial" panose="020B0604020202020204" pitchFamily="34" charset="0"/>
              </a:rPr>
              <a:t>:</a:t>
            </a:r>
          </a:p>
          <a:p>
            <a:pPr marL="171450" indent="-1714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nl-NL" dirty="0">
                <a:latin typeface="Arial" panose="020B0604020202020204" pitchFamily="34" charset="0"/>
              </a:rPr>
              <a:t>De </a:t>
            </a:r>
            <a:r>
              <a:rPr lang="en-GB" altLang="nl-NL" dirty="0" err="1">
                <a:latin typeface="Arial" panose="020B0604020202020204" pitchFamily="34" charset="0"/>
              </a:rPr>
              <a:t>presentatie</a:t>
            </a:r>
            <a:r>
              <a:rPr lang="en-GB" altLang="nl-NL" dirty="0">
                <a:latin typeface="Arial" panose="020B0604020202020204" pitchFamily="34" charset="0"/>
              </a:rPr>
              <a:t> start met </a:t>
            </a:r>
            <a:r>
              <a:rPr lang="en-GB" altLang="nl-NL" dirty="0" err="1">
                <a:latin typeface="Arial" panose="020B0604020202020204" pitchFamily="34" charset="0"/>
              </a:rPr>
              <a:t>een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korte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achtergrond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bij</a:t>
            </a:r>
            <a:r>
              <a:rPr lang="en-GB" altLang="nl-NL" dirty="0">
                <a:latin typeface="Arial" panose="020B0604020202020204" pitchFamily="34" charset="0"/>
              </a:rPr>
              <a:t> de </a:t>
            </a:r>
            <a:r>
              <a:rPr lang="en-GB" altLang="nl-NL" dirty="0" err="1">
                <a:latin typeface="Arial" panose="020B0604020202020204" pitchFamily="34" charset="0"/>
              </a:rPr>
              <a:t>richtlijn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en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waarom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deze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belangrijk</a:t>
            </a:r>
            <a:r>
              <a:rPr lang="en-GB" altLang="nl-NL" dirty="0">
                <a:latin typeface="Arial" panose="020B0604020202020204" pitchFamily="34" charset="0"/>
              </a:rPr>
              <a:t> is</a:t>
            </a:r>
          </a:p>
          <a:p>
            <a:pPr marL="171450" indent="-1714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nl-NL" dirty="0">
                <a:latin typeface="Arial" panose="020B0604020202020204" pitchFamily="34" charset="0"/>
              </a:rPr>
              <a:t>Dan de </a:t>
            </a:r>
            <a:r>
              <a:rPr lang="en-GB" altLang="nl-NL" dirty="0" err="1">
                <a:latin typeface="Arial" panose="020B0604020202020204" pitchFamily="34" charset="0"/>
              </a:rPr>
              <a:t>prioriteiten</a:t>
            </a:r>
            <a:r>
              <a:rPr lang="en-GB" altLang="nl-NL" dirty="0">
                <a:latin typeface="Arial" panose="020B0604020202020204" pitchFamily="34" charset="0"/>
              </a:rPr>
              <a:t> voor </a:t>
            </a:r>
            <a:r>
              <a:rPr lang="en-GB" altLang="nl-NL" dirty="0" err="1">
                <a:latin typeface="Arial" panose="020B0604020202020204" pitchFamily="34" charset="0"/>
              </a:rPr>
              <a:t>implementatie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en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overige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nieuwe</a:t>
            </a:r>
            <a:r>
              <a:rPr lang="en-GB" altLang="nl-NL" dirty="0">
                <a:latin typeface="Arial" panose="020B0604020202020204" pitchFamily="34" charset="0"/>
              </a:rPr>
              <a:t> of </a:t>
            </a:r>
            <a:r>
              <a:rPr lang="en-GB" altLang="nl-NL" dirty="0" err="1">
                <a:latin typeface="Arial" panose="020B0604020202020204" pitchFamily="34" charset="0"/>
              </a:rPr>
              <a:t>herziene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aanbevelingen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</a:p>
          <a:p>
            <a:pPr marL="171450" indent="-1714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nl-NL" dirty="0" err="1">
                <a:latin typeface="Arial" panose="020B0604020202020204" pitchFamily="34" charset="0"/>
              </a:rPr>
              <a:t>Bij</a:t>
            </a:r>
            <a:r>
              <a:rPr lang="en-GB" altLang="nl-NL" dirty="0">
                <a:latin typeface="Arial" panose="020B0604020202020204" pitchFamily="34" charset="0"/>
              </a:rPr>
              <a:t> </a:t>
            </a:r>
            <a:r>
              <a:rPr lang="en-GB" altLang="nl-NL" dirty="0" err="1">
                <a:latin typeface="Arial" panose="020B0604020202020204" pitchFamily="34" charset="0"/>
              </a:rPr>
              <a:t>herziening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delen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van de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richtlijn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die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niet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herzien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zijn</a:t>
            </a:r>
            <a:endParaRPr lang="en-GB" altLang="nl-NL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171450" indent="-1714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Discussie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aan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de hand van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een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lijst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vragen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die de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discussie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op gang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kan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brengen</a:t>
            </a:r>
            <a:endParaRPr lang="en-GB" altLang="nl-NL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171450" indent="-1714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Verdere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informatie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en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tools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bij</a:t>
            </a:r>
            <a:r>
              <a:rPr lang="en-GB" altLang="nl-NL" dirty="0">
                <a:latin typeface="Arial" panose="020B0604020202020204" pitchFamily="34" charset="0"/>
                <a:sym typeface="Wingdings" panose="05000000000000000000" pitchFamily="2" charset="2"/>
              </a:rPr>
              <a:t> de </a:t>
            </a:r>
            <a:r>
              <a:rPr lang="en-GB" altLang="nl-NL" dirty="0" err="1">
                <a:latin typeface="Arial" panose="020B0604020202020204" pitchFamily="34" charset="0"/>
                <a:sym typeface="Wingdings" panose="05000000000000000000" pitchFamily="2" charset="2"/>
              </a:rPr>
              <a:t>richtlijn</a:t>
            </a:r>
            <a:endParaRPr lang="en-GB" altLang="nl-NL" dirty="0">
              <a:latin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9428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739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8143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8143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8143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8377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Notities</a:t>
            </a:r>
            <a:r>
              <a:rPr lang="en-GB" altLang="nl-NL" b="1" dirty="0">
                <a:latin typeface="Arial" panose="020B0604020202020204" pitchFamily="34" charset="0"/>
              </a:rPr>
              <a:t> voor </a:t>
            </a:r>
            <a:r>
              <a:rPr lang="en-GB" altLang="nl-NL" b="1" dirty="0" err="1">
                <a:latin typeface="Arial" panose="020B0604020202020204" pitchFamily="34" charset="0"/>
              </a:rPr>
              <a:t>presentator</a:t>
            </a:r>
            <a:r>
              <a:rPr lang="en-GB" altLang="nl-NL" b="1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Aanbeveling</a:t>
            </a:r>
            <a:r>
              <a:rPr lang="en-GB" altLang="nl-NL" b="1" dirty="0">
                <a:latin typeface="Arial" panose="020B0604020202020204" pitchFamily="34" charset="0"/>
              </a:rPr>
              <a:t> XXX </a:t>
            </a:r>
            <a:r>
              <a:rPr lang="en-GB" altLang="nl-NL" b="1" dirty="0" err="1">
                <a:latin typeface="Arial" panose="020B0604020202020204" pitchFamily="34" charset="0"/>
              </a:rPr>
              <a:t>volledig</a:t>
            </a:r>
            <a:r>
              <a:rPr lang="en-GB" altLang="nl-NL" b="1" dirty="0">
                <a:latin typeface="Arial" panose="020B0604020202020204" pitchFamily="34" charset="0"/>
              </a:rPr>
              <a:t>: </a:t>
            </a:r>
            <a:r>
              <a:rPr lang="en-GB" altLang="nl-NL" b="0" dirty="0" err="1">
                <a:latin typeface="Arial" panose="020B0604020202020204" pitchFamily="34" charset="0"/>
              </a:rPr>
              <a:t>getoond</a:t>
            </a:r>
            <a:r>
              <a:rPr lang="en-GB" altLang="nl-NL" b="0" dirty="0">
                <a:latin typeface="Arial" panose="020B0604020202020204" pitchFamily="34" charset="0"/>
              </a:rPr>
              <a:t> op de slide</a:t>
            </a:r>
          </a:p>
          <a:p>
            <a:pPr eaLnBrk="1" hangingPunct="1"/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Gerelateerde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nieuwe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aanbevelingen</a:t>
            </a:r>
            <a:r>
              <a:rPr lang="en-GB" altLang="nl-NL" b="1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n-GB" altLang="nl-NL" b="1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nl-NL" b="1" dirty="0" err="1">
                <a:latin typeface="Arial" panose="020B0604020202020204" pitchFamily="34" charset="0"/>
              </a:rPr>
              <a:t>Additionele</a:t>
            </a:r>
            <a:r>
              <a:rPr lang="en-GB" altLang="nl-NL" b="1" dirty="0">
                <a:latin typeface="Arial" panose="020B0604020202020204" pitchFamily="34" charset="0"/>
              </a:rPr>
              <a:t> </a:t>
            </a:r>
            <a:r>
              <a:rPr lang="en-GB" altLang="nl-NL" b="1" dirty="0" err="1">
                <a:latin typeface="Arial" panose="020B0604020202020204" pitchFamily="34" charset="0"/>
              </a:rPr>
              <a:t>informatie</a:t>
            </a:r>
            <a:r>
              <a:rPr lang="en-GB" altLang="nl-NL" b="1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r>
              <a:rPr lang="en-GB" altLang="nl-NL" b="0" dirty="0" err="1">
                <a:latin typeface="Arial" panose="020B0604020202020204" pitchFamily="34" charset="0"/>
              </a:rPr>
              <a:t>Evt</a:t>
            </a:r>
            <a:r>
              <a:rPr lang="en-GB" altLang="nl-NL" b="0" dirty="0">
                <a:latin typeface="Arial" panose="020B0604020202020204" pitchFamily="34" charset="0"/>
              </a:rPr>
              <a:t>. </a:t>
            </a:r>
            <a:r>
              <a:rPr lang="en-GB" altLang="nl-NL" b="0" dirty="0" err="1">
                <a:latin typeface="Arial" panose="020B0604020202020204" pitchFamily="34" charset="0"/>
              </a:rPr>
              <a:t>Verwijzing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naar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andere</a:t>
            </a:r>
            <a:r>
              <a:rPr lang="en-GB" altLang="nl-NL" b="0" dirty="0">
                <a:latin typeface="Arial" panose="020B0604020202020204" pitchFamily="34" charset="0"/>
              </a:rPr>
              <a:t> slides of </a:t>
            </a:r>
            <a:r>
              <a:rPr lang="en-GB" altLang="nl-NL" b="0" dirty="0" err="1">
                <a:latin typeface="Arial" panose="020B0604020202020204" pitchFamily="34" charset="0"/>
              </a:rPr>
              <a:t>beschrijving</a:t>
            </a:r>
            <a:r>
              <a:rPr lang="en-GB" altLang="nl-NL" b="0" dirty="0">
                <a:latin typeface="Arial" panose="020B0604020202020204" pitchFamily="34" charset="0"/>
              </a:rPr>
              <a:t> </a:t>
            </a:r>
            <a:r>
              <a:rPr lang="en-GB" altLang="nl-NL" b="0" dirty="0" err="1">
                <a:latin typeface="Arial" panose="020B0604020202020204" pitchFamily="34" charset="0"/>
              </a:rPr>
              <a:t>onderbouwing</a:t>
            </a:r>
            <a:endParaRPr lang="en-GB" altLang="nl-NL" b="0" dirty="0">
              <a:latin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336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2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434484" y="5085184"/>
            <a:ext cx="11304000" cy="682626"/>
          </a:xfrm>
        </p:spPr>
        <p:txBody>
          <a:bodyPr anchor="t" anchorCtr="0"/>
          <a:lstStyle>
            <a:lvl1pPr algn="l">
              <a:defRPr sz="4400"/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3" name="Ondertitel 2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434484" y="5646784"/>
            <a:ext cx="11304000" cy="6120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/>
              <a:t>[Subtitel/Naam]</a:t>
            </a:r>
          </a:p>
        </p:txBody>
      </p:sp>
      <p:sp>
        <p:nvSpPr>
          <p:cNvPr id="23" name="Tijdelijke aanduiding voor afbeelding 22">
            <a:extLst>
              <a:ext uri="{FF2B5EF4-FFF2-40B4-BE49-F238E27FC236}">
                <a16:creationId xmlns:a16="http://schemas.microsoft.com/office/drawing/2014/main" id="{E9970A44-637D-40A2-B684-0B424A94EB84}"/>
              </a:ext>
            </a:extLst>
          </p:cNvPr>
          <p:cNvSpPr>
            <a:spLocks noGrp="1" noSelect="1"/>
          </p:cNvSpPr>
          <p:nvPr>
            <p:ph type="pic" sz="quarter" idx="13" hasCustomPrompt="1"/>
          </p:nvPr>
        </p:nvSpPr>
        <p:spPr bwMode="gray">
          <a:xfrm>
            <a:off x="-3" y="1621461"/>
            <a:ext cx="12191999" cy="3160491"/>
          </a:xfrm>
          <a:prstGeom prst="rect">
            <a:avLst/>
          </a:prstGeom>
        </p:spPr>
        <p:txBody>
          <a:bodyPr/>
          <a:lstStyle>
            <a:lvl1pPr marL="270108" indent="-270108" algn="l" defTabSz="1088937" rtl="0" eaLnBrk="1" latinLnBrk="0" hangingPunct="1">
              <a:spcBef>
                <a:spcPts val="0"/>
              </a:spcBef>
              <a:buFont typeface="Arial" pitchFamily="34" charset="0"/>
              <a:buNone/>
              <a:defRPr/>
            </a:lvl1pPr>
          </a:lstStyle>
          <a:p>
            <a:r>
              <a:rPr lang="nl-NL" dirty="0"/>
              <a:t>[Afbeelding]</a:t>
            </a:r>
          </a:p>
        </p:txBody>
      </p:sp>
      <p:grpSp>
        <p:nvGrpSpPr>
          <p:cNvPr id="1835" name="Group 832">
            <a:extLst>
              <a:ext uri="{FF2B5EF4-FFF2-40B4-BE49-F238E27FC236}">
                <a16:creationId xmlns:a16="http://schemas.microsoft.com/office/drawing/2014/main" id="{C731A30A-9D82-4361-B98D-733FF680F15E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419100" y="434975"/>
            <a:ext cx="2114550" cy="827088"/>
            <a:chOff x="264" y="274"/>
            <a:chExt cx="1332" cy="521"/>
          </a:xfrm>
        </p:grpSpPr>
        <p:sp>
          <p:nvSpPr>
            <p:cNvPr id="1837" name="Freeform 833">
              <a:extLst>
                <a:ext uri="{FF2B5EF4-FFF2-40B4-BE49-F238E27FC236}">
                  <a16:creationId xmlns:a16="http://schemas.microsoft.com/office/drawing/2014/main" id="{65D81B6C-D6AD-432A-B914-3C761AF9F87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64" y="601"/>
              <a:ext cx="317" cy="194"/>
            </a:xfrm>
            <a:custGeom>
              <a:avLst/>
              <a:gdLst>
                <a:gd name="T0" fmla="*/ 1487 w 1587"/>
                <a:gd name="T1" fmla="*/ 692 h 972"/>
                <a:gd name="T2" fmla="*/ 1416 w 1587"/>
                <a:gd name="T3" fmla="*/ 695 h 972"/>
                <a:gd name="T4" fmla="*/ 1409 w 1587"/>
                <a:gd name="T5" fmla="*/ 695 h 972"/>
                <a:gd name="T6" fmla="*/ 959 w 1587"/>
                <a:gd name="T7" fmla="*/ 611 h 972"/>
                <a:gd name="T8" fmla="*/ 364 w 1587"/>
                <a:gd name="T9" fmla="*/ 112 h 972"/>
                <a:gd name="T10" fmla="*/ 364 w 1587"/>
                <a:gd name="T11" fmla="*/ 112 h 972"/>
                <a:gd name="T12" fmla="*/ 364 w 1587"/>
                <a:gd name="T13" fmla="*/ 112 h 972"/>
                <a:gd name="T14" fmla="*/ 246 w 1587"/>
                <a:gd name="T15" fmla="*/ 94 h 972"/>
                <a:gd name="T16" fmla="*/ 53 w 1587"/>
                <a:gd name="T17" fmla="*/ 32 h 972"/>
                <a:gd name="T18" fmla="*/ 0 w 1587"/>
                <a:gd name="T19" fmla="*/ 0 h 972"/>
                <a:gd name="T20" fmla="*/ 0 w 1587"/>
                <a:gd name="T21" fmla="*/ 321 h 972"/>
                <a:gd name="T22" fmla="*/ 1129 w 1587"/>
                <a:gd name="T23" fmla="*/ 972 h 972"/>
                <a:gd name="T24" fmla="*/ 1587 w 1587"/>
                <a:gd name="T25" fmla="*/ 708 h 972"/>
                <a:gd name="T26" fmla="*/ 1513 w 1587"/>
                <a:gd name="T27" fmla="*/ 691 h 972"/>
                <a:gd name="T28" fmla="*/ 1487 w 1587"/>
                <a:gd name="T29" fmla="*/ 69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87" h="972">
                  <a:moveTo>
                    <a:pt x="1487" y="692"/>
                  </a:moveTo>
                  <a:cubicBezTo>
                    <a:pt x="1463" y="694"/>
                    <a:pt x="1439" y="695"/>
                    <a:pt x="1416" y="695"/>
                  </a:cubicBezTo>
                  <a:cubicBezTo>
                    <a:pt x="1409" y="695"/>
                    <a:pt x="1409" y="695"/>
                    <a:pt x="1409" y="695"/>
                  </a:cubicBezTo>
                  <a:cubicBezTo>
                    <a:pt x="1250" y="694"/>
                    <a:pt x="1104" y="668"/>
                    <a:pt x="959" y="611"/>
                  </a:cubicBezTo>
                  <a:cubicBezTo>
                    <a:pt x="713" y="514"/>
                    <a:pt x="510" y="343"/>
                    <a:pt x="364" y="112"/>
                  </a:cubicBezTo>
                  <a:cubicBezTo>
                    <a:pt x="364" y="112"/>
                    <a:pt x="364" y="112"/>
                    <a:pt x="364" y="112"/>
                  </a:cubicBezTo>
                  <a:cubicBezTo>
                    <a:pt x="364" y="112"/>
                    <a:pt x="364" y="112"/>
                    <a:pt x="364" y="112"/>
                  </a:cubicBezTo>
                  <a:cubicBezTo>
                    <a:pt x="327" y="107"/>
                    <a:pt x="283" y="103"/>
                    <a:pt x="246" y="94"/>
                  </a:cubicBezTo>
                  <a:cubicBezTo>
                    <a:pt x="181" y="79"/>
                    <a:pt x="114" y="59"/>
                    <a:pt x="53" y="32"/>
                  </a:cubicBezTo>
                  <a:cubicBezTo>
                    <a:pt x="39" y="26"/>
                    <a:pt x="13" y="6"/>
                    <a:pt x="0" y="0"/>
                  </a:cubicBezTo>
                  <a:cubicBezTo>
                    <a:pt x="0" y="321"/>
                    <a:pt x="0" y="321"/>
                    <a:pt x="0" y="321"/>
                  </a:cubicBezTo>
                  <a:cubicBezTo>
                    <a:pt x="1129" y="972"/>
                    <a:pt x="1129" y="972"/>
                    <a:pt x="1129" y="972"/>
                  </a:cubicBezTo>
                  <a:cubicBezTo>
                    <a:pt x="1587" y="708"/>
                    <a:pt x="1587" y="708"/>
                    <a:pt x="1587" y="708"/>
                  </a:cubicBezTo>
                  <a:cubicBezTo>
                    <a:pt x="1572" y="686"/>
                    <a:pt x="1537" y="689"/>
                    <a:pt x="1513" y="691"/>
                  </a:cubicBezTo>
                  <a:cubicBezTo>
                    <a:pt x="1504" y="691"/>
                    <a:pt x="1495" y="692"/>
                    <a:pt x="1487" y="692"/>
                  </a:cubicBezTo>
                  <a:close/>
                </a:path>
              </a:pathLst>
            </a:custGeom>
            <a:solidFill>
              <a:srgbClr val="D9DFE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38" name="Freeform 834">
              <a:extLst>
                <a:ext uri="{FF2B5EF4-FFF2-40B4-BE49-F238E27FC236}">
                  <a16:creationId xmlns:a16="http://schemas.microsoft.com/office/drawing/2014/main" id="{E1944E5E-6869-4936-A10E-1A553CE6861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30" y="306"/>
              <a:ext cx="185" cy="435"/>
            </a:xfrm>
            <a:custGeom>
              <a:avLst/>
              <a:gdLst>
                <a:gd name="T0" fmla="*/ 76 w 928"/>
                <a:gd name="T1" fmla="*/ 0 h 2175"/>
                <a:gd name="T2" fmla="*/ 63 w 928"/>
                <a:gd name="T3" fmla="*/ 16 h 2175"/>
                <a:gd name="T4" fmla="*/ 95 w 928"/>
                <a:gd name="T5" fmla="*/ 90 h 2175"/>
                <a:gd name="T6" fmla="*/ 130 w 928"/>
                <a:gd name="T7" fmla="*/ 161 h 2175"/>
                <a:gd name="T8" fmla="*/ 145 w 928"/>
                <a:gd name="T9" fmla="*/ 203 h 2175"/>
                <a:gd name="T10" fmla="*/ 197 w 928"/>
                <a:gd name="T11" fmla="*/ 626 h 2175"/>
                <a:gd name="T12" fmla="*/ 0 w 928"/>
                <a:gd name="T13" fmla="*/ 1162 h 2175"/>
                <a:gd name="T14" fmla="*/ 0 w 928"/>
                <a:gd name="T15" fmla="*/ 1162 h 2175"/>
                <a:gd name="T16" fmla="*/ 0 w 928"/>
                <a:gd name="T17" fmla="*/ 1162 h 2175"/>
                <a:gd name="T18" fmla="*/ 207 w 928"/>
                <a:gd name="T19" fmla="*/ 1539 h 2175"/>
                <a:gd name="T20" fmla="*/ 263 w 928"/>
                <a:gd name="T21" fmla="*/ 2115 h 2175"/>
                <a:gd name="T22" fmla="*/ 270 w 928"/>
                <a:gd name="T23" fmla="*/ 2175 h 2175"/>
                <a:gd name="T24" fmla="*/ 404 w 928"/>
                <a:gd name="T25" fmla="*/ 2098 h 2175"/>
                <a:gd name="T26" fmla="*/ 928 w 928"/>
                <a:gd name="T27" fmla="*/ 1796 h 2175"/>
                <a:gd name="T28" fmla="*/ 928 w 928"/>
                <a:gd name="T29" fmla="*/ 492 h 2175"/>
                <a:gd name="T30" fmla="*/ 76 w 928"/>
                <a:gd name="T31" fmla="*/ 0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28" h="2175">
                  <a:moveTo>
                    <a:pt x="76" y="0"/>
                  </a:moveTo>
                  <a:cubicBezTo>
                    <a:pt x="79" y="5"/>
                    <a:pt x="60" y="11"/>
                    <a:pt x="63" y="16"/>
                  </a:cubicBezTo>
                  <a:cubicBezTo>
                    <a:pt x="75" y="39"/>
                    <a:pt x="84" y="66"/>
                    <a:pt x="95" y="90"/>
                  </a:cubicBezTo>
                  <a:cubicBezTo>
                    <a:pt x="106" y="113"/>
                    <a:pt x="121" y="136"/>
                    <a:pt x="130" y="161"/>
                  </a:cubicBezTo>
                  <a:cubicBezTo>
                    <a:pt x="136" y="174"/>
                    <a:pt x="141" y="189"/>
                    <a:pt x="145" y="203"/>
                  </a:cubicBezTo>
                  <a:cubicBezTo>
                    <a:pt x="193" y="346"/>
                    <a:pt x="208" y="485"/>
                    <a:pt x="197" y="626"/>
                  </a:cubicBezTo>
                  <a:cubicBezTo>
                    <a:pt x="181" y="819"/>
                    <a:pt x="111" y="1005"/>
                    <a:pt x="0" y="1162"/>
                  </a:cubicBezTo>
                  <a:cubicBezTo>
                    <a:pt x="0" y="1162"/>
                    <a:pt x="0" y="1162"/>
                    <a:pt x="0" y="1162"/>
                  </a:cubicBezTo>
                  <a:cubicBezTo>
                    <a:pt x="0" y="1162"/>
                    <a:pt x="0" y="1162"/>
                    <a:pt x="0" y="1162"/>
                  </a:cubicBezTo>
                  <a:cubicBezTo>
                    <a:pt x="85" y="1271"/>
                    <a:pt x="160" y="1400"/>
                    <a:pt x="207" y="1539"/>
                  </a:cubicBezTo>
                  <a:cubicBezTo>
                    <a:pt x="272" y="1733"/>
                    <a:pt x="290" y="1926"/>
                    <a:pt x="263" y="2115"/>
                  </a:cubicBezTo>
                  <a:cubicBezTo>
                    <a:pt x="260" y="2134"/>
                    <a:pt x="274" y="2156"/>
                    <a:pt x="270" y="2175"/>
                  </a:cubicBezTo>
                  <a:cubicBezTo>
                    <a:pt x="404" y="2098"/>
                    <a:pt x="404" y="2098"/>
                    <a:pt x="404" y="2098"/>
                  </a:cubicBezTo>
                  <a:cubicBezTo>
                    <a:pt x="928" y="1796"/>
                    <a:pt x="928" y="1796"/>
                    <a:pt x="928" y="1796"/>
                  </a:cubicBezTo>
                  <a:cubicBezTo>
                    <a:pt x="928" y="492"/>
                    <a:pt x="928" y="492"/>
                    <a:pt x="928" y="492"/>
                  </a:cubicBezTo>
                  <a:lnTo>
                    <a:pt x="76" y="0"/>
                  </a:lnTo>
                  <a:close/>
                </a:path>
              </a:pathLst>
            </a:custGeom>
            <a:solidFill>
              <a:srgbClr val="00AEC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39" name="Freeform 835">
              <a:extLst>
                <a:ext uri="{FF2B5EF4-FFF2-40B4-BE49-F238E27FC236}">
                  <a16:creationId xmlns:a16="http://schemas.microsoft.com/office/drawing/2014/main" id="{5FBECA1D-49B9-4371-80E0-A3C50B2AAE1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64" y="274"/>
              <a:ext cx="331" cy="357"/>
            </a:xfrm>
            <a:custGeom>
              <a:avLst/>
              <a:gdLst>
                <a:gd name="T0" fmla="*/ 812 w 1657"/>
                <a:gd name="T1" fmla="*/ 1694 h 1789"/>
                <a:gd name="T2" fmla="*/ 1467 w 1657"/>
                <a:gd name="T3" fmla="*/ 367 h 1789"/>
                <a:gd name="T4" fmla="*/ 1379 w 1657"/>
                <a:gd name="T5" fmla="*/ 161 h 1789"/>
                <a:gd name="T6" fmla="*/ 1129 w 1657"/>
                <a:gd name="T7" fmla="*/ 0 h 1789"/>
                <a:gd name="T8" fmla="*/ 0 w 1657"/>
                <a:gd name="T9" fmla="*/ 652 h 1789"/>
                <a:gd name="T10" fmla="*/ 0 w 1657"/>
                <a:gd name="T11" fmla="*/ 1662 h 1789"/>
                <a:gd name="T12" fmla="*/ 812 w 1657"/>
                <a:gd name="T13" fmla="*/ 1694 h 1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7" h="1789">
                  <a:moveTo>
                    <a:pt x="812" y="1694"/>
                  </a:moveTo>
                  <a:cubicBezTo>
                    <a:pt x="1374" y="1505"/>
                    <a:pt x="1657" y="929"/>
                    <a:pt x="1467" y="367"/>
                  </a:cubicBezTo>
                  <a:cubicBezTo>
                    <a:pt x="1444" y="297"/>
                    <a:pt x="1415" y="223"/>
                    <a:pt x="1379" y="161"/>
                  </a:cubicBezTo>
                  <a:cubicBezTo>
                    <a:pt x="1129" y="0"/>
                    <a:pt x="1129" y="0"/>
                    <a:pt x="1129" y="0"/>
                  </a:cubicBezTo>
                  <a:cubicBezTo>
                    <a:pt x="0" y="652"/>
                    <a:pt x="0" y="652"/>
                    <a:pt x="0" y="652"/>
                  </a:cubicBezTo>
                  <a:cubicBezTo>
                    <a:pt x="0" y="1662"/>
                    <a:pt x="0" y="1662"/>
                    <a:pt x="0" y="1662"/>
                  </a:cubicBezTo>
                  <a:cubicBezTo>
                    <a:pt x="246" y="1785"/>
                    <a:pt x="530" y="1789"/>
                    <a:pt x="812" y="1694"/>
                  </a:cubicBezTo>
                  <a:close/>
                </a:path>
              </a:pathLst>
            </a:custGeom>
            <a:solidFill>
              <a:srgbClr val="E952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40" name="Freeform 836">
              <a:extLst>
                <a:ext uri="{FF2B5EF4-FFF2-40B4-BE49-F238E27FC236}">
                  <a16:creationId xmlns:a16="http://schemas.microsoft.com/office/drawing/2014/main" id="{4DC92723-800E-4A3D-91ED-46CD239677D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92" y="274"/>
              <a:ext cx="284" cy="355"/>
            </a:xfrm>
            <a:custGeom>
              <a:avLst/>
              <a:gdLst>
                <a:gd name="T0" fmla="*/ 1354 w 1418"/>
                <a:gd name="T1" fmla="*/ 359 h 1775"/>
                <a:gd name="T2" fmla="*/ 1338 w 1418"/>
                <a:gd name="T3" fmla="*/ 317 h 1775"/>
                <a:gd name="T4" fmla="*/ 1308 w 1418"/>
                <a:gd name="T5" fmla="*/ 245 h 1775"/>
                <a:gd name="T6" fmla="*/ 1263 w 1418"/>
                <a:gd name="T7" fmla="*/ 160 h 1775"/>
                <a:gd name="T8" fmla="*/ 986 w 1418"/>
                <a:gd name="T9" fmla="*/ 0 h 1775"/>
                <a:gd name="T10" fmla="*/ 154 w 1418"/>
                <a:gd name="T11" fmla="*/ 480 h 1775"/>
                <a:gd name="T12" fmla="*/ 17 w 1418"/>
                <a:gd name="T13" fmla="*/ 872 h 1775"/>
                <a:gd name="T14" fmla="*/ 19 w 1418"/>
                <a:gd name="T15" fmla="*/ 872 h 1775"/>
                <a:gd name="T16" fmla="*/ 0 w 1418"/>
                <a:gd name="T17" fmla="*/ 1081 h 1775"/>
                <a:gd name="T18" fmla="*/ 0 w 1418"/>
                <a:gd name="T19" fmla="*/ 1090 h 1775"/>
                <a:gd name="T20" fmla="*/ 7 w 1418"/>
                <a:gd name="T21" fmla="*/ 1208 h 1775"/>
                <a:gd name="T22" fmla="*/ 48 w 1418"/>
                <a:gd name="T23" fmla="*/ 1426 h 1775"/>
                <a:gd name="T24" fmla="*/ 67 w 1418"/>
                <a:gd name="T25" fmla="*/ 1491 h 1775"/>
                <a:gd name="T26" fmla="*/ 198 w 1418"/>
                <a:gd name="T27" fmla="*/ 1766 h 1775"/>
                <a:gd name="T28" fmla="*/ 336 w 1418"/>
                <a:gd name="T29" fmla="*/ 1775 h 1775"/>
                <a:gd name="T30" fmla="*/ 679 w 1418"/>
                <a:gd name="T31" fmla="*/ 1719 h 1775"/>
                <a:gd name="T32" fmla="*/ 1212 w 1418"/>
                <a:gd name="T33" fmla="*/ 1323 h 1775"/>
                <a:gd name="T34" fmla="*/ 1200 w 1418"/>
                <a:gd name="T35" fmla="*/ 1309 h 1775"/>
                <a:gd name="T36" fmla="*/ 1212 w 1418"/>
                <a:gd name="T37" fmla="*/ 1323 h 1775"/>
                <a:gd name="T38" fmla="*/ 1406 w 1418"/>
                <a:gd name="T39" fmla="*/ 788 h 1775"/>
                <a:gd name="T40" fmla="*/ 1354 w 1418"/>
                <a:gd name="T41" fmla="*/ 359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18" h="1775">
                  <a:moveTo>
                    <a:pt x="1354" y="359"/>
                  </a:moveTo>
                  <a:cubicBezTo>
                    <a:pt x="1349" y="344"/>
                    <a:pt x="1344" y="331"/>
                    <a:pt x="1338" y="317"/>
                  </a:cubicBezTo>
                  <a:cubicBezTo>
                    <a:pt x="1329" y="292"/>
                    <a:pt x="1319" y="269"/>
                    <a:pt x="1308" y="245"/>
                  </a:cubicBezTo>
                  <a:cubicBezTo>
                    <a:pt x="1294" y="216"/>
                    <a:pt x="1279" y="187"/>
                    <a:pt x="1263" y="160"/>
                  </a:cubicBezTo>
                  <a:cubicBezTo>
                    <a:pt x="986" y="0"/>
                    <a:pt x="986" y="0"/>
                    <a:pt x="986" y="0"/>
                  </a:cubicBezTo>
                  <a:cubicBezTo>
                    <a:pt x="154" y="480"/>
                    <a:pt x="154" y="480"/>
                    <a:pt x="154" y="480"/>
                  </a:cubicBezTo>
                  <a:cubicBezTo>
                    <a:pt x="92" y="594"/>
                    <a:pt x="42" y="743"/>
                    <a:pt x="17" y="872"/>
                  </a:cubicBezTo>
                  <a:cubicBezTo>
                    <a:pt x="18" y="872"/>
                    <a:pt x="18" y="872"/>
                    <a:pt x="19" y="872"/>
                  </a:cubicBezTo>
                  <a:cubicBezTo>
                    <a:pt x="7" y="940"/>
                    <a:pt x="0" y="1010"/>
                    <a:pt x="0" y="1081"/>
                  </a:cubicBezTo>
                  <a:cubicBezTo>
                    <a:pt x="0" y="1090"/>
                    <a:pt x="0" y="1090"/>
                    <a:pt x="0" y="1090"/>
                  </a:cubicBezTo>
                  <a:cubicBezTo>
                    <a:pt x="0" y="1129"/>
                    <a:pt x="3" y="1168"/>
                    <a:pt x="7" y="1208"/>
                  </a:cubicBezTo>
                  <a:cubicBezTo>
                    <a:pt x="14" y="1281"/>
                    <a:pt x="28" y="1354"/>
                    <a:pt x="48" y="1426"/>
                  </a:cubicBezTo>
                  <a:cubicBezTo>
                    <a:pt x="54" y="1448"/>
                    <a:pt x="60" y="1469"/>
                    <a:pt x="67" y="1491"/>
                  </a:cubicBezTo>
                  <a:cubicBezTo>
                    <a:pt x="100" y="1590"/>
                    <a:pt x="145" y="1682"/>
                    <a:pt x="198" y="1766"/>
                  </a:cubicBezTo>
                  <a:cubicBezTo>
                    <a:pt x="244" y="1772"/>
                    <a:pt x="290" y="1775"/>
                    <a:pt x="336" y="1775"/>
                  </a:cubicBezTo>
                  <a:cubicBezTo>
                    <a:pt x="450" y="1775"/>
                    <a:pt x="566" y="1757"/>
                    <a:pt x="679" y="1719"/>
                  </a:cubicBezTo>
                  <a:cubicBezTo>
                    <a:pt x="903" y="1643"/>
                    <a:pt x="1085" y="1502"/>
                    <a:pt x="1212" y="1323"/>
                  </a:cubicBezTo>
                  <a:cubicBezTo>
                    <a:pt x="1208" y="1318"/>
                    <a:pt x="1204" y="1314"/>
                    <a:pt x="1200" y="1309"/>
                  </a:cubicBezTo>
                  <a:cubicBezTo>
                    <a:pt x="1204" y="1314"/>
                    <a:pt x="1208" y="1318"/>
                    <a:pt x="1212" y="1323"/>
                  </a:cubicBezTo>
                  <a:cubicBezTo>
                    <a:pt x="1323" y="1167"/>
                    <a:pt x="1390" y="982"/>
                    <a:pt x="1406" y="788"/>
                  </a:cubicBezTo>
                  <a:cubicBezTo>
                    <a:pt x="1418" y="647"/>
                    <a:pt x="1402" y="501"/>
                    <a:pt x="1354" y="359"/>
                  </a:cubicBezTo>
                  <a:close/>
                </a:path>
              </a:pathLst>
            </a:custGeom>
            <a:solidFill>
              <a:srgbClr val="56477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41" name="Freeform 837">
              <a:extLst>
                <a:ext uri="{FF2B5EF4-FFF2-40B4-BE49-F238E27FC236}">
                  <a16:creationId xmlns:a16="http://schemas.microsoft.com/office/drawing/2014/main" id="{3BC2CEF9-795B-4CDE-BB1D-9B7968DEB95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64" y="443"/>
              <a:ext cx="68" cy="184"/>
            </a:xfrm>
            <a:custGeom>
              <a:avLst/>
              <a:gdLst>
                <a:gd name="T0" fmla="*/ 40 w 341"/>
                <a:gd name="T1" fmla="*/ 833 h 919"/>
                <a:gd name="T2" fmla="*/ 0 w 341"/>
                <a:gd name="T3" fmla="*/ 815 h 919"/>
                <a:gd name="T4" fmla="*/ 0 w 341"/>
                <a:gd name="T5" fmla="*/ 36 h 919"/>
                <a:gd name="T6" fmla="*/ 166 w 341"/>
                <a:gd name="T7" fmla="*/ 0 h 919"/>
                <a:gd name="T8" fmla="*/ 143 w 341"/>
                <a:gd name="T9" fmla="*/ 234 h 919"/>
                <a:gd name="T10" fmla="*/ 143 w 341"/>
                <a:gd name="T11" fmla="*/ 243 h 919"/>
                <a:gd name="T12" fmla="*/ 150 w 341"/>
                <a:gd name="T13" fmla="*/ 361 h 919"/>
                <a:gd name="T14" fmla="*/ 191 w 341"/>
                <a:gd name="T15" fmla="*/ 579 h 919"/>
                <a:gd name="T16" fmla="*/ 210 w 341"/>
                <a:gd name="T17" fmla="*/ 644 h 919"/>
                <a:gd name="T18" fmla="*/ 341 w 341"/>
                <a:gd name="T19" fmla="*/ 919 h 919"/>
                <a:gd name="T20" fmla="*/ 231 w 341"/>
                <a:gd name="T21" fmla="*/ 898 h 919"/>
                <a:gd name="T22" fmla="*/ 40 w 341"/>
                <a:gd name="T23" fmla="*/ 833 h 919"/>
                <a:gd name="T24" fmla="*/ 0 w 341"/>
                <a:gd name="T25" fmla="*/ 815 h 919"/>
                <a:gd name="T26" fmla="*/ 0 w 341"/>
                <a:gd name="T27" fmla="*/ 815 h 919"/>
                <a:gd name="T28" fmla="*/ 40 w 341"/>
                <a:gd name="T29" fmla="*/ 833 h 919"/>
                <a:gd name="T30" fmla="*/ 0 w 341"/>
                <a:gd name="T31" fmla="*/ 815 h 919"/>
                <a:gd name="T32" fmla="*/ 341 w 341"/>
                <a:gd name="T33" fmla="*/ 919 h 919"/>
                <a:gd name="T34" fmla="*/ 341 w 341"/>
                <a:gd name="T35" fmla="*/ 919 h 919"/>
                <a:gd name="T36" fmla="*/ 231 w 341"/>
                <a:gd name="T37" fmla="*/ 898 h 919"/>
                <a:gd name="T38" fmla="*/ 341 w 341"/>
                <a:gd name="T39" fmla="*/ 919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1" h="919">
                  <a:moveTo>
                    <a:pt x="40" y="833"/>
                  </a:moveTo>
                  <a:cubicBezTo>
                    <a:pt x="26" y="827"/>
                    <a:pt x="13" y="821"/>
                    <a:pt x="0" y="815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55" y="20"/>
                    <a:pt x="110" y="8"/>
                    <a:pt x="166" y="0"/>
                  </a:cubicBezTo>
                  <a:cubicBezTo>
                    <a:pt x="151" y="76"/>
                    <a:pt x="143" y="155"/>
                    <a:pt x="143" y="234"/>
                  </a:cubicBezTo>
                  <a:cubicBezTo>
                    <a:pt x="143" y="243"/>
                    <a:pt x="143" y="243"/>
                    <a:pt x="143" y="243"/>
                  </a:cubicBezTo>
                  <a:cubicBezTo>
                    <a:pt x="143" y="282"/>
                    <a:pt x="146" y="321"/>
                    <a:pt x="150" y="361"/>
                  </a:cubicBezTo>
                  <a:cubicBezTo>
                    <a:pt x="157" y="434"/>
                    <a:pt x="171" y="507"/>
                    <a:pt x="191" y="579"/>
                  </a:cubicBezTo>
                  <a:cubicBezTo>
                    <a:pt x="197" y="601"/>
                    <a:pt x="203" y="622"/>
                    <a:pt x="210" y="644"/>
                  </a:cubicBezTo>
                  <a:cubicBezTo>
                    <a:pt x="243" y="743"/>
                    <a:pt x="288" y="835"/>
                    <a:pt x="341" y="919"/>
                  </a:cubicBezTo>
                  <a:cubicBezTo>
                    <a:pt x="304" y="914"/>
                    <a:pt x="267" y="907"/>
                    <a:pt x="231" y="898"/>
                  </a:cubicBezTo>
                  <a:cubicBezTo>
                    <a:pt x="165" y="882"/>
                    <a:pt x="101" y="860"/>
                    <a:pt x="40" y="833"/>
                  </a:cubicBezTo>
                  <a:close/>
                  <a:moveTo>
                    <a:pt x="0" y="815"/>
                  </a:moveTo>
                  <a:cubicBezTo>
                    <a:pt x="0" y="815"/>
                    <a:pt x="0" y="815"/>
                    <a:pt x="0" y="815"/>
                  </a:cubicBezTo>
                  <a:cubicBezTo>
                    <a:pt x="13" y="821"/>
                    <a:pt x="26" y="827"/>
                    <a:pt x="40" y="833"/>
                  </a:cubicBezTo>
                  <a:cubicBezTo>
                    <a:pt x="26" y="827"/>
                    <a:pt x="13" y="821"/>
                    <a:pt x="0" y="815"/>
                  </a:cubicBezTo>
                  <a:close/>
                  <a:moveTo>
                    <a:pt x="341" y="919"/>
                  </a:moveTo>
                  <a:cubicBezTo>
                    <a:pt x="341" y="919"/>
                    <a:pt x="341" y="919"/>
                    <a:pt x="341" y="919"/>
                  </a:cubicBezTo>
                  <a:cubicBezTo>
                    <a:pt x="304" y="914"/>
                    <a:pt x="267" y="907"/>
                    <a:pt x="231" y="898"/>
                  </a:cubicBezTo>
                  <a:cubicBezTo>
                    <a:pt x="267" y="907"/>
                    <a:pt x="304" y="914"/>
                    <a:pt x="341" y="919"/>
                  </a:cubicBezTo>
                  <a:close/>
                </a:path>
              </a:pathLst>
            </a:custGeom>
            <a:solidFill>
              <a:srgbClr val="C84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42" name="Freeform 838">
              <a:extLst>
                <a:ext uri="{FF2B5EF4-FFF2-40B4-BE49-F238E27FC236}">
                  <a16:creationId xmlns:a16="http://schemas.microsoft.com/office/drawing/2014/main" id="{E4917279-6B9E-4E41-BD8F-8A5B32E18B0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32" y="538"/>
              <a:ext cx="256" cy="207"/>
            </a:xfrm>
            <a:custGeom>
              <a:avLst/>
              <a:gdLst>
                <a:gd name="T0" fmla="*/ 1281 w 1281"/>
                <a:gd name="T1" fmla="*/ 776 h 1032"/>
                <a:gd name="T2" fmla="*/ 1259 w 1281"/>
                <a:gd name="T3" fmla="*/ 1012 h 1032"/>
                <a:gd name="T4" fmla="*/ 1246 w 1281"/>
                <a:gd name="T5" fmla="*/ 1020 h 1032"/>
                <a:gd name="T6" fmla="*/ 1172 w 1281"/>
                <a:gd name="T7" fmla="*/ 1028 h 1032"/>
                <a:gd name="T8" fmla="*/ 1146 w 1281"/>
                <a:gd name="T9" fmla="*/ 1029 h 1032"/>
                <a:gd name="T10" fmla="*/ 1075 w 1281"/>
                <a:gd name="T11" fmla="*/ 1032 h 1032"/>
                <a:gd name="T12" fmla="*/ 1068 w 1281"/>
                <a:gd name="T13" fmla="*/ 1032 h 1032"/>
                <a:gd name="T14" fmla="*/ 608 w 1281"/>
                <a:gd name="T15" fmla="*/ 944 h 1032"/>
                <a:gd name="T16" fmla="*/ 0 w 1281"/>
                <a:gd name="T17" fmla="*/ 443 h 1032"/>
                <a:gd name="T18" fmla="*/ 138 w 1281"/>
                <a:gd name="T19" fmla="*/ 452 h 1032"/>
                <a:gd name="T20" fmla="*/ 481 w 1281"/>
                <a:gd name="T21" fmla="*/ 396 h 1032"/>
                <a:gd name="T22" fmla="*/ 1014 w 1281"/>
                <a:gd name="T23" fmla="*/ 0 h 1032"/>
                <a:gd name="T24" fmla="*/ 1214 w 1281"/>
                <a:gd name="T25" fmla="*/ 374 h 1032"/>
                <a:gd name="T26" fmla="*/ 1281 w 1281"/>
                <a:gd name="T27" fmla="*/ 775 h 1032"/>
                <a:gd name="T28" fmla="*/ 1281 w 1281"/>
                <a:gd name="T29" fmla="*/ 776 h 1032"/>
                <a:gd name="T30" fmla="*/ 1075 w 1281"/>
                <a:gd name="T31" fmla="*/ 1032 h 1032"/>
                <a:gd name="T32" fmla="*/ 1146 w 1281"/>
                <a:gd name="T33" fmla="*/ 1029 h 1032"/>
                <a:gd name="T34" fmla="*/ 1075 w 1281"/>
                <a:gd name="T35" fmla="*/ 1032 h 1032"/>
                <a:gd name="T36" fmla="*/ 1068 w 1281"/>
                <a:gd name="T37" fmla="*/ 1032 h 1032"/>
                <a:gd name="T38" fmla="*/ 608 w 1281"/>
                <a:gd name="T39" fmla="*/ 944 h 1032"/>
                <a:gd name="T40" fmla="*/ 1068 w 1281"/>
                <a:gd name="T41" fmla="*/ 1032 h 1032"/>
                <a:gd name="T42" fmla="*/ 1075 w 1281"/>
                <a:gd name="T43" fmla="*/ 1032 h 1032"/>
                <a:gd name="T44" fmla="*/ 1246 w 1281"/>
                <a:gd name="T45" fmla="*/ 1020 h 1032"/>
                <a:gd name="T46" fmla="*/ 1246 w 1281"/>
                <a:gd name="T47" fmla="*/ 1020 h 1032"/>
                <a:gd name="T48" fmla="*/ 1172 w 1281"/>
                <a:gd name="T49" fmla="*/ 1028 h 1032"/>
                <a:gd name="T50" fmla="*/ 1246 w 1281"/>
                <a:gd name="T51" fmla="*/ 1020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1" h="1032">
                  <a:moveTo>
                    <a:pt x="1281" y="776"/>
                  </a:moveTo>
                  <a:cubicBezTo>
                    <a:pt x="1281" y="856"/>
                    <a:pt x="1274" y="935"/>
                    <a:pt x="1259" y="1012"/>
                  </a:cubicBezTo>
                  <a:cubicBezTo>
                    <a:pt x="1246" y="1020"/>
                    <a:pt x="1246" y="1020"/>
                    <a:pt x="1246" y="1020"/>
                  </a:cubicBezTo>
                  <a:cubicBezTo>
                    <a:pt x="1221" y="1023"/>
                    <a:pt x="1196" y="1026"/>
                    <a:pt x="1172" y="1028"/>
                  </a:cubicBezTo>
                  <a:cubicBezTo>
                    <a:pt x="1163" y="1028"/>
                    <a:pt x="1154" y="1029"/>
                    <a:pt x="1146" y="1029"/>
                  </a:cubicBezTo>
                  <a:cubicBezTo>
                    <a:pt x="1122" y="1031"/>
                    <a:pt x="1098" y="1032"/>
                    <a:pt x="1075" y="1032"/>
                  </a:cubicBezTo>
                  <a:cubicBezTo>
                    <a:pt x="1068" y="1032"/>
                    <a:pt x="1068" y="1032"/>
                    <a:pt x="1068" y="1032"/>
                  </a:cubicBezTo>
                  <a:cubicBezTo>
                    <a:pt x="909" y="1032"/>
                    <a:pt x="753" y="1001"/>
                    <a:pt x="608" y="944"/>
                  </a:cubicBezTo>
                  <a:cubicBezTo>
                    <a:pt x="361" y="847"/>
                    <a:pt x="146" y="674"/>
                    <a:pt x="0" y="443"/>
                  </a:cubicBezTo>
                  <a:cubicBezTo>
                    <a:pt x="46" y="449"/>
                    <a:pt x="92" y="452"/>
                    <a:pt x="138" y="452"/>
                  </a:cubicBezTo>
                  <a:cubicBezTo>
                    <a:pt x="252" y="452"/>
                    <a:pt x="368" y="434"/>
                    <a:pt x="481" y="396"/>
                  </a:cubicBezTo>
                  <a:cubicBezTo>
                    <a:pt x="705" y="320"/>
                    <a:pt x="887" y="179"/>
                    <a:pt x="1014" y="0"/>
                  </a:cubicBezTo>
                  <a:cubicBezTo>
                    <a:pt x="1099" y="110"/>
                    <a:pt x="1167" y="235"/>
                    <a:pt x="1214" y="374"/>
                  </a:cubicBezTo>
                  <a:cubicBezTo>
                    <a:pt x="1259" y="507"/>
                    <a:pt x="1281" y="642"/>
                    <a:pt x="1281" y="775"/>
                  </a:cubicBezTo>
                  <a:lnTo>
                    <a:pt x="1281" y="776"/>
                  </a:lnTo>
                  <a:close/>
                  <a:moveTo>
                    <a:pt x="1075" y="1032"/>
                  </a:moveTo>
                  <a:cubicBezTo>
                    <a:pt x="1098" y="1032"/>
                    <a:pt x="1122" y="1031"/>
                    <a:pt x="1146" y="1029"/>
                  </a:cubicBezTo>
                  <a:cubicBezTo>
                    <a:pt x="1122" y="1031"/>
                    <a:pt x="1098" y="1032"/>
                    <a:pt x="1075" y="1032"/>
                  </a:cubicBezTo>
                  <a:cubicBezTo>
                    <a:pt x="1068" y="1032"/>
                    <a:pt x="1068" y="1032"/>
                    <a:pt x="1068" y="1032"/>
                  </a:cubicBezTo>
                  <a:cubicBezTo>
                    <a:pt x="909" y="1032"/>
                    <a:pt x="753" y="1001"/>
                    <a:pt x="608" y="944"/>
                  </a:cubicBezTo>
                  <a:cubicBezTo>
                    <a:pt x="753" y="1001"/>
                    <a:pt x="909" y="1032"/>
                    <a:pt x="1068" y="1032"/>
                  </a:cubicBezTo>
                  <a:lnTo>
                    <a:pt x="1075" y="1032"/>
                  </a:lnTo>
                  <a:close/>
                  <a:moveTo>
                    <a:pt x="1246" y="1020"/>
                  </a:moveTo>
                  <a:cubicBezTo>
                    <a:pt x="1246" y="1020"/>
                    <a:pt x="1246" y="1020"/>
                    <a:pt x="1246" y="1020"/>
                  </a:cubicBezTo>
                  <a:cubicBezTo>
                    <a:pt x="1221" y="1023"/>
                    <a:pt x="1196" y="1026"/>
                    <a:pt x="1172" y="1028"/>
                  </a:cubicBezTo>
                  <a:cubicBezTo>
                    <a:pt x="1196" y="1026"/>
                    <a:pt x="1221" y="1023"/>
                    <a:pt x="1246" y="1020"/>
                  </a:cubicBezTo>
                  <a:close/>
                </a:path>
              </a:pathLst>
            </a:custGeom>
            <a:solidFill>
              <a:srgbClr val="009A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43" name="Freeform 839">
              <a:extLst>
                <a:ext uri="{FF2B5EF4-FFF2-40B4-BE49-F238E27FC236}">
                  <a16:creationId xmlns:a16="http://schemas.microsoft.com/office/drawing/2014/main" id="{523B0A90-C122-4C60-8BE8-23109F03DEF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92" y="440"/>
              <a:ext cx="243" cy="189"/>
            </a:xfrm>
            <a:custGeom>
              <a:avLst/>
              <a:gdLst>
                <a:gd name="T0" fmla="*/ 1212 w 1212"/>
                <a:gd name="T1" fmla="*/ 490 h 942"/>
                <a:gd name="T2" fmla="*/ 679 w 1212"/>
                <a:gd name="T3" fmla="*/ 886 h 942"/>
                <a:gd name="T4" fmla="*/ 336 w 1212"/>
                <a:gd name="T5" fmla="*/ 942 h 942"/>
                <a:gd name="T6" fmla="*/ 198 w 1212"/>
                <a:gd name="T7" fmla="*/ 933 h 942"/>
                <a:gd name="T8" fmla="*/ 67 w 1212"/>
                <a:gd name="T9" fmla="*/ 658 h 942"/>
                <a:gd name="T10" fmla="*/ 48 w 1212"/>
                <a:gd name="T11" fmla="*/ 593 h 942"/>
                <a:gd name="T12" fmla="*/ 7 w 1212"/>
                <a:gd name="T13" fmla="*/ 375 h 942"/>
                <a:gd name="T14" fmla="*/ 0 w 1212"/>
                <a:gd name="T15" fmla="*/ 257 h 942"/>
                <a:gd name="T16" fmla="*/ 0 w 1212"/>
                <a:gd name="T17" fmla="*/ 248 h 942"/>
                <a:gd name="T18" fmla="*/ 23 w 1212"/>
                <a:gd name="T19" fmla="*/ 14 h 942"/>
                <a:gd name="T20" fmla="*/ 206 w 1212"/>
                <a:gd name="T21" fmla="*/ 0 h 942"/>
                <a:gd name="T22" fmla="*/ 214 w 1212"/>
                <a:gd name="T23" fmla="*/ 0 h 942"/>
                <a:gd name="T24" fmla="*/ 1212 w 1212"/>
                <a:gd name="T25" fmla="*/ 490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2" h="942">
                  <a:moveTo>
                    <a:pt x="1212" y="490"/>
                  </a:moveTo>
                  <a:cubicBezTo>
                    <a:pt x="1085" y="669"/>
                    <a:pt x="903" y="810"/>
                    <a:pt x="679" y="886"/>
                  </a:cubicBezTo>
                  <a:cubicBezTo>
                    <a:pt x="566" y="924"/>
                    <a:pt x="450" y="942"/>
                    <a:pt x="336" y="942"/>
                  </a:cubicBezTo>
                  <a:cubicBezTo>
                    <a:pt x="290" y="942"/>
                    <a:pt x="244" y="939"/>
                    <a:pt x="198" y="933"/>
                  </a:cubicBezTo>
                  <a:cubicBezTo>
                    <a:pt x="145" y="849"/>
                    <a:pt x="100" y="757"/>
                    <a:pt x="67" y="658"/>
                  </a:cubicBezTo>
                  <a:cubicBezTo>
                    <a:pt x="60" y="636"/>
                    <a:pt x="54" y="615"/>
                    <a:pt x="48" y="593"/>
                  </a:cubicBezTo>
                  <a:cubicBezTo>
                    <a:pt x="28" y="521"/>
                    <a:pt x="14" y="448"/>
                    <a:pt x="7" y="375"/>
                  </a:cubicBezTo>
                  <a:cubicBezTo>
                    <a:pt x="3" y="335"/>
                    <a:pt x="0" y="296"/>
                    <a:pt x="0" y="257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169"/>
                    <a:pt x="8" y="90"/>
                    <a:pt x="23" y="14"/>
                  </a:cubicBezTo>
                  <a:cubicBezTo>
                    <a:pt x="84" y="5"/>
                    <a:pt x="145" y="0"/>
                    <a:pt x="206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603" y="1"/>
                    <a:pt x="973" y="183"/>
                    <a:pt x="1212" y="490"/>
                  </a:cubicBezTo>
                  <a:close/>
                </a:path>
              </a:pathLst>
            </a:custGeom>
            <a:solidFill>
              <a:srgbClr val="4B3F6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44" name="Freeform 840">
              <a:extLst>
                <a:ext uri="{FF2B5EF4-FFF2-40B4-BE49-F238E27FC236}">
                  <a16:creationId xmlns:a16="http://schemas.microsoft.com/office/drawing/2014/main" id="{4FA26726-7DF3-4D2F-A3A9-3E0FE886B6A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820" y="332"/>
              <a:ext cx="776" cy="430"/>
            </a:xfrm>
            <a:custGeom>
              <a:avLst/>
              <a:gdLst>
                <a:gd name="T0" fmla="*/ 108 w 3880"/>
                <a:gd name="T1" fmla="*/ 253 h 2151"/>
                <a:gd name="T2" fmla="*/ 735 w 3880"/>
                <a:gd name="T3" fmla="*/ 366 h 2151"/>
                <a:gd name="T4" fmla="*/ 411 w 3880"/>
                <a:gd name="T5" fmla="*/ 367 h 2151"/>
                <a:gd name="T6" fmla="*/ 1092 w 3880"/>
                <a:gd name="T7" fmla="*/ 250 h 2151"/>
                <a:gd name="T8" fmla="*/ 1092 w 3880"/>
                <a:gd name="T9" fmla="*/ 473 h 2151"/>
                <a:gd name="T10" fmla="*/ 860 w 3880"/>
                <a:gd name="T11" fmla="*/ 366 h 2151"/>
                <a:gd name="T12" fmla="*/ 1501 w 3880"/>
                <a:gd name="T13" fmla="*/ 439 h 2151"/>
                <a:gd name="T14" fmla="*/ 1289 w 3880"/>
                <a:gd name="T15" fmla="*/ 337 h 2151"/>
                <a:gd name="T16" fmla="*/ 1801 w 3880"/>
                <a:gd name="T17" fmla="*/ 194 h 2151"/>
                <a:gd name="T18" fmla="*/ 2096 w 3880"/>
                <a:gd name="T19" fmla="*/ 326 h 2151"/>
                <a:gd name="T20" fmla="*/ 2151 w 3880"/>
                <a:gd name="T21" fmla="*/ 474 h 2151"/>
                <a:gd name="T22" fmla="*/ 2075 w 3880"/>
                <a:gd name="T23" fmla="*/ 326 h 2151"/>
                <a:gd name="T24" fmla="*/ 2096 w 3880"/>
                <a:gd name="T25" fmla="*/ 373 h 2151"/>
                <a:gd name="T26" fmla="*/ 2335 w 3880"/>
                <a:gd name="T27" fmla="*/ 248 h 2151"/>
                <a:gd name="T28" fmla="*/ 2208 w 3880"/>
                <a:gd name="T29" fmla="*/ 202 h 2151"/>
                <a:gd name="T30" fmla="*/ 2504 w 3880"/>
                <a:gd name="T31" fmla="*/ 202 h 2151"/>
                <a:gd name="T32" fmla="*/ 2815 w 3880"/>
                <a:gd name="T33" fmla="*/ 539 h 2151"/>
                <a:gd name="T34" fmla="*/ 2920 w 3880"/>
                <a:gd name="T35" fmla="*/ 439 h 2151"/>
                <a:gd name="T36" fmla="*/ 147 w 3880"/>
                <a:gd name="T37" fmla="*/ 880 h 2151"/>
                <a:gd name="T38" fmla="*/ 600 w 3880"/>
                <a:gd name="T39" fmla="*/ 1261 h 2151"/>
                <a:gd name="T40" fmla="*/ 38 w 3880"/>
                <a:gd name="T41" fmla="*/ 1261 h 2151"/>
                <a:gd name="T42" fmla="*/ 1011 w 3880"/>
                <a:gd name="T43" fmla="*/ 1202 h 2151"/>
                <a:gd name="T44" fmla="*/ 857 w 3880"/>
                <a:gd name="T45" fmla="*/ 987 h 2151"/>
                <a:gd name="T46" fmla="*/ 1343 w 3880"/>
                <a:gd name="T47" fmla="*/ 956 h 2151"/>
                <a:gd name="T48" fmla="*/ 1246 w 3880"/>
                <a:gd name="T49" fmla="*/ 1269 h 2151"/>
                <a:gd name="T50" fmla="*/ 1587 w 3880"/>
                <a:gd name="T51" fmla="*/ 873 h 2151"/>
                <a:gd name="T52" fmla="*/ 1535 w 3880"/>
                <a:gd name="T53" fmla="*/ 920 h 2151"/>
                <a:gd name="T54" fmla="*/ 1830 w 3880"/>
                <a:gd name="T55" fmla="*/ 1269 h 2151"/>
                <a:gd name="T56" fmla="*/ 1704 w 3880"/>
                <a:gd name="T57" fmla="*/ 1026 h 2151"/>
                <a:gd name="T58" fmla="*/ 2342 w 3880"/>
                <a:gd name="T59" fmla="*/ 1224 h 2151"/>
                <a:gd name="T60" fmla="*/ 2708 w 3880"/>
                <a:gd name="T61" fmla="*/ 1261 h 2151"/>
                <a:gd name="T62" fmla="*/ 2380 w 3880"/>
                <a:gd name="T63" fmla="*/ 1261 h 2151"/>
                <a:gd name="T64" fmla="*/ 283 w 3880"/>
                <a:gd name="T65" fmla="*/ 1615 h 2151"/>
                <a:gd name="T66" fmla="*/ 0 w 3880"/>
                <a:gd name="T67" fmla="*/ 1941 h 2151"/>
                <a:gd name="T68" fmla="*/ 543 w 3880"/>
                <a:gd name="T69" fmla="*/ 1955 h 2151"/>
                <a:gd name="T70" fmla="*/ 640 w 3880"/>
                <a:gd name="T71" fmla="*/ 1641 h 2151"/>
                <a:gd name="T72" fmla="*/ 1209 w 3880"/>
                <a:gd name="T73" fmla="*/ 1820 h 2151"/>
                <a:gd name="T74" fmla="*/ 860 w 3880"/>
                <a:gd name="T75" fmla="*/ 1820 h 2151"/>
                <a:gd name="T76" fmla="*/ 1452 w 3880"/>
                <a:gd name="T77" fmla="*/ 1734 h 2151"/>
                <a:gd name="T78" fmla="*/ 1504 w 3880"/>
                <a:gd name="T79" fmla="*/ 1881 h 2151"/>
                <a:gd name="T80" fmla="*/ 1727 w 3880"/>
                <a:gd name="T81" fmla="*/ 1542 h 2151"/>
                <a:gd name="T82" fmla="*/ 2106 w 3880"/>
                <a:gd name="T83" fmla="*/ 1818 h 2151"/>
                <a:gd name="T84" fmla="*/ 2009 w 3880"/>
                <a:gd name="T85" fmla="*/ 1774 h 2151"/>
                <a:gd name="T86" fmla="*/ 1983 w 3880"/>
                <a:gd name="T87" fmla="*/ 1842 h 2151"/>
                <a:gd name="T88" fmla="*/ 2278 w 3880"/>
                <a:gd name="T89" fmla="*/ 1460 h 2151"/>
                <a:gd name="T90" fmla="*/ 2408 w 3880"/>
                <a:gd name="T91" fmla="*/ 1481 h 2151"/>
                <a:gd name="T92" fmla="*/ 2669 w 3880"/>
                <a:gd name="T93" fmla="*/ 1721 h 2151"/>
                <a:gd name="T94" fmla="*/ 2580 w 3880"/>
                <a:gd name="T95" fmla="*/ 1882 h 2151"/>
                <a:gd name="T96" fmla="*/ 2897 w 3880"/>
                <a:gd name="T97" fmla="*/ 1650 h 2151"/>
                <a:gd name="T98" fmla="*/ 3095 w 3880"/>
                <a:gd name="T99" fmla="*/ 1901 h 2151"/>
                <a:gd name="T100" fmla="*/ 3002 w 3880"/>
                <a:gd name="T101" fmla="*/ 1549 h 2151"/>
                <a:gd name="T102" fmla="*/ 3327 w 3880"/>
                <a:gd name="T103" fmla="*/ 2000 h 2151"/>
                <a:gd name="T104" fmla="*/ 3382 w 3880"/>
                <a:gd name="T105" fmla="*/ 1782 h 2151"/>
                <a:gd name="T106" fmla="*/ 3657 w 3880"/>
                <a:gd name="T107" fmla="*/ 1991 h 2151"/>
                <a:gd name="T108" fmla="*/ 3754 w 3880"/>
                <a:gd name="T109" fmla="*/ 164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80" h="2151">
                  <a:moveTo>
                    <a:pt x="108" y="531"/>
                  </a:moveTo>
                  <a:cubicBezTo>
                    <a:pt x="49" y="531"/>
                    <a:pt x="49" y="531"/>
                    <a:pt x="49" y="531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357" y="34"/>
                    <a:pt x="357" y="34"/>
                    <a:pt x="357" y="34"/>
                  </a:cubicBezTo>
                  <a:cubicBezTo>
                    <a:pt x="357" y="88"/>
                    <a:pt x="357" y="88"/>
                    <a:pt x="357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8" y="253"/>
                    <a:pt x="108" y="253"/>
                    <a:pt x="108" y="253"/>
                  </a:cubicBezTo>
                  <a:cubicBezTo>
                    <a:pt x="340" y="253"/>
                    <a:pt x="340" y="253"/>
                    <a:pt x="340" y="253"/>
                  </a:cubicBezTo>
                  <a:cubicBezTo>
                    <a:pt x="340" y="308"/>
                    <a:pt x="340" y="308"/>
                    <a:pt x="340" y="308"/>
                  </a:cubicBezTo>
                  <a:cubicBezTo>
                    <a:pt x="108" y="308"/>
                    <a:pt x="108" y="308"/>
                    <a:pt x="108" y="308"/>
                  </a:cubicBezTo>
                  <a:lnTo>
                    <a:pt x="108" y="531"/>
                  </a:lnTo>
                  <a:close/>
                  <a:moveTo>
                    <a:pt x="411" y="367"/>
                  </a:moveTo>
                  <a:cubicBezTo>
                    <a:pt x="411" y="265"/>
                    <a:pt x="482" y="194"/>
                    <a:pt x="579" y="194"/>
                  </a:cubicBezTo>
                  <a:cubicBezTo>
                    <a:pt x="672" y="194"/>
                    <a:pt x="735" y="257"/>
                    <a:pt x="735" y="366"/>
                  </a:cubicBezTo>
                  <a:cubicBezTo>
                    <a:pt x="735" y="383"/>
                    <a:pt x="735" y="383"/>
                    <a:pt x="735" y="383"/>
                  </a:cubicBezTo>
                  <a:cubicBezTo>
                    <a:pt x="470" y="383"/>
                    <a:pt x="470" y="383"/>
                    <a:pt x="470" y="383"/>
                  </a:cubicBezTo>
                  <a:cubicBezTo>
                    <a:pt x="474" y="440"/>
                    <a:pt x="517" y="489"/>
                    <a:pt x="577" y="489"/>
                  </a:cubicBezTo>
                  <a:cubicBezTo>
                    <a:pt x="624" y="489"/>
                    <a:pt x="656" y="472"/>
                    <a:pt x="682" y="439"/>
                  </a:cubicBezTo>
                  <a:cubicBezTo>
                    <a:pt x="723" y="471"/>
                    <a:pt x="723" y="471"/>
                    <a:pt x="723" y="471"/>
                  </a:cubicBezTo>
                  <a:cubicBezTo>
                    <a:pt x="685" y="521"/>
                    <a:pt x="638" y="539"/>
                    <a:pt x="577" y="539"/>
                  </a:cubicBezTo>
                  <a:cubicBezTo>
                    <a:pt x="474" y="539"/>
                    <a:pt x="411" y="462"/>
                    <a:pt x="411" y="367"/>
                  </a:cubicBezTo>
                  <a:close/>
                  <a:moveTo>
                    <a:pt x="470" y="337"/>
                  </a:moveTo>
                  <a:cubicBezTo>
                    <a:pt x="676" y="337"/>
                    <a:pt x="676" y="337"/>
                    <a:pt x="676" y="337"/>
                  </a:cubicBezTo>
                  <a:cubicBezTo>
                    <a:pt x="674" y="282"/>
                    <a:pt x="637" y="244"/>
                    <a:pt x="577" y="244"/>
                  </a:cubicBezTo>
                  <a:cubicBezTo>
                    <a:pt x="517" y="244"/>
                    <a:pt x="477" y="282"/>
                    <a:pt x="470" y="337"/>
                  </a:cubicBezTo>
                  <a:close/>
                  <a:moveTo>
                    <a:pt x="801" y="366"/>
                  </a:moveTo>
                  <a:cubicBezTo>
                    <a:pt x="801" y="267"/>
                    <a:pt x="871" y="194"/>
                    <a:pt x="974" y="194"/>
                  </a:cubicBezTo>
                  <a:cubicBezTo>
                    <a:pt x="1022" y="194"/>
                    <a:pt x="1062" y="215"/>
                    <a:pt x="1092" y="250"/>
                  </a:cubicBezTo>
                  <a:cubicBezTo>
                    <a:pt x="1093" y="250"/>
                    <a:pt x="1093" y="250"/>
                    <a:pt x="1093" y="250"/>
                  </a:cubicBezTo>
                  <a:cubicBezTo>
                    <a:pt x="1093" y="0"/>
                    <a:pt x="1093" y="0"/>
                    <a:pt x="1093" y="0"/>
                  </a:cubicBezTo>
                  <a:cubicBezTo>
                    <a:pt x="1148" y="0"/>
                    <a:pt x="1148" y="0"/>
                    <a:pt x="1148" y="0"/>
                  </a:cubicBezTo>
                  <a:cubicBezTo>
                    <a:pt x="1148" y="531"/>
                    <a:pt x="1148" y="531"/>
                    <a:pt x="1148" y="531"/>
                  </a:cubicBezTo>
                  <a:cubicBezTo>
                    <a:pt x="1093" y="531"/>
                    <a:pt x="1093" y="531"/>
                    <a:pt x="1093" y="531"/>
                  </a:cubicBezTo>
                  <a:cubicBezTo>
                    <a:pt x="1093" y="473"/>
                    <a:pt x="1093" y="473"/>
                    <a:pt x="1093" y="473"/>
                  </a:cubicBezTo>
                  <a:cubicBezTo>
                    <a:pt x="1092" y="473"/>
                    <a:pt x="1092" y="473"/>
                    <a:pt x="1092" y="473"/>
                  </a:cubicBezTo>
                  <a:cubicBezTo>
                    <a:pt x="1072" y="510"/>
                    <a:pt x="1025" y="539"/>
                    <a:pt x="966" y="539"/>
                  </a:cubicBezTo>
                  <a:cubicBezTo>
                    <a:pt x="874" y="539"/>
                    <a:pt x="801" y="465"/>
                    <a:pt x="801" y="366"/>
                  </a:cubicBezTo>
                  <a:close/>
                  <a:moveTo>
                    <a:pt x="860" y="366"/>
                  </a:moveTo>
                  <a:cubicBezTo>
                    <a:pt x="860" y="435"/>
                    <a:pt x="906" y="489"/>
                    <a:pt x="977" y="489"/>
                  </a:cubicBezTo>
                  <a:cubicBezTo>
                    <a:pt x="1048" y="489"/>
                    <a:pt x="1093" y="435"/>
                    <a:pt x="1093" y="366"/>
                  </a:cubicBezTo>
                  <a:cubicBezTo>
                    <a:pt x="1093" y="298"/>
                    <a:pt x="1048" y="244"/>
                    <a:pt x="977" y="244"/>
                  </a:cubicBezTo>
                  <a:cubicBezTo>
                    <a:pt x="906" y="244"/>
                    <a:pt x="860" y="298"/>
                    <a:pt x="860" y="366"/>
                  </a:cubicBezTo>
                  <a:close/>
                  <a:moveTo>
                    <a:pt x="1230" y="367"/>
                  </a:moveTo>
                  <a:cubicBezTo>
                    <a:pt x="1230" y="265"/>
                    <a:pt x="1302" y="194"/>
                    <a:pt x="1399" y="194"/>
                  </a:cubicBezTo>
                  <a:cubicBezTo>
                    <a:pt x="1492" y="194"/>
                    <a:pt x="1555" y="257"/>
                    <a:pt x="1555" y="366"/>
                  </a:cubicBezTo>
                  <a:cubicBezTo>
                    <a:pt x="1555" y="383"/>
                    <a:pt x="1555" y="383"/>
                    <a:pt x="1555" y="383"/>
                  </a:cubicBezTo>
                  <a:cubicBezTo>
                    <a:pt x="1289" y="383"/>
                    <a:pt x="1289" y="383"/>
                    <a:pt x="1289" y="383"/>
                  </a:cubicBezTo>
                  <a:cubicBezTo>
                    <a:pt x="1294" y="440"/>
                    <a:pt x="1337" y="489"/>
                    <a:pt x="1397" y="489"/>
                  </a:cubicBezTo>
                  <a:cubicBezTo>
                    <a:pt x="1444" y="489"/>
                    <a:pt x="1476" y="472"/>
                    <a:pt x="1501" y="439"/>
                  </a:cubicBezTo>
                  <a:cubicBezTo>
                    <a:pt x="1543" y="471"/>
                    <a:pt x="1543" y="471"/>
                    <a:pt x="1543" y="471"/>
                  </a:cubicBezTo>
                  <a:cubicBezTo>
                    <a:pt x="1504" y="521"/>
                    <a:pt x="1458" y="539"/>
                    <a:pt x="1397" y="539"/>
                  </a:cubicBezTo>
                  <a:cubicBezTo>
                    <a:pt x="1294" y="539"/>
                    <a:pt x="1230" y="462"/>
                    <a:pt x="1230" y="367"/>
                  </a:cubicBezTo>
                  <a:close/>
                  <a:moveTo>
                    <a:pt x="1289" y="337"/>
                  </a:moveTo>
                  <a:cubicBezTo>
                    <a:pt x="1496" y="337"/>
                    <a:pt x="1496" y="337"/>
                    <a:pt x="1496" y="337"/>
                  </a:cubicBezTo>
                  <a:cubicBezTo>
                    <a:pt x="1494" y="282"/>
                    <a:pt x="1457" y="244"/>
                    <a:pt x="1397" y="244"/>
                  </a:cubicBezTo>
                  <a:cubicBezTo>
                    <a:pt x="1336" y="244"/>
                    <a:pt x="1296" y="282"/>
                    <a:pt x="1289" y="337"/>
                  </a:cubicBezTo>
                  <a:close/>
                  <a:moveTo>
                    <a:pt x="1640" y="531"/>
                  </a:moveTo>
                  <a:cubicBezTo>
                    <a:pt x="1695" y="531"/>
                    <a:pt x="1695" y="531"/>
                    <a:pt x="1695" y="531"/>
                  </a:cubicBezTo>
                  <a:cubicBezTo>
                    <a:pt x="1695" y="371"/>
                    <a:pt x="1695" y="371"/>
                    <a:pt x="1695" y="371"/>
                  </a:cubicBezTo>
                  <a:cubicBezTo>
                    <a:pt x="1695" y="296"/>
                    <a:pt x="1724" y="249"/>
                    <a:pt x="1791" y="249"/>
                  </a:cubicBezTo>
                  <a:cubicBezTo>
                    <a:pt x="1801" y="249"/>
                    <a:pt x="1811" y="250"/>
                    <a:pt x="1820" y="253"/>
                  </a:cubicBezTo>
                  <a:cubicBezTo>
                    <a:pt x="1824" y="197"/>
                    <a:pt x="1824" y="197"/>
                    <a:pt x="1824" y="197"/>
                  </a:cubicBezTo>
                  <a:cubicBezTo>
                    <a:pt x="1816" y="194"/>
                    <a:pt x="1809" y="194"/>
                    <a:pt x="1801" y="194"/>
                  </a:cubicBezTo>
                  <a:cubicBezTo>
                    <a:pt x="1747" y="194"/>
                    <a:pt x="1707" y="224"/>
                    <a:pt x="1692" y="256"/>
                  </a:cubicBezTo>
                  <a:cubicBezTo>
                    <a:pt x="1690" y="256"/>
                    <a:pt x="1690" y="256"/>
                    <a:pt x="1690" y="256"/>
                  </a:cubicBezTo>
                  <a:cubicBezTo>
                    <a:pt x="1690" y="238"/>
                    <a:pt x="1689" y="220"/>
                    <a:pt x="1689" y="202"/>
                  </a:cubicBezTo>
                  <a:cubicBezTo>
                    <a:pt x="1637" y="202"/>
                    <a:pt x="1637" y="202"/>
                    <a:pt x="1637" y="202"/>
                  </a:cubicBezTo>
                  <a:cubicBezTo>
                    <a:pt x="1637" y="224"/>
                    <a:pt x="1640" y="250"/>
                    <a:pt x="1640" y="280"/>
                  </a:cubicBezTo>
                  <a:lnTo>
                    <a:pt x="1640" y="531"/>
                  </a:lnTo>
                  <a:close/>
                  <a:moveTo>
                    <a:pt x="2096" y="326"/>
                  </a:moveTo>
                  <a:cubicBezTo>
                    <a:pt x="2096" y="317"/>
                    <a:pt x="2096" y="317"/>
                    <a:pt x="2096" y="317"/>
                  </a:cubicBezTo>
                  <a:cubicBezTo>
                    <a:pt x="2096" y="269"/>
                    <a:pt x="2066" y="244"/>
                    <a:pt x="2015" y="244"/>
                  </a:cubicBezTo>
                  <a:cubicBezTo>
                    <a:pt x="1980" y="244"/>
                    <a:pt x="1943" y="256"/>
                    <a:pt x="1917" y="280"/>
                  </a:cubicBezTo>
                  <a:cubicBezTo>
                    <a:pt x="1883" y="244"/>
                    <a:pt x="1883" y="244"/>
                    <a:pt x="1883" y="244"/>
                  </a:cubicBezTo>
                  <a:cubicBezTo>
                    <a:pt x="1917" y="210"/>
                    <a:pt x="1966" y="194"/>
                    <a:pt x="2014" y="194"/>
                  </a:cubicBezTo>
                  <a:cubicBezTo>
                    <a:pt x="2111" y="194"/>
                    <a:pt x="2151" y="240"/>
                    <a:pt x="2151" y="333"/>
                  </a:cubicBezTo>
                  <a:cubicBezTo>
                    <a:pt x="2151" y="474"/>
                    <a:pt x="2151" y="474"/>
                    <a:pt x="2151" y="474"/>
                  </a:cubicBezTo>
                  <a:cubicBezTo>
                    <a:pt x="2151" y="493"/>
                    <a:pt x="2153" y="514"/>
                    <a:pt x="2156" y="531"/>
                  </a:cubicBezTo>
                  <a:cubicBezTo>
                    <a:pt x="2103" y="531"/>
                    <a:pt x="2103" y="531"/>
                    <a:pt x="2103" y="531"/>
                  </a:cubicBezTo>
                  <a:cubicBezTo>
                    <a:pt x="2100" y="516"/>
                    <a:pt x="2100" y="496"/>
                    <a:pt x="2100" y="482"/>
                  </a:cubicBezTo>
                  <a:cubicBezTo>
                    <a:pt x="2099" y="482"/>
                    <a:pt x="2099" y="482"/>
                    <a:pt x="2099" y="482"/>
                  </a:cubicBezTo>
                  <a:cubicBezTo>
                    <a:pt x="2077" y="515"/>
                    <a:pt x="2040" y="539"/>
                    <a:pt x="1990" y="539"/>
                  </a:cubicBezTo>
                  <a:cubicBezTo>
                    <a:pt x="1924" y="539"/>
                    <a:pt x="1868" y="506"/>
                    <a:pt x="1868" y="442"/>
                  </a:cubicBezTo>
                  <a:cubicBezTo>
                    <a:pt x="1868" y="333"/>
                    <a:pt x="1995" y="326"/>
                    <a:pt x="2075" y="326"/>
                  </a:cubicBezTo>
                  <a:lnTo>
                    <a:pt x="2096" y="326"/>
                  </a:lnTo>
                  <a:close/>
                  <a:moveTo>
                    <a:pt x="2096" y="373"/>
                  </a:moveTo>
                  <a:cubicBezTo>
                    <a:pt x="2042" y="373"/>
                    <a:pt x="2042" y="373"/>
                    <a:pt x="2042" y="373"/>
                  </a:cubicBezTo>
                  <a:cubicBezTo>
                    <a:pt x="1972" y="373"/>
                    <a:pt x="1927" y="392"/>
                    <a:pt x="1927" y="436"/>
                  </a:cubicBezTo>
                  <a:cubicBezTo>
                    <a:pt x="1927" y="478"/>
                    <a:pt x="1958" y="493"/>
                    <a:pt x="2000" y="493"/>
                  </a:cubicBezTo>
                  <a:cubicBezTo>
                    <a:pt x="2063" y="493"/>
                    <a:pt x="2095" y="447"/>
                    <a:pt x="2096" y="394"/>
                  </a:cubicBezTo>
                  <a:lnTo>
                    <a:pt x="2096" y="373"/>
                  </a:lnTo>
                  <a:close/>
                  <a:moveTo>
                    <a:pt x="2280" y="429"/>
                  </a:moveTo>
                  <a:cubicBezTo>
                    <a:pt x="2280" y="497"/>
                    <a:pt x="2292" y="539"/>
                    <a:pt x="2370" y="539"/>
                  </a:cubicBezTo>
                  <a:cubicBezTo>
                    <a:pt x="2391" y="539"/>
                    <a:pt x="2415" y="536"/>
                    <a:pt x="2434" y="527"/>
                  </a:cubicBezTo>
                  <a:cubicBezTo>
                    <a:pt x="2432" y="477"/>
                    <a:pt x="2432" y="477"/>
                    <a:pt x="2432" y="477"/>
                  </a:cubicBezTo>
                  <a:cubicBezTo>
                    <a:pt x="2418" y="485"/>
                    <a:pt x="2400" y="489"/>
                    <a:pt x="2384" y="489"/>
                  </a:cubicBezTo>
                  <a:cubicBezTo>
                    <a:pt x="2335" y="489"/>
                    <a:pt x="2335" y="455"/>
                    <a:pt x="2335" y="413"/>
                  </a:cubicBezTo>
                  <a:cubicBezTo>
                    <a:pt x="2335" y="248"/>
                    <a:pt x="2335" y="248"/>
                    <a:pt x="2335" y="248"/>
                  </a:cubicBezTo>
                  <a:cubicBezTo>
                    <a:pt x="2432" y="248"/>
                    <a:pt x="2432" y="248"/>
                    <a:pt x="2432" y="248"/>
                  </a:cubicBezTo>
                  <a:cubicBezTo>
                    <a:pt x="2432" y="202"/>
                    <a:pt x="2432" y="202"/>
                    <a:pt x="2432" y="202"/>
                  </a:cubicBezTo>
                  <a:cubicBezTo>
                    <a:pt x="2335" y="202"/>
                    <a:pt x="2335" y="202"/>
                    <a:pt x="2335" y="202"/>
                  </a:cubicBezTo>
                  <a:cubicBezTo>
                    <a:pt x="2335" y="109"/>
                    <a:pt x="2335" y="109"/>
                    <a:pt x="2335" y="109"/>
                  </a:cubicBezTo>
                  <a:cubicBezTo>
                    <a:pt x="2280" y="109"/>
                    <a:pt x="2280" y="109"/>
                    <a:pt x="2280" y="109"/>
                  </a:cubicBezTo>
                  <a:cubicBezTo>
                    <a:pt x="2280" y="202"/>
                    <a:pt x="2280" y="202"/>
                    <a:pt x="2280" y="202"/>
                  </a:cubicBezTo>
                  <a:cubicBezTo>
                    <a:pt x="2208" y="202"/>
                    <a:pt x="2208" y="202"/>
                    <a:pt x="2208" y="202"/>
                  </a:cubicBezTo>
                  <a:cubicBezTo>
                    <a:pt x="2208" y="248"/>
                    <a:pt x="2208" y="248"/>
                    <a:pt x="2208" y="248"/>
                  </a:cubicBezTo>
                  <a:cubicBezTo>
                    <a:pt x="2280" y="248"/>
                    <a:pt x="2280" y="248"/>
                    <a:pt x="2280" y="248"/>
                  </a:cubicBezTo>
                  <a:lnTo>
                    <a:pt x="2280" y="429"/>
                  </a:lnTo>
                  <a:close/>
                  <a:moveTo>
                    <a:pt x="2504" y="531"/>
                  </a:moveTo>
                  <a:cubicBezTo>
                    <a:pt x="2559" y="531"/>
                    <a:pt x="2559" y="531"/>
                    <a:pt x="2559" y="531"/>
                  </a:cubicBezTo>
                  <a:cubicBezTo>
                    <a:pt x="2559" y="202"/>
                    <a:pt x="2559" y="202"/>
                    <a:pt x="2559" y="202"/>
                  </a:cubicBezTo>
                  <a:cubicBezTo>
                    <a:pt x="2504" y="202"/>
                    <a:pt x="2504" y="202"/>
                    <a:pt x="2504" y="202"/>
                  </a:cubicBezTo>
                  <a:lnTo>
                    <a:pt x="2504" y="531"/>
                  </a:lnTo>
                  <a:close/>
                  <a:moveTo>
                    <a:pt x="2531" y="114"/>
                  </a:moveTo>
                  <a:cubicBezTo>
                    <a:pt x="2554" y="114"/>
                    <a:pt x="2571" y="97"/>
                    <a:pt x="2571" y="74"/>
                  </a:cubicBezTo>
                  <a:cubicBezTo>
                    <a:pt x="2571" y="52"/>
                    <a:pt x="2554" y="34"/>
                    <a:pt x="2531" y="34"/>
                  </a:cubicBezTo>
                  <a:cubicBezTo>
                    <a:pt x="2509" y="34"/>
                    <a:pt x="2491" y="52"/>
                    <a:pt x="2491" y="74"/>
                  </a:cubicBezTo>
                  <a:cubicBezTo>
                    <a:pt x="2491" y="97"/>
                    <a:pt x="2508" y="114"/>
                    <a:pt x="2531" y="114"/>
                  </a:cubicBezTo>
                  <a:close/>
                  <a:moveTo>
                    <a:pt x="2815" y="539"/>
                  </a:moveTo>
                  <a:cubicBezTo>
                    <a:pt x="2712" y="539"/>
                    <a:pt x="2649" y="462"/>
                    <a:pt x="2649" y="367"/>
                  </a:cubicBezTo>
                  <a:cubicBezTo>
                    <a:pt x="2649" y="265"/>
                    <a:pt x="2720" y="194"/>
                    <a:pt x="2817" y="194"/>
                  </a:cubicBezTo>
                  <a:cubicBezTo>
                    <a:pt x="2910" y="194"/>
                    <a:pt x="2973" y="257"/>
                    <a:pt x="2973" y="366"/>
                  </a:cubicBezTo>
                  <a:cubicBezTo>
                    <a:pt x="2973" y="383"/>
                    <a:pt x="2973" y="383"/>
                    <a:pt x="2973" y="383"/>
                  </a:cubicBezTo>
                  <a:cubicBezTo>
                    <a:pt x="2708" y="383"/>
                    <a:pt x="2708" y="383"/>
                    <a:pt x="2708" y="383"/>
                  </a:cubicBezTo>
                  <a:cubicBezTo>
                    <a:pt x="2712" y="440"/>
                    <a:pt x="2755" y="489"/>
                    <a:pt x="2815" y="489"/>
                  </a:cubicBezTo>
                  <a:cubicBezTo>
                    <a:pt x="2862" y="489"/>
                    <a:pt x="2894" y="472"/>
                    <a:pt x="2920" y="439"/>
                  </a:cubicBezTo>
                  <a:cubicBezTo>
                    <a:pt x="2961" y="471"/>
                    <a:pt x="2961" y="471"/>
                    <a:pt x="2961" y="471"/>
                  </a:cubicBezTo>
                  <a:cubicBezTo>
                    <a:pt x="2923" y="521"/>
                    <a:pt x="2876" y="539"/>
                    <a:pt x="2815" y="539"/>
                  </a:cubicBezTo>
                  <a:close/>
                  <a:moveTo>
                    <a:pt x="2708" y="337"/>
                  </a:moveTo>
                  <a:cubicBezTo>
                    <a:pt x="2914" y="337"/>
                    <a:pt x="2914" y="337"/>
                    <a:pt x="2914" y="337"/>
                  </a:cubicBezTo>
                  <a:cubicBezTo>
                    <a:pt x="2912" y="282"/>
                    <a:pt x="2875" y="244"/>
                    <a:pt x="2815" y="244"/>
                  </a:cubicBezTo>
                  <a:cubicBezTo>
                    <a:pt x="2755" y="244"/>
                    <a:pt x="2715" y="282"/>
                    <a:pt x="2708" y="337"/>
                  </a:cubicBezTo>
                  <a:close/>
                  <a:moveTo>
                    <a:pt x="147" y="880"/>
                  </a:moveTo>
                  <a:cubicBezTo>
                    <a:pt x="149" y="880"/>
                    <a:pt x="149" y="880"/>
                    <a:pt x="149" y="880"/>
                  </a:cubicBezTo>
                  <a:cubicBezTo>
                    <a:pt x="274" y="1261"/>
                    <a:pt x="274" y="1261"/>
                    <a:pt x="274" y="1261"/>
                  </a:cubicBezTo>
                  <a:cubicBezTo>
                    <a:pt x="358" y="1261"/>
                    <a:pt x="358" y="1261"/>
                    <a:pt x="358" y="1261"/>
                  </a:cubicBezTo>
                  <a:cubicBezTo>
                    <a:pt x="489" y="880"/>
                    <a:pt x="489" y="880"/>
                    <a:pt x="489" y="880"/>
                  </a:cubicBezTo>
                  <a:cubicBezTo>
                    <a:pt x="490" y="880"/>
                    <a:pt x="490" y="880"/>
                    <a:pt x="490" y="880"/>
                  </a:cubicBezTo>
                  <a:cubicBezTo>
                    <a:pt x="490" y="1261"/>
                    <a:pt x="490" y="1261"/>
                    <a:pt x="490" y="1261"/>
                  </a:cubicBezTo>
                  <a:cubicBezTo>
                    <a:pt x="600" y="1261"/>
                    <a:pt x="600" y="1261"/>
                    <a:pt x="600" y="1261"/>
                  </a:cubicBezTo>
                  <a:cubicBezTo>
                    <a:pt x="600" y="764"/>
                    <a:pt x="600" y="764"/>
                    <a:pt x="600" y="764"/>
                  </a:cubicBezTo>
                  <a:cubicBezTo>
                    <a:pt x="434" y="764"/>
                    <a:pt x="434" y="764"/>
                    <a:pt x="434" y="764"/>
                  </a:cubicBezTo>
                  <a:cubicBezTo>
                    <a:pt x="319" y="1088"/>
                    <a:pt x="319" y="1088"/>
                    <a:pt x="319" y="1088"/>
                  </a:cubicBezTo>
                  <a:cubicBezTo>
                    <a:pt x="318" y="1088"/>
                    <a:pt x="318" y="1088"/>
                    <a:pt x="318" y="1088"/>
                  </a:cubicBezTo>
                  <a:cubicBezTo>
                    <a:pt x="203" y="764"/>
                    <a:pt x="203" y="764"/>
                    <a:pt x="203" y="764"/>
                  </a:cubicBezTo>
                  <a:cubicBezTo>
                    <a:pt x="38" y="764"/>
                    <a:pt x="38" y="764"/>
                    <a:pt x="38" y="764"/>
                  </a:cubicBezTo>
                  <a:cubicBezTo>
                    <a:pt x="38" y="1261"/>
                    <a:pt x="38" y="1261"/>
                    <a:pt x="38" y="1261"/>
                  </a:cubicBezTo>
                  <a:cubicBezTo>
                    <a:pt x="147" y="1261"/>
                    <a:pt x="147" y="1261"/>
                    <a:pt x="147" y="1261"/>
                  </a:cubicBezTo>
                  <a:lnTo>
                    <a:pt x="147" y="880"/>
                  </a:lnTo>
                  <a:close/>
                  <a:moveTo>
                    <a:pt x="1027" y="1123"/>
                  </a:moveTo>
                  <a:cubicBezTo>
                    <a:pt x="782" y="1123"/>
                    <a:pt x="782" y="1123"/>
                    <a:pt x="782" y="1123"/>
                  </a:cubicBezTo>
                  <a:cubicBezTo>
                    <a:pt x="791" y="1163"/>
                    <a:pt x="821" y="1189"/>
                    <a:pt x="862" y="1189"/>
                  </a:cubicBezTo>
                  <a:cubicBezTo>
                    <a:pt x="896" y="1189"/>
                    <a:pt x="919" y="1172"/>
                    <a:pt x="937" y="1148"/>
                  </a:cubicBezTo>
                  <a:cubicBezTo>
                    <a:pt x="1011" y="1202"/>
                    <a:pt x="1011" y="1202"/>
                    <a:pt x="1011" y="1202"/>
                  </a:cubicBezTo>
                  <a:cubicBezTo>
                    <a:pt x="977" y="1245"/>
                    <a:pt x="921" y="1269"/>
                    <a:pt x="867" y="1269"/>
                  </a:cubicBezTo>
                  <a:cubicBezTo>
                    <a:pt x="761" y="1269"/>
                    <a:pt x="677" y="1199"/>
                    <a:pt x="677" y="1090"/>
                  </a:cubicBezTo>
                  <a:cubicBezTo>
                    <a:pt x="677" y="981"/>
                    <a:pt x="761" y="911"/>
                    <a:pt x="867" y="911"/>
                  </a:cubicBezTo>
                  <a:cubicBezTo>
                    <a:pt x="965" y="911"/>
                    <a:pt x="1027" y="981"/>
                    <a:pt x="1027" y="1090"/>
                  </a:cubicBezTo>
                  <a:lnTo>
                    <a:pt x="1027" y="1123"/>
                  </a:lnTo>
                  <a:close/>
                  <a:moveTo>
                    <a:pt x="921" y="1052"/>
                  </a:moveTo>
                  <a:cubicBezTo>
                    <a:pt x="922" y="1017"/>
                    <a:pt x="895" y="987"/>
                    <a:pt x="857" y="987"/>
                  </a:cubicBezTo>
                  <a:cubicBezTo>
                    <a:pt x="810" y="987"/>
                    <a:pt x="785" y="1019"/>
                    <a:pt x="782" y="1052"/>
                  </a:cubicBezTo>
                  <a:lnTo>
                    <a:pt x="921" y="1052"/>
                  </a:lnTo>
                  <a:close/>
                  <a:moveTo>
                    <a:pt x="1246" y="1269"/>
                  </a:moveTo>
                  <a:cubicBezTo>
                    <a:pt x="1145" y="1269"/>
                    <a:pt x="1078" y="1196"/>
                    <a:pt x="1078" y="1093"/>
                  </a:cubicBezTo>
                  <a:cubicBezTo>
                    <a:pt x="1078" y="998"/>
                    <a:pt x="1137" y="911"/>
                    <a:pt x="1234" y="911"/>
                  </a:cubicBezTo>
                  <a:cubicBezTo>
                    <a:pt x="1277" y="911"/>
                    <a:pt x="1318" y="923"/>
                    <a:pt x="1342" y="956"/>
                  </a:cubicBezTo>
                  <a:cubicBezTo>
                    <a:pt x="1343" y="956"/>
                    <a:pt x="1343" y="956"/>
                    <a:pt x="1343" y="956"/>
                  </a:cubicBezTo>
                  <a:cubicBezTo>
                    <a:pt x="1343" y="730"/>
                    <a:pt x="1343" y="730"/>
                    <a:pt x="1343" y="730"/>
                  </a:cubicBezTo>
                  <a:cubicBezTo>
                    <a:pt x="1449" y="730"/>
                    <a:pt x="1449" y="730"/>
                    <a:pt x="1449" y="730"/>
                  </a:cubicBezTo>
                  <a:cubicBezTo>
                    <a:pt x="1449" y="1261"/>
                    <a:pt x="1449" y="1261"/>
                    <a:pt x="1449" y="1261"/>
                  </a:cubicBezTo>
                  <a:cubicBezTo>
                    <a:pt x="1352" y="1261"/>
                    <a:pt x="1352" y="1261"/>
                    <a:pt x="1352" y="1261"/>
                  </a:cubicBezTo>
                  <a:cubicBezTo>
                    <a:pt x="1352" y="1216"/>
                    <a:pt x="1352" y="1216"/>
                    <a:pt x="1352" y="1216"/>
                  </a:cubicBezTo>
                  <a:cubicBezTo>
                    <a:pt x="1350" y="1216"/>
                    <a:pt x="1350" y="1216"/>
                    <a:pt x="1350" y="1216"/>
                  </a:cubicBezTo>
                  <a:cubicBezTo>
                    <a:pt x="1334" y="1241"/>
                    <a:pt x="1294" y="1269"/>
                    <a:pt x="1246" y="1269"/>
                  </a:cubicBezTo>
                  <a:close/>
                  <a:moveTo>
                    <a:pt x="1352" y="1090"/>
                  </a:moveTo>
                  <a:cubicBezTo>
                    <a:pt x="1352" y="1039"/>
                    <a:pt x="1320" y="1004"/>
                    <a:pt x="1268" y="1004"/>
                  </a:cubicBezTo>
                  <a:cubicBezTo>
                    <a:pt x="1215" y="1004"/>
                    <a:pt x="1183" y="1039"/>
                    <a:pt x="1183" y="1090"/>
                  </a:cubicBezTo>
                  <a:cubicBezTo>
                    <a:pt x="1183" y="1142"/>
                    <a:pt x="1215" y="1177"/>
                    <a:pt x="1268" y="1177"/>
                  </a:cubicBezTo>
                  <a:cubicBezTo>
                    <a:pt x="1320" y="1177"/>
                    <a:pt x="1352" y="1142"/>
                    <a:pt x="1352" y="1090"/>
                  </a:cubicBezTo>
                  <a:close/>
                  <a:moveTo>
                    <a:pt x="1526" y="812"/>
                  </a:moveTo>
                  <a:cubicBezTo>
                    <a:pt x="1526" y="846"/>
                    <a:pt x="1554" y="873"/>
                    <a:pt x="1587" y="873"/>
                  </a:cubicBezTo>
                  <a:cubicBezTo>
                    <a:pt x="1621" y="873"/>
                    <a:pt x="1648" y="846"/>
                    <a:pt x="1648" y="812"/>
                  </a:cubicBezTo>
                  <a:cubicBezTo>
                    <a:pt x="1648" y="778"/>
                    <a:pt x="1621" y="751"/>
                    <a:pt x="1587" y="751"/>
                  </a:cubicBezTo>
                  <a:cubicBezTo>
                    <a:pt x="1554" y="751"/>
                    <a:pt x="1526" y="778"/>
                    <a:pt x="1526" y="812"/>
                  </a:cubicBezTo>
                  <a:close/>
                  <a:moveTo>
                    <a:pt x="1535" y="1261"/>
                  </a:moveTo>
                  <a:cubicBezTo>
                    <a:pt x="1640" y="1261"/>
                    <a:pt x="1640" y="1261"/>
                    <a:pt x="1640" y="1261"/>
                  </a:cubicBezTo>
                  <a:cubicBezTo>
                    <a:pt x="1640" y="920"/>
                    <a:pt x="1640" y="920"/>
                    <a:pt x="1640" y="920"/>
                  </a:cubicBezTo>
                  <a:cubicBezTo>
                    <a:pt x="1535" y="920"/>
                    <a:pt x="1535" y="920"/>
                    <a:pt x="1535" y="920"/>
                  </a:cubicBezTo>
                  <a:lnTo>
                    <a:pt x="1535" y="1261"/>
                  </a:lnTo>
                  <a:close/>
                  <a:moveTo>
                    <a:pt x="1704" y="1026"/>
                  </a:moveTo>
                  <a:cubicBezTo>
                    <a:pt x="1704" y="1156"/>
                    <a:pt x="1882" y="1110"/>
                    <a:pt x="1882" y="1165"/>
                  </a:cubicBezTo>
                  <a:cubicBezTo>
                    <a:pt x="1882" y="1183"/>
                    <a:pt x="1858" y="1189"/>
                    <a:pt x="1834" y="1189"/>
                  </a:cubicBezTo>
                  <a:cubicBezTo>
                    <a:pt x="1802" y="1189"/>
                    <a:pt x="1779" y="1176"/>
                    <a:pt x="1759" y="1152"/>
                  </a:cubicBezTo>
                  <a:cubicBezTo>
                    <a:pt x="1695" y="1223"/>
                    <a:pt x="1695" y="1223"/>
                    <a:pt x="1695" y="1223"/>
                  </a:cubicBezTo>
                  <a:cubicBezTo>
                    <a:pt x="1729" y="1258"/>
                    <a:pt x="1782" y="1269"/>
                    <a:pt x="1830" y="1269"/>
                  </a:cubicBezTo>
                  <a:cubicBezTo>
                    <a:pt x="1903" y="1269"/>
                    <a:pt x="1987" y="1244"/>
                    <a:pt x="1987" y="1157"/>
                  </a:cubicBezTo>
                  <a:cubicBezTo>
                    <a:pt x="1987" y="1027"/>
                    <a:pt x="1809" y="1070"/>
                    <a:pt x="1809" y="1019"/>
                  </a:cubicBezTo>
                  <a:cubicBezTo>
                    <a:pt x="1809" y="999"/>
                    <a:pt x="1830" y="991"/>
                    <a:pt x="1848" y="991"/>
                  </a:cubicBezTo>
                  <a:cubicBezTo>
                    <a:pt x="1873" y="991"/>
                    <a:pt x="1894" y="1001"/>
                    <a:pt x="1909" y="1020"/>
                  </a:cubicBezTo>
                  <a:cubicBezTo>
                    <a:pt x="1974" y="956"/>
                    <a:pt x="1974" y="956"/>
                    <a:pt x="1974" y="956"/>
                  </a:cubicBezTo>
                  <a:cubicBezTo>
                    <a:pt x="1942" y="922"/>
                    <a:pt x="1892" y="911"/>
                    <a:pt x="1847" y="911"/>
                  </a:cubicBezTo>
                  <a:cubicBezTo>
                    <a:pt x="1776" y="911"/>
                    <a:pt x="1704" y="946"/>
                    <a:pt x="1704" y="1026"/>
                  </a:cubicBezTo>
                  <a:close/>
                  <a:moveTo>
                    <a:pt x="2220" y="1004"/>
                  </a:moveTo>
                  <a:cubicBezTo>
                    <a:pt x="2242" y="1004"/>
                    <a:pt x="2262" y="1015"/>
                    <a:pt x="2272" y="1030"/>
                  </a:cubicBezTo>
                  <a:cubicBezTo>
                    <a:pt x="2342" y="957"/>
                    <a:pt x="2342" y="957"/>
                    <a:pt x="2342" y="957"/>
                  </a:cubicBezTo>
                  <a:cubicBezTo>
                    <a:pt x="2309" y="923"/>
                    <a:pt x="2260" y="911"/>
                    <a:pt x="2220" y="911"/>
                  </a:cubicBezTo>
                  <a:cubicBezTo>
                    <a:pt x="2115" y="911"/>
                    <a:pt x="2030" y="981"/>
                    <a:pt x="2030" y="1090"/>
                  </a:cubicBezTo>
                  <a:cubicBezTo>
                    <a:pt x="2030" y="1199"/>
                    <a:pt x="2115" y="1269"/>
                    <a:pt x="2220" y="1269"/>
                  </a:cubicBezTo>
                  <a:cubicBezTo>
                    <a:pt x="2260" y="1269"/>
                    <a:pt x="2309" y="1258"/>
                    <a:pt x="2342" y="1224"/>
                  </a:cubicBezTo>
                  <a:cubicBezTo>
                    <a:pt x="2272" y="1151"/>
                    <a:pt x="2272" y="1151"/>
                    <a:pt x="2272" y="1151"/>
                  </a:cubicBezTo>
                  <a:cubicBezTo>
                    <a:pt x="2260" y="1165"/>
                    <a:pt x="2243" y="1177"/>
                    <a:pt x="2220" y="1177"/>
                  </a:cubicBezTo>
                  <a:cubicBezTo>
                    <a:pt x="2167" y="1177"/>
                    <a:pt x="2136" y="1142"/>
                    <a:pt x="2136" y="1090"/>
                  </a:cubicBezTo>
                  <a:cubicBezTo>
                    <a:pt x="2136" y="1039"/>
                    <a:pt x="2167" y="1004"/>
                    <a:pt x="2220" y="1004"/>
                  </a:cubicBezTo>
                  <a:close/>
                  <a:moveTo>
                    <a:pt x="2603" y="1094"/>
                  </a:moveTo>
                  <a:cubicBezTo>
                    <a:pt x="2603" y="1261"/>
                    <a:pt x="2603" y="1261"/>
                    <a:pt x="2603" y="1261"/>
                  </a:cubicBezTo>
                  <a:cubicBezTo>
                    <a:pt x="2708" y="1261"/>
                    <a:pt x="2708" y="1261"/>
                    <a:pt x="2708" y="1261"/>
                  </a:cubicBezTo>
                  <a:cubicBezTo>
                    <a:pt x="2708" y="1073"/>
                    <a:pt x="2708" y="1073"/>
                    <a:pt x="2708" y="1073"/>
                  </a:cubicBezTo>
                  <a:cubicBezTo>
                    <a:pt x="2708" y="981"/>
                    <a:pt x="2689" y="911"/>
                    <a:pt x="2582" y="911"/>
                  </a:cubicBezTo>
                  <a:cubicBezTo>
                    <a:pt x="2531" y="911"/>
                    <a:pt x="2496" y="939"/>
                    <a:pt x="2486" y="966"/>
                  </a:cubicBezTo>
                  <a:cubicBezTo>
                    <a:pt x="2485" y="966"/>
                    <a:pt x="2485" y="966"/>
                    <a:pt x="2485" y="966"/>
                  </a:cubicBezTo>
                  <a:cubicBezTo>
                    <a:pt x="2485" y="730"/>
                    <a:pt x="2485" y="730"/>
                    <a:pt x="2485" y="730"/>
                  </a:cubicBezTo>
                  <a:cubicBezTo>
                    <a:pt x="2380" y="730"/>
                    <a:pt x="2380" y="730"/>
                    <a:pt x="2380" y="730"/>
                  </a:cubicBezTo>
                  <a:cubicBezTo>
                    <a:pt x="2380" y="1261"/>
                    <a:pt x="2380" y="1261"/>
                    <a:pt x="2380" y="1261"/>
                  </a:cubicBezTo>
                  <a:cubicBezTo>
                    <a:pt x="2485" y="1261"/>
                    <a:pt x="2485" y="1261"/>
                    <a:pt x="2485" y="1261"/>
                  </a:cubicBezTo>
                  <a:cubicBezTo>
                    <a:pt x="2485" y="1091"/>
                    <a:pt x="2485" y="1091"/>
                    <a:pt x="2485" y="1091"/>
                  </a:cubicBezTo>
                  <a:cubicBezTo>
                    <a:pt x="2485" y="1047"/>
                    <a:pt x="2493" y="1004"/>
                    <a:pt x="2548" y="1004"/>
                  </a:cubicBezTo>
                  <a:cubicBezTo>
                    <a:pt x="2602" y="1004"/>
                    <a:pt x="2603" y="1054"/>
                    <a:pt x="2603" y="1094"/>
                  </a:cubicBezTo>
                  <a:close/>
                  <a:moveTo>
                    <a:pt x="130" y="1634"/>
                  </a:moveTo>
                  <a:cubicBezTo>
                    <a:pt x="130" y="1596"/>
                    <a:pt x="173" y="1582"/>
                    <a:pt x="204" y="1582"/>
                  </a:cubicBezTo>
                  <a:cubicBezTo>
                    <a:pt x="231" y="1582"/>
                    <a:pt x="266" y="1593"/>
                    <a:pt x="283" y="1615"/>
                  </a:cubicBezTo>
                  <a:cubicBezTo>
                    <a:pt x="359" y="1533"/>
                    <a:pt x="359" y="1533"/>
                    <a:pt x="359" y="1533"/>
                  </a:cubicBezTo>
                  <a:cubicBezTo>
                    <a:pt x="317" y="1496"/>
                    <a:pt x="262" y="1481"/>
                    <a:pt x="206" y="1481"/>
                  </a:cubicBezTo>
                  <a:cubicBezTo>
                    <a:pt x="109" y="1481"/>
                    <a:pt x="17" y="1537"/>
                    <a:pt x="17" y="1643"/>
                  </a:cubicBezTo>
                  <a:cubicBezTo>
                    <a:pt x="17" y="1809"/>
                    <a:pt x="250" y="1759"/>
                    <a:pt x="250" y="1851"/>
                  </a:cubicBezTo>
                  <a:cubicBezTo>
                    <a:pt x="250" y="1886"/>
                    <a:pt x="210" y="1903"/>
                    <a:pt x="174" y="1903"/>
                  </a:cubicBezTo>
                  <a:cubicBezTo>
                    <a:pt x="137" y="1903"/>
                    <a:pt x="101" y="1885"/>
                    <a:pt x="78" y="1856"/>
                  </a:cubicBezTo>
                  <a:cubicBezTo>
                    <a:pt x="0" y="1941"/>
                    <a:pt x="0" y="1941"/>
                    <a:pt x="0" y="1941"/>
                  </a:cubicBezTo>
                  <a:cubicBezTo>
                    <a:pt x="47" y="1985"/>
                    <a:pt x="104" y="2004"/>
                    <a:pt x="168" y="2004"/>
                  </a:cubicBezTo>
                  <a:cubicBezTo>
                    <a:pt x="270" y="2004"/>
                    <a:pt x="359" y="1951"/>
                    <a:pt x="359" y="1840"/>
                  </a:cubicBezTo>
                  <a:cubicBezTo>
                    <a:pt x="359" y="1666"/>
                    <a:pt x="130" y="1724"/>
                    <a:pt x="130" y="1634"/>
                  </a:cubicBezTo>
                  <a:close/>
                  <a:moveTo>
                    <a:pt x="808" y="1818"/>
                  </a:moveTo>
                  <a:cubicBezTo>
                    <a:pt x="808" y="1912"/>
                    <a:pt x="749" y="2000"/>
                    <a:pt x="652" y="2000"/>
                  </a:cubicBezTo>
                  <a:cubicBezTo>
                    <a:pt x="609" y="2000"/>
                    <a:pt x="568" y="1988"/>
                    <a:pt x="544" y="1955"/>
                  </a:cubicBezTo>
                  <a:cubicBezTo>
                    <a:pt x="543" y="1955"/>
                    <a:pt x="543" y="1955"/>
                    <a:pt x="543" y="1955"/>
                  </a:cubicBezTo>
                  <a:cubicBezTo>
                    <a:pt x="543" y="2151"/>
                    <a:pt x="543" y="2151"/>
                    <a:pt x="543" y="2151"/>
                  </a:cubicBezTo>
                  <a:cubicBezTo>
                    <a:pt x="437" y="2151"/>
                    <a:pt x="437" y="2151"/>
                    <a:pt x="437" y="2151"/>
                  </a:cubicBezTo>
                  <a:cubicBezTo>
                    <a:pt x="437" y="1650"/>
                    <a:pt x="437" y="1650"/>
                    <a:pt x="437" y="1650"/>
                  </a:cubicBezTo>
                  <a:cubicBezTo>
                    <a:pt x="534" y="1650"/>
                    <a:pt x="534" y="1650"/>
                    <a:pt x="534" y="1650"/>
                  </a:cubicBezTo>
                  <a:cubicBezTo>
                    <a:pt x="534" y="1695"/>
                    <a:pt x="534" y="1695"/>
                    <a:pt x="534" y="1695"/>
                  </a:cubicBezTo>
                  <a:cubicBezTo>
                    <a:pt x="536" y="1695"/>
                    <a:pt x="536" y="1695"/>
                    <a:pt x="536" y="1695"/>
                  </a:cubicBezTo>
                  <a:cubicBezTo>
                    <a:pt x="552" y="1670"/>
                    <a:pt x="593" y="1641"/>
                    <a:pt x="640" y="1641"/>
                  </a:cubicBezTo>
                  <a:cubicBezTo>
                    <a:pt x="741" y="1641"/>
                    <a:pt x="808" y="1714"/>
                    <a:pt x="808" y="1818"/>
                  </a:cubicBezTo>
                  <a:close/>
                  <a:moveTo>
                    <a:pt x="703" y="1820"/>
                  </a:moveTo>
                  <a:cubicBezTo>
                    <a:pt x="703" y="1769"/>
                    <a:pt x="671" y="1734"/>
                    <a:pt x="619" y="1734"/>
                  </a:cubicBezTo>
                  <a:cubicBezTo>
                    <a:pt x="566" y="1734"/>
                    <a:pt x="534" y="1769"/>
                    <a:pt x="534" y="1820"/>
                  </a:cubicBezTo>
                  <a:cubicBezTo>
                    <a:pt x="534" y="1872"/>
                    <a:pt x="566" y="1907"/>
                    <a:pt x="619" y="1907"/>
                  </a:cubicBezTo>
                  <a:cubicBezTo>
                    <a:pt x="671" y="1907"/>
                    <a:pt x="703" y="1872"/>
                    <a:pt x="703" y="1820"/>
                  </a:cubicBezTo>
                  <a:close/>
                  <a:moveTo>
                    <a:pt x="1209" y="1820"/>
                  </a:moveTo>
                  <a:cubicBezTo>
                    <a:pt x="1209" y="1853"/>
                    <a:pt x="1209" y="1853"/>
                    <a:pt x="1209" y="1853"/>
                  </a:cubicBezTo>
                  <a:cubicBezTo>
                    <a:pt x="965" y="1853"/>
                    <a:pt x="965" y="1853"/>
                    <a:pt x="965" y="1853"/>
                  </a:cubicBezTo>
                  <a:cubicBezTo>
                    <a:pt x="973" y="1894"/>
                    <a:pt x="1004" y="1920"/>
                    <a:pt x="1044" y="1920"/>
                  </a:cubicBezTo>
                  <a:cubicBezTo>
                    <a:pt x="1079" y="1920"/>
                    <a:pt x="1102" y="1902"/>
                    <a:pt x="1119" y="1878"/>
                  </a:cubicBezTo>
                  <a:cubicBezTo>
                    <a:pt x="1193" y="1932"/>
                    <a:pt x="1193" y="1932"/>
                    <a:pt x="1193" y="1932"/>
                  </a:cubicBezTo>
                  <a:cubicBezTo>
                    <a:pt x="1159" y="1975"/>
                    <a:pt x="1104" y="2000"/>
                    <a:pt x="1049" y="2000"/>
                  </a:cubicBezTo>
                  <a:cubicBezTo>
                    <a:pt x="944" y="2000"/>
                    <a:pt x="860" y="1929"/>
                    <a:pt x="860" y="1820"/>
                  </a:cubicBezTo>
                  <a:cubicBezTo>
                    <a:pt x="860" y="1712"/>
                    <a:pt x="944" y="1641"/>
                    <a:pt x="1049" y="1641"/>
                  </a:cubicBezTo>
                  <a:cubicBezTo>
                    <a:pt x="1148" y="1641"/>
                    <a:pt x="1209" y="1712"/>
                    <a:pt x="1209" y="1820"/>
                  </a:cubicBezTo>
                  <a:close/>
                  <a:moveTo>
                    <a:pt x="1104" y="1782"/>
                  </a:moveTo>
                  <a:cubicBezTo>
                    <a:pt x="1105" y="1747"/>
                    <a:pt x="1077" y="1717"/>
                    <a:pt x="1039" y="1717"/>
                  </a:cubicBezTo>
                  <a:cubicBezTo>
                    <a:pt x="993" y="1717"/>
                    <a:pt x="968" y="1749"/>
                    <a:pt x="965" y="1782"/>
                  </a:cubicBezTo>
                  <a:lnTo>
                    <a:pt x="1104" y="1782"/>
                  </a:lnTo>
                  <a:close/>
                  <a:moveTo>
                    <a:pt x="1452" y="1734"/>
                  </a:moveTo>
                  <a:cubicBezTo>
                    <a:pt x="1474" y="1734"/>
                    <a:pt x="1494" y="1745"/>
                    <a:pt x="1504" y="1760"/>
                  </a:cubicBezTo>
                  <a:cubicBezTo>
                    <a:pt x="1574" y="1687"/>
                    <a:pt x="1574" y="1687"/>
                    <a:pt x="1574" y="1687"/>
                  </a:cubicBezTo>
                  <a:cubicBezTo>
                    <a:pt x="1541" y="1653"/>
                    <a:pt x="1492" y="1641"/>
                    <a:pt x="1452" y="1641"/>
                  </a:cubicBezTo>
                  <a:cubicBezTo>
                    <a:pt x="1347" y="1641"/>
                    <a:pt x="1263" y="1712"/>
                    <a:pt x="1263" y="1820"/>
                  </a:cubicBezTo>
                  <a:cubicBezTo>
                    <a:pt x="1263" y="1929"/>
                    <a:pt x="1347" y="2000"/>
                    <a:pt x="1452" y="2000"/>
                  </a:cubicBezTo>
                  <a:cubicBezTo>
                    <a:pt x="1492" y="2000"/>
                    <a:pt x="1541" y="1988"/>
                    <a:pt x="1574" y="1954"/>
                  </a:cubicBezTo>
                  <a:cubicBezTo>
                    <a:pt x="1504" y="1881"/>
                    <a:pt x="1504" y="1881"/>
                    <a:pt x="1504" y="1881"/>
                  </a:cubicBezTo>
                  <a:cubicBezTo>
                    <a:pt x="1492" y="1895"/>
                    <a:pt x="1476" y="1907"/>
                    <a:pt x="1452" y="1907"/>
                  </a:cubicBezTo>
                  <a:cubicBezTo>
                    <a:pt x="1400" y="1907"/>
                    <a:pt x="1368" y="1872"/>
                    <a:pt x="1368" y="1820"/>
                  </a:cubicBezTo>
                  <a:cubicBezTo>
                    <a:pt x="1368" y="1769"/>
                    <a:pt x="1400" y="1734"/>
                    <a:pt x="1452" y="1734"/>
                  </a:cubicBezTo>
                  <a:close/>
                  <a:moveTo>
                    <a:pt x="1666" y="1481"/>
                  </a:moveTo>
                  <a:cubicBezTo>
                    <a:pt x="1632" y="1481"/>
                    <a:pt x="1605" y="1509"/>
                    <a:pt x="1605" y="1542"/>
                  </a:cubicBezTo>
                  <a:cubicBezTo>
                    <a:pt x="1605" y="1576"/>
                    <a:pt x="1632" y="1603"/>
                    <a:pt x="1666" y="1603"/>
                  </a:cubicBezTo>
                  <a:cubicBezTo>
                    <a:pt x="1700" y="1603"/>
                    <a:pt x="1727" y="1576"/>
                    <a:pt x="1727" y="1542"/>
                  </a:cubicBezTo>
                  <a:cubicBezTo>
                    <a:pt x="1727" y="1509"/>
                    <a:pt x="1700" y="1481"/>
                    <a:pt x="1666" y="1481"/>
                  </a:cubicBezTo>
                  <a:close/>
                  <a:moveTo>
                    <a:pt x="1613" y="1991"/>
                  </a:moveTo>
                  <a:cubicBezTo>
                    <a:pt x="1719" y="1991"/>
                    <a:pt x="1719" y="1991"/>
                    <a:pt x="1719" y="1991"/>
                  </a:cubicBezTo>
                  <a:cubicBezTo>
                    <a:pt x="1719" y="1650"/>
                    <a:pt x="1719" y="1650"/>
                    <a:pt x="1719" y="1650"/>
                  </a:cubicBezTo>
                  <a:cubicBezTo>
                    <a:pt x="1613" y="1650"/>
                    <a:pt x="1613" y="1650"/>
                    <a:pt x="1613" y="1650"/>
                  </a:cubicBezTo>
                  <a:lnTo>
                    <a:pt x="1613" y="1991"/>
                  </a:lnTo>
                  <a:close/>
                  <a:moveTo>
                    <a:pt x="2106" y="1818"/>
                  </a:moveTo>
                  <a:cubicBezTo>
                    <a:pt x="2106" y="1991"/>
                    <a:pt x="2106" y="1991"/>
                    <a:pt x="2106" y="1991"/>
                  </a:cubicBezTo>
                  <a:cubicBezTo>
                    <a:pt x="2009" y="1991"/>
                    <a:pt x="2009" y="1991"/>
                    <a:pt x="2009" y="1991"/>
                  </a:cubicBezTo>
                  <a:cubicBezTo>
                    <a:pt x="2009" y="1948"/>
                    <a:pt x="2009" y="1948"/>
                    <a:pt x="2009" y="1948"/>
                  </a:cubicBezTo>
                  <a:cubicBezTo>
                    <a:pt x="2007" y="1948"/>
                    <a:pt x="2007" y="1948"/>
                    <a:pt x="2007" y="1948"/>
                  </a:cubicBezTo>
                  <a:cubicBezTo>
                    <a:pt x="1984" y="1985"/>
                    <a:pt x="1942" y="2000"/>
                    <a:pt x="1899" y="2000"/>
                  </a:cubicBezTo>
                  <a:cubicBezTo>
                    <a:pt x="1835" y="2000"/>
                    <a:pt x="1778" y="1963"/>
                    <a:pt x="1778" y="1894"/>
                  </a:cubicBezTo>
                  <a:cubicBezTo>
                    <a:pt x="1778" y="1776"/>
                    <a:pt x="1921" y="1774"/>
                    <a:pt x="2009" y="1774"/>
                  </a:cubicBezTo>
                  <a:cubicBezTo>
                    <a:pt x="2009" y="1737"/>
                    <a:pt x="1978" y="1713"/>
                    <a:pt x="1941" y="1713"/>
                  </a:cubicBezTo>
                  <a:cubicBezTo>
                    <a:pt x="1907" y="1713"/>
                    <a:pt x="1878" y="1728"/>
                    <a:pt x="1856" y="1754"/>
                  </a:cubicBezTo>
                  <a:cubicBezTo>
                    <a:pt x="1799" y="1696"/>
                    <a:pt x="1799" y="1696"/>
                    <a:pt x="1799" y="1696"/>
                  </a:cubicBezTo>
                  <a:cubicBezTo>
                    <a:pt x="1838" y="1660"/>
                    <a:pt x="1894" y="1641"/>
                    <a:pt x="1950" y="1641"/>
                  </a:cubicBezTo>
                  <a:cubicBezTo>
                    <a:pt x="2073" y="1641"/>
                    <a:pt x="2106" y="1704"/>
                    <a:pt x="2106" y="1818"/>
                  </a:cubicBezTo>
                  <a:close/>
                  <a:moveTo>
                    <a:pt x="2009" y="1842"/>
                  </a:moveTo>
                  <a:cubicBezTo>
                    <a:pt x="1983" y="1842"/>
                    <a:pt x="1983" y="1842"/>
                    <a:pt x="1983" y="1842"/>
                  </a:cubicBezTo>
                  <a:cubicBezTo>
                    <a:pt x="1950" y="1842"/>
                    <a:pt x="1879" y="1844"/>
                    <a:pt x="1879" y="1891"/>
                  </a:cubicBezTo>
                  <a:cubicBezTo>
                    <a:pt x="1879" y="1916"/>
                    <a:pt x="1905" y="1928"/>
                    <a:pt x="1929" y="1928"/>
                  </a:cubicBezTo>
                  <a:cubicBezTo>
                    <a:pt x="1970" y="1928"/>
                    <a:pt x="2009" y="1906"/>
                    <a:pt x="2009" y="1864"/>
                  </a:cubicBezTo>
                  <a:lnTo>
                    <a:pt x="2009" y="1842"/>
                  </a:lnTo>
                  <a:close/>
                  <a:moveTo>
                    <a:pt x="2173" y="1991"/>
                  </a:moveTo>
                  <a:cubicBezTo>
                    <a:pt x="2278" y="1991"/>
                    <a:pt x="2278" y="1991"/>
                    <a:pt x="2278" y="1991"/>
                  </a:cubicBezTo>
                  <a:cubicBezTo>
                    <a:pt x="2278" y="1460"/>
                    <a:pt x="2278" y="1460"/>
                    <a:pt x="2278" y="1460"/>
                  </a:cubicBezTo>
                  <a:cubicBezTo>
                    <a:pt x="2173" y="1460"/>
                    <a:pt x="2173" y="1460"/>
                    <a:pt x="2173" y="1460"/>
                  </a:cubicBezTo>
                  <a:lnTo>
                    <a:pt x="2173" y="1991"/>
                  </a:lnTo>
                  <a:close/>
                  <a:moveTo>
                    <a:pt x="2408" y="1481"/>
                  </a:moveTo>
                  <a:cubicBezTo>
                    <a:pt x="2375" y="1481"/>
                    <a:pt x="2347" y="1509"/>
                    <a:pt x="2347" y="1542"/>
                  </a:cubicBezTo>
                  <a:cubicBezTo>
                    <a:pt x="2347" y="1576"/>
                    <a:pt x="2375" y="1603"/>
                    <a:pt x="2408" y="1603"/>
                  </a:cubicBezTo>
                  <a:cubicBezTo>
                    <a:pt x="2442" y="1603"/>
                    <a:pt x="2469" y="1576"/>
                    <a:pt x="2469" y="1542"/>
                  </a:cubicBezTo>
                  <a:cubicBezTo>
                    <a:pt x="2469" y="1509"/>
                    <a:pt x="2442" y="1481"/>
                    <a:pt x="2408" y="1481"/>
                  </a:cubicBezTo>
                  <a:close/>
                  <a:moveTo>
                    <a:pt x="2356" y="1991"/>
                  </a:moveTo>
                  <a:cubicBezTo>
                    <a:pt x="2461" y="1991"/>
                    <a:pt x="2461" y="1991"/>
                    <a:pt x="2461" y="1991"/>
                  </a:cubicBezTo>
                  <a:cubicBezTo>
                    <a:pt x="2461" y="1650"/>
                    <a:pt x="2461" y="1650"/>
                    <a:pt x="2461" y="1650"/>
                  </a:cubicBezTo>
                  <a:cubicBezTo>
                    <a:pt x="2356" y="1650"/>
                    <a:pt x="2356" y="1650"/>
                    <a:pt x="2356" y="1650"/>
                  </a:cubicBezTo>
                  <a:lnTo>
                    <a:pt x="2356" y="1991"/>
                  </a:lnTo>
                  <a:close/>
                  <a:moveTo>
                    <a:pt x="2630" y="1750"/>
                  </a:moveTo>
                  <a:cubicBezTo>
                    <a:pt x="2630" y="1729"/>
                    <a:pt x="2651" y="1721"/>
                    <a:pt x="2669" y="1721"/>
                  </a:cubicBezTo>
                  <a:cubicBezTo>
                    <a:pt x="2694" y="1721"/>
                    <a:pt x="2715" y="1731"/>
                    <a:pt x="2730" y="1750"/>
                  </a:cubicBezTo>
                  <a:cubicBezTo>
                    <a:pt x="2795" y="1686"/>
                    <a:pt x="2795" y="1686"/>
                    <a:pt x="2795" y="1686"/>
                  </a:cubicBezTo>
                  <a:cubicBezTo>
                    <a:pt x="2763" y="1653"/>
                    <a:pt x="2713" y="1641"/>
                    <a:pt x="2668" y="1641"/>
                  </a:cubicBezTo>
                  <a:cubicBezTo>
                    <a:pt x="2597" y="1641"/>
                    <a:pt x="2525" y="1676"/>
                    <a:pt x="2525" y="1757"/>
                  </a:cubicBezTo>
                  <a:cubicBezTo>
                    <a:pt x="2525" y="1887"/>
                    <a:pt x="2703" y="1840"/>
                    <a:pt x="2703" y="1895"/>
                  </a:cubicBezTo>
                  <a:cubicBezTo>
                    <a:pt x="2703" y="1913"/>
                    <a:pt x="2679" y="1920"/>
                    <a:pt x="2655" y="1920"/>
                  </a:cubicBezTo>
                  <a:cubicBezTo>
                    <a:pt x="2623" y="1920"/>
                    <a:pt x="2600" y="1906"/>
                    <a:pt x="2580" y="1882"/>
                  </a:cubicBezTo>
                  <a:cubicBezTo>
                    <a:pt x="2517" y="1953"/>
                    <a:pt x="2517" y="1953"/>
                    <a:pt x="2517" y="1953"/>
                  </a:cubicBezTo>
                  <a:cubicBezTo>
                    <a:pt x="2550" y="1988"/>
                    <a:pt x="2603" y="2000"/>
                    <a:pt x="2651" y="2000"/>
                  </a:cubicBezTo>
                  <a:cubicBezTo>
                    <a:pt x="2724" y="2000"/>
                    <a:pt x="2808" y="1974"/>
                    <a:pt x="2808" y="1887"/>
                  </a:cubicBezTo>
                  <a:cubicBezTo>
                    <a:pt x="2808" y="1757"/>
                    <a:pt x="2630" y="1800"/>
                    <a:pt x="2630" y="1750"/>
                  </a:cubicBezTo>
                  <a:close/>
                  <a:moveTo>
                    <a:pt x="3002" y="1549"/>
                  </a:moveTo>
                  <a:cubicBezTo>
                    <a:pt x="2897" y="1549"/>
                    <a:pt x="2897" y="1549"/>
                    <a:pt x="2897" y="1549"/>
                  </a:cubicBezTo>
                  <a:cubicBezTo>
                    <a:pt x="2897" y="1650"/>
                    <a:pt x="2897" y="1650"/>
                    <a:pt x="2897" y="1650"/>
                  </a:cubicBezTo>
                  <a:cubicBezTo>
                    <a:pt x="2829" y="1650"/>
                    <a:pt x="2829" y="1650"/>
                    <a:pt x="2829" y="1650"/>
                  </a:cubicBezTo>
                  <a:cubicBezTo>
                    <a:pt x="2829" y="1734"/>
                    <a:pt x="2829" y="1734"/>
                    <a:pt x="2829" y="1734"/>
                  </a:cubicBezTo>
                  <a:cubicBezTo>
                    <a:pt x="2897" y="1734"/>
                    <a:pt x="2897" y="1734"/>
                    <a:pt x="2897" y="1734"/>
                  </a:cubicBezTo>
                  <a:cubicBezTo>
                    <a:pt x="2897" y="1896"/>
                    <a:pt x="2897" y="1896"/>
                    <a:pt x="2897" y="1896"/>
                  </a:cubicBezTo>
                  <a:cubicBezTo>
                    <a:pt x="2897" y="1971"/>
                    <a:pt x="2951" y="2000"/>
                    <a:pt x="3021" y="2000"/>
                  </a:cubicBezTo>
                  <a:cubicBezTo>
                    <a:pt x="3046" y="2000"/>
                    <a:pt x="3072" y="1997"/>
                    <a:pt x="3095" y="1989"/>
                  </a:cubicBezTo>
                  <a:cubicBezTo>
                    <a:pt x="3095" y="1901"/>
                    <a:pt x="3095" y="1901"/>
                    <a:pt x="3095" y="1901"/>
                  </a:cubicBezTo>
                  <a:cubicBezTo>
                    <a:pt x="3086" y="1910"/>
                    <a:pt x="3063" y="1911"/>
                    <a:pt x="3052" y="1911"/>
                  </a:cubicBezTo>
                  <a:cubicBezTo>
                    <a:pt x="3006" y="1911"/>
                    <a:pt x="3002" y="1884"/>
                    <a:pt x="3002" y="1848"/>
                  </a:cubicBezTo>
                  <a:cubicBezTo>
                    <a:pt x="3002" y="1734"/>
                    <a:pt x="3002" y="1734"/>
                    <a:pt x="3002" y="1734"/>
                  </a:cubicBezTo>
                  <a:cubicBezTo>
                    <a:pt x="3095" y="1734"/>
                    <a:pt x="3095" y="1734"/>
                    <a:pt x="3095" y="1734"/>
                  </a:cubicBezTo>
                  <a:cubicBezTo>
                    <a:pt x="3095" y="1650"/>
                    <a:pt x="3095" y="1650"/>
                    <a:pt x="3095" y="1650"/>
                  </a:cubicBezTo>
                  <a:cubicBezTo>
                    <a:pt x="3002" y="1650"/>
                    <a:pt x="3002" y="1650"/>
                    <a:pt x="3002" y="1650"/>
                  </a:cubicBezTo>
                  <a:lnTo>
                    <a:pt x="3002" y="1549"/>
                  </a:lnTo>
                  <a:close/>
                  <a:moveTo>
                    <a:pt x="3487" y="1820"/>
                  </a:moveTo>
                  <a:cubicBezTo>
                    <a:pt x="3487" y="1853"/>
                    <a:pt x="3487" y="1853"/>
                    <a:pt x="3487" y="1853"/>
                  </a:cubicBezTo>
                  <a:cubicBezTo>
                    <a:pt x="3243" y="1853"/>
                    <a:pt x="3243" y="1853"/>
                    <a:pt x="3243" y="1853"/>
                  </a:cubicBezTo>
                  <a:cubicBezTo>
                    <a:pt x="3251" y="1894"/>
                    <a:pt x="3282" y="1920"/>
                    <a:pt x="3322" y="1920"/>
                  </a:cubicBezTo>
                  <a:cubicBezTo>
                    <a:pt x="3357" y="1920"/>
                    <a:pt x="3380" y="1902"/>
                    <a:pt x="3397" y="1878"/>
                  </a:cubicBezTo>
                  <a:cubicBezTo>
                    <a:pt x="3471" y="1932"/>
                    <a:pt x="3471" y="1932"/>
                    <a:pt x="3471" y="1932"/>
                  </a:cubicBezTo>
                  <a:cubicBezTo>
                    <a:pt x="3437" y="1975"/>
                    <a:pt x="3382" y="2000"/>
                    <a:pt x="3327" y="2000"/>
                  </a:cubicBezTo>
                  <a:cubicBezTo>
                    <a:pt x="3222" y="2000"/>
                    <a:pt x="3138" y="1929"/>
                    <a:pt x="3138" y="1820"/>
                  </a:cubicBezTo>
                  <a:cubicBezTo>
                    <a:pt x="3138" y="1712"/>
                    <a:pt x="3222" y="1641"/>
                    <a:pt x="3327" y="1641"/>
                  </a:cubicBezTo>
                  <a:cubicBezTo>
                    <a:pt x="3426" y="1641"/>
                    <a:pt x="3487" y="1712"/>
                    <a:pt x="3487" y="1820"/>
                  </a:cubicBezTo>
                  <a:close/>
                  <a:moveTo>
                    <a:pt x="3382" y="1782"/>
                  </a:moveTo>
                  <a:cubicBezTo>
                    <a:pt x="3383" y="1747"/>
                    <a:pt x="3355" y="1717"/>
                    <a:pt x="3317" y="1717"/>
                  </a:cubicBezTo>
                  <a:cubicBezTo>
                    <a:pt x="3271" y="1717"/>
                    <a:pt x="3246" y="1749"/>
                    <a:pt x="3243" y="1782"/>
                  </a:cubicBezTo>
                  <a:lnTo>
                    <a:pt x="3382" y="1782"/>
                  </a:lnTo>
                  <a:close/>
                  <a:moveTo>
                    <a:pt x="3754" y="1641"/>
                  </a:moveTo>
                  <a:cubicBezTo>
                    <a:pt x="3702" y="1641"/>
                    <a:pt x="3668" y="1669"/>
                    <a:pt x="3654" y="1696"/>
                  </a:cubicBezTo>
                  <a:cubicBezTo>
                    <a:pt x="3652" y="1696"/>
                    <a:pt x="3652" y="1696"/>
                    <a:pt x="3652" y="1696"/>
                  </a:cubicBezTo>
                  <a:cubicBezTo>
                    <a:pt x="3652" y="1650"/>
                    <a:pt x="3652" y="1650"/>
                    <a:pt x="3652" y="1650"/>
                  </a:cubicBezTo>
                  <a:cubicBezTo>
                    <a:pt x="3551" y="1650"/>
                    <a:pt x="3551" y="1650"/>
                    <a:pt x="3551" y="1650"/>
                  </a:cubicBezTo>
                  <a:cubicBezTo>
                    <a:pt x="3551" y="1991"/>
                    <a:pt x="3551" y="1991"/>
                    <a:pt x="3551" y="1991"/>
                  </a:cubicBezTo>
                  <a:cubicBezTo>
                    <a:pt x="3657" y="1991"/>
                    <a:pt x="3657" y="1991"/>
                    <a:pt x="3657" y="1991"/>
                  </a:cubicBezTo>
                  <a:cubicBezTo>
                    <a:pt x="3657" y="1821"/>
                    <a:pt x="3657" y="1821"/>
                    <a:pt x="3657" y="1821"/>
                  </a:cubicBezTo>
                  <a:cubicBezTo>
                    <a:pt x="3657" y="1777"/>
                    <a:pt x="3665" y="1734"/>
                    <a:pt x="3720" y="1734"/>
                  </a:cubicBezTo>
                  <a:cubicBezTo>
                    <a:pt x="3774" y="1734"/>
                    <a:pt x="3775" y="1785"/>
                    <a:pt x="3775" y="1824"/>
                  </a:cubicBezTo>
                  <a:cubicBezTo>
                    <a:pt x="3775" y="1991"/>
                    <a:pt x="3775" y="1991"/>
                    <a:pt x="3775" y="1991"/>
                  </a:cubicBezTo>
                  <a:cubicBezTo>
                    <a:pt x="3880" y="1991"/>
                    <a:pt x="3880" y="1991"/>
                    <a:pt x="3880" y="1991"/>
                  </a:cubicBezTo>
                  <a:cubicBezTo>
                    <a:pt x="3880" y="1803"/>
                    <a:pt x="3880" y="1803"/>
                    <a:pt x="3880" y="1803"/>
                  </a:cubicBezTo>
                  <a:cubicBezTo>
                    <a:pt x="3880" y="1712"/>
                    <a:pt x="3860" y="1641"/>
                    <a:pt x="3754" y="1641"/>
                  </a:cubicBezTo>
                  <a:close/>
                </a:path>
              </a:pathLst>
            </a:custGeom>
            <a:solidFill>
              <a:srgbClr val="0027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sp>
        <p:nvSpPr>
          <p:cNvPr id="19" name="Text Placeholder Gradient (PHJU)">
            <a:extLst>
              <a:ext uri="{FF2B5EF4-FFF2-40B4-BE49-F238E27FC236}">
                <a16:creationId xmlns:a16="http://schemas.microsoft.com/office/drawing/2014/main" id="{3A0369B1-2AE7-402B-8EE5-7047A0A99856}"/>
              </a:ext>
            </a:extLst>
          </p:cNvPr>
          <p:cNvSpPr>
            <a:spLocks noGrp="1" noSelect="1"/>
          </p:cNvSpPr>
          <p:nvPr>
            <p:ph type="body" sz="quarter" idx="16" hasCustomPrompt="1"/>
            <p:custDataLst>
              <p:custData r:id="rId1"/>
            </p:custDataLst>
          </p:nvPr>
        </p:nvSpPr>
        <p:spPr bwMode="gray">
          <a:xfrm>
            <a:off x="8739562" y="0"/>
            <a:ext cx="3452668" cy="4928318"/>
          </a:xfrm>
          <a:gradFill>
            <a:gsLst>
              <a:gs pos="14000">
                <a:srgbClr val="FFFFFF">
                  <a:alpha val="50000"/>
                </a:srgbClr>
              </a:gs>
              <a:gs pos="28000">
                <a:srgbClr val="FFFFFF">
                  <a:alpha val="75000"/>
                </a:srgbClr>
              </a:gs>
              <a:gs pos="2000">
                <a:srgbClr val="FFFFFF">
                  <a:alpha val="2000"/>
                </a:srgbClr>
              </a:gs>
              <a:gs pos="0">
                <a:srgbClr val="FFFFFF">
                  <a:alpha val="1000"/>
                </a:srgbClr>
              </a:gs>
              <a:gs pos="72000">
                <a:srgbClr val="FFFFFF"/>
              </a:gs>
              <a:gs pos="40000">
                <a:srgbClr val="FFFFFF">
                  <a:alpha val="90000"/>
                </a:srgbClr>
              </a:gs>
              <a:gs pos="54000">
                <a:srgbClr val="FFFFFF"/>
              </a:gs>
            </a:gsLst>
            <a:lin ang="0" scaled="1"/>
          </a:gra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0" lvl="0" indent="0" algn="l" defTabSz="1088937" rtl="0" eaLnBrk="1" latinLnBrk="0" hangingPunct="1">
              <a:spcBef>
                <a:spcPts val="0"/>
              </a:spcBef>
              <a:buFontTx/>
              <a:buNone/>
            </a:pPr>
            <a:r>
              <a:rPr lang="nl-NL"/>
              <a:t> </a:t>
            </a:r>
            <a:endParaRPr lang="nl-NL" dirty="0"/>
          </a:p>
        </p:txBody>
      </p:sp>
      <p:sp>
        <p:nvSpPr>
          <p:cNvPr id="1847" name="Text Placeholder 1846 (PHJU)">
            <a:extLst>
              <a:ext uri="{FF2B5EF4-FFF2-40B4-BE49-F238E27FC236}">
                <a16:creationId xmlns:a16="http://schemas.microsoft.com/office/drawing/2014/main" id="{6261FB7D-5C61-4BEC-BA95-3BD641221814}"/>
              </a:ext>
            </a:extLst>
          </p:cNvPr>
          <p:cNvSpPr>
            <a:spLocks noGrp="1" noSelect="1"/>
          </p:cNvSpPr>
          <p:nvPr>
            <p:ph type="body" sz="quarter" idx="15" hasCustomPrompt="1"/>
            <p:custDataLst>
              <p:custData r:id="rId2"/>
            </p:custDataLst>
          </p:nvPr>
        </p:nvSpPr>
        <p:spPr bwMode="gray">
          <a:xfrm>
            <a:off x="7619185" y="-6480"/>
            <a:ext cx="4586400" cy="3366000"/>
          </a:xfrm>
          <a:blipFill dpi="0" rotWithShape="1">
            <a:blip r:embed="rId4"/>
            <a:srcRect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0" lvl="0" indent="0" algn="l" defTabSz="1088937" rtl="0" eaLnBrk="1" latinLnBrk="0" hangingPunct="1">
              <a:spcBef>
                <a:spcPts val="0"/>
              </a:spcBef>
              <a:buFontTx/>
              <a:buNone/>
            </a:pPr>
            <a:r>
              <a:rPr lang="nl-NL"/>
              <a:t> </a:t>
            </a:r>
            <a:endParaRPr lang="nl-NL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752E498-790C-4AFD-9524-04A7E660E3D2}"/>
              </a:ext>
            </a:extLst>
          </p:cNvPr>
          <p:cNvSpPr>
            <a:spLocks noSelect="1"/>
          </p:cNvSpPr>
          <p:nvPr userDrawn="1"/>
        </p:nvSpPr>
        <p:spPr bwMode="auto">
          <a:xfrm>
            <a:off x="452438" y="6273316"/>
            <a:ext cx="2200275" cy="239713"/>
          </a:xfrm>
          <a:custGeom>
            <a:avLst/>
            <a:gdLst>
              <a:gd name="T0" fmla="*/ 141 w 6931"/>
              <a:gd name="T1" fmla="*/ 732 h 755"/>
              <a:gd name="T2" fmla="*/ 38 w 6931"/>
              <a:gd name="T3" fmla="*/ 33 h 755"/>
              <a:gd name="T4" fmla="*/ 432 w 6931"/>
              <a:gd name="T5" fmla="*/ 31 h 755"/>
              <a:gd name="T6" fmla="*/ 1035 w 6931"/>
              <a:gd name="T7" fmla="*/ 466 h 755"/>
              <a:gd name="T8" fmla="*/ 994 w 6931"/>
              <a:gd name="T9" fmla="*/ 618 h 755"/>
              <a:gd name="T10" fmla="*/ 884 w 6931"/>
              <a:gd name="T11" fmla="*/ 750 h 755"/>
              <a:gd name="T12" fmla="*/ 981 w 6931"/>
              <a:gd name="T13" fmla="*/ 273 h 755"/>
              <a:gd name="T14" fmla="*/ 901 w 6931"/>
              <a:gd name="T15" fmla="*/ 426 h 755"/>
              <a:gd name="T16" fmla="*/ 1471 w 6931"/>
              <a:gd name="T17" fmla="*/ 390 h 755"/>
              <a:gd name="T18" fmla="*/ 1184 w 6931"/>
              <a:gd name="T19" fmla="*/ 744 h 755"/>
              <a:gd name="T20" fmla="*/ 1263 w 6931"/>
              <a:gd name="T21" fmla="*/ 226 h 755"/>
              <a:gd name="T22" fmla="*/ 2212 w 6931"/>
              <a:gd name="T23" fmla="*/ 733 h 755"/>
              <a:gd name="T24" fmla="*/ 2032 w 6931"/>
              <a:gd name="T25" fmla="*/ 332 h 755"/>
              <a:gd name="T26" fmla="*/ 1752 w 6931"/>
              <a:gd name="T27" fmla="*/ 733 h 755"/>
              <a:gd name="T28" fmla="*/ 1867 w 6931"/>
              <a:gd name="T29" fmla="*/ 292 h 755"/>
              <a:gd name="T30" fmla="*/ 2356 w 6931"/>
              <a:gd name="T31" fmla="*/ 129 h 755"/>
              <a:gd name="T32" fmla="*/ 2386 w 6931"/>
              <a:gd name="T33" fmla="*/ 744 h 755"/>
              <a:gd name="T34" fmla="*/ 2485 w 6931"/>
              <a:gd name="T35" fmla="*/ 227 h 755"/>
              <a:gd name="T36" fmla="*/ 2609 w 6931"/>
              <a:gd name="T37" fmla="*/ 715 h 755"/>
              <a:gd name="T38" fmla="*/ 2788 w 6931"/>
              <a:gd name="T39" fmla="*/ 651 h 755"/>
              <a:gd name="T40" fmla="*/ 2599 w 6931"/>
              <a:gd name="T41" fmla="*/ 363 h 755"/>
              <a:gd name="T42" fmla="*/ 2940 w 6931"/>
              <a:gd name="T43" fmla="*/ 269 h 755"/>
              <a:gd name="T44" fmla="*/ 2746 w 6931"/>
              <a:gd name="T45" fmla="*/ 317 h 755"/>
              <a:gd name="T46" fmla="*/ 3220 w 6931"/>
              <a:gd name="T47" fmla="*/ 71 h 755"/>
              <a:gd name="T48" fmla="*/ 3195 w 6931"/>
              <a:gd name="T49" fmla="*/ 740 h 755"/>
              <a:gd name="T50" fmla="*/ 3141 w 6931"/>
              <a:gd name="T51" fmla="*/ 214 h 755"/>
              <a:gd name="T52" fmla="*/ 3711 w 6931"/>
              <a:gd name="T53" fmla="*/ 744 h 755"/>
              <a:gd name="T54" fmla="*/ 3485 w 6931"/>
              <a:gd name="T55" fmla="*/ 724 h 755"/>
              <a:gd name="T56" fmla="*/ 3360 w 6931"/>
              <a:gd name="T57" fmla="*/ 220 h 755"/>
              <a:gd name="T58" fmla="*/ 3773 w 6931"/>
              <a:gd name="T59" fmla="*/ 266 h 755"/>
              <a:gd name="T60" fmla="*/ 3951 w 6931"/>
              <a:gd name="T61" fmla="*/ 728 h 755"/>
              <a:gd name="T62" fmla="*/ 4078 w 6931"/>
              <a:gd name="T63" fmla="*/ 655 h 755"/>
              <a:gd name="T64" fmla="*/ 3932 w 6931"/>
              <a:gd name="T65" fmla="*/ 422 h 755"/>
              <a:gd name="T66" fmla="*/ 4261 w 6931"/>
              <a:gd name="T67" fmla="*/ 255 h 755"/>
              <a:gd name="T68" fmla="*/ 4091 w 6931"/>
              <a:gd name="T69" fmla="*/ 306 h 755"/>
              <a:gd name="T70" fmla="*/ 4291 w 6931"/>
              <a:gd name="T71" fmla="*/ 586 h 755"/>
              <a:gd name="T72" fmla="*/ 4406 w 6931"/>
              <a:gd name="T73" fmla="*/ 579 h 755"/>
              <a:gd name="T74" fmla="*/ 4409 w 6931"/>
              <a:gd name="T75" fmla="*/ 99 h 755"/>
              <a:gd name="T76" fmla="*/ 4665 w 6931"/>
              <a:gd name="T77" fmla="*/ 229 h 755"/>
              <a:gd name="T78" fmla="*/ 4647 w 6931"/>
              <a:gd name="T79" fmla="*/ 627 h 755"/>
              <a:gd name="T80" fmla="*/ 4784 w 6931"/>
              <a:gd name="T81" fmla="*/ 16 h 755"/>
              <a:gd name="T82" fmla="*/ 4781 w 6931"/>
              <a:gd name="T83" fmla="*/ 733 h 755"/>
              <a:gd name="T84" fmla="*/ 4915 w 6931"/>
              <a:gd name="T85" fmla="*/ 724 h 755"/>
              <a:gd name="T86" fmla="*/ 5076 w 6931"/>
              <a:gd name="T87" fmla="*/ 579 h 755"/>
              <a:gd name="T88" fmla="*/ 5079 w 6931"/>
              <a:gd name="T89" fmla="*/ 99 h 755"/>
              <a:gd name="T90" fmla="*/ 5336 w 6931"/>
              <a:gd name="T91" fmla="*/ 229 h 755"/>
              <a:gd name="T92" fmla="*/ 5317 w 6931"/>
              <a:gd name="T93" fmla="*/ 627 h 755"/>
              <a:gd name="T94" fmla="*/ 5815 w 6931"/>
              <a:gd name="T95" fmla="*/ 744 h 755"/>
              <a:gd name="T96" fmla="*/ 5438 w 6931"/>
              <a:gd name="T97" fmla="*/ 236 h 755"/>
              <a:gd name="T98" fmla="*/ 5595 w 6931"/>
              <a:gd name="T99" fmla="*/ 605 h 755"/>
              <a:gd name="T100" fmla="*/ 5889 w 6931"/>
              <a:gd name="T101" fmla="*/ 220 h 755"/>
              <a:gd name="T102" fmla="*/ 6389 w 6931"/>
              <a:gd name="T103" fmla="*/ 733 h 755"/>
              <a:gd name="T104" fmla="*/ 6053 w 6931"/>
              <a:gd name="T105" fmla="*/ 220 h 755"/>
              <a:gd name="T106" fmla="*/ 6258 w 6931"/>
              <a:gd name="T107" fmla="*/ 635 h 755"/>
              <a:gd name="T108" fmla="*/ 6504 w 6931"/>
              <a:gd name="T109" fmla="*/ 236 h 755"/>
              <a:gd name="T110" fmla="*/ 6675 w 6931"/>
              <a:gd name="T111" fmla="*/ 656 h 755"/>
              <a:gd name="T112" fmla="*/ 6666 w 6931"/>
              <a:gd name="T113" fmla="*/ 109 h 755"/>
              <a:gd name="T114" fmla="*/ 6919 w 6931"/>
              <a:gd name="T115" fmla="*/ 220 h 755"/>
              <a:gd name="T116" fmla="*/ 6896 w 6931"/>
              <a:gd name="T117" fmla="*/ 632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31" h="755">
                <a:moveTo>
                  <a:pt x="517" y="721"/>
                </a:moveTo>
                <a:cubicBezTo>
                  <a:pt x="517" y="725"/>
                  <a:pt x="516" y="729"/>
                  <a:pt x="514" y="732"/>
                </a:cubicBezTo>
                <a:cubicBezTo>
                  <a:pt x="512" y="735"/>
                  <a:pt x="508" y="737"/>
                  <a:pt x="502" y="739"/>
                </a:cubicBezTo>
                <a:cubicBezTo>
                  <a:pt x="497" y="741"/>
                  <a:pt x="489" y="743"/>
                  <a:pt x="479" y="744"/>
                </a:cubicBezTo>
                <a:cubicBezTo>
                  <a:pt x="469" y="745"/>
                  <a:pt x="457" y="746"/>
                  <a:pt x="442" y="746"/>
                </a:cubicBezTo>
                <a:cubicBezTo>
                  <a:pt x="418" y="746"/>
                  <a:pt x="401" y="745"/>
                  <a:pt x="391" y="743"/>
                </a:cubicBezTo>
                <a:cubicBezTo>
                  <a:pt x="380" y="741"/>
                  <a:pt x="373" y="738"/>
                  <a:pt x="368" y="735"/>
                </a:cubicBezTo>
                <a:cubicBezTo>
                  <a:pt x="364" y="731"/>
                  <a:pt x="360" y="727"/>
                  <a:pt x="358" y="722"/>
                </a:cubicBezTo>
                <a:cubicBezTo>
                  <a:pt x="144" y="386"/>
                  <a:pt x="144" y="386"/>
                  <a:pt x="144" y="386"/>
                </a:cubicBezTo>
                <a:cubicBezTo>
                  <a:pt x="144" y="722"/>
                  <a:pt x="144" y="722"/>
                  <a:pt x="144" y="722"/>
                </a:cubicBezTo>
                <a:cubicBezTo>
                  <a:pt x="144" y="726"/>
                  <a:pt x="143" y="729"/>
                  <a:pt x="141" y="732"/>
                </a:cubicBezTo>
                <a:cubicBezTo>
                  <a:pt x="138" y="735"/>
                  <a:pt x="135" y="737"/>
                  <a:pt x="129" y="739"/>
                </a:cubicBezTo>
                <a:cubicBezTo>
                  <a:pt x="124" y="741"/>
                  <a:pt x="116" y="743"/>
                  <a:pt x="107" y="744"/>
                </a:cubicBezTo>
                <a:cubicBezTo>
                  <a:pt x="98" y="745"/>
                  <a:pt x="86" y="746"/>
                  <a:pt x="72" y="746"/>
                </a:cubicBezTo>
                <a:cubicBezTo>
                  <a:pt x="58" y="746"/>
                  <a:pt x="47" y="745"/>
                  <a:pt x="38" y="744"/>
                </a:cubicBezTo>
                <a:cubicBezTo>
                  <a:pt x="28" y="743"/>
                  <a:pt x="21" y="741"/>
                  <a:pt x="15" y="739"/>
                </a:cubicBezTo>
                <a:cubicBezTo>
                  <a:pt x="10" y="737"/>
                  <a:pt x="6" y="735"/>
                  <a:pt x="4" y="732"/>
                </a:cubicBezTo>
                <a:cubicBezTo>
                  <a:pt x="1" y="729"/>
                  <a:pt x="0" y="726"/>
                  <a:pt x="0" y="722"/>
                </a:cubicBezTo>
                <a:cubicBezTo>
                  <a:pt x="0" y="55"/>
                  <a:pt x="0" y="55"/>
                  <a:pt x="0" y="55"/>
                </a:cubicBezTo>
                <a:cubicBezTo>
                  <a:pt x="0" y="51"/>
                  <a:pt x="1" y="47"/>
                  <a:pt x="4" y="45"/>
                </a:cubicBezTo>
                <a:cubicBezTo>
                  <a:pt x="6" y="42"/>
                  <a:pt x="10" y="39"/>
                  <a:pt x="15" y="37"/>
                </a:cubicBezTo>
                <a:cubicBezTo>
                  <a:pt x="21" y="36"/>
                  <a:pt x="28" y="34"/>
                  <a:pt x="38" y="33"/>
                </a:cubicBezTo>
                <a:cubicBezTo>
                  <a:pt x="47" y="32"/>
                  <a:pt x="58" y="31"/>
                  <a:pt x="72" y="31"/>
                </a:cubicBezTo>
                <a:cubicBezTo>
                  <a:pt x="86" y="31"/>
                  <a:pt x="98" y="32"/>
                  <a:pt x="107" y="33"/>
                </a:cubicBezTo>
                <a:cubicBezTo>
                  <a:pt x="116" y="34"/>
                  <a:pt x="124" y="36"/>
                  <a:pt x="129" y="37"/>
                </a:cubicBezTo>
                <a:cubicBezTo>
                  <a:pt x="135" y="39"/>
                  <a:pt x="138" y="42"/>
                  <a:pt x="141" y="45"/>
                </a:cubicBezTo>
                <a:cubicBezTo>
                  <a:pt x="143" y="47"/>
                  <a:pt x="144" y="51"/>
                  <a:pt x="144" y="55"/>
                </a:cubicBezTo>
                <a:cubicBezTo>
                  <a:pt x="144" y="356"/>
                  <a:pt x="144" y="356"/>
                  <a:pt x="144" y="356"/>
                </a:cubicBezTo>
                <a:cubicBezTo>
                  <a:pt x="351" y="55"/>
                  <a:pt x="351" y="55"/>
                  <a:pt x="351" y="55"/>
                </a:cubicBezTo>
                <a:cubicBezTo>
                  <a:pt x="354" y="51"/>
                  <a:pt x="357" y="47"/>
                  <a:pt x="360" y="44"/>
                </a:cubicBezTo>
                <a:cubicBezTo>
                  <a:pt x="364" y="41"/>
                  <a:pt x="369" y="38"/>
                  <a:pt x="375" y="36"/>
                </a:cubicBezTo>
                <a:cubicBezTo>
                  <a:pt x="380" y="34"/>
                  <a:pt x="388" y="33"/>
                  <a:pt x="397" y="32"/>
                </a:cubicBezTo>
                <a:cubicBezTo>
                  <a:pt x="406" y="32"/>
                  <a:pt x="418" y="31"/>
                  <a:pt x="432" y="31"/>
                </a:cubicBezTo>
                <a:cubicBezTo>
                  <a:pt x="447" y="31"/>
                  <a:pt x="459" y="32"/>
                  <a:pt x="468" y="33"/>
                </a:cubicBezTo>
                <a:cubicBezTo>
                  <a:pt x="478" y="34"/>
                  <a:pt x="485" y="36"/>
                  <a:pt x="491" y="38"/>
                </a:cubicBezTo>
                <a:cubicBezTo>
                  <a:pt x="497" y="40"/>
                  <a:pt x="500" y="42"/>
                  <a:pt x="503" y="45"/>
                </a:cubicBezTo>
                <a:cubicBezTo>
                  <a:pt x="505" y="48"/>
                  <a:pt x="506" y="51"/>
                  <a:pt x="506" y="55"/>
                </a:cubicBezTo>
                <a:cubicBezTo>
                  <a:pt x="506" y="61"/>
                  <a:pt x="504" y="67"/>
                  <a:pt x="501" y="74"/>
                </a:cubicBezTo>
                <a:cubicBezTo>
                  <a:pt x="498" y="81"/>
                  <a:pt x="492" y="91"/>
                  <a:pt x="482" y="105"/>
                </a:cubicBezTo>
                <a:cubicBezTo>
                  <a:pt x="288" y="360"/>
                  <a:pt x="288" y="360"/>
                  <a:pt x="288" y="360"/>
                </a:cubicBezTo>
                <a:cubicBezTo>
                  <a:pt x="500" y="679"/>
                  <a:pt x="500" y="679"/>
                  <a:pt x="500" y="679"/>
                </a:cubicBezTo>
                <a:cubicBezTo>
                  <a:pt x="508" y="694"/>
                  <a:pt x="513" y="704"/>
                  <a:pt x="514" y="709"/>
                </a:cubicBezTo>
                <a:cubicBezTo>
                  <a:pt x="516" y="714"/>
                  <a:pt x="517" y="718"/>
                  <a:pt x="517" y="721"/>
                </a:cubicBezTo>
                <a:close/>
                <a:moveTo>
                  <a:pt x="1035" y="466"/>
                </a:moveTo>
                <a:cubicBezTo>
                  <a:pt x="1035" y="482"/>
                  <a:pt x="1031" y="495"/>
                  <a:pt x="1024" y="503"/>
                </a:cubicBezTo>
                <a:cubicBezTo>
                  <a:pt x="1016" y="511"/>
                  <a:pt x="1006" y="515"/>
                  <a:pt x="993" y="515"/>
                </a:cubicBezTo>
                <a:cubicBezTo>
                  <a:pt x="696" y="515"/>
                  <a:pt x="696" y="515"/>
                  <a:pt x="696" y="515"/>
                </a:cubicBezTo>
                <a:cubicBezTo>
                  <a:pt x="696" y="536"/>
                  <a:pt x="698" y="554"/>
                  <a:pt x="703" y="571"/>
                </a:cubicBezTo>
                <a:cubicBezTo>
                  <a:pt x="708" y="588"/>
                  <a:pt x="716" y="603"/>
                  <a:pt x="727" y="615"/>
                </a:cubicBezTo>
                <a:cubicBezTo>
                  <a:pt x="737" y="626"/>
                  <a:pt x="751" y="636"/>
                  <a:pt x="768" y="642"/>
                </a:cubicBezTo>
                <a:cubicBezTo>
                  <a:pt x="785" y="648"/>
                  <a:pt x="805" y="651"/>
                  <a:pt x="829" y="651"/>
                </a:cubicBezTo>
                <a:cubicBezTo>
                  <a:pt x="853" y="651"/>
                  <a:pt x="874" y="649"/>
                  <a:pt x="893" y="646"/>
                </a:cubicBezTo>
                <a:cubicBezTo>
                  <a:pt x="911" y="642"/>
                  <a:pt x="927" y="639"/>
                  <a:pt x="940" y="634"/>
                </a:cubicBezTo>
                <a:cubicBezTo>
                  <a:pt x="953" y="630"/>
                  <a:pt x="964" y="626"/>
                  <a:pt x="973" y="623"/>
                </a:cubicBezTo>
                <a:cubicBezTo>
                  <a:pt x="982" y="619"/>
                  <a:pt x="989" y="618"/>
                  <a:pt x="994" y="618"/>
                </a:cubicBezTo>
                <a:cubicBezTo>
                  <a:pt x="998" y="618"/>
                  <a:pt x="1000" y="618"/>
                  <a:pt x="1002" y="620"/>
                </a:cubicBezTo>
                <a:cubicBezTo>
                  <a:pt x="1005" y="621"/>
                  <a:pt x="1006" y="623"/>
                  <a:pt x="1008" y="626"/>
                </a:cubicBezTo>
                <a:cubicBezTo>
                  <a:pt x="1009" y="630"/>
                  <a:pt x="1010" y="634"/>
                  <a:pt x="1011" y="640"/>
                </a:cubicBezTo>
                <a:cubicBezTo>
                  <a:pt x="1012" y="646"/>
                  <a:pt x="1012" y="654"/>
                  <a:pt x="1012" y="663"/>
                </a:cubicBezTo>
                <a:cubicBezTo>
                  <a:pt x="1012" y="671"/>
                  <a:pt x="1012" y="678"/>
                  <a:pt x="1011" y="684"/>
                </a:cubicBezTo>
                <a:cubicBezTo>
                  <a:pt x="1011" y="689"/>
                  <a:pt x="1010" y="694"/>
                  <a:pt x="1010" y="698"/>
                </a:cubicBezTo>
                <a:cubicBezTo>
                  <a:pt x="1009" y="702"/>
                  <a:pt x="1008" y="705"/>
                  <a:pt x="1006" y="708"/>
                </a:cubicBezTo>
                <a:cubicBezTo>
                  <a:pt x="1005" y="711"/>
                  <a:pt x="1003" y="714"/>
                  <a:pt x="1001" y="716"/>
                </a:cubicBezTo>
                <a:cubicBezTo>
                  <a:pt x="998" y="719"/>
                  <a:pt x="992" y="722"/>
                  <a:pt x="981" y="726"/>
                </a:cubicBezTo>
                <a:cubicBezTo>
                  <a:pt x="971" y="731"/>
                  <a:pt x="957" y="735"/>
                  <a:pt x="941" y="739"/>
                </a:cubicBezTo>
                <a:cubicBezTo>
                  <a:pt x="924" y="744"/>
                  <a:pt x="905" y="747"/>
                  <a:pt x="884" y="750"/>
                </a:cubicBezTo>
                <a:cubicBezTo>
                  <a:pt x="863" y="753"/>
                  <a:pt x="841" y="755"/>
                  <a:pt x="817" y="755"/>
                </a:cubicBezTo>
                <a:cubicBezTo>
                  <a:pt x="773" y="755"/>
                  <a:pt x="735" y="749"/>
                  <a:pt x="703" y="739"/>
                </a:cubicBezTo>
                <a:cubicBezTo>
                  <a:pt x="670" y="728"/>
                  <a:pt x="643" y="711"/>
                  <a:pt x="621" y="689"/>
                </a:cubicBezTo>
                <a:cubicBezTo>
                  <a:pt x="599" y="667"/>
                  <a:pt x="583" y="638"/>
                  <a:pt x="572" y="605"/>
                </a:cubicBezTo>
                <a:cubicBezTo>
                  <a:pt x="561" y="571"/>
                  <a:pt x="556" y="531"/>
                  <a:pt x="556" y="485"/>
                </a:cubicBezTo>
                <a:cubicBezTo>
                  <a:pt x="556" y="442"/>
                  <a:pt x="561" y="403"/>
                  <a:pt x="573" y="368"/>
                </a:cubicBezTo>
                <a:cubicBezTo>
                  <a:pt x="584" y="333"/>
                  <a:pt x="600" y="304"/>
                  <a:pt x="622" y="279"/>
                </a:cubicBezTo>
                <a:cubicBezTo>
                  <a:pt x="643" y="255"/>
                  <a:pt x="670" y="237"/>
                  <a:pt x="700" y="224"/>
                </a:cubicBezTo>
                <a:cubicBezTo>
                  <a:pt x="731" y="211"/>
                  <a:pt x="766" y="205"/>
                  <a:pt x="805" y="205"/>
                </a:cubicBezTo>
                <a:cubicBezTo>
                  <a:pt x="845" y="205"/>
                  <a:pt x="880" y="211"/>
                  <a:pt x="909" y="223"/>
                </a:cubicBezTo>
                <a:cubicBezTo>
                  <a:pt x="938" y="235"/>
                  <a:pt x="962" y="252"/>
                  <a:pt x="981" y="273"/>
                </a:cubicBezTo>
                <a:cubicBezTo>
                  <a:pt x="999" y="294"/>
                  <a:pt x="1013" y="319"/>
                  <a:pt x="1022" y="349"/>
                </a:cubicBezTo>
                <a:cubicBezTo>
                  <a:pt x="1030" y="378"/>
                  <a:pt x="1035" y="409"/>
                  <a:pt x="1035" y="444"/>
                </a:cubicBezTo>
                <a:lnTo>
                  <a:pt x="1035" y="466"/>
                </a:lnTo>
                <a:close/>
                <a:moveTo>
                  <a:pt x="901" y="426"/>
                </a:moveTo>
                <a:cubicBezTo>
                  <a:pt x="902" y="388"/>
                  <a:pt x="895" y="357"/>
                  <a:pt x="878" y="335"/>
                </a:cubicBezTo>
                <a:cubicBezTo>
                  <a:pt x="861" y="313"/>
                  <a:pt x="836" y="302"/>
                  <a:pt x="801" y="302"/>
                </a:cubicBezTo>
                <a:cubicBezTo>
                  <a:pt x="784" y="302"/>
                  <a:pt x="769" y="305"/>
                  <a:pt x="756" y="312"/>
                </a:cubicBezTo>
                <a:cubicBezTo>
                  <a:pt x="743" y="319"/>
                  <a:pt x="732" y="327"/>
                  <a:pt x="723" y="338"/>
                </a:cubicBezTo>
                <a:cubicBezTo>
                  <a:pt x="715" y="350"/>
                  <a:pt x="708" y="363"/>
                  <a:pt x="704" y="378"/>
                </a:cubicBezTo>
                <a:cubicBezTo>
                  <a:pt x="699" y="393"/>
                  <a:pt x="696" y="409"/>
                  <a:pt x="696" y="426"/>
                </a:cubicBezTo>
                <a:lnTo>
                  <a:pt x="901" y="426"/>
                </a:lnTo>
                <a:close/>
                <a:moveTo>
                  <a:pt x="1614" y="724"/>
                </a:moveTo>
                <a:cubicBezTo>
                  <a:pt x="1614" y="727"/>
                  <a:pt x="1613" y="731"/>
                  <a:pt x="1611" y="733"/>
                </a:cubicBezTo>
                <a:cubicBezTo>
                  <a:pt x="1608" y="736"/>
                  <a:pt x="1605" y="738"/>
                  <a:pt x="1600" y="740"/>
                </a:cubicBezTo>
                <a:cubicBezTo>
                  <a:pt x="1595" y="742"/>
                  <a:pt x="1588" y="743"/>
                  <a:pt x="1579" y="744"/>
                </a:cubicBezTo>
                <a:cubicBezTo>
                  <a:pt x="1570" y="745"/>
                  <a:pt x="1559" y="746"/>
                  <a:pt x="1546" y="746"/>
                </a:cubicBezTo>
                <a:cubicBezTo>
                  <a:pt x="1532" y="746"/>
                  <a:pt x="1521" y="745"/>
                  <a:pt x="1512" y="744"/>
                </a:cubicBezTo>
                <a:cubicBezTo>
                  <a:pt x="1503" y="743"/>
                  <a:pt x="1496" y="742"/>
                  <a:pt x="1491" y="740"/>
                </a:cubicBezTo>
                <a:cubicBezTo>
                  <a:pt x="1486" y="738"/>
                  <a:pt x="1482" y="736"/>
                  <a:pt x="1480" y="733"/>
                </a:cubicBezTo>
                <a:cubicBezTo>
                  <a:pt x="1478" y="731"/>
                  <a:pt x="1477" y="727"/>
                  <a:pt x="1477" y="724"/>
                </a:cubicBezTo>
                <a:cubicBezTo>
                  <a:pt x="1477" y="445"/>
                  <a:pt x="1477" y="445"/>
                  <a:pt x="1477" y="445"/>
                </a:cubicBezTo>
                <a:cubicBezTo>
                  <a:pt x="1477" y="422"/>
                  <a:pt x="1475" y="403"/>
                  <a:pt x="1471" y="390"/>
                </a:cubicBezTo>
                <a:cubicBezTo>
                  <a:pt x="1468" y="376"/>
                  <a:pt x="1463" y="365"/>
                  <a:pt x="1456" y="355"/>
                </a:cubicBezTo>
                <a:cubicBezTo>
                  <a:pt x="1450" y="345"/>
                  <a:pt x="1441" y="338"/>
                  <a:pt x="1431" y="332"/>
                </a:cubicBezTo>
                <a:cubicBezTo>
                  <a:pt x="1421" y="327"/>
                  <a:pt x="1408" y="325"/>
                  <a:pt x="1395" y="325"/>
                </a:cubicBezTo>
                <a:cubicBezTo>
                  <a:pt x="1377" y="325"/>
                  <a:pt x="1359" y="331"/>
                  <a:pt x="1342" y="344"/>
                </a:cubicBezTo>
                <a:cubicBezTo>
                  <a:pt x="1324" y="356"/>
                  <a:pt x="1305" y="375"/>
                  <a:pt x="1286" y="399"/>
                </a:cubicBezTo>
                <a:cubicBezTo>
                  <a:pt x="1286" y="724"/>
                  <a:pt x="1286" y="724"/>
                  <a:pt x="1286" y="724"/>
                </a:cubicBezTo>
                <a:cubicBezTo>
                  <a:pt x="1286" y="727"/>
                  <a:pt x="1285" y="731"/>
                  <a:pt x="1282" y="733"/>
                </a:cubicBezTo>
                <a:cubicBezTo>
                  <a:pt x="1280" y="736"/>
                  <a:pt x="1277" y="738"/>
                  <a:pt x="1271" y="740"/>
                </a:cubicBezTo>
                <a:cubicBezTo>
                  <a:pt x="1266" y="742"/>
                  <a:pt x="1259" y="743"/>
                  <a:pt x="1250" y="744"/>
                </a:cubicBezTo>
                <a:cubicBezTo>
                  <a:pt x="1241" y="745"/>
                  <a:pt x="1230" y="746"/>
                  <a:pt x="1217" y="746"/>
                </a:cubicBezTo>
                <a:cubicBezTo>
                  <a:pt x="1203" y="746"/>
                  <a:pt x="1192" y="745"/>
                  <a:pt x="1184" y="744"/>
                </a:cubicBezTo>
                <a:cubicBezTo>
                  <a:pt x="1175" y="743"/>
                  <a:pt x="1168" y="742"/>
                  <a:pt x="1162" y="740"/>
                </a:cubicBezTo>
                <a:cubicBezTo>
                  <a:pt x="1157" y="738"/>
                  <a:pt x="1153" y="736"/>
                  <a:pt x="1151" y="733"/>
                </a:cubicBezTo>
                <a:cubicBezTo>
                  <a:pt x="1149" y="731"/>
                  <a:pt x="1148" y="727"/>
                  <a:pt x="1148" y="724"/>
                </a:cubicBezTo>
                <a:cubicBezTo>
                  <a:pt x="1148" y="236"/>
                  <a:pt x="1148" y="236"/>
                  <a:pt x="1148" y="236"/>
                </a:cubicBezTo>
                <a:cubicBezTo>
                  <a:pt x="1148" y="232"/>
                  <a:pt x="1149" y="229"/>
                  <a:pt x="1151" y="226"/>
                </a:cubicBezTo>
                <a:cubicBezTo>
                  <a:pt x="1153" y="224"/>
                  <a:pt x="1156" y="221"/>
                  <a:pt x="1161" y="220"/>
                </a:cubicBezTo>
                <a:cubicBezTo>
                  <a:pt x="1165" y="218"/>
                  <a:pt x="1171" y="216"/>
                  <a:pt x="1179" y="215"/>
                </a:cubicBezTo>
                <a:cubicBezTo>
                  <a:pt x="1186" y="215"/>
                  <a:pt x="1196" y="214"/>
                  <a:pt x="1207" y="214"/>
                </a:cubicBezTo>
                <a:cubicBezTo>
                  <a:pt x="1219" y="214"/>
                  <a:pt x="1228" y="215"/>
                  <a:pt x="1236" y="215"/>
                </a:cubicBezTo>
                <a:cubicBezTo>
                  <a:pt x="1244" y="216"/>
                  <a:pt x="1250" y="218"/>
                  <a:pt x="1254" y="220"/>
                </a:cubicBezTo>
                <a:cubicBezTo>
                  <a:pt x="1258" y="221"/>
                  <a:pt x="1261" y="224"/>
                  <a:pt x="1263" y="226"/>
                </a:cubicBezTo>
                <a:cubicBezTo>
                  <a:pt x="1265" y="229"/>
                  <a:pt x="1266" y="232"/>
                  <a:pt x="1266" y="236"/>
                </a:cubicBezTo>
                <a:cubicBezTo>
                  <a:pt x="1266" y="292"/>
                  <a:pt x="1266" y="292"/>
                  <a:pt x="1266" y="292"/>
                </a:cubicBezTo>
                <a:cubicBezTo>
                  <a:pt x="1293" y="263"/>
                  <a:pt x="1320" y="241"/>
                  <a:pt x="1348" y="227"/>
                </a:cubicBezTo>
                <a:cubicBezTo>
                  <a:pt x="1376" y="212"/>
                  <a:pt x="1405" y="205"/>
                  <a:pt x="1435" y="205"/>
                </a:cubicBezTo>
                <a:cubicBezTo>
                  <a:pt x="1468" y="205"/>
                  <a:pt x="1496" y="210"/>
                  <a:pt x="1519" y="221"/>
                </a:cubicBezTo>
                <a:cubicBezTo>
                  <a:pt x="1542" y="232"/>
                  <a:pt x="1560" y="247"/>
                  <a:pt x="1574" y="266"/>
                </a:cubicBezTo>
                <a:cubicBezTo>
                  <a:pt x="1588" y="285"/>
                  <a:pt x="1598" y="306"/>
                  <a:pt x="1605" y="332"/>
                </a:cubicBezTo>
                <a:cubicBezTo>
                  <a:pt x="1611" y="357"/>
                  <a:pt x="1614" y="387"/>
                  <a:pt x="1614" y="422"/>
                </a:cubicBezTo>
                <a:lnTo>
                  <a:pt x="1614" y="724"/>
                </a:lnTo>
                <a:close/>
                <a:moveTo>
                  <a:pt x="2215" y="724"/>
                </a:moveTo>
                <a:cubicBezTo>
                  <a:pt x="2215" y="727"/>
                  <a:pt x="2214" y="731"/>
                  <a:pt x="2212" y="733"/>
                </a:cubicBezTo>
                <a:cubicBezTo>
                  <a:pt x="2209" y="736"/>
                  <a:pt x="2206" y="738"/>
                  <a:pt x="2201" y="740"/>
                </a:cubicBezTo>
                <a:cubicBezTo>
                  <a:pt x="2196" y="742"/>
                  <a:pt x="2189" y="743"/>
                  <a:pt x="2180" y="744"/>
                </a:cubicBezTo>
                <a:cubicBezTo>
                  <a:pt x="2171" y="745"/>
                  <a:pt x="2160" y="746"/>
                  <a:pt x="2147" y="746"/>
                </a:cubicBezTo>
                <a:cubicBezTo>
                  <a:pt x="2133" y="746"/>
                  <a:pt x="2122" y="745"/>
                  <a:pt x="2113" y="744"/>
                </a:cubicBezTo>
                <a:cubicBezTo>
                  <a:pt x="2104" y="743"/>
                  <a:pt x="2097" y="742"/>
                  <a:pt x="2092" y="740"/>
                </a:cubicBezTo>
                <a:cubicBezTo>
                  <a:pt x="2087" y="738"/>
                  <a:pt x="2083" y="736"/>
                  <a:pt x="2081" y="733"/>
                </a:cubicBezTo>
                <a:cubicBezTo>
                  <a:pt x="2079" y="731"/>
                  <a:pt x="2078" y="727"/>
                  <a:pt x="2078" y="724"/>
                </a:cubicBezTo>
                <a:cubicBezTo>
                  <a:pt x="2078" y="445"/>
                  <a:pt x="2078" y="445"/>
                  <a:pt x="2078" y="445"/>
                </a:cubicBezTo>
                <a:cubicBezTo>
                  <a:pt x="2078" y="422"/>
                  <a:pt x="2076" y="403"/>
                  <a:pt x="2072" y="390"/>
                </a:cubicBezTo>
                <a:cubicBezTo>
                  <a:pt x="2069" y="376"/>
                  <a:pt x="2064" y="365"/>
                  <a:pt x="2057" y="355"/>
                </a:cubicBezTo>
                <a:cubicBezTo>
                  <a:pt x="2051" y="345"/>
                  <a:pt x="2042" y="338"/>
                  <a:pt x="2032" y="332"/>
                </a:cubicBezTo>
                <a:cubicBezTo>
                  <a:pt x="2022" y="327"/>
                  <a:pt x="2009" y="325"/>
                  <a:pt x="1996" y="325"/>
                </a:cubicBezTo>
                <a:cubicBezTo>
                  <a:pt x="1978" y="325"/>
                  <a:pt x="1960" y="331"/>
                  <a:pt x="1943" y="344"/>
                </a:cubicBezTo>
                <a:cubicBezTo>
                  <a:pt x="1925" y="356"/>
                  <a:pt x="1906" y="375"/>
                  <a:pt x="1887" y="399"/>
                </a:cubicBezTo>
                <a:cubicBezTo>
                  <a:pt x="1887" y="724"/>
                  <a:pt x="1887" y="724"/>
                  <a:pt x="1887" y="724"/>
                </a:cubicBezTo>
                <a:cubicBezTo>
                  <a:pt x="1887" y="727"/>
                  <a:pt x="1886" y="731"/>
                  <a:pt x="1884" y="733"/>
                </a:cubicBezTo>
                <a:cubicBezTo>
                  <a:pt x="1881" y="736"/>
                  <a:pt x="1878" y="738"/>
                  <a:pt x="1872" y="740"/>
                </a:cubicBezTo>
                <a:cubicBezTo>
                  <a:pt x="1867" y="742"/>
                  <a:pt x="1860" y="743"/>
                  <a:pt x="1851" y="744"/>
                </a:cubicBezTo>
                <a:cubicBezTo>
                  <a:pt x="1842" y="745"/>
                  <a:pt x="1831" y="746"/>
                  <a:pt x="1818" y="746"/>
                </a:cubicBezTo>
                <a:cubicBezTo>
                  <a:pt x="1804" y="746"/>
                  <a:pt x="1793" y="745"/>
                  <a:pt x="1785" y="744"/>
                </a:cubicBezTo>
                <a:cubicBezTo>
                  <a:pt x="1776" y="743"/>
                  <a:pt x="1769" y="742"/>
                  <a:pt x="1763" y="740"/>
                </a:cubicBezTo>
                <a:cubicBezTo>
                  <a:pt x="1758" y="738"/>
                  <a:pt x="1754" y="736"/>
                  <a:pt x="1752" y="733"/>
                </a:cubicBezTo>
                <a:cubicBezTo>
                  <a:pt x="1750" y="731"/>
                  <a:pt x="1749" y="727"/>
                  <a:pt x="1749" y="724"/>
                </a:cubicBezTo>
                <a:cubicBezTo>
                  <a:pt x="1749" y="236"/>
                  <a:pt x="1749" y="236"/>
                  <a:pt x="1749" y="236"/>
                </a:cubicBezTo>
                <a:cubicBezTo>
                  <a:pt x="1749" y="232"/>
                  <a:pt x="1750" y="229"/>
                  <a:pt x="1752" y="226"/>
                </a:cubicBezTo>
                <a:cubicBezTo>
                  <a:pt x="1754" y="224"/>
                  <a:pt x="1757" y="221"/>
                  <a:pt x="1762" y="220"/>
                </a:cubicBezTo>
                <a:cubicBezTo>
                  <a:pt x="1766" y="218"/>
                  <a:pt x="1772" y="216"/>
                  <a:pt x="1780" y="215"/>
                </a:cubicBezTo>
                <a:cubicBezTo>
                  <a:pt x="1787" y="215"/>
                  <a:pt x="1797" y="214"/>
                  <a:pt x="1808" y="214"/>
                </a:cubicBezTo>
                <a:cubicBezTo>
                  <a:pt x="1820" y="214"/>
                  <a:pt x="1829" y="215"/>
                  <a:pt x="1837" y="215"/>
                </a:cubicBezTo>
                <a:cubicBezTo>
                  <a:pt x="1845" y="216"/>
                  <a:pt x="1851" y="218"/>
                  <a:pt x="1855" y="220"/>
                </a:cubicBezTo>
                <a:cubicBezTo>
                  <a:pt x="1859" y="221"/>
                  <a:pt x="1862" y="224"/>
                  <a:pt x="1864" y="226"/>
                </a:cubicBezTo>
                <a:cubicBezTo>
                  <a:pt x="1866" y="229"/>
                  <a:pt x="1867" y="232"/>
                  <a:pt x="1867" y="236"/>
                </a:cubicBezTo>
                <a:cubicBezTo>
                  <a:pt x="1867" y="292"/>
                  <a:pt x="1867" y="292"/>
                  <a:pt x="1867" y="292"/>
                </a:cubicBezTo>
                <a:cubicBezTo>
                  <a:pt x="1894" y="263"/>
                  <a:pt x="1921" y="241"/>
                  <a:pt x="1949" y="227"/>
                </a:cubicBezTo>
                <a:cubicBezTo>
                  <a:pt x="1977" y="212"/>
                  <a:pt x="2006" y="205"/>
                  <a:pt x="2036" y="205"/>
                </a:cubicBezTo>
                <a:cubicBezTo>
                  <a:pt x="2069" y="205"/>
                  <a:pt x="2097" y="210"/>
                  <a:pt x="2120" y="221"/>
                </a:cubicBezTo>
                <a:cubicBezTo>
                  <a:pt x="2143" y="232"/>
                  <a:pt x="2161" y="247"/>
                  <a:pt x="2175" y="266"/>
                </a:cubicBezTo>
                <a:cubicBezTo>
                  <a:pt x="2189" y="285"/>
                  <a:pt x="2199" y="306"/>
                  <a:pt x="2206" y="332"/>
                </a:cubicBezTo>
                <a:cubicBezTo>
                  <a:pt x="2212" y="357"/>
                  <a:pt x="2215" y="387"/>
                  <a:pt x="2215" y="422"/>
                </a:cubicBezTo>
                <a:lnTo>
                  <a:pt x="2215" y="724"/>
                </a:lnTo>
                <a:close/>
                <a:moveTo>
                  <a:pt x="2498" y="71"/>
                </a:moveTo>
                <a:cubicBezTo>
                  <a:pt x="2498" y="98"/>
                  <a:pt x="2493" y="118"/>
                  <a:pt x="2481" y="128"/>
                </a:cubicBezTo>
                <a:cubicBezTo>
                  <a:pt x="2470" y="139"/>
                  <a:pt x="2449" y="144"/>
                  <a:pt x="2418" y="144"/>
                </a:cubicBezTo>
                <a:cubicBezTo>
                  <a:pt x="2387" y="144"/>
                  <a:pt x="2366" y="139"/>
                  <a:pt x="2356" y="129"/>
                </a:cubicBezTo>
                <a:cubicBezTo>
                  <a:pt x="2345" y="119"/>
                  <a:pt x="2340" y="100"/>
                  <a:pt x="2340" y="74"/>
                </a:cubicBezTo>
                <a:cubicBezTo>
                  <a:pt x="2340" y="46"/>
                  <a:pt x="2345" y="27"/>
                  <a:pt x="2356" y="16"/>
                </a:cubicBezTo>
                <a:cubicBezTo>
                  <a:pt x="2367" y="5"/>
                  <a:pt x="2388" y="0"/>
                  <a:pt x="2419" y="0"/>
                </a:cubicBezTo>
                <a:cubicBezTo>
                  <a:pt x="2450" y="0"/>
                  <a:pt x="2471" y="5"/>
                  <a:pt x="2482" y="15"/>
                </a:cubicBezTo>
                <a:cubicBezTo>
                  <a:pt x="2493" y="26"/>
                  <a:pt x="2498" y="44"/>
                  <a:pt x="2498" y="71"/>
                </a:cubicBezTo>
                <a:close/>
                <a:moveTo>
                  <a:pt x="2488" y="724"/>
                </a:moveTo>
                <a:cubicBezTo>
                  <a:pt x="2488" y="727"/>
                  <a:pt x="2487" y="731"/>
                  <a:pt x="2485" y="733"/>
                </a:cubicBezTo>
                <a:cubicBezTo>
                  <a:pt x="2482" y="736"/>
                  <a:pt x="2479" y="738"/>
                  <a:pt x="2473" y="740"/>
                </a:cubicBezTo>
                <a:cubicBezTo>
                  <a:pt x="2468" y="742"/>
                  <a:pt x="2461" y="743"/>
                  <a:pt x="2452" y="744"/>
                </a:cubicBezTo>
                <a:cubicBezTo>
                  <a:pt x="2444" y="745"/>
                  <a:pt x="2432" y="746"/>
                  <a:pt x="2419" y="746"/>
                </a:cubicBezTo>
                <a:cubicBezTo>
                  <a:pt x="2405" y="746"/>
                  <a:pt x="2394" y="745"/>
                  <a:pt x="2386" y="744"/>
                </a:cubicBezTo>
                <a:cubicBezTo>
                  <a:pt x="2377" y="743"/>
                  <a:pt x="2370" y="742"/>
                  <a:pt x="2364" y="740"/>
                </a:cubicBezTo>
                <a:cubicBezTo>
                  <a:pt x="2359" y="738"/>
                  <a:pt x="2355" y="736"/>
                  <a:pt x="2353" y="733"/>
                </a:cubicBezTo>
                <a:cubicBezTo>
                  <a:pt x="2351" y="731"/>
                  <a:pt x="2350" y="727"/>
                  <a:pt x="2350" y="724"/>
                </a:cubicBezTo>
                <a:cubicBezTo>
                  <a:pt x="2350" y="237"/>
                  <a:pt x="2350" y="237"/>
                  <a:pt x="2350" y="237"/>
                </a:cubicBezTo>
                <a:cubicBezTo>
                  <a:pt x="2350" y="233"/>
                  <a:pt x="2351" y="230"/>
                  <a:pt x="2353" y="227"/>
                </a:cubicBezTo>
                <a:cubicBezTo>
                  <a:pt x="2355" y="225"/>
                  <a:pt x="2359" y="222"/>
                  <a:pt x="2364" y="220"/>
                </a:cubicBezTo>
                <a:cubicBezTo>
                  <a:pt x="2370" y="218"/>
                  <a:pt x="2377" y="217"/>
                  <a:pt x="2386" y="216"/>
                </a:cubicBezTo>
                <a:cubicBezTo>
                  <a:pt x="2394" y="215"/>
                  <a:pt x="2405" y="214"/>
                  <a:pt x="2419" y="214"/>
                </a:cubicBezTo>
                <a:cubicBezTo>
                  <a:pt x="2432" y="214"/>
                  <a:pt x="2444" y="215"/>
                  <a:pt x="2452" y="216"/>
                </a:cubicBezTo>
                <a:cubicBezTo>
                  <a:pt x="2461" y="217"/>
                  <a:pt x="2468" y="218"/>
                  <a:pt x="2473" y="220"/>
                </a:cubicBezTo>
                <a:cubicBezTo>
                  <a:pt x="2479" y="222"/>
                  <a:pt x="2482" y="225"/>
                  <a:pt x="2485" y="227"/>
                </a:cubicBezTo>
                <a:cubicBezTo>
                  <a:pt x="2487" y="230"/>
                  <a:pt x="2488" y="233"/>
                  <a:pt x="2488" y="237"/>
                </a:cubicBezTo>
                <a:lnTo>
                  <a:pt x="2488" y="724"/>
                </a:lnTo>
                <a:close/>
                <a:moveTo>
                  <a:pt x="2969" y="586"/>
                </a:moveTo>
                <a:cubicBezTo>
                  <a:pt x="2969" y="614"/>
                  <a:pt x="2963" y="638"/>
                  <a:pt x="2953" y="659"/>
                </a:cubicBezTo>
                <a:cubicBezTo>
                  <a:pt x="2943" y="680"/>
                  <a:pt x="2928" y="698"/>
                  <a:pt x="2909" y="712"/>
                </a:cubicBezTo>
                <a:cubicBezTo>
                  <a:pt x="2890" y="726"/>
                  <a:pt x="2868" y="737"/>
                  <a:pt x="2842" y="744"/>
                </a:cubicBezTo>
                <a:cubicBezTo>
                  <a:pt x="2816" y="751"/>
                  <a:pt x="2788" y="755"/>
                  <a:pt x="2757" y="755"/>
                </a:cubicBezTo>
                <a:cubicBezTo>
                  <a:pt x="2739" y="755"/>
                  <a:pt x="2722" y="754"/>
                  <a:pt x="2705" y="751"/>
                </a:cubicBezTo>
                <a:cubicBezTo>
                  <a:pt x="2689" y="748"/>
                  <a:pt x="2674" y="745"/>
                  <a:pt x="2661" y="740"/>
                </a:cubicBezTo>
                <a:cubicBezTo>
                  <a:pt x="2647" y="736"/>
                  <a:pt x="2637" y="732"/>
                  <a:pt x="2628" y="728"/>
                </a:cubicBezTo>
                <a:cubicBezTo>
                  <a:pt x="2619" y="723"/>
                  <a:pt x="2613" y="719"/>
                  <a:pt x="2609" y="715"/>
                </a:cubicBezTo>
                <a:cubicBezTo>
                  <a:pt x="2605" y="711"/>
                  <a:pt x="2602" y="705"/>
                  <a:pt x="2599" y="697"/>
                </a:cubicBezTo>
                <a:cubicBezTo>
                  <a:pt x="2597" y="689"/>
                  <a:pt x="2596" y="677"/>
                  <a:pt x="2596" y="661"/>
                </a:cubicBezTo>
                <a:cubicBezTo>
                  <a:pt x="2596" y="650"/>
                  <a:pt x="2596" y="642"/>
                  <a:pt x="2597" y="635"/>
                </a:cubicBezTo>
                <a:cubicBezTo>
                  <a:pt x="2598" y="629"/>
                  <a:pt x="2599" y="624"/>
                  <a:pt x="2600" y="620"/>
                </a:cubicBezTo>
                <a:cubicBezTo>
                  <a:pt x="2602" y="616"/>
                  <a:pt x="2604" y="614"/>
                  <a:pt x="2606" y="612"/>
                </a:cubicBezTo>
                <a:cubicBezTo>
                  <a:pt x="2608" y="611"/>
                  <a:pt x="2611" y="611"/>
                  <a:pt x="2614" y="611"/>
                </a:cubicBezTo>
                <a:cubicBezTo>
                  <a:pt x="2618" y="611"/>
                  <a:pt x="2624" y="613"/>
                  <a:pt x="2632" y="617"/>
                </a:cubicBezTo>
                <a:cubicBezTo>
                  <a:pt x="2640" y="622"/>
                  <a:pt x="2649" y="627"/>
                  <a:pt x="2661" y="632"/>
                </a:cubicBezTo>
                <a:cubicBezTo>
                  <a:pt x="2673" y="638"/>
                  <a:pt x="2686" y="643"/>
                  <a:pt x="2702" y="648"/>
                </a:cubicBezTo>
                <a:cubicBezTo>
                  <a:pt x="2717" y="652"/>
                  <a:pt x="2735" y="655"/>
                  <a:pt x="2755" y="655"/>
                </a:cubicBezTo>
                <a:cubicBezTo>
                  <a:pt x="2767" y="655"/>
                  <a:pt x="2778" y="654"/>
                  <a:pt x="2788" y="651"/>
                </a:cubicBezTo>
                <a:cubicBezTo>
                  <a:pt x="2797" y="648"/>
                  <a:pt x="2806" y="645"/>
                  <a:pt x="2813" y="640"/>
                </a:cubicBezTo>
                <a:cubicBezTo>
                  <a:pt x="2820" y="635"/>
                  <a:pt x="2825" y="629"/>
                  <a:pt x="2829" y="622"/>
                </a:cubicBezTo>
                <a:cubicBezTo>
                  <a:pt x="2833" y="615"/>
                  <a:pt x="2835" y="606"/>
                  <a:pt x="2835" y="597"/>
                </a:cubicBezTo>
                <a:cubicBezTo>
                  <a:pt x="2835" y="586"/>
                  <a:pt x="2831" y="577"/>
                  <a:pt x="2824" y="569"/>
                </a:cubicBezTo>
                <a:cubicBezTo>
                  <a:pt x="2818" y="561"/>
                  <a:pt x="2809" y="554"/>
                  <a:pt x="2798" y="548"/>
                </a:cubicBezTo>
                <a:cubicBezTo>
                  <a:pt x="2786" y="542"/>
                  <a:pt x="2774" y="537"/>
                  <a:pt x="2760" y="532"/>
                </a:cubicBezTo>
                <a:cubicBezTo>
                  <a:pt x="2746" y="527"/>
                  <a:pt x="2731" y="521"/>
                  <a:pt x="2717" y="515"/>
                </a:cubicBezTo>
                <a:cubicBezTo>
                  <a:pt x="2702" y="509"/>
                  <a:pt x="2687" y="502"/>
                  <a:pt x="2673" y="494"/>
                </a:cubicBezTo>
                <a:cubicBezTo>
                  <a:pt x="2659" y="486"/>
                  <a:pt x="2647" y="476"/>
                  <a:pt x="2636" y="464"/>
                </a:cubicBezTo>
                <a:cubicBezTo>
                  <a:pt x="2625" y="452"/>
                  <a:pt x="2616" y="438"/>
                  <a:pt x="2609" y="422"/>
                </a:cubicBezTo>
                <a:cubicBezTo>
                  <a:pt x="2602" y="405"/>
                  <a:pt x="2599" y="386"/>
                  <a:pt x="2599" y="363"/>
                </a:cubicBezTo>
                <a:cubicBezTo>
                  <a:pt x="2599" y="339"/>
                  <a:pt x="2603" y="318"/>
                  <a:pt x="2612" y="299"/>
                </a:cubicBezTo>
                <a:cubicBezTo>
                  <a:pt x="2622" y="279"/>
                  <a:pt x="2635" y="262"/>
                  <a:pt x="2652" y="249"/>
                </a:cubicBezTo>
                <a:cubicBezTo>
                  <a:pt x="2669" y="235"/>
                  <a:pt x="2690" y="224"/>
                  <a:pt x="2714" y="216"/>
                </a:cubicBezTo>
                <a:cubicBezTo>
                  <a:pt x="2739" y="209"/>
                  <a:pt x="2767" y="205"/>
                  <a:pt x="2797" y="205"/>
                </a:cubicBezTo>
                <a:cubicBezTo>
                  <a:pt x="2813" y="205"/>
                  <a:pt x="2827" y="206"/>
                  <a:pt x="2842" y="208"/>
                </a:cubicBezTo>
                <a:cubicBezTo>
                  <a:pt x="2856" y="210"/>
                  <a:pt x="2869" y="213"/>
                  <a:pt x="2881" y="216"/>
                </a:cubicBezTo>
                <a:cubicBezTo>
                  <a:pt x="2893" y="220"/>
                  <a:pt x="2903" y="223"/>
                  <a:pt x="2911" y="227"/>
                </a:cubicBezTo>
                <a:cubicBezTo>
                  <a:pt x="2919" y="231"/>
                  <a:pt x="2924" y="234"/>
                  <a:pt x="2928" y="237"/>
                </a:cubicBezTo>
                <a:cubicBezTo>
                  <a:pt x="2931" y="239"/>
                  <a:pt x="2934" y="242"/>
                  <a:pt x="2935" y="245"/>
                </a:cubicBezTo>
                <a:cubicBezTo>
                  <a:pt x="2937" y="248"/>
                  <a:pt x="2938" y="251"/>
                  <a:pt x="2938" y="255"/>
                </a:cubicBezTo>
                <a:cubicBezTo>
                  <a:pt x="2939" y="259"/>
                  <a:pt x="2940" y="263"/>
                  <a:pt x="2940" y="269"/>
                </a:cubicBezTo>
                <a:cubicBezTo>
                  <a:pt x="2941" y="275"/>
                  <a:pt x="2941" y="282"/>
                  <a:pt x="2941" y="290"/>
                </a:cubicBezTo>
                <a:cubicBezTo>
                  <a:pt x="2941" y="300"/>
                  <a:pt x="2941" y="308"/>
                  <a:pt x="2940" y="314"/>
                </a:cubicBezTo>
                <a:cubicBezTo>
                  <a:pt x="2940" y="320"/>
                  <a:pt x="2939" y="325"/>
                  <a:pt x="2938" y="329"/>
                </a:cubicBezTo>
                <a:cubicBezTo>
                  <a:pt x="2936" y="333"/>
                  <a:pt x="2935" y="335"/>
                  <a:pt x="2932" y="336"/>
                </a:cubicBezTo>
                <a:cubicBezTo>
                  <a:pt x="2930" y="338"/>
                  <a:pt x="2928" y="338"/>
                  <a:pt x="2925" y="338"/>
                </a:cubicBezTo>
                <a:cubicBezTo>
                  <a:pt x="2921" y="338"/>
                  <a:pt x="2916" y="336"/>
                  <a:pt x="2909" y="332"/>
                </a:cubicBezTo>
                <a:cubicBezTo>
                  <a:pt x="2903" y="329"/>
                  <a:pt x="2894" y="325"/>
                  <a:pt x="2883" y="320"/>
                </a:cubicBezTo>
                <a:cubicBezTo>
                  <a:pt x="2873" y="316"/>
                  <a:pt x="2861" y="312"/>
                  <a:pt x="2847" y="308"/>
                </a:cubicBezTo>
                <a:cubicBezTo>
                  <a:pt x="2834" y="304"/>
                  <a:pt x="2818" y="302"/>
                  <a:pt x="2801" y="302"/>
                </a:cubicBezTo>
                <a:cubicBezTo>
                  <a:pt x="2788" y="302"/>
                  <a:pt x="2777" y="303"/>
                  <a:pt x="2768" y="306"/>
                </a:cubicBezTo>
                <a:cubicBezTo>
                  <a:pt x="2759" y="308"/>
                  <a:pt x="2752" y="312"/>
                  <a:pt x="2746" y="317"/>
                </a:cubicBezTo>
                <a:cubicBezTo>
                  <a:pt x="2740" y="322"/>
                  <a:pt x="2736" y="327"/>
                  <a:pt x="2733" y="334"/>
                </a:cubicBezTo>
                <a:cubicBezTo>
                  <a:pt x="2730" y="340"/>
                  <a:pt x="2728" y="347"/>
                  <a:pt x="2728" y="354"/>
                </a:cubicBezTo>
                <a:cubicBezTo>
                  <a:pt x="2728" y="365"/>
                  <a:pt x="2732" y="375"/>
                  <a:pt x="2739" y="382"/>
                </a:cubicBezTo>
                <a:cubicBezTo>
                  <a:pt x="2746" y="390"/>
                  <a:pt x="2755" y="397"/>
                  <a:pt x="2766" y="403"/>
                </a:cubicBezTo>
                <a:cubicBezTo>
                  <a:pt x="2777" y="409"/>
                  <a:pt x="2790" y="414"/>
                  <a:pt x="2805" y="419"/>
                </a:cubicBezTo>
                <a:cubicBezTo>
                  <a:pt x="2819" y="424"/>
                  <a:pt x="2834" y="430"/>
                  <a:pt x="2848" y="436"/>
                </a:cubicBezTo>
                <a:cubicBezTo>
                  <a:pt x="2863" y="442"/>
                  <a:pt x="2878" y="449"/>
                  <a:pt x="2892" y="457"/>
                </a:cubicBezTo>
                <a:cubicBezTo>
                  <a:pt x="2907" y="465"/>
                  <a:pt x="2919" y="475"/>
                  <a:pt x="2931" y="486"/>
                </a:cubicBezTo>
                <a:cubicBezTo>
                  <a:pt x="2942" y="498"/>
                  <a:pt x="2951" y="512"/>
                  <a:pt x="2958" y="528"/>
                </a:cubicBezTo>
                <a:cubicBezTo>
                  <a:pt x="2965" y="544"/>
                  <a:pt x="2969" y="564"/>
                  <a:pt x="2969" y="586"/>
                </a:cubicBezTo>
                <a:close/>
                <a:moveTo>
                  <a:pt x="3220" y="71"/>
                </a:moveTo>
                <a:cubicBezTo>
                  <a:pt x="3220" y="98"/>
                  <a:pt x="3214" y="118"/>
                  <a:pt x="3203" y="128"/>
                </a:cubicBezTo>
                <a:cubicBezTo>
                  <a:pt x="3192" y="139"/>
                  <a:pt x="3171" y="144"/>
                  <a:pt x="3140" y="144"/>
                </a:cubicBezTo>
                <a:cubicBezTo>
                  <a:pt x="3109" y="144"/>
                  <a:pt x="3088" y="139"/>
                  <a:pt x="3078" y="129"/>
                </a:cubicBezTo>
                <a:cubicBezTo>
                  <a:pt x="3067" y="119"/>
                  <a:pt x="3061" y="100"/>
                  <a:pt x="3061" y="74"/>
                </a:cubicBezTo>
                <a:cubicBezTo>
                  <a:pt x="3061" y="46"/>
                  <a:pt x="3067" y="27"/>
                  <a:pt x="3078" y="16"/>
                </a:cubicBezTo>
                <a:cubicBezTo>
                  <a:pt x="3089" y="5"/>
                  <a:pt x="3110" y="0"/>
                  <a:pt x="3141" y="0"/>
                </a:cubicBezTo>
                <a:cubicBezTo>
                  <a:pt x="3172" y="0"/>
                  <a:pt x="3193" y="5"/>
                  <a:pt x="3204" y="15"/>
                </a:cubicBezTo>
                <a:cubicBezTo>
                  <a:pt x="3215" y="26"/>
                  <a:pt x="3220" y="44"/>
                  <a:pt x="3220" y="71"/>
                </a:cubicBezTo>
                <a:close/>
                <a:moveTo>
                  <a:pt x="3210" y="724"/>
                </a:moveTo>
                <a:cubicBezTo>
                  <a:pt x="3210" y="727"/>
                  <a:pt x="3209" y="731"/>
                  <a:pt x="3206" y="733"/>
                </a:cubicBezTo>
                <a:cubicBezTo>
                  <a:pt x="3204" y="736"/>
                  <a:pt x="3200" y="738"/>
                  <a:pt x="3195" y="740"/>
                </a:cubicBezTo>
                <a:cubicBezTo>
                  <a:pt x="3190" y="742"/>
                  <a:pt x="3183" y="743"/>
                  <a:pt x="3174" y="744"/>
                </a:cubicBezTo>
                <a:cubicBezTo>
                  <a:pt x="3165" y="745"/>
                  <a:pt x="3154" y="746"/>
                  <a:pt x="3141" y="746"/>
                </a:cubicBezTo>
                <a:cubicBezTo>
                  <a:pt x="3127" y="746"/>
                  <a:pt x="3116" y="745"/>
                  <a:pt x="3107" y="744"/>
                </a:cubicBezTo>
                <a:cubicBezTo>
                  <a:pt x="3099" y="743"/>
                  <a:pt x="3092" y="742"/>
                  <a:pt x="3086" y="740"/>
                </a:cubicBezTo>
                <a:cubicBezTo>
                  <a:pt x="3081" y="738"/>
                  <a:pt x="3077" y="736"/>
                  <a:pt x="3075" y="733"/>
                </a:cubicBezTo>
                <a:cubicBezTo>
                  <a:pt x="3073" y="731"/>
                  <a:pt x="3072" y="727"/>
                  <a:pt x="3072" y="724"/>
                </a:cubicBezTo>
                <a:cubicBezTo>
                  <a:pt x="3072" y="237"/>
                  <a:pt x="3072" y="237"/>
                  <a:pt x="3072" y="237"/>
                </a:cubicBezTo>
                <a:cubicBezTo>
                  <a:pt x="3072" y="233"/>
                  <a:pt x="3073" y="230"/>
                  <a:pt x="3075" y="227"/>
                </a:cubicBezTo>
                <a:cubicBezTo>
                  <a:pt x="3077" y="225"/>
                  <a:pt x="3081" y="222"/>
                  <a:pt x="3086" y="220"/>
                </a:cubicBezTo>
                <a:cubicBezTo>
                  <a:pt x="3092" y="218"/>
                  <a:pt x="3099" y="217"/>
                  <a:pt x="3107" y="216"/>
                </a:cubicBezTo>
                <a:cubicBezTo>
                  <a:pt x="3116" y="215"/>
                  <a:pt x="3127" y="214"/>
                  <a:pt x="3141" y="214"/>
                </a:cubicBezTo>
                <a:cubicBezTo>
                  <a:pt x="3154" y="214"/>
                  <a:pt x="3165" y="215"/>
                  <a:pt x="3174" y="216"/>
                </a:cubicBezTo>
                <a:cubicBezTo>
                  <a:pt x="3183" y="217"/>
                  <a:pt x="3190" y="218"/>
                  <a:pt x="3195" y="220"/>
                </a:cubicBezTo>
                <a:cubicBezTo>
                  <a:pt x="3200" y="222"/>
                  <a:pt x="3204" y="225"/>
                  <a:pt x="3206" y="227"/>
                </a:cubicBezTo>
                <a:cubicBezTo>
                  <a:pt x="3209" y="230"/>
                  <a:pt x="3210" y="233"/>
                  <a:pt x="3210" y="237"/>
                </a:cubicBezTo>
                <a:lnTo>
                  <a:pt x="3210" y="724"/>
                </a:lnTo>
                <a:close/>
                <a:moveTo>
                  <a:pt x="3813" y="724"/>
                </a:moveTo>
                <a:cubicBezTo>
                  <a:pt x="3813" y="727"/>
                  <a:pt x="3812" y="731"/>
                  <a:pt x="3810" y="733"/>
                </a:cubicBezTo>
                <a:cubicBezTo>
                  <a:pt x="3807" y="736"/>
                  <a:pt x="3804" y="738"/>
                  <a:pt x="3799" y="740"/>
                </a:cubicBezTo>
                <a:cubicBezTo>
                  <a:pt x="3794" y="742"/>
                  <a:pt x="3787" y="743"/>
                  <a:pt x="3778" y="744"/>
                </a:cubicBezTo>
                <a:cubicBezTo>
                  <a:pt x="3769" y="745"/>
                  <a:pt x="3758" y="746"/>
                  <a:pt x="3745" y="746"/>
                </a:cubicBezTo>
                <a:cubicBezTo>
                  <a:pt x="3731" y="746"/>
                  <a:pt x="3720" y="745"/>
                  <a:pt x="3711" y="744"/>
                </a:cubicBezTo>
                <a:cubicBezTo>
                  <a:pt x="3702" y="743"/>
                  <a:pt x="3695" y="742"/>
                  <a:pt x="3690" y="740"/>
                </a:cubicBezTo>
                <a:cubicBezTo>
                  <a:pt x="3685" y="738"/>
                  <a:pt x="3681" y="736"/>
                  <a:pt x="3679" y="733"/>
                </a:cubicBezTo>
                <a:cubicBezTo>
                  <a:pt x="3677" y="731"/>
                  <a:pt x="3676" y="727"/>
                  <a:pt x="3676" y="724"/>
                </a:cubicBezTo>
                <a:cubicBezTo>
                  <a:pt x="3676" y="445"/>
                  <a:pt x="3676" y="445"/>
                  <a:pt x="3676" y="445"/>
                </a:cubicBezTo>
                <a:cubicBezTo>
                  <a:pt x="3676" y="422"/>
                  <a:pt x="3674" y="403"/>
                  <a:pt x="3670" y="390"/>
                </a:cubicBezTo>
                <a:cubicBezTo>
                  <a:pt x="3667" y="376"/>
                  <a:pt x="3662" y="365"/>
                  <a:pt x="3655" y="355"/>
                </a:cubicBezTo>
                <a:cubicBezTo>
                  <a:pt x="3649" y="345"/>
                  <a:pt x="3640" y="338"/>
                  <a:pt x="3630" y="332"/>
                </a:cubicBezTo>
                <a:cubicBezTo>
                  <a:pt x="3620" y="327"/>
                  <a:pt x="3607" y="325"/>
                  <a:pt x="3594" y="325"/>
                </a:cubicBezTo>
                <a:cubicBezTo>
                  <a:pt x="3576" y="325"/>
                  <a:pt x="3558" y="331"/>
                  <a:pt x="3541" y="344"/>
                </a:cubicBezTo>
                <a:cubicBezTo>
                  <a:pt x="3523" y="356"/>
                  <a:pt x="3504" y="375"/>
                  <a:pt x="3485" y="399"/>
                </a:cubicBezTo>
                <a:cubicBezTo>
                  <a:pt x="3485" y="724"/>
                  <a:pt x="3485" y="724"/>
                  <a:pt x="3485" y="724"/>
                </a:cubicBezTo>
                <a:cubicBezTo>
                  <a:pt x="3485" y="727"/>
                  <a:pt x="3484" y="731"/>
                  <a:pt x="3481" y="733"/>
                </a:cubicBezTo>
                <a:cubicBezTo>
                  <a:pt x="3479" y="736"/>
                  <a:pt x="3476" y="738"/>
                  <a:pt x="3470" y="740"/>
                </a:cubicBezTo>
                <a:cubicBezTo>
                  <a:pt x="3465" y="742"/>
                  <a:pt x="3458" y="743"/>
                  <a:pt x="3449" y="744"/>
                </a:cubicBezTo>
                <a:cubicBezTo>
                  <a:pt x="3440" y="745"/>
                  <a:pt x="3429" y="746"/>
                  <a:pt x="3416" y="746"/>
                </a:cubicBezTo>
                <a:cubicBezTo>
                  <a:pt x="3402" y="746"/>
                  <a:pt x="3391" y="745"/>
                  <a:pt x="3382" y="744"/>
                </a:cubicBezTo>
                <a:cubicBezTo>
                  <a:pt x="3374" y="743"/>
                  <a:pt x="3367" y="742"/>
                  <a:pt x="3361" y="740"/>
                </a:cubicBezTo>
                <a:cubicBezTo>
                  <a:pt x="3356" y="738"/>
                  <a:pt x="3352" y="736"/>
                  <a:pt x="3350" y="733"/>
                </a:cubicBezTo>
                <a:cubicBezTo>
                  <a:pt x="3348" y="731"/>
                  <a:pt x="3347" y="727"/>
                  <a:pt x="3347" y="724"/>
                </a:cubicBezTo>
                <a:cubicBezTo>
                  <a:pt x="3347" y="236"/>
                  <a:pt x="3347" y="236"/>
                  <a:pt x="3347" y="236"/>
                </a:cubicBezTo>
                <a:cubicBezTo>
                  <a:pt x="3347" y="232"/>
                  <a:pt x="3348" y="229"/>
                  <a:pt x="3350" y="226"/>
                </a:cubicBezTo>
                <a:cubicBezTo>
                  <a:pt x="3351" y="224"/>
                  <a:pt x="3355" y="221"/>
                  <a:pt x="3360" y="220"/>
                </a:cubicBezTo>
                <a:cubicBezTo>
                  <a:pt x="3364" y="218"/>
                  <a:pt x="3370" y="216"/>
                  <a:pt x="3378" y="215"/>
                </a:cubicBezTo>
                <a:cubicBezTo>
                  <a:pt x="3385" y="215"/>
                  <a:pt x="3395" y="214"/>
                  <a:pt x="3406" y="214"/>
                </a:cubicBezTo>
                <a:cubicBezTo>
                  <a:pt x="3418" y="214"/>
                  <a:pt x="3427" y="215"/>
                  <a:pt x="3435" y="215"/>
                </a:cubicBezTo>
                <a:cubicBezTo>
                  <a:pt x="3443" y="216"/>
                  <a:pt x="3449" y="218"/>
                  <a:pt x="3453" y="220"/>
                </a:cubicBezTo>
                <a:cubicBezTo>
                  <a:pt x="3457" y="221"/>
                  <a:pt x="3460" y="224"/>
                  <a:pt x="3462" y="226"/>
                </a:cubicBezTo>
                <a:cubicBezTo>
                  <a:pt x="3464" y="229"/>
                  <a:pt x="3465" y="232"/>
                  <a:pt x="3465" y="236"/>
                </a:cubicBezTo>
                <a:cubicBezTo>
                  <a:pt x="3465" y="292"/>
                  <a:pt x="3465" y="292"/>
                  <a:pt x="3465" y="292"/>
                </a:cubicBezTo>
                <a:cubicBezTo>
                  <a:pt x="3491" y="263"/>
                  <a:pt x="3519" y="241"/>
                  <a:pt x="3547" y="227"/>
                </a:cubicBezTo>
                <a:cubicBezTo>
                  <a:pt x="3575" y="212"/>
                  <a:pt x="3604" y="205"/>
                  <a:pt x="3634" y="205"/>
                </a:cubicBezTo>
                <a:cubicBezTo>
                  <a:pt x="3667" y="205"/>
                  <a:pt x="3695" y="210"/>
                  <a:pt x="3718" y="221"/>
                </a:cubicBezTo>
                <a:cubicBezTo>
                  <a:pt x="3741" y="232"/>
                  <a:pt x="3759" y="247"/>
                  <a:pt x="3773" y="266"/>
                </a:cubicBezTo>
                <a:cubicBezTo>
                  <a:pt x="3787" y="285"/>
                  <a:pt x="3797" y="306"/>
                  <a:pt x="3804" y="332"/>
                </a:cubicBezTo>
                <a:cubicBezTo>
                  <a:pt x="3810" y="357"/>
                  <a:pt x="3813" y="387"/>
                  <a:pt x="3813" y="422"/>
                </a:cubicBezTo>
                <a:lnTo>
                  <a:pt x="3813" y="724"/>
                </a:lnTo>
                <a:close/>
                <a:moveTo>
                  <a:pt x="4291" y="586"/>
                </a:moveTo>
                <a:cubicBezTo>
                  <a:pt x="4291" y="614"/>
                  <a:pt x="4286" y="638"/>
                  <a:pt x="4276" y="659"/>
                </a:cubicBezTo>
                <a:cubicBezTo>
                  <a:pt x="4265" y="680"/>
                  <a:pt x="4251" y="698"/>
                  <a:pt x="4232" y="712"/>
                </a:cubicBezTo>
                <a:cubicBezTo>
                  <a:pt x="4213" y="726"/>
                  <a:pt x="4190" y="737"/>
                  <a:pt x="4165" y="744"/>
                </a:cubicBezTo>
                <a:cubicBezTo>
                  <a:pt x="4139" y="751"/>
                  <a:pt x="4111" y="755"/>
                  <a:pt x="4080" y="755"/>
                </a:cubicBezTo>
                <a:cubicBezTo>
                  <a:pt x="4062" y="755"/>
                  <a:pt x="4045" y="754"/>
                  <a:pt x="4028" y="751"/>
                </a:cubicBezTo>
                <a:cubicBezTo>
                  <a:pt x="4011" y="748"/>
                  <a:pt x="3997" y="745"/>
                  <a:pt x="3984" y="740"/>
                </a:cubicBezTo>
                <a:cubicBezTo>
                  <a:pt x="3970" y="736"/>
                  <a:pt x="3959" y="732"/>
                  <a:pt x="3951" y="728"/>
                </a:cubicBezTo>
                <a:cubicBezTo>
                  <a:pt x="3942" y="723"/>
                  <a:pt x="3936" y="719"/>
                  <a:pt x="3932" y="715"/>
                </a:cubicBezTo>
                <a:cubicBezTo>
                  <a:pt x="3928" y="711"/>
                  <a:pt x="3924" y="705"/>
                  <a:pt x="3922" y="697"/>
                </a:cubicBezTo>
                <a:cubicBezTo>
                  <a:pt x="3920" y="689"/>
                  <a:pt x="3919" y="677"/>
                  <a:pt x="3919" y="661"/>
                </a:cubicBezTo>
                <a:cubicBezTo>
                  <a:pt x="3919" y="650"/>
                  <a:pt x="3919" y="642"/>
                  <a:pt x="3920" y="635"/>
                </a:cubicBezTo>
                <a:cubicBezTo>
                  <a:pt x="3921" y="629"/>
                  <a:pt x="3922" y="624"/>
                  <a:pt x="3923" y="620"/>
                </a:cubicBezTo>
                <a:cubicBezTo>
                  <a:pt x="3925" y="616"/>
                  <a:pt x="3927" y="614"/>
                  <a:pt x="3929" y="612"/>
                </a:cubicBezTo>
                <a:cubicBezTo>
                  <a:pt x="3931" y="611"/>
                  <a:pt x="3934" y="611"/>
                  <a:pt x="3937" y="611"/>
                </a:cubicBezTo>
                <a:cubicBezTo>
                  <a:pt x="3941" y="611"/>
                  <a:pt x="3947" y="613"/>
                  <a:pt x="3955" y="617"/>
                </a:cubicBezTo>
                <a:cubicBezTo>
                  <a:pt x="3963" y="622"/>
                  <a:pt x="3972" y="627"/>
                  <a:pt x="3984" y="632"/>
                </a:cubicBezTo>
                <a:cubicBezTo>
                  <a:pt x="3996" y="638"/>
                  <a:pt x="4009" y="643"/>
                  <a:pt x="4025" y="648"/>
                </a:cubicBezTo>
                <a:cubicBezTo>
                  <a:pt x="4040" y="652"/>
                  <a:pt x="4058" y="655"/>
                  <a:pt x="4078" y="655"/>
                </a:cubicBezTo>
                <a:cubicBezTo>
                  <a:pt x="4090" y="655"/>
                  <a:pt x="4101" y="654"/>
                  <a:pt x="4111" y="651"/>
                </a:cubicBezTo>
                <a:cubicBezTo>
                  <a:pt x="4120" y="648"/>
                  <a:pt x="4129" y="645"/>
                  <a:pt x="4136" y="640"/>
                </a:cubicBezTo>
                <a:cubicBezTo>
                  <a:pt x="4143" y="635"/>
                  <a:pt x="4148" y="629"/>
                  <a:pt x="4152" y="622"/>
                </a:cubicBezTo>
                <a:cubicBezTo>
                  <a:pt x="4156" y="615"/>
                  <a:pt x="4157" y="606"/>
                  <a:pt x="4157" y="597"/>
                </a:cubicBezTo>
                <a:cubicBezTo>
                  <a:pt x="4157" y="586"/>
                  <a:pt x="4154" y="577"/>
                  <a:pt x="4147" y="569"/>
                </a:cubicBezTo>
                <a:cubicBezTo>
                  <a:pt x="4141" y="561"/>
                  <a:pt x="4132" y="554"/>
                  <a:pt x="4120" y="548"/>
                </a:cubicBezTo>
                <a:cubicBezTo>
                  <a:pt x="4109" y="542"/>
                  <a:pt x="4097" y="537"/>
                  <a:pt x="4083" y="532"/>
                </a:cubicBezTo>
                <a:cubicBezTo>
                  <a:pt x="4069" y="527"/>
                  <a:pt x="4054" y="521"/>
                  <a:pt x="4040" y="515"/>
                </a:cubicBezTo>
                <a:cubicBezTo>
                  <a:pt x="4025" y="509"/>
                  <a:pt x="4010" y="502"/>
                  <a:pt x="3996" y="494"/>
                </a:cubicBezTo>
                <a:cubicBezTo>
                  <a:pt x="3982" y="486"/>
                  <a:pt x="3970" y="476"/>
                  <a:pt x="3959" y="464"/>
                </a:cubicBezTo>
                <a:cubicBezTo>
                  <a:pt x="3947" y="452"/>
                  <a:pt x="3939" y="438"/>
                  <a:pt x="3932" y="422"/>
                </a:cubicBezTo>
                <a:cubicBezTo>
                  <a:pt x="3925" y="405"/>
                  <a:pt x="3922" y="386"/>
                  <a:pt x="3922" y="363"/>
                </a:cubicBezTo>
                <a:cubicBezTo>
                  <a:pt x="3922" y="339"/>
                  <a:pt x="3926" y="318"/>
                  <a:pt x="3935" y="299"/>
                </a:cubicBezTo>
                <a:cubicBezTo>
                  <a:pt x="3944" y="279"/>
                  <a:pt x="3958" y="262"/>
                  <a:pt x="3975" y="249"/>
                </a:cubicBezTo>
                <a:cubicBezTo>
                  <a:pt x="3992" y="235"/>
                  <a:pt x="4013" y="224"/>
                  <a:pt x="4037" y="216"/>
                </a:cubicBezTo>
                <a:cubicBezTo>
                  <a:pt x="4062" y="209"/>
                  <a:pt x="4090" y="205"/>
                  <a:pt x="4120" y="205"/>
                </a:cubicBezTo>
                <a:cubicBezTo>
                  <a:pt x="4136" y="205"/>
                  <a:pt x="4150" y="206"/>
                  <a:pt x="4165" y="208"/>
                </a:cubicBezTo>
                <a:cubicBezTo>
                  <a:pt x="4179" y="210"/>
                  <a:pt x="4192" y="213"/>
                  <a:pt x="4204" y="216"/>
                </a:cubicBezTo>
                <a:cubicBezTo>
                  <a:pt x="4216" y="220"/>
                  <a:pt x="4225" y="223"/>
                  <a:pt x="4233" y="227"/>
                </a:cubicBezTo>
                <a:cubicBezTo>
                  <a:pt x="4241" y="231"/>
                  <a:pt x="4247" y="234"/>
                  <a:pt x="4251" y="237"/>
                </a:cubicBezTo>
                <a:cubicBezTo>
                  <a:pt x="4254" y="239"/>
                  <a:pt x="4257" y="242"/>
                  <a:pt x="4258" y="245"/>
                </a:cubicBezTo>
                <a:cubicBezTo>
                  <a:pt x="4259" y="248"/>
                  <a:pt x="4261" y="251"/>
                  <a:pt x="4261" y="255"/>
                </a:cubicBezTo>
                <a:cubicBezTo>
                  <a:pt x="4262" y="259"/>
                  <a:pt x="4263" y="263"/>
                  <a:pt x="4263" y="269"/>
                </a:cubicBezTo>
                <a:cubicBezTo>
                  <a:pt x="4264" y="275"/>
                  <a:pt x="4264" y="282"/>
                  <a:pt x="4264" y="290"/>
                </a:cubicBezTo>
                <a:cubicBezTo>
                  <a:pt x="4264" y="300"/>
                  <a:pt x="4264" y="308"/>
                  <a:pt x="4263" y="314"/>
                </a:cubicBezTo>
                <a:cubicBezTo>
                  <a:pt x="4263" y="320"/>
                  <a:pt x="4262" y="325"/>
                  <a:pt x="4260" y="329"/>
                </a:cubicBezTo>
                <a:cubicBezTo>
                  <a:pt x="4259" y="333"/>
                  <a:pt x="4257" y="335"/>
                  <a:pt x="4255" y="336"/>
                </a:cubicBezTo>
                <a:cubicBezTo>
                  <a:pt x="4253" y="338"/>
                  <a:pt x="4251" y="338"/>
                  <a:pt x="4248" y="338"/>
                </a:cubicBezTo>
                <a:cubicBezTo>
                  <a:pt x="4244" y="338"/>
                  <a:pt x="4239" y="336"/>
                  <a:pt x="4232" y="332"/>
                </a:cubicBezTo>
                <a:cubicBezTo>
                  <a:pt x="4225" y="329"/>
                  <a:pt x="4217" y="325"/>
                  <a:pt x="4206" y="320"/>
                </a:cubicBezTo>
                <a:cubicBezTo>
                  <a:pt x="4196" y="316"/>
                  <a:pt x="4184" y="312"/>
                  <a:pt x="4170" y="308"/>
                </a:cubicBezTo>
                <a:cubicBezTo>
                  <a:pt x="4157" y="304"/>
                  <a:pt x="4141" y="302"/>
                  <a:pt x="4124" y="302"/>
                </a:cubicBezTo>
                <a:cubicBezTo>
                  <a:pt x="4111" y="302"/>
                  <a:pt x="4100" y="303"/>
                  <a:pt x="4091" y="306"/>
                </a:cubicBezTo>
                <a:cubicBezTo>
                  <a:pt x="4082" y="308"/>
                  <a:pt x="4075" y="312"/>
                  <a:pt x="4069" y="317"/>
                </a:cubicBezTo>
                <a:cubicBezTo>
                  <a:pt x="4063" y="322"/>
                  <a:pt x="4059" y="327"/>
                  <a:pt x="4056" y="334"/>
                </a:cubicBezTo>
                <a:cubicBezTo>
                  <a:pt x="4053" y="340"/>
                  <a:pt x="4051" y="347"/>
                  <a:pt x="4051" y="354"/>
                </a:cubicBezTo>
                <a:cubicBezTo>
                  <a:pt x="4051" y="365"/>
                  <a:pt x="4055" y="375"/>
                  <a:pt x="4062" y="382"/>
                </a:cubicBezTo>
                <a:cubicBezTo>
                  <a:pt x="4069" y="390"/>
                  <a:pt x="4078" y="397"/>
                  <a:pt x="4089" y="403"/>
                </a:cubicBezTo>
                <a:cubicBezTo>
                  <a:pt x="4100" y="409"/>
                  <a:pt x="4113" y="414"/>
                  <a:pt x="4128" y="419"/>
                </a:cubicBezTo>
                <a:cubicBezTo>
                  <a:pt x="4142" y="424"/>
                  <a:pt x="4157" y="430"/>
                  <a:pt x="4171" y="436"/>
                </a:cubicBezTo>
                <a:cubicBezTo>
                  <a:pt x="4186" y="442"/>
                  <a:pt x="4201" y="449"/>
                  <a:pt x="4215" y="457"/>
                </a:cubicBezTo>
                <a:cubicBezTo>
                  <a:pt x="4230" y="465"/>
                  <a:pt x="4242" y="475"/>
                  <a:pt x="4254" y="486"/>
                </a:cubicBezTo>
                <a:cubicBezTo>
                  <a:pt x="4265" y="498"/>
                  <a:pt x="4274" y="512"/>
                  <a:pt x="4281" y="528"/>
                </a:cubicBezTo>
                <a:cubicBezTo>
                  <a:pt x="4288" y="544"/>
                  <a:pt x="4291" y="564"/>
                  <a:pt x="4291" y="586"/>
                </a:cubicBezTo>
                <a:close/>
                <a:moveTo>
                  <a:pt x="4671" y="676"/>
                </a:moveTo>
                <a:cubicBezTo>
                  <a:pt x="4671" y="692"/>
                  <a:pt x="4670" y="704"/>
                  <a:pt x="4668" y="713"/>
                </a:cubicBezTo>
                <a:cubicBezTo>
                  <a:pt x="4666" y="721"/>
                  <a:pt x="4663" y="727"/>
                  <a:pt x="4660" y="731"/>
                </a:cubicBezTo>
                <a:cubicBezTo>
                  <a:pt x="4657" y="734"/>
                  <a:pt x="4652" y="737"/>
                  <a:pt x="4645" y="740"/>
                </a:cubicBezTo>
                <a:cubicBezTo>
                  <a:pt x="4639" y="743"/>
                  <a:pt x="4632" y="745"/>
                  <a:pt x="4623" y="747"/>
                </a:cubicBezTo>
                <a:cubicBezTo>
                  <a:pt x="4615" y="749"/>
                  <a:pt x="4605" y="751"/>
                  <a:pt x="4595" y="752"/>
                </a:cubicBezTo>
                <a:cubicBezTo>
                  <a:pt x="4585" y="753"/>
                  <a:pt x="4575" y="753"/>
                  <a:pt x="4565" y="753"/>
                </a:cubicBezTo>
                <a:cubicBezTo>
                  <a:pt x="4537" y="753"/>
                  <a:pt x="4514" y="750"/>
                  <a:pt x="4494" y="743"/>
                </a:cubicBezTo>
                <a:cubicBezTo>
                  <a:pt x="4474" y="736"/>
                  <a:pt x="4457" y="725"/>
                  <a:pt x="4444" y="711"/>
                </a:cubicBezTo>
                <a:cubicBezTo>
                  <a:pt x="4431" y="696"/>
                  <a:pt x="4421" y="678"/>
                  <a:pt x="4415" y="656"/>
                </a:cubicBezTo>
                <a:cubicBezTo>
                  <a:pt x="4409" y="635"/>
                  <a:pt x="4406" y="609"/>
                  <a:pt x="4406" y="579"/>
                </a:cubicBezTo>
                <a:cubicBezTo>
                  <a:pt x="4406" y="329"/>
                  <a:pt x="4406" y="329"/>
                  <a:pt x="4406" y="329"/>
                </a:cubicBezTo>
                <a:cubicBezTo>
                  <a:pt x="4347" y="329"/>
                  <a:pt x="4347" y="329"/>
                  <a:pt x="4347" y="329"/>
                </a:cubicBezTo>
                <a:cubicBezTo>
                  <a:pt x="4340" y="329"/>
                  <a:pt x="4335" y="325"/>
                  <a:pt x="4331" y="316"/>
                </a:cubicBezTo>
                <a:cubicBezTo>
                  <a:pt x="4328" y="307"/>
                  <a:pt x="4326" y="293"/>
                  <a:pt x="4326" y="273"/>
                </a:cubicBezTo>
                <a:cubicBezTo>
                  <a:pt x="4326" y="263"/>
                  <a:pt x="4326" y="254"/>
                  <a:pt x="4327" y="246"/>
                </a:cubicBezTo>
                <a:cubicBezTo>
                  <a:pt x="4328" y="239"/>
                  <a:pt x="4329" y="233"/>
                  <a:pt x="4331" y="229"/>
                </a:cubicBezTo>
                <a:cubicBezTo>
                  <a:pt x="4333" y="225"/>
                  <a:pt x="4335" y="222"/>
                  <a:pt x="4338" y="220"/>
                </a:cubicBezTo>
                <a:cubicBezTo>
                  <a:pt x="4341" y="218"/>
                  <a:pt x="4344" y="217"/>
                  <a:pt x="4348" y="217"/>
                </a:cubicBezTo>
                <a:cubicBezTo>
                  <a:pt x="4406" y="217"/>
                  <a:pt x="4406" y="217"/>
                  <a:pt x="4406" y="217"/>
                </a:cubicBezTo>
                <a:cubicBezTo>
                  <a:pt x="4406" y="109"/>
                  <a:pt x="4406" y="109"/>
                  <a:pt x="4406" y="109"/>
                </a:cubicBezTo>
                <a:cubicBezTo>
                  <a:pt x="4406" y="105"/>
                  <a:pt x="4407" y="102"/>
                  <a:pt x="4409" y="99"/>
                </a:cubicBezTo>
                <a:cubicBezTo>
                  <a:pt x="4411" y="96"/>
                  <a:pt x="4414" y="93"/>
                  <a:pt x="4420" y="91"/>
                </a:cubicBezTo>
                <a:cubicBezTo>
                  <a:pt x="4425" y="89"/>
                  <a:pt x="4432" y="88"/>
                  <a:pt x="4441" y="87"/>
                </a:cubicBezTo>
                <a:cubicBezTo>
                  <a:pt x="4450" y="86"/>
                  <a:pt x="4461" y="86"/>
                  <a:pt x="4474" y="86"/>
                </a:cubicBezTo>
                <a:cubicBezTo>
                  <a:pt x="4488" y="86"/>
                  <a:pt x="4499" y="86"/>
                  <a:pt x="4508" y="87"/>
                </a:cubicBezTo>
                <a:cubicBezTo>
                  <a:pt x="4517" y="88"/>
                  <a:pt x="4524" y="89"/>
                  <a:pt x="4529" y="91"/>
                </a:cubicBezTo>
                <a:cubicBezTo>
                  <a:pt x="4534" y="93"/>
                  <a:pt x="4537" y="96"/>
                  <a:pt x="4540" y="99"/>
                </a:cubicBezTo>
                <a:cubicBezTo>
                  <a:pt x="4542" y="102"/>
                  <a:pt x="4543" y="105"/>
                  <a:pt x="4543" y="109"/>
                </a:cubicBezTo>
                <a:cubicBezTo>
                  <a:pt x="4543" y="217"/>
                  <a:pt x="4543" y="217"/>
                  <a:pt x="4543" y="217"/>
                </a:cubicBezTo>
                <a:cubicBezTo>
                  <a:pt x="4649" y="217"/>
                  <a:pt x="4649" y="217"/>
                  <a:pt x="4649" y="217"/>
                </a:cubicBezTo>
                <a:cubicBezTo>
                  <a:pt x="4653" y="217"/>
                  <a:pt x="4656" y="218"/>
                  <a:pt x="4659" y="220"/>
                </a:cubicBezTo>
                <a:cubicBezTo>
                  <a:pt x="4661" y="222"/>
                  <a:pt x="4664" y="225"/>
                  <a:pt x="4665" y="229"/>
                </a:cubicBezTo>
                <a:cubicBezTo>
                  <a:pt x="4667" y="233"/>
                  <a:pt x="4669" y="239"/>
                  <a:pt x="4670" y="246"/>
                </a:cubicBezTo>
                <a:cubicBezTo>
                  <a:pt x="4670" y="254"/>
                  <a:pt x="4671" y="263"/>
                  <a:pt x="4671" y="273"/>
                </a:cubicBezTo>
                <a:cubicBezTo>
                  <a:pt x="4671" y="293"/>
                  <a:pt x="4669" y="307"/>
                  <a:pt x="4665" y="316"/>
                </a:cubicBezTo>
                <a:cubicBezTo>
                  <a:pt x="4662" y="325"/>
                  <a:pt x="4657" y="329"/>
                  <a:pt x="4650" y="329"/>
                </a:cubicBezTo>
                <a:cubicBezTo>
                  <a:pt x="4543" y="329"/>
                  <a:pt x="4543" y="329"/>
                  <a:pt x="4543" y="329"/>
                </a:cubicBezTo>
                <a:cubicBezTo>
                  <a:pt x="4543" y="558"/>
                  <a:pt x="4543" y="558"/>
                  <a:pt x="4543" y="558"/>
                </a:cubicBezTo>
                <a:cubicBezTo>
                  <a:pt x="4543" y="585"/>
                  <a:pt x="4547" y="605"/>
                  <a:pt x="4556" y="618"/>
                </a:cubicBezTo>
                <a:cubicBezTo>
                  <a:pt x="4564" y="631"/>
                  <a:pt x="4579" y="638"/>
                  <a:pt x="4600" y="638"/>
                </a:cubicBezTo>
                <a:cubicBezTo>
                  <a:pt x="4608" y="638"/>
                  <a:pt x="4614" y="637"/>
                  <a:pt x="4620" y="636"/>
                </a:cubicBezTo>
                <a:cubicBezTo>
                  <a:pt x="4626" y="635"/>
                  <a:pt x="4631" y="633"/>
                  <a:pt x="4636" y="632"/>
                </a:cubicBezTo>
                <a:cubicBezTo>
                  <a:pt x="4640" y="630"/>
                  <a:pt x="4644" y="629"/>
                  <a:pt x="4647" y="627"/>
                </a:cubicBezTo>
                <a:cubicBezTo>
                  <a:pt x="4650" y="626"/>
                  <a:pt x="4653" y="625"/>
                  <a:pt x="4656" y="625"/>
                </a:cubicBezTo>
                <a:cubicBezTo>
                  <a:pt x="4658" y="625"/>
                  <a:pt x="4660" y="626"/>
                  <a:pt x="4662" y="627"/>
                </a:cubicBezTo>
                <a:cubicBezTo>
                  <a:pt x="4664" y="629"/>
                  <a:pt x="4665" y="631"/>
                  <a:pt x="4667" y="635"/>
                </a:cubicBezTo>
                <a:cubicBezTo>
                  <a:pt x="4668" y="639"/>
                  <a:pt x="4669" y="644"/>
                  <a:pt x="4670" y="650"/>
                </a:cubicBezTo>
                <a:cubicBezTo>
                  <a:pt x="4670" y="657"/>
                  <a:pt x="4671" y="665"/>
                  <a:pt x="4671" y="676"/>
                </a:cubicBezTo>
                <a:close/>
                <a:moveTo>
                  <a:pt x="4925" y="71"/>
                </a:moveTo>
                <a:cubicBezTo>
                  <a:pt x="4925" y="98"/>
                  <a:pt x="4920" y="118"/>
                  <a:pt x="4909" y="128"/>
                </a:cubicBezTo>
                <a:cubicBezTo>
                  <a:pt x="4897" y="139"/>
                  <a:pt x="4876" y="144"/>
                  <a:pt x="4846" y="144"/>
                </a:cubicBezTo>
                <a:cubicBezTo>
                  <a:pt x="4815" y="144"/>
                  <a:pt x="4794" y="139"/>
                  <a:pt x="4783" y="129"/>
                </a:cubicBezTo>
                <a:cubicBezTo>
                  <a:pt x="4772" y="119"/>
                  <a:pt x="4767" y="100"/>
                  <a:pt x="4767" y="74"/>
                </a:cubicBezTo>
                <a:cubicBezTo>
                  <a:pt x="4767" y="46"/>
                  <a:pt x="4772" y="27"/>
                  <a:pt x="4784" y="16"/>
                </a:cubicBezTo>
                <a:cubicBezTo>
                  <a:pt x="4795" y="5"/>
                  <a:pt x="4816" y="0"/>
                  <a:pt x="4847" y="0"/>
                </a:cubicBezTo>
                <a:cubicBezTo>
                  <a:pt x="4877" y="0"/>
                  <a:pt x="4898" y="5"/>
                  <a:pt x="4909" y="15"/>
                </a:cubicBezTo>
                <a:cubicBezTo>
                  <a:pt x="4920" y="26"/>
                  <a:pt x="4925" y="44"/>
                  <a:pt x="4925" y="71"/>
                </a:cubicBezTo>
                <a:close/>
                <a:moveTo>
                  <a:pt x="4915" y="724"/>
                </a:moveTo>
                <a:cubicBezTo>
                  <a:pt x="4915" y="727"/>
                  <a:pt x="4914" y="731"/>
                  <a:pt x="4912" y="733"/>
                </a:cubicBezTo>
                <a:cubicBezTo>
                  <a:pt x="4910" y="736"/>
                  <a:pt x="4906" y="738"/>
                  <a:pt x="4901" y="740"/>
                </a:cubicBezTo>
                <a:cubicBezTo>
                  <a:pt x="4895" y="742"/>
                  <a:pt x="4888" y="743"/>
                  <a:pt x="4880" y="744"/>
                </a:cubicBezTo>
                <a:cubicBezTo>
                  <a:pt x="4871" y="745"/>
                  <a:pt x="4860" y="746"/>
                  <a:pt x="4846" y="746"/>
                </a:cubicBezTo>
                <a:cubicBezTo>
                  <a:pt x="4833" y="746"/>
                  <a:pt x="4822" y="745"/>
                  <a:pt x="4813" y="744"/>
                </a:cubicBezTo>
                <a:cubicBezTo>
                  <a:pt x="4804" y="743"/>
                  <a:pt x="4797" y="742"/>
                  <a:pt x="4792" y="740"/>
                </a:cubicBezTo>
                <a:cubicBezTo>
                  <a:pt x="4786" y="738"/>
                  <a:pt x="4783" y="736"/>
                  <a:pt x="4781" y="733"/>
                </a:cubicBezTo>
                <a:cubicBezTo>
                  <a:pt x="4778" y="731"/>
                  <a:pt x="4777" y="727"/>
                  <a:pt x="4777" y="724"/>
                </a:cubicBezTo>
                <a:cubicBezTo>
                  <a:pt x="4777" y="237"/>
                  <a:pt x="4777" y="237"/>
                  <a:pt x="4777" y="237"/>
                </a:cubicBezTo>
                <a:cubicBezTo>
                  <a:pt x="4777" y="233"/>
                  <a:pt x="4778" y="230"/>
                  <a:pt x="4781" y="227"/>
                </a:cubicBezTo>
                <a:cubicBezTo>
                  <a:pt x="4783" y="225"/>
                  <a:pt x="4786" y="222"/>
                  <a:pt x="4792" y="220"/>
                </a:cubicBezTo>
                <a:cubicBezTo>
                  <a:pt x="4797" y="218"/>
                  <a:pt x="4804" y="217"/>
                  <a:pt x="4813" y="216"/>
                </a:cubicBezTo>
                <a:cubicBezTo>
                  <a:pt x="4822" y="215"/>
                  <a:pt x="4833" y="214"/>
                  <a:pt x="4846" y="214"/>
                </a:cubicBezTo>
                <a:cubicBezTo>
                  <a:pt x="4860" y="214"/>
                  <a:pt x="4871" y="215"/>
                  <a:pt x="4880" y="216"/>
                </a:cubicBezTo>
                <a:cubicBezTo>
                  <a:pt x="4888" y="217"/>
                  <a:pt x="4895" y="218"/>
                  <a:pt x="4901" y="220"/>
                </a:cubicBezTo>
                <a:cubicBezTo>
                  <a:pt x="4906" y="222"/>
                  <a:pt x="4910" y="225"/>
                  <a:pt x="4912" y="227"/>
                </a:cubicBezTo>
                <a:cubicBezTo>
                  <a:pt x="4914" y="230"/>
                  <a:pt x="4915" y="233"/>
                  <a:pt x="4915" y="237"/>
                </a:cubicBezTo>
                <a:lnTo>
                  <a:pt x="4915" y="724"/>
                </a:lnTo>
                <a:close/>
                <a:moveTo>
                  <a:pt x="5341" y="676"/>
                </a:moveTo>
                <a:cubicBezTo>
                  <a:pt x="5341" y="692"/>
                  <a:pt x="5340" y="704"/>
                  <a:pt x="5338" y="713"/>
                </a:cubicBezTo>
                <a:cubicBezTo>
                  <a:pt x="5336" y="721"/>
                  <a:pt x="5333" y="727"/>
                  <a:pt x="5330" y="731"/>
                </a:cubicBezTo>
                <a:cubicBezTo>
                  <a:pt x="5327" y="734"/>
                  <a:pt x="5322" y="737"/>
                  <a:pt x="5316" y="740"/>
                </a:cubicBezTo>
                <a:cubicBezTo>
                  <a:pt x="5309" y="743"/>
                  <a:pt x="5302" y="745"/>
                  <a:pt x="5293" y="747"/>
                </a:cubicBezTo>
                <a:cubicBezTo>
                  <a:pt x="5285" y="749"/>
                  <a:pt x="5275" y="751"/>
                  <a:pt x="5265" y="752"/>
                </a:cubicBezTo>
                <a:cubicBezTo>
                  <a:pt x="5255" y="753"/>
                  <a:pt x="5245" y="753"/>
                  <a:pt x="5235" y="753"/>
                </a:cubicBezTo>
                <a:cubicBezTo>
                  <a:pt x="5208" y="753"/>
                  <a:pt x="5184" y="750"/>
                  <a:pt x="5164" y="743"/>
                </a:cubicBezTo>
                <a:cubicBezTo>
                  <a:pt x="5144" y="736"/>
                  <a:pt x="5127" y="725"/>
                  <a:pt x="5114" y="711"/>
                </a:cubicBezTo>
                <a:cubicBezTo>
                  <a:pt x="5101" y="696"/>
                  <a:pt x="5091" y="678"/>
                  <a:pt x="5085" y="656"/>
                </a:cubicBezTo>
                <a:cubicBezTo>
                  <a:pt x="5079" y="635"/>
                  <a:pt x="5076" y="609"/>
                  <a:pt x="5076" y="579"/>
                </a:cubicBezTo>
                <a:cubicBezTo>
                  <a:pt x="5076" y="329"/>
                  <a:pt x="5076" y="329"/>
                  <a:pt x="5076" y="329"/>
                </a:cubicBezTo>
                <a:cubicBezTo>
                  <a:pt x="5017" y="329"/>
                  <a:pt x="5017" y="329"/>
                  <a:pt x="5017" y="329"/>
                </a:cubicBezTo>
                <a:cubicBezTo>
                  <a:pt x="5010" y="329"/>
                  <a:pt x="5005" y="325"/>
                  <a:pt x="5001" y="316"/>
                </a:cubicBezTo>
                <a:cubicBezTo>
                  <a:pt x="4998" y="307"/>
                  <a:pt x="4996" y="293"/>
                  <a:pt x="4996" y="273"/>
                </a:cubicBezTo>
                <a:cubicBezTo>
                  <a:pt x="4996" y="263"/>
                  <a:pt x="4996" y="254"/>
                  <a:pt x="4997" y="246"/>
                </a:cubicBezTo>
                <a:cubicBezTo>
                  <a:pt x="4998" y="239"/>
                  <a:pt x="5000" y="233"/>
                  <a:pt x="5001" y="229"/>
                </a:cubicBezTo>
                <a:cubicBezTo>
                  <a:pt x="5003" y="225"/>
                  <a:pt x="5006" y="222"/>
                  <a:pt x="5008" y="220"/>
                </a:cubicBezTo>
                <a:cubicBezTo>
                  <a:pt x="5011" y="218"/>
                  <a:pt x="5014" y="217"/>
                  <a:pt x="5018" y="217"/>
                </a:cubicBezTo>
                <a:cubicBezTo>
                  <a:pt x="5076" y="217"/>
                  <a:pt x="5076" y="217"/>
                  <a:pt x="5076" y="217"/>
                </a:cubicBezTo>
                <a:cubicBezTo>
                  <a:pt x="5076" y="109"/>
                  <a:pt x="5076" y="109"/>
                  <a:pt x="5076" y="109"/>
                </a:cubicBezTo>
                <a:cubicBezTo>
                  <a:pt x="5076" y="105"/>
                  <a:pt x="5077" y="102"/>
                  <a:pt x="5079" y="99"/>
                </a:cubicBezTo>
                <a:cubicBezTo>
                  <a:pt x="5081" y="96"/>
                  <a:pt x="5085" y="93"/>
                  <a:pt x="5090" y="91"/>
                </a:cubicBezTo>
                <a:cubicBezTo>
                  <a:pt x="5095" y="89"/>
                  <a:pt x="5102" y="88"/>
                  <a:pt x="5111" y="87"/>
                </a:cubicBezTo>
                <a:cubicBezTo>
                  <a:pt x="5120" y="86"/>
                  <a:pt x="5131" y="86"/>
                  <a:pt x="5144" y="86"/>
                </a:cubicBezTo>
                <a:cubicBezTo>
                  <a:pt x="5158" y="86"/>
                  <a:pt x="5169" y="86"/>
                  <a:pt x="5178" y="87"/>
                </a:cubicBezTo>
                <a:cubicBezTo>
                  <a:pt x="5187" y="88"/>
                  <a:pt x="5194" y="89"/>
                  <a:pt x="5199" y="91"/>
                </a:cubicBezTo>
                <a:cubicBezTo>
                  <a:pt x="5204" y="93"/>
                  <a:pt x="5208" y="96"/>
                  <a:pt x="5210" y="99"/>
                </a:cubicBezTo>
                <a:cubicBezTo>
                  <a:pt x="5212" y="102"/>
                  <a:pt x="5213" y="105"/>
                  <a:pt x="5213" y="109"/>
                </a:cubicBezTo>
                <a:cubicBezTo>
                  <a:pt x="5213" y="217"/>
                  <a:pt x="5213" y="217"/>
                  <a:pt x="5213" y="217"/>
                </a:cubicBezTo>
                <a:cubicBezTo>
                  <a:pt x="5319" y="217"/>
                  <a:pt x="5319" y="217"/>
                  <a:pt x="5319" y="217"/>
                </a:cubicBezTo>
                <a:cubicBezTo>
                  <a:pt x="5323" y="217"/>
                  <a:pt x="5326" y="218"/>
                  <a:pt x="5329" y="220"/>
                </a:cubicBezTo>
                <a:cubicBezTo>
                  <a:pt x="5332" y="222"/>
                  <a:pt x="5334" y="225"/>
                  <a:pt x="5336" y="229"/>
                </a:cubicBezTo>
                <a:cubicBezTo>
                  <a:pt x="5337" y="233"/>
                  <a:pt x="5339" y="239"/>
                  <a:pt x="5340" y="246"/>
                </a:cubicBezTo>
                <a:cubicBezTo>
                  <a:pt x="5341" y="254"/>
                  <a:pt x="5341" y="263"/>
                  <a:pt x="5341" y="273"/>
                </a:cubicBezTo>
                <a:cubicBezTo>
                  <a:pt x="5341" y="293"/>
                  <a:pt x="5339" y="307"/>
                  <a:pt x="5336" y="316"/>
                </a:cubicBezTo>
                <a:cubicBezTo>
                  <a:pt x="5332" y="325"/>
                  <a:pt x="5327" y="329"/>
                  <a:pt x="5320" y="329"/>
                </a:cubicBezTo>
                <a:cubicBezTo>
                  <a:pt x="5213" y="329"/>
                  <a:pt x="5213" y="329"/>
                  <a:pt x="5213" y="329"/>
                </a:cubicBezTo>
                <a:cubicBezTo>
                  <a:pt x="5213" y="558"/>
                  <a:pt x="5213" y="558"/>
                  <a:pt x="5213" y="558"/>
                </a:cubicBezTo>
                <a:cubicBezTo>
                  <a:pt x="5213" y="585"/>
                  <a:pt x="5217" y="605"/>
                  <a:pt x="5226" y="618"/>
                </a:cubicBezTo>
                <a:cubicBezTo>
                  <a:pt x="5234" y="631"/>
                  <a:pt x="5249" y="638"/>
                  <a:pt x="5271" y="638"/>
                </a:cubicBezTo>
                <a:cubicBezTo>
                  <a:pt x="5278" y="638"/>
                  <a:pt x="5284" y="637"/>
                  <a:pt x="5290" y="636"/>
                </a:cubicBezTo>
                <a:cubicBezTo>
                  <a:pt x="5296" y="635"/>
                  <a:pt x="5301" y="633"/>
                  <a:pt x="5306" y="632"/>
                </a:cubicBezTo>
                <a:cubicBezTo>
                  <a:pt x="5310" y="630"/>
                  <a:pt x="5314" y="629"/>
                  <a:pt x="5317" y="627"/>
                </a:cubicBezTo>
                <a:cubicBezTo>
                  <a:pt x="5320" y="626"/>
                  <a:pt x="5323" y="625"/>
                  <a:pt x="5326" y="625"/>
                </a:cubicBezTo>
                <a:cubicBezTo>
                  <a:pt x="5328" y="625"/>
                  <a:pt x="5330" y="626"/>
                  <a:pt x="5332" y="627"/>
                </a:cubicBezTo>
                <a:cubicBezTo>
                  <a:pt x="5334" y="629"/>
                  <a:pt x="5336" y="631"/>
                  <a:pt x="5337" y="635"/>
                </a:cubicBezTo>
                <a:cubicBezTo>
                  <a:pt x="5338" y="639"/>
                  <a:pt x="5339" y="644"/>
                  <a:pt x="5340" y="650"/>
                </a:cubicBezTo>
                <a:cubicBezTo>
                  <a:pt x="5341" y="657"/>
                  <a:pt x="5341" y="665"/>
                  <a:pt x="5341" y="676"/>
                </a:cubicBezTo>
                <a:close/>
                <a:moveTo>
                  <a:pt x="5903" y="724"/>
                </a:moveTo>
                <a:cubicBezTo>
                  <a:pt x="5903" y="727"/>
                  <a:pt x="5902" y="731"/>
                  <a:pt x="5901" y="733"/>
                </a:cubicBezTo>
                <a:cubicBezTo>
                  <a:pt x="5899" y="736"/>
                  <a:pt x="5896" y="738"/>
                  <a:pt x="5891" y="740"/>
                </a:cubicBezTo>
                <a:cubicBezTo>
                  <a:pt x="5886" y="742"/>
                  <a:pt x="5880" y="743"/>
                  <a:pt x="5873" y="744"/>
                </a:cubicBezTo>
                <a:cubicBezTo>
                  <a:pt x="5865" y="745"/>
                  <a:pt x="5856" y="746"/>
                  <a:pt x="5845" y="746"/>
                </a:cubicBezTo>
                <a:cubicBezTo>
                  <a:pt x="5833" y="746"/>
                  <a:pt x="5823" y="745"/>
                  <a:pt x="5815" y="744"/>
                </a:cubicBezTo>
                <a:cubicBezTo>
                  <a:pt x="5808" y="743"/>
                  <a:pt x="5802" y="742"/>
                  <a:pt x="5798" y="740"/>
                </a:cubicBezTo>
                <a:cubicBezTo>
                  <a:pt x="5793" y="738"/>
                  <a:pt x="5790" y="736"/>
                  <a:pt x="5788" y="733"/>
                </a:cubicBezTo>
                <a:cubicBezTo>
                  <a:pt x="5787" y="731"/>
                  <a:pt x="5786" y="727"/>
                  <a:pt x="5786" y="724"/>
                </a:cubicBezTo>
                <a:cubicBezTo>
                  <a:pt x="5786" y="667"/>
                  <a:pt x="5786" y="667"/>
                  <a:pt x="5786" y="667"/>
                </a:cubicBezTo>
                <a:cubicBezTo>
                  <a:pt x="5759" y="697"/>
                  <a:pt x="5731" y="718"/>
                  <a:pt x="5703" y="733"/>
                </a:cubicBezTo>
                <a:cubicBezTo>
                  <a:pt x="5675" y="748"/>
                  <a:pt x="5647" y="755"/>
                  <a:pt x="5617" y="755"/>
                </a:cubicBezTo>
                <a:cubicBezTo>
                  <a:pt x="5583" y="755"/>
                  <a:pt x="5555" y="749"/>
                  <a:pt x="5532" y="739"/>
                </a:cubicBezTo>
                <a:cubicBezTo>
                  <a:pt x="5509" y="728"/>
                  <a:pt x="5491" y="713"/>
                  <a:pt x="5477" y="694"/>
                </a:cubicBezTo>
                <a:cubicBezTo>
                  <a:pt x="5463" y="675"/>
                  <a:pt x="5453" y="653"/>
                  <a:pt x="5447" y="628"/>
                </a:cubicBezTo>
                <a:cubicBezTo>
                  <a:pt x="5441" y="603"/>
                  <a:pt x="5438" y="572"/>
                  <a:pt x="5438" y="535"/>
                </a:cubicBezTo>
                <a:cubicBezTo>
                  <a:pt x="5438" y="236"/>
                  <a:pt x="5438" y="236"/>
                  <a:pt x="5438" y="236"/>
                </a:cubicBezTo>
                <a:cubicBezTo>
                  <a:pt x="5438" y="232"/>
                  <a:pt x="5439" y="229"/>
                  <a:pt x="5441" y="226"/>
                </a:cubicBezTo>
                <a:cubicBezTo>
                  <a:pt x="5443" y="224"/>
                  <a:pt x="5447" y="221"/>
                  <a:pt x="5452" y="220"/>
                </a:cubicBezTo>
                <a:cubicBezTo>
                  <a:pt x="5457" y="218"/>
                  <a:pt x="5464" y="216"/>
                  <a:pt x="5473" y="215"/>
                </a:cubicBezTo>
                <a:cubicBezTo>
                  <a:pt x="5482" y="215"/>
                  <a:pt x="5493" y="214"/>
                  <a:pt x="5506" y="214"/>
                </a:cubicBezTo>
                <a:cubicBezTo>
                  <a:pt x="5520" y="214"/>
                  <a:pt x="5531" y="215"/>
                  <a:pt x="5540" y="215"/>
                </a:cubicBezTo>
                <a:cubicBezTo>
                  <a:pt x="5548" y="216"/>
                  <a:pt x="5555" y="218"/>
                  <a:pt x="5561" y="220"/>
                </a:cubicBezTo>
                <a:cubicBezTo>
                  <a:pt x="5566" y="221"/>
                  <a:pt x="5570" y="224"/>
                  <a:pt x="5572" y="226"/>
                </a:cubicBezTo>
                <a:cubicBezTo>
                  <a:pt x="5574" y="229"/>
                  <a:pt x="5575" y="232"/>
                  <a:pt x="5575" y="236"/>
                </a:cubicBezTo>
                <a:cubicBezTo>
                  <a:pt x="5575" y="512"/>
                  <a:pt x="5575" y="512"/>
                  <a:pt x="5575" y="512"/>
                </a:cubicBezTo>
                <a:cubicBezTo>
                  <a:pt x="5575" y="537"/>
                  <a:pt x="5577" y="557"/>
                  <a:pt x="5580" y="570"/>
                </a:cubicBezTo>
                <a:cubicBezTo>
                  <a:pt x="5583" y="584"/>
                  <a:pt x="5588" y="595"/>
                  <a:pt x="5595" y="605"/>
                </a:cubicBezTo>
                <a:cubicBezTo>
                  <a:pt x="5602" y="614"/>
                  <a:pt x="5610" y="622"/>
                  <a:pt x="5621" y="627"/>
                </a:cubicBezTo>
                <a:cubicBezTo>
                  <a:pt x="5631" y="632"/>
                  <a:pt x="5643" y="635"/>
                  <a:pt x="5657" y="635"/>
                </a:cubicBezTo>
                <a:cubicBezTo>
                  <a:pt x="5675" y="635"/>
                  <a:pt x="5692" y="629"/>
                  <a:pt x="5710" y="616"/>
                </a:cubicBezTo>
                <a:cubicBezTo>
                  <a:pt x="5728" y="603"/>
                  <a:pt x="5746" y="585"/>
                  <a:pt x="5767" y="560"/>
                </a:cubicBezTo>
                <a:cubicBezTo>
                  <a:pt x="5767" y="236"/>
                  <a:pt x="5767" y="236"/>
                  <a:pt x="5767" y="236"/>
                </a:cubicBezTo>
                <a:cubicBezTo>
                  <a:pt x="5767" y="232"/>
                  <a:pt x="5768" y="229"/>
                  <a:pt x="5770" y="226"/>
                </a:cubicBezTo>
                <a:cubicBezTo>
                  <a:pt x="5772" y="224"/>
                  <a:pt x="5775" y="221"/>
                  <a:pt x="5780" y="220"/>
                </a:cubicBezTo>
                <a:cubicBezTo>
                  <a:pt x="5786" y="218"/>
                  <a:pt x="5793" y="216"/>
                  <a:pt x="5802" y="215"/>
                </a:cubicBezTo>
                <a:cubicBezTo>
                  <a:pt x="5810" y="215"/>
                  <a:pt x="5821" y="214"/>
                  <a:pt x="5835" y="214"/>
                </a:cubicBezTo>
                <a:cubicBezTo>
                  <a:pt x="5848" y="214"/>
                  <a:pt x="5860" y="215"/>
                  <a:pt x="5868" y="215"/>
                </a:cubicBezTo>
                <a:cubicBezTo>
                  <a:pt x="5877" y="216"/>
                  <a:pt x="5884" y="218"/>
                  <a:pt x="5889" y="220"/>
                </a:cubicBezTo>
                <a:cubicBezTo>
                  <a:pt x="5894" y="221"/>
                  <a:pt x="5898" y="224"/>
                  <a:pt x="5900" y="226"/>
                </a:cubicBezTo>
                <a:cubicBezTo>
                  <a:pt x="5902" y="229"/>
                  <a:pt x="5903" y="232"/>
                  <a:pt x="5903" y="236"/>
                </a:cubicBezTo>
                <a:lnTo>
                  <a:pt x="5903" y="724"/>
                </a:lnTo>
                <a:close/>
                <a:moveTo>
                  <a:pt x="6504" y="724"/>
                </a:moveTo>
                <a:cubicBezTo>
                  <a:pt x="6504" y="727"/>
                  <a:pt x="6503" y="731"/>
                  <a:pt x="6502" y="733"/>
                </a:cubicBezTo>
                <a:cubicBezTo>
                  <a:pt x="6500" y="736"/>
                  <a:pt x="6497" y="738"/>
                  <a:pt x="6492" y="740"/>
                </a:cubicBezTo>
                <a:cubicBezTo>
                  <a:pt x="6487" y="742"/>
                  <a:pt x="6481" y="743"/>
                  <a:pt x="6474" y="744"/>
                </a:cubicBezTo>
                <a:cubicBezTo>
                  <a:pt x="6466" y="745"/>
                  <a:pt x="6457" y="746"/>
                  <a:pt x="6446" y="746"/>
                </a:cubicBezTo>
                <a:cubicBezTo>
                  <a:pt x="6434" y="746"/>
                  <a:pt x="6424" y="745"/>
                  <a:pt x="6417" y="744"/>
                </a:cubicBezTo>
                <a:cubicBezTo>
                  <a:pt x="6409" y="743"/>
                  <a:pt x="6403" y="742"/>
                  <a:pt x="6399" y="740"/>
                </a:cubicBezTo>
                <a:cubicBezTo>
                  <a:pt x="6394" y="738"/>
                  <a:pt x="6391" y="736"/>
                  <a:pt x="6389" y="733"/>
                </a:cubicBezTo>
                <a:cubicBezTo>
                  <a:pt x="6388" y="731"/>
                  <a:pt x="6387" y="727"/>
                  <a:pt x="6387" y="724"/>
                </a:cubicBezTo>
                <a:cubicBezTo>
                  <a:pt x="6387" y="667"/>
                  <a:pt x="6387" y="667"/>
                  <a:pt x="6387" y="667"/>
                </a:cubicBezTo>
                <a:cubicBezTo>
                  <a:pt x="6360" y="697"/>
                  <a:pt x="6332" y="718"/>
                  <a:pt x="6304" y="733"/>
                </a:cubicBezTo>
                <a:cubicBezTo>
                  <a:pt x="6277" y="748"/>
                  <a:pt x="6248" y="755"/>
                  <a:pt x="6218" y="755"/>
                </a:cubicBezTo>
                <a:cubicBezTo>
                  <a:pt x="6184" y="755"/>
                  <a:pt x="6156" y="749"/>
                  <a:pt x="6133" y="739"/>
                </a:cubicBezTo>
                <a:cubicBezTo>
                  <a:pt x="6110" y="728"/>
                  <a:pt x="6092" y="713"/>
                  <a:pt x="6078" y="694"/>
                </a:cubicBezTo>
                <a:cubicBezTo>
                  <a:pt x="6064" y="675"/>
                  <a:pt x="6054" y="653"/>
                  <a:pt x="6048" y="628"/>
                </a:cubicBezTo>
                <a:cubicBezTo>
                  <a:pt x="6042" y="603"/>
                  <a:pt x="6039" y="572"/>
                  <a:pt x="6039" y="535"/>
                </a:cubicBezTo>
                <a:cubicBezTo>
                  <a:pt x="6039" y="236"/>
                  <a:pt x="6039" y="236"/>
                  <a:pt x="6039" y="236"/>
                </a:cubicBezTo>
                <a:cubicBezTo>
                  <a:pt x="6039" y="232"/>
                  <a:pt x="6040" y="229"/>
                  <a:pt x="6042" y="226"/>
                </a:cubicBezTo>
                <a:cubicBezTo>
                  <a:pt x="6044" y="224"/>
                  <a:pt x="6048" y="221"/>
                  <a:pt x="6053" y="220"/>
                </a:cubicBezTo>
                <a:cubicBezTo>
                  <a:pt x="6058" y="218"/>
                  <a:pt x="6065" y="216"/>
                  <a:pt x="6074" y="215"/>
                </a:cubicBezTo>
                <a:cubicBezTo>
                  <a:pt x="6083" y="215"/>
                  <a:pt x="6094" y="214"/>
                  <a:pt x="6107" y="214"/>
                </a:cubicBezTo>
                <a:cubicBezTo>
                  <a:pt x="6121" y="214"/>
                  <a:pt x="6132" y="215"/>
                  <a:pt x="6141" y="215"/>
                </a:cubicBezTo>
                <a:cubicBezTo>
                  <a:pt x="6149" y="216"/>
                  <a:pt x="6156" y="218"/>
                  <a:pt x="6162" y="220"/>
                </a:cubicBezTo>
                <a:cubicBezTo>
                  <a:pt x="6167" y="221"/>
                  <a:pt x="6171" y="224"/>
                  <a:pt x="6173" y="226"/>
                </a:cubicBezTo>
                <a:cubicBezTo>
                  <a:pt x="6175" y="229"/>
                  <a:pt x="6176" y="232"/>
                  <a:pt x="6176" y="236"/>
                </a:cubicBezTo>
                <a:cubicBezTo>
                  <a:pt x="6176" y="512"/>
                  <a:pt x="6176" y="512"/>
                  <a:pt x="6176" y="512"/>
                </a:cubicBezTo>
                <a:cubicBezTo>
                  <a:pt x="6176" y="537"/>
                  <a:pt x="6178" y="557"/>
                  <a:pt x="6181" y="570"/>
                </a:cubicBezTo>
                <a:cubicBezTo>
                  <a:pt x="6184" y="584"/>
                  <a:pt x="6189" y="595"/>
                  <a:pt x="6196" y="605"/>
                </a:cubicBezTo>
                <a:cubicBezTo>
                  <a:pt x="6203" y="614"/>
                  <a:pt x="6211" y="622"/>
                  <a:pt x="6222" y="627"/>
                </a:cubicBezTo>
                <a:cubicBezTo>
                  <a:pt x="6232" y="632"/>
                  <a:pt x="6244" y="635"/>
                  <a:pt x="6258" y="635"/>
                </a:cubicBezTo>
                <a:cubicBezTo>
                  <a:pt x="6276" y="635"/>
                  <a:pt x="6293" y="629"/>
                  <a:pt x="6311" y="616"/>
                </a:cubicBezTo>
                <a:cubicBezTo>
                  <a:pt x="6329" y="603"/>
                  <a:pt x="6348" y="585"/>
                  <a:pt x="6368" y="560"/>
                </a:cubicBezTo>
                <a:cubicBezTo>
                  <a:pt x="6368" y="236"/>
                  <a:pt x="6368" y="236"/>
                  <a:pt x="6368" y="236"/>
                </a:cubicBezTo>
                <a:cubicBezTo>
                  <a:pt x="6368" y="232"/>
                  <a:pt x="6369" y="229"/>
                  <a:pt x="6371" y="226"/>
                </a:cubicBezTo>
                <a:cubicBezTo>
                  <a:pt x="6373" y="224"/>
                  <a:pt x="6376" y="221"/>
                  <a:pt x="6382" y="220"/>
                </a:cubicBezTo>
                <a:cubicBezTo>
                  <a:pt x="6387" y="218"/>
                  <a:pt x="6394" y="216"/>
                  <a:pt x="6403" y="215"/>
                </a:cubicBezTo>
                <a:cubicBezTo>
                  <a:pt x="6411" y="215"/>
                  <a:pt x="6422" y="214"/>
                  <a:pt x="6436" y="214"/>
                </a:cubicBezTo>
                <a:cubicBezTo>
                  <a:pt x="6449" y="214"/>
                  <a:pt x="6461" y="215"/>
                  <a:pt x="6469" y="215"/>
                </a:cubicBezTo>
                <a:cubicBezTo>
                  <a:pt x="6478" y="216"/>
                  <a:pt x="6485" y="218"/>
                  <a:pt x="6490" y="220"/>
                </a:cubicBezTo>
                <a:cubicBezTo>
                  <a:pt x="6495" y="221"/>
                  <a:pt x="6499" y="224"/>
                  <a:pt x="6501" y="226"/>
                </a:cubicBezTo>
                <a:cubicBezTo>
                  <a:pt x="6503" y="229"/>
                  <a:pt x="6504" y="232"/>
                  <a:pt x="6504" y="236"/>
                </a:cubicBezTo>
                <a:lnTo>
                  <a:pt x="6504" y="724"/>
                </a:lnTo>
                <a:close/>
                <a:moveTo>
                  <a:pt x="6931" y="676"/>
                </a:moveTo>
                <a:cubicBezTo>
                  <a:pt x="6931" y="692"/>
                  <a:pt x="6930" y="704"/>
                  <a:pt x="6928" y="713"/>
                </a:cubicBezTo>
                <a:cubicBezTo>
                  <a:pt x="6926" y="721"/>
                  <a:pt x="6924" y="727"/>
                  <a:pt x="6920" y="731"/>
                </a:cubicBezTo>
                <a:cubicBezTo>
                  <a:pt x="6917" y="734"/>
                  <a:pt x="6912" y="737"/>
                  <a:pt x="6906" y="740"/>
                </a:cubicBezTo>
                <a:cubicBezTo>
                  <a:pt x="6900" y="743"/>
                  <a:pt x="6892" y="745"/>
                  <a:pt x="6884" y="747"/>
                </a:cubicBezTo>
                <a:cubicBezTo>
                  <a:pt x="6875" y="749"/>
                  <a:pt x="6866" y="751"/>
                  <a:pt x="6856" y="752"/>
                </a:cubicBezTo>
                <a:cubicBezTo>
                  <a:pt x="6846" y="753"/>
                  <a:pt x="6835" y="753"/>
                  <a:pt x="6825" y="753"/>
                </a:cubicBezTo>
                <a:cubicBezTo>
                  <a:pt x="6798" y="753"/>
                  <a:pt x="6774" y="750"/>
                  <a:pt x="6754" y="743"/>
                </a:cubicBezTo>
                <a:cubicBezTo>
                  <a:pt x="6734" y="736"/>
                  <a:pt x="6718" y="725"/>
                  <a:pt x="6704" y="711"/>
                </a:cubicBezTo>
                <a:cubicBezTo>
                  <a:pt x="6691" y="696"/>
                  <a:pt x="6682" y="678"/>
                  <a:pt x="6675" y="656"/>
                </a:cubicBezTo>
                <a:cubicBezTo>
                  <a:pt x="6669" y="635"/>
                  <a:pt x="6666" y="609"/>
                  <a:pt x="6666" y="579"/>
                </a:cubicBezTo>
                <a:cubicBezTo>
                  <a:pt x="6666" y="329"/>
                  <a:pt x="6666" y="329"/>
                  <a:pt x="6666" y="329"/>
                </a:cubicBezTo>
                <a:cubicBezTo>
                  <a:pt x="6608" y="329"/>
                  <a:pt x="6608" y="329"/>
                  <a:pt x="6608" y="329"/>
                </a:cubicBezTo>
                <a:cubicBezTo>
                  <a:pt x="6601" y="329"/>
                  <a:pt x="6595" y="325"/>
                  <a:pt x="6592" y="316"/>
                </a:cubicBezTo>
                <a:cubicBezTo>
                  <a:pt x="6588" y="307"/>
                  <a:pt x="6586" y="293"/>
                  <a:pt x="6586" y="273"/>
                </a:cubicBezTo>
                <a:cubicBezTo>
                  <a:pt x="6586" y="263"/>
                  <a:pt x="6587" y="254"/>
                  <a:pt x="6588" y="246"/>
                </a:cubicBezTo>
                <a:cubicBezTo>
                  <a:pt x="6589" y="239"/>
                  <a:pt x="6590" y="233"/>
                  <a:pt x="6592" y="229"/>
                </a:cubicBezTo>
                <a:cubicBezTo>
                  <a:pt x="6594" y="225"/>
                  <a:pt x="6596" y="222"/>
                  <a:pt x="6599" y="220"/>
                </a:cubicBezTo>
                <a:cubicBezTo>
                  <a:pt x="6601" y="218"/>
                  <a:pt x="6605" y="217"/>
                  <a:pt x="6608" y="217"/>
                </a:cubicBezTo>
                <a:cubicBezTo>
                  <a:pt x="6666" y="217"/>
                  <a:pt x="6666" y="217"/>
                  <a:pt x="6666" y="217"/>
                </a:cubicBezTo>
                <a:cubicBezTo>
                  <a:pt x="6666" y="109"/>
                  <a:pt x="6666" y="109"/>
                  <a:pt x="6666" y="109"/>
                </a:cubicBezTo>
                <a:cubicBezTo>
                  <a:pt x="6666" y="105"/>
                  <a:pt x="6667" y="102"/>
                  <a:pt x="6669" y="99"/>
                </a:cubicBezTo>
                <a:cubicBezTo>
                  <a:pt x="6671" y="96"/>
                  <a:pt x="6675" y="93"/>
                  <a:pt x="6680" y="91"/>
                </a:cubicBezTo>
                <a:cubicBezTo>
                  <a:pt x="6685" y="89"/>
                  <a:pt x="6692" y="88"/>
                  <a:pt x="6701" y="87"/>
                </a:cubicBezTo>
                <a:cubicBezTo>
                  <a:pt x="6710" y="86"/>
                  <a:pt x="6721" y="86"/>
                  <a:pt x="6735" y="86"/>
                </a:cubicBezTo>
                <a:cubicBezTo>
                  <a:pt x="6748" y="86"/>
                  <a:pt x="6759" y="86"/>
                  <a:pt x="6768" y="87"/>
                </a:cubicBezTo>
                <a:cubicBezTo>
                  <a:pt x="6777" y="88"/>
                  <a:pt x="6784" y="89"/>
                  <a:pt x="6789" y="91"/>
                </a:cubicBezTo>
                <a:cubicBezTo>
                  <a:pt x="6794" y="93"/>
                  <a:pt x="6798" y="96"/>
                  <a:pt x="6800" y="99"/>
                </a:cubicBezTo>
                <a:cubicBezTo>
                  <a:pt x="6802" y="102"/>
                  <a:pt x="6803" y="105"/>
                  <a:pt x="6803" y="109"/>
                </a:cubicBezTo>
                <a:cubicBezTo>
                  <a:pt x="6803" y="217"/>
                  <a:pt x="6803" y="217"/>
                  <a:pt x="6803" y="217"/>
                </a:cubicBezTo>
                <a:cubicBezTo>
                  <a:pt x="6910" y="217"/>
                  <a:pt x="6910" y="217"/>
                  <a:pt x="6910" y="217"/>
                </a:cubicBezTo>
                <a:cubicBezTo>
                  <a:pt x="6913" y="217"/>
                  <a:pt x="6916" y="218"/>
                  <a:pt x="6919" y="220"/>
                </a:cubicBezTo>
                <a:cubicBezTo>
                  <a:pt x="6922" y="222"/>
                  <a:pt x="6924" y="225"/>
                  <a:pt x="6926" y="229"/>
                </a:cubicBezTo>
                <a:cubicBezTo>
                  <a:pt x="6928" y="233"/>
                  <a:pt x="6929" y="239"/>
                  <a:pt x="6930" y="246"/>
                </a:cubicBezTo>
                <a:cubicBezTo>
                  <a:pt x="6931" y="254"/>
                  <a:pt x="6931" y="263"/>
                  <a:pt x="6931" y="273"/>
                </a:cubicBezTo>
                <a:cubicBezTo>
                  <a:pt x="6931" y="293"/>
                  <a:pt x="6930" y="307"/>
                  <a:pt x="6926" y="316"/>
                </a:cubicBezTo>
                <a:cubicBezTo>
                  <a:pt x="6922" y="325"/>
                  <a:pt x="6917" y="329"/>
                  <a:pt x="6910" y="329"/>
                </a:cubicBezTo>
                <a:cubicBezTo>
                  <a:pt x="6803" y="329"/>
                  <a:pt x="6803" y="329"/>
                  <a:pt x="6803" y="329"/>
                </a:cubicBezTo>
                <a:cubicBezTo>
                  <a:pt x="6803" y="558"/>
                  <a:pt x="6803" y="558"/>
                  <a:pt x="6803" y="558"/>
                </a:cubicBezTo>
                <a:cubicBezTo>
                  <a:pt x="6803" y="585"/>
                  <a:pt x="6808" y="605"/>
                  <a:pt x="6816" y="618"/>
                </a:cubicBezTo>
                <a:cubicBezTo>
                  <a:pt x="6824" y="631"/>
                  <a:pt x="6839" y="638"/>
                  <a:pt x="6861" y="638"/>
                </a:cubicBezTo>
                <a:cubicBezTo>
                  <a:pt x="6868" y="638"/>
                  <a:pt x="6875" y="637"/>
                  <a:pt x="6881" y="636"/>
                </a:cubicBezTo>
                <a:cubicBezTo>
                  <a:pt x="6886" y="635"/>
                  <a:pt x="6892" y="633"/>
                  <a:pt x="6896" y="632"/>
                </a:cubicBezTo>
                <a:cubicBezTo>
                  <a:pt x="6901" y="630"/>
                  <a:pt x="6905" y="629"/>
                  <a:pt x="6908" y="627"/>
                </a:cubicBezTo>
                <a:cubicBezTo>
                  <a:pt x="6911" y="626"/>
                  <a:pt x="6914" y="625"/>
                  <a:pt x="6916" y="625"/>
                </a:cubicBezTo>
                <a:cubicBezTo>
                  <a:pt x="6918" y="625"/>
                  <a:pt x="6920" y="626"/>
                  <a:pt x="6922" y="627"/>
                </a:cubicBezTo>
                <a:cubicBezTo>
                  <a:pt x="6924" y="629"/>
                  <a:pt x="6926" y="631"/>
                  <a:pt x="6927" y="635"/>
                </a:cubicBezTo>
                <a:cubicBezTo>
                  <a:pt x="6928" y="639"/>
                  <a:pt x="6929" y="644"/>
                  <a:pt x="6930" y="650"/>
                </a:cubicBezTo>
                <a:cubicBezTo>
                  <a:pt x="6931" y="657"/>
                  <a:pt x="6931" y="665"/>
                  <a:pt x="6931" y="676"/>
                </a:cubicBezTo>
                <a:close/>
              </a:path>
            </a:pathLst>
          </a:custGeom>
          <a:solidFill>
            <a:srgbClr val="E9528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25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32">
            <a:extLst>
              <a:ext uri="{FF2B5EF4-FFF2-40B4-BE49-F238E27FC236}">
                <a16:creationId xmlns:a16="http://schemas.microsoft.com/office/drawing/2014/main" id="{FC20E163-4B87-4631-B61C-45BD3E8B4F16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3436051" y="2387963"/>
            <a:ext cx="5323071" cy="2082073"/>
            <a:chOff x="264" y="274"/>
            <a:chExt cx="1332" cy="521"/>
          </a:xfrm>
        </p:grpSpPr>
        <p:sp>
          <p:nvSpPr>
            <p:cNvPr id="3" name="Freeform 833">
              <a:extLst>
                <a:ext uri="{FF2B5EF4-FFF2-40B4-BE49-F238E27FC236}">
                  <a16:creationId xmlns:a16="http://schemas.microsoft.com/office/drawing/2014/main" id="{2ED650BC-A6DD-41BF-A8F1-8FE644ED9B5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64" y="601"/>
              <a:ext cx="317" cy="194"/>
            </a:xfrm>
            <a:custGeom>
              <a:avLst/>
              <a:gdLst>
                <a:gd name="T0" fmla="*/ 1487 w 1587"/>
                <a:gd name="T1" fmla="*/ 692 h 972"/>
                <a:gd name="T2" fmla="*/ 1416 w 1587"/>
                <a:gd name="T3" fmla="*/ 695 h 972"/>
                <a:gd name="T4" fmla="*/ 1409 w 1587"/>
                <a:gd name="T5" fmla="*/ 695 h 972"/>
                <a:gd name="T6" fmla="*/ 959 w 1587"/>
                <a:gd name="T7" fmla="*/ 611 h 972"/>
                <a:gd name="T8" fmla="*/ 364 w 1587"/>
                <a:gd name="T9" fmla="*/ 112 h 972"/>
                <a:gd name="T10" fmla="*/ 364 w 1587"/>
                <a:gd name="T11" fmla="*/ 112 h 972"/>
                <a:gd name="T12" fmla="*/ 364 w 1587"/>
                <a:gd name="T13" fmla="*/ 112 h 972"/>
                <a:gd name="T14" fmla="*/ 246 w 1587"/>
                <a:gd name="T15" fmla="*/ 94 h 972"/>
                <a:gd name="T16" fmla="*/ 53 w 1587"/>
                <a:gd name="T17" fmla="*/ 32 h 972"/>
                <a:gd name="T18" fmla="*/ 0 w 1587"/>
                <a:gd name="T19" fmla="*/ 0 h 972"/>
                <a:gd name="T20" fmla="*/ 0 w 1587"/>
                <a:gd name="T21" fmla="*/ 321 h 972"/>
                <a:gd name="T22" fmla="*/ 1129 w 1587"/>
                <a:gd name="T23" fmla="*/ 972 h 972"/>
                <a:gd name="T24" fmla="*/ 1587 w 1587"/>
                <a:gd name="T25" fmla="*/ 708 h 972"/>
                <a:gd name="T26" fmla="*/ 1513 w 1587"/>
                <a:gd name="T27" fmla="*/ 691 h 972"/>
                <a:gd name="T28" fmla="*/ 1487 w 1587"/>
                <a:gd name="T29" fmla="*/ 69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87" h="972">
                  <a:moveTo>
                    <a:pt x="1487" y="692"/>
                  </a:moveTo>
                  <a:cubicBezTo>
                    <a:pt x="1463" y="694"/>
                    <a:pt x="1439" y="695"/>
                    <a:pt x="1416" y="695"/>
                  </a:cubicBezTo>
                  <a:cubicBezTo>
                    <a:pt x="1409" y="695"/>
                    <a:pt x="1409" y="695"/>
                    <a:pt x="1409" y="695"/>
                  </a:cubicBezTo>
                  <a:cubicBezTo>
                    <a:pt x="1250" y="694"/>
                    <a:pt x="1104" y="668"/>
                    <a:pt x="959" y="611"/>
                  </a:cubicBezTo>
                  <a:cubicBezTo>
                    <a:pt x="713" y="514"/>
                    <a:pt x="510" y="343"/>
                    <a:pt x="364" y="112"/>
                  </a:cubicBezTo>
                  <a:cubicBezTo>
                    <a:pt x="364" y="112"/>
                    <a:pt x="364" y="112"/>
                    <a:pt x="364" y="112"/>
                  </a:cubicBezTo>
                  <a:cubicBezTo>
                    <a:pt x="364" y="112"/>
                    <a:pt x="364" y="112"/>
                    <a:pt x="364" y="112"/>
                  </a:cubicBezTo>
                  <a:cubicBezTo>
                    <a:pt x="327" y="107"/>
                    <a:pt x="283" y="103"/>
                    <a:pt x="246" y="94"/>
                  </a:cubicBezTo>
                  <a:cubicBezTo>
                    <a:pt x="181" y="79"/>
                    <a:pt x="114" y="59"/>
                    <a:pt x="53" y="32"/>
                  </a:cubicBezTo>
                  <a:cubicBezTo>
                    <a:pt x="39" y="26"/>
                    <a:pt x="13" y="6"/>
                    <a:pt x="0" y="0"/>
                  </a:cubicBezTo>
                  <a:cubicBezTo>
                    <a:pt x="0" y="321"/>
                    <a:pt x="0" y="321"/>
                    <a:pt x="0" y="321"/>
                  </a:cubicBezTo>
                  <a:cubicBezTo>
                    <a:pt x="1129" y="972"/>
                    <a:pt x="1129" y="972"/>
                    <a:pt x="1129" y="972"/>
                  </a:cubicBezTo>
                  <a:cubicBezTo>
                    <a:pt x="1587" y="708"/>
                    <a:pt x="1587" y="708"/>
                    <a:pt x="1587" y="708"/>
                  </a:cubicBezTo>
                  <a:cubicBezTo>
                    <a:pt x="1572" y="686"/>
                    <a:pt x="1537" y="689"/>
                    <a:pt x="1513" y="691"/>
                  </a:cubicBezTo>
                  <a:cubicBezTo>
                    <a:pt x="1504" y="691"/>
                    <a:pt x="1495" y="692"/>
                    <a:pt x="1487" y="692"/>
                  </a:cubicBezTo>
                  <a:close/>
                </a:path>
              </a:pathLst>
            </a:custGeom>
            <a:solidFill>
              <a:srgbClr val="D9DFE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4" name="Freeform 834">
              <a:extLst>
                <a:ext uri="{FF2B5EF4-FFF2-40B4-BE49-F238E27FC236}">
                  <a16:creationId xmlns:a16="http://schemas.microsoft.com/office/drawing/2014/main" id="{789DD9CC-685D-4E9C-B832-006E2F32C4E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30" y="306"/>
              <a:ext cx="185" cy="435"/>
            </a:xfrm>
            <a:custGeom>
              <a:avLst/>
              <a:gdLst>
                <a:gd name="T0" fmla="*/ 76 w 928"/>
                <a:gd name="T1" fmla="*/ 0 h 2175"/>
                <a:gd name="T2" fmla="*/ 63 w 928"/>
                <a:gd name="T3" fmla="*/ 16 h 2175"/>
                <a:gd name="T4" fmla="*/ 95 w 928"/>
                <a:gd name="T5" fmla="*/ 90 h 2175"/>
                <a:gd name="T6" fmla="*/ 130 w 928"/>
                <a:gd name="T7" fmla="*/ 161 h 2175"/>
                <a:gd name="T8" fmla="*/ 145 w 928"/>
                <a:gd name="T9" fmla="*/ 203 h 2175"/>
                <a:gd name="T10" fmla="*/ 197 w 928"/>
                <a:gd name="T11" fmla="*/ 626 h 2175"/>
                <a:gd name="T12" fmla="*/ 0 w 928"/>
                <a:gd name="T13" fmla="*/ 1162 h 2175"/>
                <a:gd name="T14" fmla="*/ 0 w 928"/>
                <a:gd name="T15" fmla="*/ 1162 h 2175"/>
                <a:gd name="T16" fmla="*/ 0 w 928"/>
                <a:gd name="T17" fmla="*/ 1162 h 2175"/>
                <a:gd name="T18" fmla="*/ 207 w 928"/>
                <a:gd name="T19" fmla="*/ 1539 h 2175"/>
                <a:gd name="T20" fmla="*/ 263 w 928"/>
                <a:gd name="T21" fmla="*/ 2115 h 2175"/>
                <a:gd name="T22" fmla="*/ 270 w 928"/>
                <a:gd name="T23" fmla="*/ 2175 h 2175"/>
                <a:gd name="T24" fmla="*/ 404 w 928"/>
                <a:gd name="T25" fmla="*/ 2098 h 2175"/>
                <a:gd name="T26" fmla="*/ 928 w 928"/>
                <a:gd name="T27" fmla="*/ 1796 h 2175"/>
                <a:gd name="T28" fmla="*/ 928 w 928"/>
                <a:gd name="T29" fmla="*/ 492 h 2175"/>
                <a:gd name="T30" fmla="*/ 76 w 928"/>
                <a:gd name="T31" fmla="*/ 0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28" h="2175">
                  <a:moveTo>
                    <a:pt x="76" y="0"/>
                  </a:moveTo>
                  <a:cubicBezTo>
                    <a:pt x="79" y="5"/>
                    <a:pt x="60" y="11"/>
                    <a:pt x="63" y="16"/>
                  </a:cubicBezTo>
                  <a:cubicBezTo>
                    <a:pt x="75" y="39"/>
                    <a:pt x="84" y="66"/>
                    <a:pt x="95" y="90"/>
                  </a:cubicBezTo>
                  <a:cubicBezTo>
                    <a:pt x="106" y="113"/>
                    <a:pt x="121" y="136"/>
                    <a:pt x="130" y="161"/>
                  </a:cubicBezTo>
                  <a:cubicBezTo>
                    <a:pt x="136" y="174"/>
                    <a:pt x="141" y="189"/>
                    <a:pt x="145" y="203"/>
                  </a:cubicBezTo>
                  <a:cubicBezTo>
                    <a:pt x="193" y="346"/>
                    <a:pt x="208" y="485"/>
                    <a:pt x="197" y="626"/>
                  </a:cubicBezTo>
                  <a:cubicBezTo>
                    <a:pt x="181" y="819"/>
                    <a:pt x="111" y="1005"/>
                    <a:pt x="0" y="1162"/>
                  </a:cubicBezTo>
                  <a:cubicBezTo>
                    <a:pt x="0" y="1162"/>
                    <a:pt x="0" y="1162"/>
                    <a:pt x="0" y="1162"/>
                  </a:cubicBezTo>
                  <a:cubicBezTo>
                    <a:pt x="0" y="1162"/>
                    <a:pt x="0" y="1162"/>
                    <a:pt x="0" y="1162"/>
                  </a:cubicBezTo>
                  <a:cubicBezTo>
                    <a:pt x="85" y="1271"/>
                    <a:pt x="160" y="1400"/>
                    <a:pt x="207" y="1539"/>
                  </a:cubicBezTo>
                  <a:cubicBezTo>
                    <a:pt x="272" y="1733"/>
                    <a:pt x="290" y="1926"/>
                    <a:pt x="263" y="2115"/>
                  </a:cubicBezTo>
                  <a:cubicBezTo>
                    <a:pt x="260" y="2134"/>
                    <a:pt x="274" y="2156"/>
                    <a:pt x="270" y="2175"/>
                  </a:cubicBezTo>
                  <a:cubicBezTo>
                    <a:pt x="404" y="2098"/>
                    <a:pt x="404" y="2098"/>
                    <a:pt x="404" y="2098"/>
                  </a:cubicBezTo>
                  <a:cubicBezTo>
                    <a:pt x="928" y="1796"/>
                    <a:pt x="928" y="1796"/>
                    <a:pt x="928" y="1796"/>
                  </a:cubicBezTo>
                  <a:cubicBezTo>
                    <a:pt x="928" y="492"/>
                    <a:pt x="928" y="492"/>
                    <a:pt x="928" y="492"/>
                  </a:cubicBezTo>
                  <a:lnTo>
                    <a:pt x="76" y="0"/>
                  </a:lnTo>
                  <a:close/>
                </a:path>
              </a:pathLst>
            </a:custGeom>
            <a:solidFill>
              <a:srgbClr val="00AEC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5" name="Freeform 835">
              <a:extLst>
                <a:ext uri="{FF2B5EF4-FFF2-40B4-BE49-F238E27FC236}">
                  <a16:creationId xmlns:a16="http://schemas.microsoft.com/office/drawing/2014/main" id="{E011F262-693B-4909-B620-1662D012FF8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64" y="274"/>
              <a:ext cx="331" cy="357"/>
            </a:xfrm>
            <a:custGeom>
              <a:avLst/>
              <a:gdLst>
                <a:gd name="T0" fmla="*/ 812 w 1657"/>
                <a:gd name="T1" fmla="*/ 1694 h 1789"/>
                <a:gd name="T2" fmla="*/ 1467 w 1657"/>
                <a:gd name="T3" fmla="*/ 367 h 1789"/>
                <a:gd name="T4" fmla="*/ 1379 w 1657"/>
                <a:gd name="T5" fmla="*/ 161 h 1789"/>
                <a:gd name="T6" fmla="*/ 1129 w 1657"/>
                <a:gd name="T7" fmla="*/ 0 h 1789"/>
                <a:gd name="T8" fmla="*/ 0 w 1657"/>
                <a:gd name="T9" fmla="*/ 652 h 1789"/>
                <a:gd name="T10" fmla="*/ 0 w 1657"/>
                <a:gd name="T11" fmla="*/ 1662 h 1789"/>
                <a:gd name="T12" fmla="*/ 812 w 1657"/>
                <a:gd name="T13" fmla="*/ 1694 h 1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7" h="1789">
                  <a:moveTo>
                    <a:pt x="812" y="1694"/>
                  </a:moveTo>
                  <a:cubicBezTo>
                    <a:pt x="1374" y="1505"/>
                    <a:pt x="1657" y="929"/>
                    <a:pt x="1467" y="367"/>
                  </a:cubicBezTo>
                  <a:cubicBezTo>
                    <a:pt x="1444" y="297"/>
                    <a:pt x="1415" y="223"/>
                    <a:pt x="1379" y="161"/>
                  </a:cubicBezTo>
                  <a:cubicBezTo>
                    <a:pt x="1129" y="0"/>
                    <a:pt x="1129" y="0"/>
                    <a:pt x="1129" y="0"/>
                  </a:cubicBezTo>
                  <a:cubicBezTo>
                    <a:pt x="0" y="652"/>
                    <a:pt x="0" y="652"/>
                    <a:pt x="0" y="652"/>
                  </a:cubicBezTo>
                  <a:cubicBezTo>
                    <a:pt x="0" y="1662"/>
                    <a:pt x="0" y="1662"/>
                    <a:pt x="0" y="1662"/>
                  </a:cubicBezTo>
                  <a:cubicBezTo>
                    <a:pt x="246" y="1785"/>
                    <a:pt x="530" y="1789"/>
                    <a:pt x="812" y="1694"/>
                  </a:cubicBezTo>
                  <a:close/>
                </a:path>
              </a:pathLst>
            </a:custGeom>
            <a:solidFill>
              <a:srgbClr val="E952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6" name="Freeform 836">
              <a:extLst>
                <a:ext uri="{FF2B5EF4-FFF2-40B4-BE49-F238E27FC236}">
                  <a16:creationId xmlns:a16="http://schemas.microsoft.com/office/drawing/2014/main" id="{42B3EB3C-A8A0-49AF-A14C-3CD268F2ED52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92" y="274"/>
              <a:ext cx="284" cy="355"/>
            </a:xfrm>
            <a:custGeom>
              <a:avLst/>
              <a:gdLst>
                <a:gd name="T0" fmla="*/ 1354 w 1418"/>
                <a:gd name="T1" fmla="*/ 359 h 1775"/>
                <a:gd name="T2" fmla="*/ 1338 w 1418"/>
                <a:gd name="T3" fmla="*/ 317 h 1775"/>
                <a:gd name="T4" fmla="*/ 1308 w 1418"/>
                <a:gd name="T5" fmla="*/ 245 h 1775"/>
                <a:gd name="T6" fmla="*/ 1263 w 1418"/>
                <a:gd name="T7" fmla="*/ 160 h 1775"/>
                <a:gd name="T8" fmla="*/ 986 w 1418"/>
                <a:gd name="T9" fmla="*/ 0 h 1775"/>
                <a:gd name="T10" fmla="*/ 154 w 1418"/>
                <a:gd name="T11" fmla="*/ 480 h 1775"/>
                <a:gd name="T12" fmla="*/ 17 w 1418"/>
                <a:gd name="T13" fmla="*/ 872 h 1775"/>
                <a:gd name="T14" fmla="*/ 19 w 1418"/>
                <a:gd name="T15" fmla="*/ 872 h 1775"/>
                <a:gd name="T16" fmla="*/ 0 w 1418"/>
                <a:gd name="T17" fmla="*/ 1081 h 1775"/>
                <a:gd name="T18" fmla="*/ 0 w 1418"/>
                <a:gd name="T19" fmla="*/ 1090 h 1775"/>
                <a:gd name="T20" fmla="*/ 7 w 1418"/>
                <a:gd name="T21" fmla="*/ 1208 h 1775"/>
                <a:gd name="T22" fmla="*/ 48 w 1418"/>
                <a:gd name="T23" fmla="*/ 1426 h 1775"/>
                <a:gd name="T24" fmla="*/ 67 w 1418"/>
                <a:gd name="T25" fmla="*/ 1491 h 1775"/>
                <a:gd name="T26" fmla="*/ 198 w 1418"/>
                <a:gd name="T27" fmla="*/ 1766 h 1775"/>
                <a:gd name="T28" fmla="*/ 336 w 1418"/>
                <a:gd name="T29" fmla="*/ 1775 h 1775"/>
                <a:gd name="T30" fmla="*/ 679 w 1418"/>
                <a:gd name="T31" fmla="*/ 1719 h 1775"/>
                <a:gd name="T32" fmla="*/ 1212 w 1418"/>
                <a:gd name="T33" fmla="*/ 1323 h 1775"/>
                <a:gd name="T34" fmla="*/ 1200 w 1418"/>
                <a:gd name="T35" fmla="*/ 1309 h 1775"/>
                <a:gd name="T36" fmla="*/ 1212 w 1418"/>
                <a:gd name="T37" fmla="*/ 1323 h 1775"/>
                <a:gd name="T38" fmla="*/ 1406 w 1418"/>
                <a:gd name="T39" fmla="*/ 788 h 1775"/>
                <a:gd name="T40" fmla="*/ 1354 w 1418"/>
                <a:gd name="T41" fmla="*/ 359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18" h="1775">
                  <a:moveTo>
                    <a:pt x="1354" y="359"/>
                  </a:moveTo>
                  <a:cubicBezTo>
                    <a:pt x="1349" y="344"/>
                    <a:pt x="1344" y="331"/>
                    <a:pt x="1338" y="317"/>
                  </a:cubicBezTo>
                  <a:cubicBezTo>
                    <a:pt x="1329" y="292"/>
                    <a:pt x="1319" y="269"/>
                    <a:pt x="1308" y="245"/>
                  </a:cubicBezTo>
                  <a:cubicBezTo>
                    <a:pt x="1294" y="216"/>
                    <a:pt x="1279" y="187"/>
                    <a:pt x="1263" y="160"/>
                  </a:cubicBezTo>
                  <a:cubicBezTo>
                    <a:pt x="986" y="0"/>
                    <a:pt x="986" y="0"/>
                    <a:pt x="986" y="0"/>
                  </a:cubicBezTo>
                  <a:cubicBezTo>
                    <a:pt x="154" y="480"/>
                    <a:pt x="154" y="480"/>
                    <a:pt x="154" y="480"/>
                  </a:cubicBezTo>
                  <a:cubicBezTo>
                    <a:pt x="92" y="594"/>
                    <a:pt x="42" y="743"/>
                    <a:pt x="17" y="872"/>
                  </a:cubicBezTo>
                  <a:cubicBezTo>
                    <a:pt x="18" y="872"/>
                    <a:pt x="18" y="872"/>
                    <a:pt x="19" y="872"/>
                  </a:cubicBezTo>
                  <a:cubicBezTo>
                    <a:pt x="7" y="940"/>
                    <a:pt x="0" y="1010"/>
                    <a:pt x="0" y="1081"/>
                  </a:cubicBezTo>
                  <a:cubicBezTo>
                    <a:pt x="0" y="1090"/>
                    <a:pt x="0" y="1090"/>
                    <a:pt x="0" y="1090"/>
                  </a:cubicBezTo>
                  <a:cubicBezTo>
                    <a:pt x="0" y="1129"/>
                    <a:pt x="3" y="1168"/>
                    <a:pt x="7" y="1208"/>
                  </a:cubicBezTo>
                  <a:cubicBezTo>
                    <a:pt x="14" y="1281"/>
                    <a:pt x="28" y="1354"/>
                    <a:pt x="48" y="1426"/>
                  </a:cubicBezTo>
                  <a:cubicBezTo>
                    <a:pt x="54" y="1448"/>
                    <a:pt x="60" y="1469"/>
                    <a:pt x="67" y="1491"/>
                  </a:cubicBezTo>
                  <a:cubicBezTo>
                    <a:pt x="100" y="1590"/>
                    <a:pt x="145" y="1682"/>
                    <a:pt x="198" y="1766"/>
                  </a:cubicBezTo>
                  <a:cubicBezTo>
                    <a:pt x="244" y="1772"/>
                    <a:pt x="290" y="1775"/>
                    <a:pt x="336" y="1775"/>
                  </a:cubicBezTo>
                  <a:cubicBezTo>
                    <a:pt x="450" y="1775"/>
                    <a:pt x="566" y="1757"/>
                    <a:pt x="679" y="1719"/>
                  </a:cubicBezTo>
                  <a:cubicBezTo>
                    <a:pt x="903" y="1643"/>
                    <a:pt x="1085" y="1502"/>
                    <a:pt x="1212" y="1323"/>
                  </a:cubicBezTo>
                  <a:cubicBezTo>
                    <a:pt x="1208" y="1318"/>
                    <a:pt x="1204" y="1314"/>
                    <a:pt x="1200" y="1309"/>
                  </a:cubicBezTo>
                  <a:cubicBezTo>
                    <a:pt x="1204" y="1314"/>
                    <a:pt x="1208" y="1318"/>
                    <a:pt x="1212" y="1323"/>
                  </a:cubicBezTo>
                  <a:cubicBezTo>
                    <a:pt x="1323" y="1167"/>
                    <a:pt x="1390" y="982"/>
                    <a:pt x="1406" y="788"/>
                  </a:cubicBezTo>
                  <a:cubicBezTo>
                    <a:pt x="1418" y="647"/>
                    <a:pt x="1402" y="501"/>
                    <a:pt x="1354" y="359"/>
                  </a:cubicBezTo>
                  <a:close/>
                </a:path>
              </a:pathLst>
            </a:custGeom>
            <a:solidFill>
              <a:srgbClr val="56477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7" name="Freeform 837">
              <a:extLst>
                <a:ext uri="{FF2B5EF4-FFF2-40B4-BE49-F238E27FC236}">
                  <a16:creationId xmlns:a16="http://schemas.microsoft.com/office/drawing/2014/main" id="{E4165864-F241-4D93-9BE6-D351A868DED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64" y="443"/>
              <a:ext cx="68" cy="184"/>
            </a:xfrm>
            <a:custGeom>
              <a:avLst/>
              <a:gdLst>
                <a:gd name="T0" fmla="*/ 40 w 341"/>
                <a:gd name="T1" fmla="*/ 833 h 919"/>
                <a:gd name="T2" fmla="*/ 0 w 341"/>
                <a:gd name="T3" fmla="*/ 815 h 919"/>
                <a:gd name="T4" fmla="*/ 0 w 341"/>
                <a:gd name="T5" fmla="*/ 36 h 919"/>
                <a:gd name="T6" fmla="*/ 166 w 341"/>
                <a:gd name="T7" fmla="*/ 0 h 919"/>
                <a:gd name="T8" fmla="*/ 143 w 341"/>
                <a:gd name="T9" fmla="*/ 234 h 919"/>
                <a:gd name="T10" fmla="*/ 143 w 341"/>
                <a:gd name="T11" fmla="*/ 243 h 919"/>
                <a:gd name="T12" fmla="*/ 150 w 341"/>
                <a:gd name="T13" fmla="*/ 361 h 919"/>
                <a:gd name="T14" fmla="*/ 191 w 341"/>
                <a:gd name="T15" fmla="*/ 579 h 919"/>
                <a:gd name="T16" fmla="*/ 210 w 341"/>
                <a:gd name="T17" fmla="*/ 644 h 919"/>
                <a:gd name="T18" fmla="*/ 341 w 341"/>
                <a:gd name="T19" fmla="*/ 919 h 919"/>
                <a:gd name="T20" fmla="*/ 231 w 341"/>
                <a:gd name="T21" fmla="*/ 898 h 919"/>
                <a:gd name="T22" fmla="*/ 40 w 341"/>
                <a:gd name="T23" fmla="*/ 833 h 919"/>
                <a:gd name="T24" fmla="*/ 0 w 341"/>
                <a:gd name="T25" fmla="*/ 815 h 919"/>
                <a:gd name="T26" fmla="*/ 0 w 341"/>
                <a:gd name="T27" fmla="*/ 815 h 919"/>
                <a:gd name="T28" fmla="*/ 40 w 341"/>
                <a:gd name="T29" fmla="*/ 833 h 919"/>
                <a:gd name="T30" fmla="*/ 0 w 341"/>
                <a:gd name="T31" fmla="*/ 815 h 919"/>
                <a:gd name="T32" fmla="*/ 341 w 341"/>
                <a:gd name="T33" fmla="*/ 919 h 919"/>
                <a:gd name="T34" fmla="*/ 341 w 341"/>
                <a:gd name="T35" fmla="*/ 919 h 919"/>
                <a:gd name="T36" fmla="*/ 231 w 341"/>
                <a:gd name="T37" fmla="*/ 898 h 919"/>
                <a:gd name="T38" fmla="*/ 341 w 341"/>
                <a:gd name="T39" fmla="*/ 919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1" h="919">
                  <a:moveTo>
                    <a:pt x="40" y="833"/>
                  </a:moveTo>
                  <a:cubicBezTo>
                    <a:pt x="26" y="827"/>
                    <a:pt x="13" y="821"/>
                    <a:pt x="0" y="815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55" y="20"/>
                    <a:pt x="110" y="8"/>
                    <a:pt x="166" y="0"/>
                  </a:cubicBezTo>
                  <a:cubicBezTo>
                    <a:pt x="151" y="76"/>
                    <a:pt x="143" y="155"/>
                    <a:pt x="143" y="234"/>
                  </a:cubicBezTo>
                  <a:cubicBezTo>
                    <a:pt x="143" y="243"/>
                    <a:pt x="143" y="243"/>
                    <a:pt x="143" y="243"/>
                  </a:cubicBezTo>
                  <a:cubicBezTo>
                    <a:pt x="143" y="282"/>
                    <a:pt x="146" y="321"/>
                    <a:pt x="150" y="361"/>
                  </a:cubicBezTo>
                  <a:cubicBezTo>
                    <a:pt x="157" y="434"/>
                    <a:pt x="171" y="507"/>
                    <a:pt x="191" y="579"/>
                  </a:cubicBezTo>
                  <a:cubicBezTo>
                    <a:pt x="197" y="601"/>
                    <a:pt x="203" y="622"/>
                    <a:pt x="210" y="644"/>
                  </a:cubicBezTo>
                  <a:cubicBezTo>
                    <a:pt x="243" y="743"/>
                    <a:pt x="288" y="835"/>
                    <a:pt x="341" y="919"/>
                  </a:cubicBezTo>
                  <a:cubicBezTo>
                    <a:pt x="304" y="914"/>
                    <a:pt x="267" y="907"/>
                    <a:pt x="231" y="898"/>
                  </a:cubicBezTo>
                  <a:cubicBezTo>
                    <a:pt x="165" y="882"/>
                    <a:pt x="101" y="860"/>
                    <a:pt x="40" y="833"/>
                  </a:cubicBezTo>
                  <a:close/>
                  <a:moveTo>
                    <a:pt x="0" y="815"/>
                  </a:moveTo>
                  <a:cubicBezTo>
                    <a:pt x="0" y="815"/>
                    <a:pt x="0" y="815"/>
                    <a:pt x="0" y="815"/>
                  </a:cubicBezTo>
                  <a:cubicBezTo>
                    <a:pt x="13" y="821"/>
                    <a:pt x="26" y="827"/>
                    <a:pt x="40" y="833"/>
                  </a:cubicBezTo>
                  <a:cubicBezTo>
                    <a:pt x="26" y="827"/>
                    <a:pt x="13" y="821"/>
                    <a:pt x="0" y="815"/>
                  </a:cubicBezTo>
                  <a:close/>
                  <a:moveTo>
                    <a:pt x="341" y="919"/>
                  </a:moveTo>
                  <a:cubicBezTo>
                    <a:pt x="341" y="919"/>
                    <a:pt x="341" y="919"/>
                    <a:pt x="341" y="919"/>
                  </a:cubicBezTo>
                  <a:cubicBezTo>
                    <a:pt x="304" y="914"/>
                    <a:pt x="267" y="907"/>
                    <a:pt x="231" y="898"/>
                  </a:cubicBezTo>
                  <a:cubicBezTo>
                    <a:pt x="267" y="907"/>
                    <a:pt x="304" y="914"/>
                    <a:pt x="341" y="919"/>
                  </a:cubicBezTo>
                  <a:close/>
                </a:path>
              </a:pathLst>
            </a:custGeom>
            <a:solidFill>
              <a:srgbClr val="C84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8" name="Freeform 838">
              <a:extLst>
                <a:ext uri="{FF2B5EF4-FFF2-40B4-BE49-F238E27FC236}">
                  <a16:creationId xmlns:a16="http://schemas.microsoft.com/office/drawing/2014/main" id="{AEB2505F-5214-4760-A36D-467052816B1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32" y="538"/>
              <a:ext cx="256" cy="207"/>
            </a:xfrm>
            <a:custGeom>
              <a:avLst/>
              <a:gdLst>
                <a:gd name="T0" fmla="*/ 1281 w 1281"/>
                <a:gd name="T1" fmla="*/ 776 h 1032"/>
                <a:gd name="T2" fmla="*/ 1259 w 1281"/>
                <a:gd name="T3" fmla="*/ 1012 h 1032"/>
                <a:gd name="T4" fmla="*/ 1246 w 1281"/>
                <a:gd name="T5" fmla="*/ 1020 h 1032"/>
                <a:gd name="T6" fmla="*/ 1172 w 1281"/>
                <a:gd name="T7" fmla="*/ 1028 h 1032"/>
                <a:gd name="T8" fmla="*/ 1146 w 1281"/>
                <a:gd name="T9" fmla="*/ 1029 h 1032"/>
                <a:gd name="T10" fmla="*/ 1075 w 1281"/>
                <a:gd name="T11" fmla="*/ 1032 h 1032"/>
                <a:gd name="T12" fmla="*/ 1068 w 1281"/>
                <a:gd name="T13" fmla="*/ 1032 h 1032"/>
                <a:gd name="T14" fmla="*/ 608 w 1281"/>
                <a:gd name="T15" fmla="*/ 944 h 1032"/>
                <a:gd name="T16" fmla="*/ 0 w 1281"/>
                <a:gd name="T17" fmla="*/ 443 h 1032"/>
                <a:gd name="T18" fmla="*/ 138 w 1281"/>
                <a:gd name="T19" fmla="*/ 452 h 1032"/>
                <a:gd name="T20" fmla="*/ 481 w 1281"/>
                <a:gd name="T21" fmla="*/ 396 h 1032"/>
                <a:gd name="T22" fmla="*/ 1014 w 1281"/>
                <a:gd name="T23" fmla="*/ 0 h 1032"/>
                <a:gd name="T24" fmla="*/ 1214 w 1281"/>
                <a:gd name="T25" fmla="*/ 374 h 1032"/>
                <a:gd name="T26" fmla="*/ 1281 w 1281"/>
                <a:gd name="T27" fmla="*/ 775 h 1032"/>
                <a:gd name="T28" fmla="*/ 1281 w 1281"/>
                <a:gd name="T29" fmla="*/ 776 h 1032"/>
                <a:gd name="T30" fmla="*/ 1075 w 1281"/>
                <a:gd name="T31" fmla="*/ 1032 h 1032"/>
                <a:gd name="T32" fmla="*/ 1146 w 1281"/>
                <a:gd name="T33" fmla="*/ 1029 h 1032"/>
                <a:gd name="T34" fmla="*/ 1075 w 1281"/>
                <a:gd name="T35" fmla="*/ 1032 h 1032"/>
                <a:gd name="T36" fmla="*/ 1068 w 1281"/>
                <a:gd name="T37" fmla="*/ 1032 h 1032"/>
                <a:gd name="T38" fmla="*/ 608 w 1281"/>
                <a:gd name="T39" fmla="*/ 944 h 1032"/>
                <a:gd name="T40" fmla="*/ 1068 w 1281"/>
                <a:gd name="T41" fmla="*/ 1032 h 1032"/>
                <a:gd name="T42" fmla="*/ 1075 w 1281"/>
                <a:gd name="T43" fmla="*/ 1032 h 1032"/>
                <a:gd name="T44" fmla="*/ 1246 w 1281"/>
                <a:gd name="T45" fmla="*/ 1020 h 1032"/>
                <a:gd name="T46" fmla="*/ 1246 w 1281"/>
                <a:gd name="T47" fmla="*/ 1020 h 1032"/>
                <a:gd name="T48" fmla="*/ 1172 w 1281"/>
                <a:gd name="T49" fmla="*/ 1028 h 1032"/>
                <a:gd name="T50" fmla="*/ 1246 w 1281"/>
                <a:gd name="T51" fmla="*/ 1020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1" h="1032">
                  <a:moveTo>
                    <a:pt x="1281" y="776"/>
                  </a:moveTo>
                  <a:cubicBezTo>
                    <a:pt x="1281" y="856"/>
                    <a:pt x="1274" y="935"/>
                    <a:pt x="1259" y="1012"/>
                  </a:cubicBezTo>
                  <a:cubicBezTo>
                    <a:pt x="1246" y="1020"/>
                    <a:pt x="1246" y="1020"/>
                    <a:pt x="1246" y="1020"/>
                  </a:cubicBezTo>
                  <a:cubicBezTo>
                    <a:pt x="1221" y="1023"/>
                    <a:pt x="1196" y="1026"/>
                    <a:pt x="1172" y="1028"/>
                  </a:cubicBezTo>
                  <a:cubicBezTo>
                    <a:pt x="1163" y="1028"/>
                    <a:pt x="1154" y="1029"/>
                    <a:pt x="1146" y="1029"/>
                  </a:cubicBezTo>
                  <a:cubicBezTo>
                    <a:pt x="1122" y="1031"/>
                    <a:pt x="1098" y="1032"/>
                    <a:pt x="1075" y="1032"/>
                  </a:cubicBezTo>
                  <a:cubicBezTo>
                    <a:pt x="1068" y="1032"/>
                    <a:pt x="1068" y="1032"/>
                    <a:pt x="1068" y="1032"/>
                  </a:cubicBezTo>
                  <a:cubicBezTo>
                    <a:pt x="909" y="1032"/>
                    <a:pt x="753" y="1001"/>
                    <a:pt x="608" y="944"/>
                  </a:cubicBezTo>
                  <a:cubicBezTo>
                    <a:pt x="361" y="847"/>
                    <a:pt x="146" y="674"/>
                    <a:pt x="0" y="443"/>
                  </a:cubicBezTo>
                  <a:cubicBezTo>
                    <a:pt x="46" y="449"/>
                    <a:pt x="92" y="452"/>
                    <a:pt x="138" y="452"/>
                  </a:cubicBezTo>
                  <a:cubicBezTo>
                    <a:pt x="252" y="452"/>
                    <a:pt x="368" y="434"/>
                    <a:pt x="481" y="396"/>
                  </a:cubicBezTo>
                  <a:cubicBezTo>
                    <a:pt x="705" y="320"/>
                    <a:pt x="887" y="179"/>
                    <a:pt x="1014" y="0"/>
                  </a:cubicBezTo>
                  <a:cubicBezTo>
                    <a:pt x="1099" y="110"/>
                    <a:pt x="1167" y="235"/>
                    <a:pt x="1214" y="374"/>
                  </a:cubicBezTo>
                  <a:cubicBezTo>
                    <a:pt x="1259" y="507"/>
                    <a:pt x="1281" y="642"/>
                    <a:pt x="1281" y="775"/>
                  </a:cubicBezTo>
                  <a:lnTo>
                    <a:pt x="1281" y="776"/>
                  </a:lnTo>
                  <a:close/>
                  <a:moveTo>
                    <a:pt x="1075" y="1032"/>
                  </a:moveTo>
                  <a:cubicBezTo>
                    <a:pt x="1098" y="1032"/>
                    <a:pt x="1122" y="1031"/>
                    <a:pt x="1146" y="1029"/>
                  </a:cubicBezTo>
                  <a:cubicBezTo>
                    <a:pt x="1122" y="1031"/>
                    <a:pt x="1098" y="1032"/>
                    <a:pt x="1075" y="1032"/>
                  </a:cubicBezTo>
                  <a:cubicBezTo>
                    <a:pt x="1068" y="1032"/>
                    <a:pt x="1068" y="1032"/>
                    <a:pt x="1068" y="1032"/>
                  </a:cubicBezTo>
                  <a:cubicBezTo>
                    <a:pt x="909" y="1032"/>
                    <a:pt x="753" y="1001"/>
                    <a:pt x="608" y="944"/>
                  </a:cubicBezTo>
                  <a:cubicBezTo>
                    <a:pt x="753" y="1001"/>
                    <a:pt x="909" y="1032"/>
                    <a:pt x="1068" y="1032"/>
                  </a:cubicBezTo>
                  <a:lnTo>
                    <a:pt x="1075" y="1032"/>
                  </a:lnTo>
                  <a:close/>
                  <a:moveTo>
                    <a:pt x="1246" y="1020"/>
                  </a:moveTo>
                  <a:cubicBezTo>
                    <a:pt x="1246" y="1020"/>
                    <a:pt x="1246" y="1020"/>
                    <a:pt x="1246" y="1020"/>
                  </a:cubicBezTo>
                  <a:cubicBezTo>
                    <a:pt x="1221" y="1023"/>
                    <a:pt x="1196" y="1026"/>
                    <a:pt x="1172" y="1028"/>
                  </a:cubicBezTo>
                  <a:cubicBezTo>
                    <a:pt x="1196" y="1026"/>
                    <a:pt x="1221" y="1023"/>
                    <a:pt x="1246" y="1020"/>
                  </a:cubicBezTo>
                  <a:close/>
                </a:path>
              </a:pathLst>
            </a:custGeom>
            <a:solidFill>
              <a:srgbClr val="009A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9" name="Freeform 839">
              <a:extLst>
                <a:ext uri="{FF2B5EF4-FFF2-40B4-BE49-F238E27FC236}">
                  <a16:creationId xmlns:a16="http://schemas.microsoft.com/office/drawing/2014/main" id="{5178B86D-F8AB-4979-AB21-4E0359F9F0B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92" y="440"/>
              <a:ext cx="243" cy="189"/>
            </a:xfrm>
            <a:custGeom>
              <a:avLst/>
              <a:gdLst>
                <a:gd name="T0" fmla="*/ 1212 w 1212"/>
                <a:gd name="T1" fmla="*/ 490 h 942"/>
                <a:gd name="T2" fmla="*/ 679 w 1212"/>
                <a:gd name="T3" fmla="*/ 886 h 942"/>
                <a:gd name="T4" fmla="*/ 336 w 1212"/>
                <a:gd name="T5" fmla="*/ 942 h 942"/>
                <a:gd name="T6" fmla="*/ 198 w 1212"/>
                <a:gd name="T7" fmla="*/ 933 h 942"/>
                <a:gd name="T8" fmla="*/ 67 w 1212"/>
                <a:gd name="T9" fmla="*/ 658 h 942"/>
                <a:gd name="T10" fmla="*/ 48 w 1212"/>
                <a:gd name="T11" fmla="*/ 593 h 942"/>
                <a:gd name="T12" fmla="*/ 7 w 1212"/>
                <a:gd name="T13" fmla="*/ 375 h 942"/>
                <a:gd name="T14" fmla="*/ 0 w 1212"/>
                <a:gd name="T15" fmla="*/ 257 h 942"/>
                <a:gd name="T16" fmla="*/ 0 w 1212"/>
                <a:gd name="T17" fmla="*/ 248 h 942"/>
                <a:gd name="T18" fmla="*/ 23 w 1212"/>
                <a:gd name="T19" fmla="*/ 14 h 942"/>
                <a:gd name="T20" fmla="*/ 206 w 1212"/>
                <a:gd name="T21" fmla="*/ 0 h 942"/>
                <a:gd name="T22" fmla="*/ 214 w 1212"/>
                <a:gd name="T23" fmla="*/ 0 h 942"/>
                <a:gd name="T24" fmla="*/ 1212 w 1212"/>
                <a:gd name="T25" fmla="*/ 490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2" h="942">
                  <a:moveTo>
                    <a:pt x="1212" y="490"/>
                  </a:moveTo>
                  <a:cubicBezTo>
                    <a:pt x="1085" y="669"/>
                    <a:pt x="903" y="810"/>
                    <a:pt x="679" y="886"/>
                  </a:cubicBezTo>
                  <a:cubicBezTo>
                    <a:pt x="566" y="924"/>
                    <a:pt x="450" y="942"/>
                    <a:pt x="336" y="942"/>
                  </a:cubicBezTo>
                  <a:cubicBezTo>
                    <a:pt x="290" y="942"/>
                    <a:pt x="244" y="939"/>
                    <a:pt x="198" y="933"/>
                  </a:cubicBezTo>
                  <a:cubicBezTo>
                    <a:pt x="145" y="849"/>
                    <a:pt x="100" y="757"/>
                    <a:pt x="67" y="658"/>
                  </a:cubicBezTo>
                  <a:cubicBezTo>
                    <a:pt x="60" y="636"/>
                    <a:pt x="54" y="615"/>
                    <a:pt x="48" y="593"/>
                  </a:cubicBezTo>
                  <a:cubicBezTo>
                    <a:pt x="28" y="521"/>
                    <a:pt x="14" y="448"/>
                    <a:pt x="7" y="375"/>
                  </a:cubicBezTo>
                  <a:cubicBezTo>
                    <a:pt x="3" y="335"/>
                    <a:pt x="0" y="296"/>
                    <a:pt x="0" y="257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0" y="169"/>
                    <a:pt x="8" y="90"/>
                    <a:pt x="23" y="14"/>
                  </a:cubicBezTo>
                  <a:cubicBezTo>
                    <a:pt x="84" y="5"/>
                    <a:pt x="145" y="0"/>
                    <a:pt x="206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603" y="1"/>
                    <a:pt x="973" y="183"/>
                    <a:pt x="1212" y="490"/>
                  </a:cubicBezTo>
                  <a:close/>
                </a:path>
              </a:pathLst>
            </a:custGeom>
            <a:solidFill>
              <a:srgbClr val="4B3F6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0" name="Freeform 840">
              <a:extLst>
                <a:ext uri="{FF2B5EF4-FFF2-40B4-BE49-F238E27FC236}">
                  <a16:creationId xmlns:a16="http://schemas.microsoft.com/office/drawing/2014/main" id="{10C5A9BA-0593-4396-BD5D-32C4E82FAC1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820" y="332"/>
              <a:ext cx="776" cy="430"/>
            </a:xfrm>
            <a:custGeom>
              <a:avLst/>
              <a:gdLst>
                <a:gd name="T0" fmla="*/ 108 w 3880"/>
                <a:gd name="T1" fmla="*/ 253 h 2151"/>
                <a:gd name="T2" fmla="*/ 735 w 3880"/>
                <a:gd name="T3" fmla="*/ 366 h 2151"/>
                <a:gd name="T4" fmla="*/ 411 w 3880"/>
                <a:gd name="T5" fmla="*/ 367 h 2151"/>
                <a:gd name="T6" fmla="*/ 1092 w 3880"/>
                <a:gd name="T7" fmla="*/ 250 h 2151"/>
                <a:gd name="T8" fmla="*/ 1092 w 3880"/>
                <a:gd name="T9" fmla="*/ 473 h 2151"/>
                <a:gd name="T10" fmla="*/ 860 w 3880"/>
                <a:gd name="T11" fmla="*/ 366 h 2151"/>
                <a:gd name="T12" fmla="*/ 1501 w 3880"/>
                <a:gd name="T13" fmla="*/ 439 h 2151"/>
                <a:gd name="T14" fmla="*/ 1289 w 3880"/>
                <a:gd name="T15" fmla="*/ 337 h 2151"/>
                <a:gd name="T16" fmla="*/ 1801 w 3880"/>
                <a:gd name="T17" fmla="*/ 194 h 2151"/>
                <a:gd name="T18" fmla="*/ 2096 w 3880"/>
                <a:gd name="T19" fmla="*/ 326 h 2151"/>
                <a:gd name="T20" fmla="*/ 2151 w 3880"/>
                <a:gd name="T21" fmla="*/ 474 h 2151"/>
                <a:gd name="T22" fmla="*/ 2075 w 3880"/>
                <a:gd name="T23" fmla="*/ 326 h 2151"/>
                <a:gd name="T24" fmla="*/ 2096 w 3880"/>
                <a:gd name="T25" fmla="*/ 373 h 2151"/>
                <a:gd name="T26" fmla="*/ 2335 w 3880"/>
                <a:gd name="T27" fmla="*/ 248 h 2151"/>
                <a:gd name="T28" fmla="*/ 2208 w 3880"/>
                <a:gd name="T29" fmla="*/ 202 h 2151"/>
                <a:gd name="T30" fmla="*/ 2504 w 3880"/>
                <a:gd name="T31" fmla="*/ 202 h 2151"/>
                <a:gd name="T32" fmla="*/ 2815 w 3880"/>
                <a:gd name="T33" fmla="*/ 539 h 2151"/>
                <a:gd name="T34" fmla="*/ 2920 w 3880"/>
                <a:gd name="T35" fmla="*/ 439 h 2151"/>
                <a:gd name="T36" fmla="*/ 147 w 3880"/>
                <a:gd name="T37" fmla="*/ 880 h 2151"/>
                <a:gd name="T38" fmla="*/ 600 w 3880"/>
                <a:gd name="T39" fmla="*/ 1261 h 2151"/>
                <a:gd name="T40" fmla="*/ 38 w 3880"/>
                <a:gd name="T41" fmla="*/ 1261 h 2151"/>
                <a:gd name="T42" fmla="*/ 1011 w 3880"/>
                <a:gd name="T43" fmla="*/ 1202 h 2151"/>
                <a:gd name="T44" fmla="*/ 857 w 3880"/>
                <a:gd name="T45" fmla="*/ 987 h 2151"/>
                <a:gd name="T46" fmla="*/ 1343 w 3880"/>
                <a:gd name="T47" fmla="*/ 956 h 2151"/>
                <a:gd name="T48" fmla="*/ 1246 w 3880"/>
                <a:gd name="T49" fmla="*/ 1269 h 2151"/>
                <a:gd name="T50" fmla="*/ 1587 w 3880"/>
                <a:gd name="T51" fmla="*/ 873 h 2151"/>
                <a:gd name="T52" fmla="*/ 1535 w 3880"/>
                <a:gd name="T53" fmla="*/ 920 h 2151"/>
                <a:gd name="T54" fmla="*/ 1830 w 3880"/>
                <a:gd name="T55" fmla="*/ 1269 h 2151"/>
                <a:gd name="T56" fmla="*/ 1704 w 3880"/>
                <a:gd name="T57" fmla="*/ 1026 h 2151"/>
                <a:gd name="T58" fmla="*/ 2342 w 3880"/>
                <a:gd name="T59" fmla="*/ 1224 h 2151"/>
                <a:gd name="T60" fmla="*/ 2708 w 3880"/>
                <a:gd name="T61" fmla="*/ 1261 h 2151"/>
                <a:gd name="T62" fmla="*/ 2380 w 3880"/>
                <a:gd name="T63" fmla="*/ 1261 h 2151"/>
                <a:gd name="T64" fmla="*/ 283 w 3880"/>
                <a:gd name="T65" fmla="*/ 1615 h 2151"/>
                <a:gd name="T66" fmla="*/ 0 w 3880"/>
                <a:gd name="T67" fmla="*/ 1941 h 2151"/>
                <a:gd name="T68" fmla="*/ 543 w 3880"/>
                <a:gd name="T69" fmla="*/ 1955 h 2151"/>
                <a:gd name="T70" fmla="*/ 640 w 3880"/>
                <a:gd name="T71" fmla="*/ 1641 h 2151"/>
                <a:gd name="T72" fmla="*/ 1209 w 3880"/>
                <a:gd name="T73" fmla="*/ 1820 h 2151"/>
                <a:gd name="T74" fmla="*/ 860 w 3880"/>
                <a:gd name="T75" fmla="*/ 1820 h 2151"/>
                <a:gd name="T76" fmla="*/ 1452 w 3880"/>
                <a:gd name="T77" fmla="*/ 1734 h 2151"/>
                <a:gd name="T78" fmla="*/ 1504 w 3880"/>
                <a:gd name="T79" fmla="*/ 1881 h 2151"/>
                <a:gd name="T80" fmla="*/ 1727 w 3880"/>
                <a:gd name="T81" fmla="*/ 1542 h 2151"/>
                <a:gd name="T82" fmla="*/ 2106 w 3880"/>
                <a:gd name="T83" fmla="*/ 1818 h 2151"/>
                <a:gd name="T84" fmla="*/ 2009 w 3880"/>
                <a:gd name="T85" fmla="*/ 1774 h 2151"/>
                <a:gd name="T86" fmla="*/ 1983 w 3880"/>
                <a:gd name="T87" fmla="*/ 1842 h 2151"/>
                <a:gd name="T88" fmla="*/ 2278 w 3880"/>
                <a:gd name="T89" fmla="*/ 1460 h 2151"/>
                <a:gd name="T90" fmla="*/ 2408 w 3880"/>
                <a:gd name="T91" fmla="*/ 1481 h 2151"/>
                <a:gd name="T92" fmla="*/ 2669 w 3880"/>
                <a:gd name="T93" fmla="*/ 1721 h 2151"/>
                <a:gd name="T94" fmla="*/ 2580 w 3880"/>
                <a:gd name="T95" fmla="*/ 1882 h 2151"/>
                <a:gd name="T96" fmla="*/ 2897 w 3880"/>
                <a:gd name="T97" fmla="*/ 1650 h 2151"/>
                <a:gd name="T98" fmla="*/ 3095 w 3880"/>
                <a:gd name="T99" fmla="*/ 1901 h 2151"/>
                <a:gd name="T100" fmla="*/ 3002 w 3880"/>
                <a:gd name="T101" fmla="*/ 1549 h 2151"/>
                <a:gd name="T102" fmla="*/ 3327 w 3880"/>
                <a:gd name="T103" fmla="*/ 2000 h 2151"/>
                <a:gd name="T104" fmla="*/ 3382 w 3880"/>
                <a:gd name="T105" fmla="*/ 1782 h 2151"/>
                <a:gd name="T106" fmla="*/ 3657 w 3880"/>
                <a:gd name="T107" fmla="*/ 1991 h 2151"/>
                <a:gd name="T108" fmla="*/ 3754 w 3880"/>
                <a:gd name="T109" fmla="*/ 164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80" h="2151">
                  <a:moveTo>
                    <a:pt x="108" y="531"/>
                  </a:moveTo>
                  <a:cubicBezTo>
                    <a:pt x="49" y="531"/>
                    <a:pt x="49" y="531"/>
                    <a:pt x="49" y="531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357" y="34"/>
                    <a:pt x="357" y="34"/>
                    <a:pt x="357" y="34"/>
                  </a:cubicBezTo>
                  <a:cubicBezTo>
                    <a:pt x="357" y="88"/>
                    <a:pt x="357" y="88"/>
                    <a:pt x="357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8" y="253"/>
                    <a:pt x="108" y="253"/>
                    <a:pt x="108" y="253"/>
                  </a:cubicBezTo>
                  <a:cubicBezTo>
                    <a:pt x="340" y="253"/>
                    <a:pt x="340" y="253"/>
                    <a:pt x="340" y="253"/>
                  </a:cubicBezTo>
                  <a:cubicBezTo>
                    <a:pt x="340" y="308"/>
                    <a:pt x="340" y="308"/>
                    <a:pt x="340" y="308"/>
                  </a:cubicBezTo>
                  <a:cubicBezTo>
                    <a:pt x="108" y="308"/>
                    <a:pt x="108" y="308"/>
                    <a:pt x="108" y="308"/>
                  </a:cubicBezTo>
                  <a:lnTo>
                    <a:pt x="108" y="531"/>
                  </a:lnTo>
                  <a:close/>
                  <a:moveTo>
                    <a:pt x="411" y="367"/>
                  </a:moveTo>
                  <a:cubicBezTo>
                    <a:pt x="411" y="265"/>
                    <a:pt x="482" y="194"/>
                    <a:pt x="579" y="194"/>
                  </a:cubicBezTo>
                  <a:cubicBezTo>
                    <a:pt x="672" y="194"/>
                    <a:pt x="735" y="257"/>
                    <a:pt x="735" y="366"/>
                  </a:cubicBezTo>
                  <a:cubicBezTo>
                    <a:pt x="735" y="383"/>
                    <a:pt x="735" y="383"/>
                    <a:pt x="735" y="383"/>
                  </a:cubicBezTo>
                  <a:cubicBezTo>
                    <a:pt x="470" y="383"/>
                    <a:pt x="470" y="383"/>
                    <a:pt x="470" y="383"/>
                  </a:cubicBezTo>
                  <a:cubicBezTo>
                    <a:pt x="474" y="440"/>
                    <a:pt x="517" y="489"/>
                    <a:pt x="577" y="489"/>
                  </a:cubicBezTo>
                  <a:cubicBezTo>
                    <a:pt x="624" y="489"/>
                    <a:pt x="656" y="472"/>
                    <a:pt x="682" y="439"/>
                  </a:cubicBezTo>
                  <a:cubicBezTo>
                    <a:pt x="723" y="471"/>
                    <a:pt x="723" y="471"/>
                    <a:pt x="723" y="471"/>
                  </a:cubicBezTo>
                  <a:cubicBezTo>
                    <a:pt x="685" y="521"/>
                    <a:pt x="638" y="539"/>
                    <a:pt x="577" y="539"/>
                  </a:cubicBezTo>
                  <a:cubicBezTo>
                    <a:pt x="474" y="539"/>
                    <a:pt x="411" y="462"/>
                    <a:pt x="411" y="367"/>
                  </a:cubicBezTo>
                  <a:close/>
                  <a:moveTo>
                    <a:pt x="470" y="337"/>
                  </a:moveTo>
                  <a:cubicBezTo>
                    <a:pt x="676" y="337"/>
                    <a:pt x="676" y="337"/>
                    <a:pt x="676" y="337"/>
                  </a:cubicBezTo>
                  <a:cubicBezTo>
                    <a:pt x="674" y="282"/>
                    <a:pt x="637" y="244"/>
                    <a:pt x="577" y="244"/>
                  </a:cubicBezTo>
                  <a:cubicBezTo>
                    <a:pt x="517" y="244"/>
                    <a:pt x="477" y="282"/>
                    <a:pt x="470" y="337"/>
                  </a:cubicBezTo>
                  <a:close/>
                  <a:moveTo>
                    <a:pt x="801" y="366"/>
                  </a:moveTo>
                  <a:cubicBezTo>
                    <a:pt x="801" y="267"/>
                    <a:pt x="871" y="194"/>
                    <a:pt x="974" y="194"/>
                  </a:cubicBezTo>
                  <a:cubicBezTo>
                    <a:pt x="1022" y="194"/>
                    <a:pt x="1062" y="215"/>
                    <a:pt x="1092" y="250"/>
                  </a:cubicBezTo>
                  <a:cubicBezTo>
                    <a:pt x="1093" y="250"/>
                    <a:pt x="1093" y="250"/>
                    <a:pt x="1093" y="250"/>
                  </a:cubicBezTo>
                  <a:cubicBezTo>
                    <a:pt x="1093" y="0"/>
                    <a:pt x="1093" y="0"/>
                    <a:pt x="1093" y="0"/>
                  </a:cubicBezTo>
                  <a:cubicBezTo>
                    <a:pt x="1148" y="0"/>
                    <a:pt x="1148" y="0"/>
                    <a:pt x="1148" y="0"/>
                  </a:cubicBezTo>
                  <a:cubicBezTo>
                    <a:pt x="1148" y="531"/>
                    <a:pt x="1148" y="531"/>
                    <a:pt x="1148" y="531"/>
                  </a:cubicBezTo>
                  <a:cubicBezTo>
                    <a:pt x="1093" y="531"/>
                    <a:pt x="1093" y="531"/>
                    <a:pt x="1093" y="531"/>
                  </a:cubicBezTo>
                  <a:cubicBezTo>
                    <a:pt x="1093" y="473"/>
                    <a:pt x="1093" y="473"/>
                    <a:pt x="1093" y="473"/>
                  </a:cubicBezTo>
                  <a:cubicBezTo>
                    <a:pt x="1092" y="473"/>
                    <a:pt x="1092" y="473"/>
                    <a:pt x="1092" y="473"/>
                  </a:cubicBezTo>
                  <a:cubicBezTo>
                    <a:pt x="1072" y="510"/>
                    <a:pt x="1025" y="539"/>
                    <a:pt x="966" y="539"/>
                  </a:cubicBezTo>
                  <a:cubicBezTo>
                    <a:pt x="874" y="539"/>
                    <a:pt x="801" y="465"/>
                    <a:pt x="801" y="366"/>
                  </a:cubicBezTo>
                  <a:close/>
                  <a:moveTo>
                    <a:pt x="860" y="366"/>
                  </a:moveTo>
                  <a:cubicBezTo>
                    <a:pt x="860" y="435"/>
                    <a:pt x="906" y="489"/>
                    <a:pt x="977" y="489"/>
                  </a:cubicBezTo>
                  <a:cubicBezTo>
                    <a:pt x="1048" y="489"/>
                    <a:pt x="1093" y="435"/>
                    <a:pt x="1093" y="366"/>
                  </a:cubicBezTo>
                  <a:cubicBezTo>
                    <a:pt x="1093" y="298"/>
                    <a:pt x="1048" y="244"/>
                    <a:pt x="977" y="244"/>
                  </a:cubicBezTo>
                  <a:cubicBezTo>
                    <a:pt x="906" y="244"/>
                    <a:pt x="860" y="298"/>
                    <a:pt x="860" y="366"/>
                  </a:cubicBezTo>
                  <a:close/>
                  <a:moveTo>
                    <a:pt x="1230" y="367"/>
                  </a:moveTo>
                  <a:cubicBezTo>
                    <a:pt x="1230" y="265"/>
                    <a:pt x="1302" y="194"/>
                    <a:pt x="1399" y="194"/>
                  </a:cubicBezTo>
                  <a:cubicBezTo>
                    <a:pt x="1492" y="194"/>
                    <a:pt x="1555" y="257"/>
                    <a:pt x="1555" y="366"/>
                  </a:cubicBezTo>
                  <a:cubicBezTo>
                    <a:pt x="1555" y="383"/>
                    <a:pt x="1555" y="383"/>
                    <a:pt x="1555" y="383"/>
                  </a:cubicBezTo>
                  <a:cubicBezTo>
                    <a:pt x="1289" y="383"/>
                    <a:pt x="1289" y="383"/>
                    <a:pt x="1289" y="383"/>
                  </a:cubicBezTo>
                  <a:cubicBezTo>
                    <a:pt x="1294" y="440"/>
                    <a:pt x="1337" y="489"/>
                    <a:pt x="1397" y="489"/>
                  </a:cubicBezTo>
                  <a:cubicBezTo>
                    <a:pt x="1444" y="489"/>
                    <a:pt x="1476" y="472"/>
                    <a:pt x="1501" y="439"/>
                  </a:cubicBezTo>
                  <a:cubicBezTo>
                    <a:pt x="1543" y="471"/>
                    <a:pt x="1543" y="471"/>
                    <a:pt x="1543" y="471"/>
                  </a:cubicBezTo>
                  <a:cubicBezTo>
                    <a:pt x="1504" y="521"/>
                    <a:pt x="1458" y="539"/>
                    <a:pt x="1397" y="539"/>
                  </a:cubicBezTo>
                  <a:cubicBezTo>
                    <a:pt x="1294" y="539"/>
                    <a:pt x="1230" y="462"/>
                    <a:pt x="1230" y="367"/>
                  </a:cubicBezTo>
                  <a:close/>
                  <a:moveTo>
                    <a:pt x="1289" y="337"/>
                  </a:moveTo>
                  <a:cubicBezTo>
                    <a:pt x="1496" y="337"/>
                    <a:pt x="1496" y="337"/>
                    <a:pt x="1496" y="337"/>
                  </a:cubicBezTo>
                  <a:cubicBezTo>
                    <a:pt x="1494" y="282"/>
                    <a:pt x="1457" y="244"/>
                    <a:pt x="1397" y="244"/>
                  </a:cubicBezTo>
                  <a:cubicBezTo>
                    <a:pt x="1336" y="244"/>
                    <a:pt x="1296" y="282"/>
                    <a:pt x="1289" y="337"/>
                  </a:cubicBezTo>
                  <a:close/>
                  <a:moveTo>
                    <a:pt x="1640" y="531"/>
                  </a:moveTo>
                  <a:cubicBezTo>
                    <a:pt x="1695" y="531"/>
                    <a:pt x="1695" y="531"/>
                    <a:pt x="1695" y="531"/>
                  </a:cubicBezTo>
                  <a:cubicBezTo>
                    <a:pt x="1695" y="371"/>
                    <a:pt x="1695" y="371"/>
                    <a:pt x="1695" y="371"/>
                  </a:cubicBezTo>
                  <a:cubicBezTo>
                    <a:pt x="1695" y="296"/>
                    <a:pt x="1724" y="249"/>
                    <a:pt x="1791" y="249"/>
                  </a:cubicBezTo>
                  <a:cubicBezTo>
                    <a:pt x="1801" y="249"/>
                    <a:pt x="1811" y="250"/>
                    <a:pt x="1820" y="253"/>
                  </a:cubicBezTo>
                  <a:cubicBezTo>
                    <a:pt x="1824" y="197"/>
                    <a:pt x="1824" y="197"/>
                    <a:pt x="1824" y="197"/>
                  </a:cubicBezTo>
                  <a:cubicBezTo>
                    <a:pt x="1816" y="194"/>
                    <a:pt x="1809" y="194"/>
                    <a:pt x="1801" y="194"/>
                  </a:cubicBezTo>
                  <a:cubicBezTo>
                    <a:pt x="1747" y="194"/>
                    <a:pt x="1707" y="224"/>
                    <a:pt x="1692" y="256"/>
                  </a:cubicBezTo>
                  <a:cubicBezTo>
                    <a:pt x="1690" y="256"/>
                    <a:pt x="1690" y="256"/>
                    <a:pt x="1690" y="256"/>
                  </a:cubicBezTo>
                  <a:cubicBezTo>
                    <a:pt x="1690" y="238"/>
                    <a:pt x="1689" y="220"/>
                    <a:pt x="1689" y="202"/>
                  </a:cubicBezTo>
                  <a:cubicBezTo>
                    <a:pt x="1637" y="202"/>
                    <a:pt x="1637" y="202"/>
                    <a:pt x="1637" y="202"/>
                  </a:cubicBezTo>
                  <a:cubicBezTo>
                    <a:pt x="1637" y="224"/>
                    <a:pt x="1640" y="250"/>
                    <a:pt x="1640" y="280"/>
                  </a:cubicBezTo>
                  <a:lnTo>
                    <a:pt x="1640" y="531"/>
                  </a:lnTo>
                  <a:close/>
                  <a:moveTo>
                    <a:pt x="2096" y="326"/>
                  </a:moveTo>
                  <a:cubicBezTo>
                    <a:pt x="2096" y="317"/>
                    <a:pt x="2096" y="317"/>
                    <a:pt x="2096" y="317"/>
                  </a:cubicBezTo>
                  <a:cubicBezTo>
                    <a:pt x="2096" y="269"/>
                    <a:pt x="2066" y="244"/>
                    <a:pt x="2015" y="244"/>
                  </a:cubicBezTo>
                  <a:cubicBezTo>
                    <a:pt x="1980" y="244"/>
                    <a:pt x="1943" y="256"/>
                    <a:pt x="1917" y="280"/>
                  </a:cubicBezTo>
                  <a:cubicBezTo>
                    <a:pt x="1883" y="244"/>
                    <a:pt x="1883" y="244"/>
                    <a:pt x="1883" y="244"/>
                  </a:cubicBezTo>
                  <a:cubicBezTo>
                    <a:pt x="1917" y="210"/>
                    <a:pt x="1966" y="194"/>
                    <a:pt x="2014" y="194"/>
                  </a:cubicBezTo>
                  <a:cubicBezTo>
                    <a:pt x="2111" y="194"/>
                    <a:pt x="2151" y="240"/>
                    <a:pt x="2151" y="333"/>
                  </a:cubicBezTo>
                  <a:cubicBezTo>
                    <a:pt x="2151" y="474"/>
                    <a:pt x="2151" y="474"/>
                    <a:pt x="2151" y="474"/>
                  </a:cubicBezTo>
                  <a:cubicBezTo>
                    <a:pt x="2151" y="493"/>
                    <a:pt x="2153" y="514"/>
                    <a:pt x="2156" y="531"/>
                  </a:cubicBezTo>
                  <a:cubicBezTo>
                    <a:pt x="2103" y="531"/>
                    <a:pt x="2103" y="531"/>
                    <a:pt x="2103" y="531"/>
                  </a:cubicBezTo>
                  <a:cubicBezTo>
                    <a:pt x="2100" y="516"/>
                    <a:pt x="2100" y="496"/>
                    <a:pt x="2100" y="482"/>
                  </a:cubicBezTo>
                  <a:cubicBezTo>
                    <a:pt x="2099" y="482"/>
                    <a:pt x="2099" y="482"/>
                    <a:pt x="2099" y="482"/>
                  </a:cubicBezTo>
                  <a:cubicBezTo>
                    <a:pt x="2077" y="515"/>
                    <a:pt x="2040" y="539"/>
                    <a:pt x="1990" y="539"/>
                  </a:cubicBezTo>
                  <a:cubicBezTo>
                    <a:pt x="1924" y="539"/>
                    <a:pt x="1868" y="506"/>
                    <a:pt x="1868" y="442"/>
                  </a:cubicBezTo>
                  <a:cubicBezTo>
                    <a:pt x="1868" y="333"/>
                    <a:pt x="1995" y="326"/>
                    <a:pt x="2075" y="326"/>
                  </a:cubicBezTo>
                  <a:lnTo>
                    <a:pt x="2096" y="326"/>
                  </a:lnTo>
                  <a:close/>
                  <a:moveTo>
                    <a:pt x="2096" y="373"/>
                  </a:moveTo>
                  <a:cubicBezTo>
                    <a:pt x="2042" y="373"/>
                    <a:pt x="2042" y="373"/>
                    <a:pt x="2042" y="373"/>
                  </a:cubicBezTo>
                  <a:cubicBezTo>
                    <a:pt x="1972" y="373"/>
                    <a:pt x="1927" y="392"/>
                    <a:pt x="1927" y="436"/>
                  </a:cubicBezTo>
                  <a:cubicBezTo>
                    <a:pt x="1927" y="478"/>
                    <a:pt x="1958" y="493"/>
                    <a:pt x="2000" y="493"/>
                  </a:cubicBezTo>
                  <a:cubicBezTo>
                    <a:pt x="2063" y="493"/>
                    <a:pt x="2095" y="447"/>
                    <a:pt x="2096" y="394"/>
                  </a:cubicBezTo>
                  <a:lnTo>
                    <a:pt x="2096" y="373"/>
                  </a:lnTo>
                  <a:close/>
                  <a:moveTo>
                    <a:pt x="2280" y="429"/>
                  </a:moveTo>
                  <a:cubicBezTo>
                    <a:pt x="2280" y="497"/>
                    <a:pt x="2292" y="539"/>
                    <a:pt x="2370" y="539"/>
                  </a:cubicBezTo>
                  <a:cubicBezTo>
                    <a:pt x="2391" y="539"/>
                    <a:pt x="2415" y="536"/>
                    <a:pt x="2434" y="527"/>
                  </a:cubicBezTo>
                  <a:cubicBezTo>
                    <a:pt x="2432" y="477"/>
                    <a:pt x="2432" y="477"/>
                    <a:pt x="2432" y="477"/>
                  </a:cubicBezTo>
                  <a:cubicBezTo>
                    <a:pt x="2418" y="485"/>
                    <a:pt x="2400" y="489"/>
                    <a:pt x="2384" y="489"/>
                  </a:cubicBezTo>
                  <a:cubicBezTo>
                    <a:pt x="2335" y="489"/>
                    <a:pt x="2335" y="455"/>
                    <a:pt x="2335" y="413"/>
                  </a:cubicBezTo>
                  <a:cubicBezTo>
                    <a:pt x="2335" y="248"/>
                    <a:pt x="2335" y="248"/>
                    <a:pt x="2335" y="248"/>
                  </a:cubicBezTo>
                  <a:cubicBezTo>
                    <a:pt x="2432" y="248"/>
                    <a:pt x="2432" y="248"/>
                    <a:pt x="2432" y="248"/>
                  </a:cubicBezTo>
                  <a:cubicBezTo>
                    <a:pt x="2432" y="202"/>
                    <a:pt x="2432" y="202"/>
                    <a:pt x="2432" y="202"/>
                  </a:cubicBezTo>
                  <a:cubicBezTo>
                    <a:pt x="2335" y="202"/>
                    <a:pt x="2335" y="202"/>
                    <a:pt x="2335" y="202"/>
                  </a:cubicBezTo>
                  <a:cubicBezTo>
                    <a:pt x="2335" y="109"/>
                    <a:pt x="2335" y="109"/>
                    <a:pt x="2335" y="109"/>
                  </a:cubicBezTo>
                  <a:cubicBezTo>
                    <a:pt x="2280" y="109"/>
                    <a:pt x="2280" y="109"/>
                    <a:pt x="2280" y="109"/>
                  </a:cubicBezTo>
                  <a:cubicBezTo>
                    <a:pt x="2280" y="202"/>
                    <a:pt x="2280" y="202"/>
                    <a:pt x="2280" y="202"/>
                  </a:cubicBezTo>
                  <a:cubicBezTo>
                    <a:pt x="2208" y="202"/>
                    <a:pt x="2208" y="202"/>
                    <a:pt x="2208" y="202"/>
                  </a:cubicBezTo>
                  <a:cubicBezTo>
                    <a:pt x="2208" y="248"/>
                    <a:pt x="2208" y="248"/>
                    <a:pt x="2208" y="248"/>
                  </a:cubicBezTo>
                  <a:cubicBezTo>
                    <a:pt x="2280" y="248"/>
                    <a:pt x="2280" y="248"/>
                    <a:pt x="2280" y="248"/>
                  </a:cubicBezTo>
                  <a:lnTo>
                    <a:pt x="2280" y="429"/>
                  </a:lnTo>
                  <a:close/>
                  <a:moveTo>
                    <a:pt x="2504" y="531"/>
                  </a:moveTo>
                  <a:cubicBezTo>
                    <a:pt x="2559" y="531"/>
                    <a:pt x="2559" y="531"/>
                    <a:pt x="2559" y="531"/>
                  </a:cubicBezTo>
                  <a:cubicBezTo>
                    <a:pt x="2559" y="202"/>
                    <a:pt x="2559" y="202"/>
                    <a:pt x="2559" y="202"/>
                  </a:cubicBezTo>
                  <a:cubicBezTo>
                    <a:pt x="2504" y="202"/>
                    <a:pt x="2504" y="202"/>
                    <a:pt x="2504" y="202"/>
                  </a:cubicBezTo>
                  <a:lnTo>
                    <a:pt x="2504" y="531"/>
                  </a:lnTo>
                  <a:close/>
                  <a:moveTo>
                    <a:pt x="2531" y="114"/>
                  </a:moveTo>
                  <a:cubicBezTo>
                    <a:pt x="2554" y="114"/>
                    <a:pt x="2571" y="97"/>
                    <a:pt x="2571" y="74"/>
                  </a:cubicBezTo>
                  <a:cubicBezTo>
                    <a:pt x="2571" y="52"/>
                    <a:pt x="2554" y="34"/>
                    <a:pt x="2531" y="34"/>
                  </a:cubicBezTo>
                  <a:cubicBezTo>
                    <a:pt x="2509" y="34"/>
                    <a:pt x="2491" y="52"/>
                    <a:pt x="2491" y="74"/>
                  </a:cubicBezTo>
                  <a:cubicBezTo>
                    <a:pt x="2491" y="97"/>
                    <a:pt x="2508" y="114"/>
                    <a:pt x="2531" y="114"/>
                  </a:cubicBezTo>
                  <a:close/>
                  <a:moveTo>
                    <a:pt x="2815" y="539"/>
                  </a:moveTo>
                  <a:cubicBezTo>
                    <a:pt x="2712" y="539"/>
                    <a:pt x="2649" y="462"/>
                    <a:pt x="2649" y="367"/>
                  </a:cubicBezTo>
                  <a:cubicBezTo>
                    <a:pt x="2649" y="265"/>
                    <a:pt x="2720" y="194"/>
                    <a:pt x="2817" y="194"/>
                  </a:cubicBezTo>
                  <a:cubicBezTo>
                    <a:pt x="2910" y="194"/>
                    <a:pt x="2973" y="257"/>
                    <a:pt x="2973" y="366"/>
                  </a:cubicBezTo>
                  <a:cubicBezTo>
                    <a:pt x="2973" y="383"/>
                    <a:pt x="2973" y="383"/>
                    <a:pt x="2973" y="383"/>
                  </a:cubicBezTo>
                  <a:cubicBezTo>
                    <a:pt x="2708" y="383"/>
                    <a:pt x="2708" y="383"/>
                    <a:pt x="2708" y="383"/>
                  </a:cubicBezTo>
                  <a:cubicBezTo>
                    <a:pt x="2712" y="440"/>
                    <a:pt x="2755" y="489"/>
                    <a:pt x="2815" y="489"/>
                  </a:cubicBezTo>
                  <a:cubicBezTo>
                    <a:pt x="2862" y="489"/>
                    <a:pt x="2894" y="472"/>
                    <a:pt x="2920" y="439"/>
                  </a:cubicBezTo>
                  <a:cubicBezTo>
                    <a:pt x="2961" y="471"/>
                    <a:pt x="2961" y="471"/>
                    <a:pt x="2961" y="471"/>
                  </a:cubicBezTo>
                  <a:cubicBezTo>
                    <a:pt x="2923" y="521"/>
                    <a:pt x="2876" y="539"/>
                    <a:pt x="2815" y="539"/>
                  </a:cubicBezTo>
                  <a:close/>
                  <a:moveTo>
                    <a:pt x="2708" y="337"/>
                  </a:moveTo>
                  <a:cubicBezTo>
                    <a:pt x="2914" y="337"/>
                    <a:pt x="2914" y="337"/>
                    <a:pt x="2914" y="337"/>
                  </a:cubicBezTo>
                  <a:cubicBezTo>
                    <a:pt x="2912" y="282"/>
                    <a:pt x="2875" y="244"/>
                    <a:pt x="2815" y="244"/>
                  </a:cubicBezTo>
                  <a:cubicBezTo>
                    <a:pt x="2755" y="244"/>
                    <a:pt x="2715" y="282"/>
                    <a:pt x="2708" y="337"/>
                  </a:cubicBezTo>
                  <a:close/>
                  <a:moveTo>
                    <a:pt x="147" y="880"/>
                  </a:moveTo>
                  <a:cubicBezTo>
                    <a:pt x="149" y="880"/>
                    <a:pt x="149" y="880"/>
                    <a:pt x="149" y="880"/>
                  </a:cubicBezTo>
                  <a:cubicBezTo>
                    <a:pt x="274" y="1261"/>
                    <a:pt x="274" y="1261"/>
                    <a:pt x="274" y="1261"/>
                  </a:cubicBezTo>
                  <a:cubicBezTo>
                    <a:pt x="358" y="1261"/>
                    <a:pt x="358" y="1261"/>
                    <a:pt x="358" y="1261"/>
                  </a:cubicBezTo>
                  <a:cubicBezTo>
                    <a:pt x="489" y="880"/>
                    <a:pt x="489" y="880"/>
                    <a:pt x="489" y="880"/>
                  </a:cubicBezTo>
                  <a:cubicBezTo>
                    <a:pt x="490" y="880"/>
                    <a:pt x="490" y="880"/>
                    <a:pt x="490" y="880"/>
                  </a:cubicBezTo>
                  <a:cubicBezTo>
                    <a:pt x="490" y="1261"/>
                    <a:pt x="490" y="1261"/>
                    <a:pt x="490" y="1261"/>
                  </a:cubicBezTo>
                  <a:cubicBezTo>
                    <a:pt x="600" y="1261"/>
                    <a:pt x="600" y="1261"/>
                    <a:pt x="600" y="1261"/>
                  </a:cubicBezTo>
                  <a:cubicBezTo>
                    <a:pt x="600" y="764"/>
                    <a:pt x="600" y="764"/>
                    <a:pt x="600" y="764"/>
                  </a:cubicBezTo>
                  <a:cubicBezTo>
                    <a:pt x="434" y="764"/>
                    <a:pt x="434" y="764"/>
                    <a:pt x="434" y="764"/>
                  </a:cubicBezTo>
                  <a:cubicBezTo>
                    <a:pt x="319" y="1088"/>
                    <a:pt x="319" y="1088"/>
                    <a:pt x="319" y="1088"/>
                  </a:cubicBezTo>
                  <a:cubicBezTo>
                    <a:pt x="318" y="1088"/>
                    <a:pt x="318" y="1088"/>
                    <a:pt x="318" y="1088"/>
                  </a:cubicBezTo>
                  <a:cubicBezTo>
                    <a:pt x="203" y="764"/>
                    <a:pt x="203" y="764"/>
                    <a:pt x="203" y="764"/>
                  </a:cubicBezTo>
                  <a:cubicBezTo>
                    <a:pt x="38" y="764"/>
                    <a:pt x="38" y="764"/>
                    <a:pt x="38" y="764"/>
                  </a:cubicBezTo>
                  <a:cubicBezTo>
                    <a:pt x="38" y="1261"/>
                    <a:pt x="38" y="1261"/>
                    <a:pt x="38" y="1261"/>
                  </a:cubicBezTo>
                  <a:cubicBezTo>
                    <a:pt x="147" y="1261"/>
                    <a:pt x="147" y="1261"/>
                    <a:pt x="147" y="1261"/>
                  </a:cubicBezTo>
                  <a:lnTo>
                    <a:pt x="147" y="880"/>
                  </a:lnTo>
                  <a:close/>
                  <a:moveTo>
                    <a:pt x="1027" y="1123"/>
                  </a:moveTo>
                  <a:cubicBezTo>
                    <a:pt x="782" y="1123"/>
                    <a:pt x="782" y="1123"/>
                    <a:pt x="782" y="1123"/>
                  </a:cubicBezTo>
                  <a:cubicBezTo>
                    <a:pt x="791" y="1163"/>
                    <a:pt x="821" y="1189"/>
                    <a:pt x="862" y="1189"/>
                  </a:cubicBezTo>
                  <a:cubicBezTo>
                    <a:pt x="896" y="1189"/>
                    <a:pt x="919" y="1172"/>
                    <a:pt x="937" y="1148"/>
                  </a:cubicBezTo>
                  <a:cubicBezTo>
                    <a:pt x="1011" y="1202"/>
                    <a:pt x="1011" y="1202"/>
                    <a:pt x="1011" y="1202"/>
                  </a:cubicBezTo>
                  <a:cubicBezTo>
                    <a:pt x="977" y="1245"/>
                    <a:pt x="921" y="1269"/>
                    <a:pt x="867" y="1269"/>
                  </a:cubicBezTo>
                  <a:cubicBezTo>
                    <a:pt x="761" y="1269"/>
                    <a:pt x="677" y="1199"/>
                    <a:pt x="677" y="1090"/>
                  </a:cubicBezTo>
                  <a:cubicBezTo>
                    <a:pt x="677" y="981"/>
                    <a:pt x="761" y="911"/>
                    <a:pt x="867" y="911"/>
                  </a:cubicBezTo>
                  <a:cubicBezTo>
                    <a:pt x="965" y="911"/>
                    <a:pt x="1027" y="981"/>
                    <a:pt x="1027" y="1090"/>
                  </a:cubicBezTo>
                  <a:lnTo>
                    <a:pt x="1027" y="1123"/>
                  </a:lnTo>
                  <a:close/>
                  <a:moveTo>
                    <a:pt x="921" y="1052"/>
                  </a:moveTo>
                  <a:cubicBezTo>
                    <a:pt x="922" y="1017"/>
                    <a:pt x="895" y="987"/>
                    <a:pt x="857" y="987"/>
                  </a:cubicBezTo>
                  <a:cubicBezTo>
                    <a:pt x="810" y="987"/>
                    <a:pt x="785" y="1019"/>
                    <a:pt x="782" y="1052"/>
                  </a:cubicBezTo>
                  <a:lnTo>
                    <a:pt x="921" y="1052"/>
                  </a:lnTo>
                  <a:close/>
                  <a:moveTo>
                    <a:pt x="1246" y="1269"/>
                  </a:moveTo>
                  <a:cubicBezTo>
                    <a:pt x="1145" y="1269"/>
                    <a:pt x="1078" y="1196"/>
                    <a:pt x="1078" y="1093"/>
                  </a:cubicBezTo>
                  <a:cubicBezTo>
                    <a:pt x="1078" y="998"/>
                    <a:pt x="1137" y="911"/>
                    <a:pt x="1234" y="911"/>
                  </a:cubicBezTo>
                  <a:cubicBezTo>
                    <a:pt x="1277" y="911"/>
                    <a:pt x="1318" y="923"/>
                    <a:pt x="1342" y="956"/>
                  </a:cubicBezTo>
                  <a:cubicBezTo>
                    <a:pt x="1343" y="956"/>
                    <a:pt x="1343" y="956"/>
                    <a:pt x="1343" y="956"/>
                  </a:cubicBezTo>
                  <a:cubicBezTo>
                    <a:pt x="1343" y="730"/>
                    <a:pt x="1343" y="730"/>
                    <a:pt x="1343" y="730"/>
                  </a:cubicBezTo>
                  <a:cubicBezTo>
                    <a:pt x="1449" y="730"/>
                    <a:pt x="1449" y="730"/>
                    <a:pt x="1449" y="730"/>
                  </a:cubicBezTo>
                  <a:cubicBezTo>
                    <a:pt x="1449" y="1261"/>
                    <a:pt x="1449" y="1261"/>
                    <a:pt x="1449" y="1261"/>
                  </a:cubicBezTo>
                  <a:cubicBezTo>
                    <a:pt x="1352" y="1261"/>
                    <a:pt x="1352" y="1261"/>
                    <a:pt x="1352" y="1261"/>
                  </a:cubicBezTo>
                  <a:cubicBezTo>
                    <a:pt x="1352" y="1216"/>
                    <a:pt x="1352" y="1216"/>
                    <a:pt x="1352" y="1216"/>
                  </a:cubicBezTo>
                  <a:cubicBezTo>
                    <a:pt x="1350" y="1216"/>
                    <a:pt x="1350" y="1216"/>
                    <a:pt x="1350" y="1216"/>
                  </a:cubicBezTo>
                  <a:cubicBezTo>
                    <a:pt x="1334" y="1241"/>
                    <a:pt x="1294" y="1269"/>
                    <a:pt x="1246" y="1269"/>
                  </a:cubicBezTo>
                  <a:close/>
                  <a:moveTo>
                    <a:pt x="1352" y="1090"/>
                  </a:moveTo>
                  <a:cubicBezTo>
                    <a:pt x="1352" y="1039"/>
                    <a:pt x="1320" y="1004"/>
                    <a:pt x="1268" y="1004"/>
                  </a:cubicBezTo>
                  <a:cubicBezTo>
                    <a:pt x="1215" y="1004"/>
                    <a:pt x="1183" y="1039"/>
                    <a:pt x="1183" y="1090"/>
                  </a:cubicBezTo>
                  <a:cubicBezTo>
                    <a:pt x="1183" y="1142"/>
                    <a:pt x="1215" y="1177"/>
                    <a:pt x="1268" y="1177"/>
                  </a:cubicBezTo>
                  <a:cubicBezTo>
                    <a:pt x="1320" y="1177"/>
                    <a:pt x="1352" y="1142"/>
                    <a:pt x="1352" y="1090"/>
                  </a:cubicBezTo>
                  <a:close/>
                  <a:moveTo>
                    <a:pt x="1526" y="812"/>
                  </a:moveTo>
                  <a:cubicBezTo>
                    <a:pt x="1526" y="846"/>
                    <a:pt x="1554" y="873"/>
                    <a:pt x="1587" y="873"/>
                  </a:cubicBezTo>
                  <a:cubicBezTo>
                    <a:pt x="1621" y="873"/>
                    <a:pt x="1648" y="846"/>
                    <a:pt x="1648" y="812"/>
                  </a:cubicBezTo>
                  <a:cubicBezTo>
                    <a:pt x="1648" y="778"/>
                    <a:pt x="1621" y="751"/>
                    <a:pt x="1587" y="751"/>
                  </a:cubicBezTo>
                  <a:cubicBezTo>
                    <a:pt x="1554" y="751"/>
                    <a:pt x="1526" y="778"/>
                    <a:pt x="1526" y="812"/>
                  </a:cubicBezTo>
                  <a:close/>
                  <a:moveTo>
                    <a:pt x="1535" y="1261"/>
                  </a:moveTo>
                  <a:cubicBezTo>
                    <a:pt x="1640" y="1261"/>
                    <a:pt x="1640" y="1261"/>
                    <a:pt x="1640" y="1261"/>
                  </a:cubicBezTo>
                  <a:cubicBezTo>
                    <a:pt x="1640" y="920"/>
                    <a:pt x="1640" y="920"/>
                    <a:pt x="1640" y="920"/>
                  </a:cubicBezTo>
                  <a:cubicBezTo>
                    <a:pt x="1535" y="920"/>
                    <a:pt x="1535" y="920"/>
                    <a:pt x="1535" y="920"/>
                  </a:cubicBezTo>
                  <a:lnTo>
                    <a:pt x="1535" y="1261"/>
                  </a:lnTo>
                  <a:close/>
                  <a:moveTo>
                    <a:pt x="1704" y="1026"/>
                  </a:moveTo>
                  <a:cubicBezTo>
                    <a:pt x="1704" y="1156"/>
                    <a:pt x="1882" y="1110"/>
                    <a:pt x="1882" y="1165"/>
                  </a:cubicBezTo>
                  <a:cubicBezTo>
                    <a:pt x="1882" y="1183"/>
                    <a:pt x="1858" y="1189"/>
                    <a:pt x="1834" y="1189"/>
                  </a:cubicBezTo>
                  <a:cubicBezTo>
                    <a:pt x="1802" y="1189"/>
                    <a:pt x="1779" y="1176"/>
                    <a:pt x="1759" y="1152"/>
                  </a:cubicBezTo>
                  <a:cubicBezTo>
                    <a:pt x="1695" y="1223"/>
                    <a:pt x="1695" y="1223"/>
                    <a:pt x="1695" y="1223"/>
                  </a:cubicBezTo>
                  <a:cubicBezTo>
                    <a:pt x="1729" y="1258"/>
                    <a:pt x="1782" y="1269"/>
                    <a:pt x="1830" y="1269"/>
                  </a:cubicBezTo>
                  <a:cubicBezTo>
                    <a:pt x="1903" y="1269"/>
                    <a:pt x="1987" y="1244"/>
                    <a:pt x="1987" y="1157"/>
                  </a:cubicBezTo>
                  <a:cubicBezTo>
                    <a:pt x="1987" y="1027"/>
                    <a:pt x="1809" y="1070"/>
                    <a:pt x="1809" y="1019"/>
                  </a:cubicBezTo>
                  <a:cubicBezTo>
                    <a:pt x="1809" y="999"/>
                    <a:pt x="1830" y="991"/>
                    <a:pt x="1848" y="991"/>
                  </a:cubicBezTo>
                  <a:cubicBezTo>
                    <a:pt x="1873" y="991"/>
                    <a:pt x="1894" y="1001"/>
                    <a:pt x="1909" y="1020"/>
                  </a:cubicBezTo>
                  <a:cubicBezTo>
                    <a:pt x="1974" y="956"/>
                    <a:pt x="1974" y="956"/>
                    <a:pt x="1974" y="956"/>
                  </a:cubicBezTo>
                  <a:cubicBezTo>
                    <a:pt x="1942" y="922"/>
                    <a:pt x="1892" y="911"/>
                    <a:pt x="1847" y="911"/>
                  </a:cubicBezTo>
                  <a:cubicBezTo>
                    <a:pt x="1776" y="911"/>
                    <a:pt x="1704" y="946"/>
                    <a:pt x="1704" y="1026"/>
                  </a:cubicBezTo>
                  <a:close/>
                  <a:moveTo>
                    <a:pt x="2220" y="1004"/>
                  </a:moveTo>
                  <a:cubicBezTo>
                    <a:pt x="2242" y="1004"/>
                    <a:pt x="2262" y="1015"/>
                    <a:pt x="2272" y="1030"/>
                  </a:cubicBezTo>
                  <a:cubicBezTo>
                    <a:pt x="2342" y="957"/>
                    <a:pt x="2342" y="957"/>
                    <a:pt x="2342" y="957"/>
                  </a:cubicBezTo>
                  <a:cubicBezTo>
                    <a:pt x="2309" y="923"/>
                    <a:pt x="2260" y="911"/>
                    <a:pt x="2220" y="911"/>
                  </a:cubicBezTo>
                  <a:cubicBezTo>
                    <a:pt x="2115" y="911"/>
                    <a:pt x="2030" y="981"/>
                    <a:pt x="2030" y="1090"/>
                  </a:cubicBezTo>
                  <a:cubicBezTo>
                    <a:pt x="2030" y="1199"/>
                    <a:pt x="2115" y="1269"/>
                    <a:pt x="2220" y="1269"/>
                  </a:cubicBezTo>
                  <a:cubicBezTo>
                    <a:pt x="2260" y="1269"/>
                    <a:pt x="2309" y="1258"/>
                    <a:pt x="2342" y="1224"/>
                  </a:cubicBezTo>
                  <a:cubicBezTo>
                    <a:pt x="2272" y="1151"/>
                    <a:pt x="2272" y="1151"/>
                    <a:pt x="2272" y="1151"/>
                  </a:cubicBezTo>
                  <a:cubicBezTo>
                    <a:pt x="2260" y="1165"/>
                    <a:pt x="2243" y="1177"/>
                    <a:pt x="2220" y="1177"/>
                  </a:cubicBezTo>
                  <a:cubicBezTo>
                    <a:pt x="2167" y="1177"/>
                    <a:pt x="2136" y="1142"/>
                    <a:pt x="2136" y="1090"/>
                  </a:cubicBezTo>
                  <a:cubicBezTo>
                    <a:pt x="2136" y="1039"/>
                    <a:pt x="2167" y="1004"/>
                    <a:pt x="2220" y="1004"/>
                  </a:cubicBezTo>
                  <a:close/>
                  <a:moveTo>
                    <a:pt x="2603" y="1094"/>
                  </a:moveTo>
                  <a:cubicBezTo>
                    <a:pt x="2603" y="1261"/>
                    <a:pt x="2603" y="1261"/>
                    <a:pt x="2603" y="1261"/>
                  </a:cubicBezTo>
                  <a:cubicBezTo>
                    <a:pt x="2708" y="1261"/>
                    <a:pt x="2708" y="1261"/>
                    <a:pt x="2708" y="1261"/>
                  </a:cubicBezTo>
                  <a:cubicBezTo>
                    <a:pt x="2708" y="1073"/>
                    <a:pt x="2708" y="1073"/>
                    <a:pt x="2708" y="1073"/>
                  </a:cubicBezTo>
                  <a:cubicBezTo>
                    <a:pt x="2708" y="981"/>
                    <a:pt x="2689" y="911"/>
                    <a:pt x="2582" y="911"/>
                  </a:cubicBezTo>
                  <a:cubicBezTo>
                    <a:pt x="2531" y="911"/>
                    <a:pt x="2496" y="939"/>
                    <a:pt x="2486" y="966"/>
                  </a:cubicBezTo>
                  <a:cubicBezTo>
                    <a:pt x="2485" y="966"/>
                    <a:pt x="2485" y="966"/>
                    <a:pt x="2485" y="966"/>
                  </a:cubicBezTo>
                  <a:cubicBezTo>
                    <a:pt x="2485" y="730"/>
                    <a:pt x="2485" y="730"/>
                    <a:pt x="2485" y="730"/>
                  </a:cubicBezTo>
                  <a:cubicBezTo>
                    <a:pt x="2380" y="730"/>
                    <a:pt x="2380" y="730"/>
                    <a:pt x="2380" y="730"/>
                  </a:cubicBezTo>
                  <a:cubicBezTo>
                    <a:pt x="2380" y="1261"/>
                    <a:pt x="2380" y="1261"/>
                    <a:pt x="2380" y="1261"/>
                  </a:cubicBezTo>
                  <a:cubicBezTo>
                    <a:pt x="2485" y="1261"/>
                    <a:pt x="2485" y="1261"/>
                    <a:pt x="2485" y="1261"/>
                  </a:cubicBezTo>
                  <a:cubicBezTo>
                    <a:pt x="2485" y="1091"/>
                    <a:pt x="2485" y="1091"/>
                    <a:pt x="2485" y="1091"/>
                  </a:cubicBezTo>
                  <a:cubicBezTo>
                    <a:pt x="2485" y="1047"/>
                    <a:pt x="2493" y="1004"/>
                    <a:pt x="2548" y="1004"/>
                  </a:cubicBezTo>
                  <a:cubicBezTo>
                    <a:pt x="2602" y="1004"/>
                    <a:pt x="2603" y="1054"/>
                    <a:pt x="2603" y="1094"/>
                  </a:cubicBezTo>
                  <a:close/>
                  <a:moveTo>
                    <a:pt x="130" y="1634"/>
                  </a:moveTo>
                  <a:cubicBezTo>
                    <a:pt x="130" y="1596"/>
                    <a:pt x="173" y="1582"/>
                    <a:pt x="204" y="1582"/>
                  </a:cubicBezTo>
                  <a:cubicBezTo>
                    <a:pt x="231" y="1582"/>
                    <a:pt x="266" y="1593"/>
                    <a:pt x="283" y="1615"/>
                  </a:cubicBezTo>
                  <a:cubicBezTo>
                    <a:pt x="359" y="1533"/>
                    <a:pt x="359" y="1533"/>
                    <a:pt x="359" y="1533"/>
                  </a:cubicBezTo>
                  <a:cubicBezTo>
                    <a:pt x="317" y="1496"/>
                    <a:pt x="262" y="1481"/>
                    <a:pt x="206" y="1481"/>
                  </a:cubicBezTo>
                  <a:cubicBezTo>
                    <a:pt x="109" y="1481"/>
                    <a:pt x="17" y="1537"/>
                    <a:pt x="17" y="1643"/>
                  </a:cubicBezTo>
                  <a:cubicBezTo>
                    <a:pt x="17" y="1809"/>
                    <a:pt x="250" y="1759"/>
                    <a:pt x="250" y="1851"/>
                  </a:cubicBezTo>
                  <a:cubicBezTo>
                    <a:pt x="250" y="1886"/>
                    <a:pt x="210" y="1903"/>
                    <a:pt x="174" y="1903"/>
                  </a:cubicBezTo>
                  <a:cubicBezTo>
                    <a:pt x="137" y="1903"/>
                    <a:pt x="101" y="1885"/>
                    <a:pt x="78" y="1856"/>
                  </a:cubicBezTo>
                  <a:cubicBezTo>
                    <a:pt x="0" y="1941"/>
                    <a:pt x="0" y="1941"/>
                    <a:pt x="0" y="1941"/>
                  </a:cubicBezTo>
                  <a:cubicBezTo>
                    <a:pt x="47" y="1985"/>
                    <a:pt x="104" y="2004"/>
                    <a:pt x="168" y="2004"/>
                  </a:cubicBezTo>
                  <a:cubicBezTo>
                    <a:pt x="270" y="2004"/>
                    <a:pt x="359" y="1951"/>
                    <a:pt x="359" y="1840"/>
                  </a:cubicBezTo>
                  <a:cubicBezTo>
                    <a:pt x="359" y="1666"/>
                    <a:pt x="130" y="1724"/>
                    <a:pt x="130" y="1634"/>
                  </a:cubicBezTo>
                  <a:close/>
                  <a:moveTo>
                    <a:pt x="808" y="1818"/>
                  </a:moveTo>
                  <a:cubicBezTo>
                    <a:pt x="808" y="1912"/>
                    <a:pt x="749" y="2000"/>
                    <a:pt x="652" y="2000"/>
                  </a:cubicBezTo>
                  <a:cubicBezTo>
                    <a:pt x="609" y="2000"/>
                    <a:pt x="568" y="1988"/>
                    <a:pt x="544" y="1955"/>
                  </a:cubicBezTo>
                  <a:cubicBezTo>
                    <a:pt x="543" y="1955"/>
                    <a:pt x="543" y="1955"/>
                    <a:pt x="543" y="1955"/>
                  </a:cubicBezTo>
                  <a:cubicBezTo>
                    <a:pt x="543" y="2151"/>
                    <a:pt x="543" y="2151"/>
                    <a:pt x="543" y="2151"/>
                  </a:cubicBezTo>
                  <a:cubicBezTo>
                    <a:pt x="437" y="2151"/>
                    <a:pt x="437" y="2151"/>
                    <a:pt x="437" y="2151"/>
                  </a:cubicBezTo>
                  <a:cubicBezTo>
                    <a:pt x="437" y="1650"/>
                    <a:pt x="437" y="1650"/>
                    <a:pt x="437" y="1650"/>
                  </a:cubicBezTo>
                  <a:cubicBezTo>
                    <a:pt x="534" y="1650"/>
                    <a:pt x="534" y="1650"/>
                    <a:pt x="534" y="1650"/>
                  </a:cubicBezTo>
                  <a:cubicBezTo>
                    <a:pt x="534" y="1695"/>
                    <a:pt x="534" y="1695"/>
                    <a:pt x="534" y="1695"/>
                  </a:cubicBezTo>
                  <a:cubicBezTo>
                    <a:pt x="536" y="1695"/>
                    <a:pt x="536" y="1695"/>
                    <a:pt x="536" y="1695"/>
                  </a:cubicBezTo>
                  <a:cubicBezTo>
                    <a:pt x="552" y="1670"/>
                    <a:pt x="593" y="1641"/>
                    <a:pt x="640" y="1641"/>
                  </a:cubicBezTo>
                  <a:cubicBezTo>
                    <a:pt x="741" y="1641"/>
                    <a:pt x="808" y="1714"/>
                    <a:pt x="808" y="1818"/>
                  </a:cubicBezTo>
                  <a:close/>
                  <a:moveTo>
                    <a:pt x="703" y="1820"/>
                  </a:moveTo>
                  <a:cubicBezTo>
                    <a:pt x="703" y="1769"/>
                    <a:pt x="671" y="1734"/>
                    <a:pt x="619" y="1734"/>
                  </a:cubicBezTo>
                  <a:cubicBezTo>
                    <a:pt x="566" y="1734"/>
                    <a:pt x="534" y="1769"/>
                    <a:pt x="534" y="1820"/>
                  </a:cubicBezTo>
                  <a:cubicBezTo>
                    <a:pt x="534" y="1872"/>
                    <a:pt x="566" y="1907"/>
                    <a:pt x="619" y="1907"/>
                  </a:cubicBezTo>
                  <a:cubicBezTo>
                    <a:pt x="671" y="1907"/>
                    <a:pt x="703" y="1872"/>
                    <a:pt x="703" y="1820"/>
                  </a:cubicBezTo>
                  <a:close/>
                  <a:moveTo>
                    <a:pt x="1209" y="1820"/>
                  </a:moveTo>
                  <a:cubicBezTo>
                    <a:pt x="1209" y="1853"/>
                    <a:pt x="1209" y="1853"/>
                    <a:pt x="1209" y="1853"/>
                  </a:cubicBezTo>
                  <a:cubicBezTo>
                    <a:pt x="965" y="1853"/>
                    <a:pt x="965" y="1853"/>
                    <a:pt x="965" y="1853"/>
                  </a:cubicBezTo>
                  <a:cubicBezTo>
                    <a:pt x="973" y="1894"/>
                    <a:pt x="1004" y="1920"/>
                    <a:pt x="1044" y="1920"/>
                  </a:cubicBezTo>
                  <a:cubicBezTo>
                    <a:pt x="1079" y="1920"/>
                    <a:pt x="1102" y="1902"/>
                    <a:pt x="1119" y="1878"/>
                  </a:cubicBezTo>
                  <a:cubicBezTo>
                    <a:pt x="1193" y="1932"/>
                    <a:pt x="1193" y="1932"/>
                    <a:pt x="1193" y="1932"/>
                  </a:cubicBezTo>
                  <a:cubicBezTo>
                    <a:pt x="1159" y="1975"/>
                    <a:pt x="1104" y="2000"/>
                    <a:pt x="1049" y="2000"/>
                  </a:cubicBezTo>
                  <a:cubicBezTo>
                    <a:pt x="944" y="2000"/>
                    <a:pt x="860" y="1929"/>
                    <a:pt x="860" y="1820"/>
                  </a:cubicBezTo>
                  <a:cubicBezTo>
                    <a:pt x="860" y="1712"/>
                    <a:pt x="944" y="1641"/>
                    <a:pt x="1049" y="1641"/>
                  </a:cubicBezTo>
                  <a:cubicBezTo>
                    <a:pt x="1148" y="1641"/>
                    <a:pt x="1209" y="1712"/>
                    <a:pt x="1209" y="1820"/>
                  </a:cubicBezTo>
                  <a:close/>
                  <a:moveTo>
                    <a:pt x="1104" y="1782"/>
                  </a:moveTo>
                  <a:cubicBezTo>
                    <a:pt x="1105" y="1747"/>
                    <a:pt x="1077" y="1717"/>
                    <a:pt x="1039" y="1717"/>
                  </a:cubicBezTo>
                  <a:cubicBezTo>
                    <a:pt x="993" y="1717"/>
                    <a:pt x="968" y="1749"/>
                    <a:pt x="965" y="1782"/>
                  </a:cubicBezTo>
                  <a:lnTo>
                    <a:pt x="1104" y="1782"/>
                  </a:lnTo>
                  <a:close/>
                  <a:moveTo>
                    <a:pt x="1452" y="1734"/>
                  </a:moveTo>
                  <a:cubicBezTo>
                    <a:pt x="1474" y="1734"/>
                    <a:pt x="1494" y="1745"/>
                    <a:pt x="1504" y="1760"/>
                  </a:cubicBezTo>
                  <a:cubicBezTo>
                    <a:pt x="1574" y="1687"/>
                    <a:pt x="1574" y="1687"/>
                    <a:pt x="1574" y="1687"/>
                  </a:cubicBezTo>
                  <a:cubicBezTo>
                    <a:pt x="1541" y="1653"/>
                    <a:pt x="1492" y="1641"/>
                    <a:pt x="1452" y="1641"/>
                  </a:cubicBezTo>
                  <a:cubicBezTo>
                    <a:pt x="1347" y="1641"/>
                    <a:pt x="1263" y="1712"/>
                    <a:pt x="1263" y="1820"/>
                  </a:cubicBezTo>
                  <a:cubicBezTo>
                    <a:pt x="1263" y="1929"/>
                    <a:pt x="1347" y="2000"/>
                    <a:pt x="1452" y="2000"/>
                  </a:cubicBezTo>
                  <a:cubicBezTo>
                    <a:pt x="1492" y="2000"/>
                    <a:pt x="1541" y="1988"/>
                    <a:pt x="1574" y="1954"/>
                  </a:cubicBezTo>
                  <a:cubicBezTo>
                    <a:pt x="1504" y="1881"/>
                    <a:pt x="1504" y="1881"/>
                    <a:pt x="1504" y="1881"/>
                  </a:cubicBezTo>
                  <a:cubicBezTo>
                    <a:pt x="1492" y="1895"/>
                    <a:pt x="1476" y="1907"/>
                    <a:pt x="1452" y="1907"/>
                  </a:cubicBezTo>
                  <a:cubicBezTo>
                    <a:pt x="1400" y="1907"/>
                    <a:pt x="1368" y="1872"/>
                    <a:pt x="1368" y="1820"/>
                  </a:cubicBezTo>
                  <a:cubicBezTo>
                    <a:pt x="1368" y="1769"/>
                    <a:pt x="1400" y="1734"/>
                    <a:pt x="1452" y="1734"/>
                  </a:cubicBezTo>
                  <a:close/>
                  <a:moveTo>
                    <a:pt x="1666" y="1481"/>
                  </a:moveTo>
                  <a:cubicBezTo>
                    <a:pt x="1632" y="1481"/>
                    <a:pt x="1605" y="1509"/>
                    <a:pt x="1605" y="1542"/>
                  </a:cubicBezTo>
                  <a:cubicBezTo>
                    <a:pt x="1605" y="1576"/>
                    <a:pt x="1632" y="1603"/>
                    <a:pt x="1666" y="1603"/>
                  </a:cubicBezTo>
                  <a:cubicBezTo>
                    <a:pt x="1700" y="1603"/>
                    <a:pt x="1727" y="1576"/>
                    <a:pt x="1727" y="1542"/>
                  </a:cubicBezTo>
                  <a:cubicBezTo>
                    <a:pt x="1727" y="1509"/>
                    <a:pt x="1700" y="1481"/>
                    <a:pt x="1666" y="1481"/>
                  </a:cubicBezTo>
                  <a:close/>
                  <a:moveTo>
                    <a:pt x="1613" y="1991"/>
                  </a:moveTo>
                  <a:cubicBezTo>
                    <a:pt x="1719" y="1991"/>
                    <a:pt x="1719" y="1991"/>
                    <a:pt x="1719" y="1991"/>
                  </a:cubicBezTo>
                  <a:cubicBezTo>
                    <a:pt x="1719" y="1650"/>
                    <a:pt x="1719" y="1650"/>
                    <a:pt x="1719" y="1650"/>
                  </a:cubicBezTo>
                  <a:cubicBezTo>
                    <a:pt x="1613" y="1650"/>
                    <a:pt x="1613" y="1650"/>
                    <a:pt x="1613" y="1650"/>
                  </a:cubicBezTo>
                  <a:lnTo>
                    <a:pt x="1613" y="1991"/>
                  </a:lnTo>
                  <a:close/>
                  <a:moveTo>
                    <a:pt x="2106" y="1818"/>
                  </a:moveTo>
                  <a:cubicBezTo>
                    <a:pt x="2106" y="1991"/>
                    <a:pt x="2106" y="1991"/>
                    <a:pt x="2106" y="1991"/>
                  </a:cubicBezTo>
                  <a:cubicBezTo>
                    <a:pt x="2009" y="1991"/>
                    <a:pt x="2009" y="1991"/>
                    <a:pt x="2009" y="1991"/>
                  </a:cubicBezTo>
                  <a:cubicBezTo>
                    <a:pt x="2009" y="1948"/>
                    <a:pt x="2009" y="1948"/>
                    <a:pt x="2009" y="1948"/>
                  </a:cubicBezTo>
                  <a:cubicBezTo>
                    <a:pt x="2007" y="1948"/>
                    <a:pt x="2007" y="1948"/>
                    <a:pt x="2007" y="1948"/>
                  </a:cubicBezTo>
                  <a:cubicBezTo>
                    <a:pt x="1984" y="1985"/>
                    <a:pt x="1942" y="2000"/>
                    <a:pt x="1899" y="2000"/>
                  </a:cubicBezTo>
                  <a:cubicBezTo>
                    <a:pt x="1835" y="2000"/>
                    <a:pt x="1778" y="1963"/>
                    <a:pt x="1778" y="1894"/>
                  </a:cubicBezTo>
                  <a:cubicBezTo>
                    <a:pt x="1778" y="1776"/>
                    <a:pt x="1921" y="1774"/>
                    <a:pt x="2009" y="1774"/>
                  </a:cubicBezTo>
                  <a:cubicBezTo>
                    <a:pt x="2009" y="1737"/>
                    <a:pt x="1978" y="1713"/>
                    <a:pt x="1941" y="1713"/>
                  </a:cubicBezTo>
                  <a:cubicBezTo>
                    <a:pt x="1907" y="1713"/>
                    <a:pt x="1878" y="1728"/>
                    <a:pt x="1856" y="1754"/>
                  </a:cubicBezTo>
                  <a:cubicBezTo>
                    <a:pt x="1799" y="1696"/>
                    <a:pt x="1799" y="1696"/>
                    <a:pt x="1799" y="1696"/>
                  </a:cubicBezTo>
                  <a:cubicBezTo>
                    <a:pt x="1838" y="1660"/>
                    <a:pt x="1894" y="1641"/>
                    <a:pt x="1950" y="1641"/>
                  </a:cubicBezTo>
                  <a:cubicBezTo>
                    <a:pt x="2073" y="1641"/>
                    <a:pt x="2106" y="1704"/>
                    <a:pt x="2106" y="1818"/>
                  </a:cubicBezTo>
                  <a:close/>
                  <a:moveTo>
                    <a:pt x="2009" y="1842"/>
                  </a:moveTo>
                  <a:cubicBezTo>
                    <a:pt x="1983" y="1842"/>
                    <a:pt x="1983" y="1842"/>
                    <a:pt x="1983" y="1842"/>
                  </a:cubicBezTo>
                  <a:cubicBezTo>
                    <a:pt x="1950" y="1842"/>
                    <a:pt x="1879" y="1844"/>
                    <a:pt x="1879" y="1891"/>
                  </a:cubicBezTo>
                  <a:cubicBezTo>
                    <a:pt x="1879" y="1916"/>
                    <a:pt x="1905" y="1928"/>
                    <a:pt x="1929" y="1928"/>
                  </a:cubicBezTo>
                  <a:cubicBezTo>
                    <a:pt x="1970" y="1928"/>
                    <a:pt x="2009" y="1906"/>
                    <a:pt x="2009" y="1864"/>
                  </a:cubicBezTo>
                  <a:lnTo>
                    <a:pt x="2009" y="1842"/>
                  </a:lnTo>
                  <a:close/>
                  <a:moveTo>
                    <a:pt x="2173" y="1991"/>
                  </a:moveTo>
                  <a:cubicBezTo>
                    <a:pt x="2278" y="1991"/>
                    <a:pt x="2278" y="1991"/>
                    <a:pt x="2278" y="1991"/>
                  </a:cubicBezTo>
                  <a:cubicBezTo>
                    <a:pt x="2278" y="1460"/>
                    <a:pt x="2278" y="1460"/>
                    <a:pt x="2278" y="1460"/>
                  </a:cubicBezTo>
                  <a:cubicBezTo>
                    <a:pt x="2173" y="1460"/>
                    <a:pt x="2173" y="1460"/>
                    <a:pt x="2173" y="1460"/>
                  </a:cubicBezTo>
                  <a:lnTo>
                    <a:pt x="2173" y="1991"/>
                  </a:lnTo>
                  <a:close/>
                  <a:moveTo>
                    <a:pt x="2408" y="1481"/>
                  </a:moveTo>
                  <a:cubicBezTo>
                    <a:pt x="2375" y="1481"/>
                    <a:pt x="2347" y="1509"/>
                    <a:pt x="2347" y="1542"/>
                  </a:cubicBezTo>
                  <a:cubicBezTo>
                    <a:pt x="2347" y="1576"/>
                    <a:pt x="2375" y="1603"/>
                    <a:pt x="2408" y="1603"/>
                  </a:cubicBezTo>
                  <a:cubicBezTo>
                    <a:pt x="2442" y="1603"/>
                    <a:pt x="2469" y="1576"/>
                    <a:pt x="2469" y="1542"/>
                  </a:cubicBezTo>
                  <a:cubicBezTo>
                    <a:pt x="2469" y="1509"/>
                    <a:pt x="2442" y="1481"/>
                    <a:pt x="2408" y="1481"/>
                  </a:cubicBezTo>
                  <a:close/>
                  <a:moveTo>
                    <a:pt x="2356" y="1991"/>
                  </a:moveTo>
                  <a:cubicBezTo>
                    <a:pt x="2461" y="1991"/>
                    <a:pt x="2461" y="1991"/>
                    <a:pt x="2461" y="1991"/>
                  </a:cubicBezTo>
                  <a:cubicBezTo>
                    <a:pt x="2461" y="1650"/>
                    <a:pt x="2461" y="1650"/>
                    <a:pt x="2461" y="1650"/>
                  </a:cubicBezTo>
                  <a:cubicBezTo>
                    <a:pt x="2356" y="1650"/>
                    <a:pt x="2356" y="1650"/>
                    <a:pt x="2356" y="1650"/>
                  </a:cubicBezTo>
                  <a:lnTo>
                    <a:pt x="2356" y="1991"/>
                  </a:lnTo>
                  <a:close/>
                  <a:moveTo>
                    <a:pt x="2630" y="1750"/>
                  </a:moveTo>
                  <a:cubicBezTo>
                    <a:pt x="2630" y="1729"/>
                    <a:pt x="2651" y="1721"/>
                    <a:pt x="2669" y="1721"/>
                  </a:cubicBezTo>
                  <a:cubicBezTo>
                    <a:pt x="2694" y="1721"/>
                    <a:pt x="2715" y="1731"/>
                    <a:pt x="2730" y="1750"/>
                  </a:cubicBezTo>
                  <a:cubicBezTo>
                    <a:pt x="2795" y="1686"/>
                    <a:pt x="2795" y="1686"/>
                    <a:pt x="2795" y="1686"/>
                  </a:cubicBezTo>
                  <a:cubicBezTo>
                    <a:pt x="2763" y="1653"/>
                    <a:pt x="2713" y="1641"/>
                    <a:pt x="2668" y="1641"/>
                  </a:cubicBezTo>
                  <a:cubicBezTo>
                    <a:pt x="2597" y="1641"/>
                    <a:pt x="2525" y="1676"/>
                    <a:pt x="2525" y="1757"/>
                  </a:cubicBezTo>
                  <a:cubicBezTo>
                    <a:pt x="2525" y="1887"/>
                    <a:pt x="2703" y="1840"/>
                    <a:pt x="2703" y="1895"/>
                  </a:cubicBezTo>
                  <a:cubicBezTo>
                    <a:pt x="2703" y="1913"/>
                    <a:pt x="2679" y="1920"/>
                    <a:pt x="2655" y="1920"/>
                  </a:cubicBezTo>
                  <a:cubicBezTo>
                    <a:pt x="2623" y="1920"/>
                    <a:pt x="2600" y="1906"/>
                    <a:pt x="2580" y="1882"/>
                  </a:cubicBezTo>
                  <a:cubicBezTo>
                    <a:pt x="2517" y="1953"/>
                    <a:pt x="2517" y="1953"/>
                    <a:pt x="2517" y="1953"/>
                  </a:cubicBezTo>
                  <a:cubicBezTo>
                    <a:pt x="2550" y="1988"/>
                    <a:pt x="2603" y="2000"/>
                    <a:pt x="2651" y="2000"/>
                  </a:cubicBezTo>
                  <a:cubicBezTo>
                    <a:pt x="2724" y="2000"/>
                    <a:pt x="2808" y="1974"/>
                    <a:pt x="2808" y="1887"/>
                  </a:cubicBezTo>
                  <a:cubicBezTo>
                    <a:pt x="2808" y="1757"/>
                    <a:pt x="2630" y="1800"/>
                    <a:pt x="2630" y="1750"/>
                  </a:cubicBezTo>
                  <a:close/>
                  <a:moveTo>
                    <a:pt x="3002" y="1549"/>
                  </a:moveTo>
                  <a:cubicBezTo>
                    <a:pt x="2897" y="1549"/>
                    <a:pt x="2897" y="1549"/>
                    <a:pt x="2897" y="1549"/>
                  </a:cubicBezTo>
                  <a:cubicBezTo>
                    <a:pt x="2897" y="1650"/>
                    <a:pt x="2897" y="1650"/>
                    <a:pt x="2897" y="1650"/>
                  </a:cubicBezTo>
                  <a:cubicBezTo>
                    <a:pt x="2829" y="1650"/>
                    <a:pt x="2829" y="1650"/>
                    <a:pt x="2829" y="1650"/>
                  </a:cubicBezTo>
                  <a:cubicBezTo>
                    <a:pt x="2829" y="1734"/>
                    <a:pt x="2829" y="1734"/>
                    <a:pt x="2829" y="1734"/>
                  </a:cubicBezTo>
                  <a:cubicBezTo>
                    <a:pt x="2897" y="1734"/>
                    <a:pt x="2897" y="1734"/>
                    <a:pt x="2897" y="1734"/>
                  </a:cubicBezTo>
                  <a:cubicBezTo>
                    <a:pt x="2897" y="1896"/>
                    <a:pt x="2897" y="1896"/>
                    <a:pt x="2897" y="1896"/>
                  </a:cubicBezTo>
                  <a:cubicBezTo>
                    <a:pt x="2897" y="1971"/>
                    <a:pt x="2951" y="2000"/>
                    <a:pt x="3021" y="2000"/>
                  </a:cubicBezTo>
                  <a:cubicBezTo>
                    <a:pt x="3046" y="2000"/>
                    <a:pt x="3072" y="1997"/>
                    <a:pt x="3095" y="1989"/>
                  </a:cubicBezTo>
                  <a:cubicBezTo>
                    <a:pt x="3095" y="1901"/>
                    <a:pt x="3095" y="1901"/>
                    <a:pt x="3095" y="1901"/>
                  </a:cubicBezTo>
                  <a:cubicBezTo>
                    <a:pt x="3086" y="1910"/>
                    <a:pt x="3063" y="1911"/>
                    <a:pt x="3052" y="1911"/>
                  </a:cubicBezTo>
                  <a:cubicBezTo>
                    <a:pt x="3006" y="1911"/>
                    <a:pt x="3002" y="1884"/>
                    <a:pt x="3002" y="1848"/>
                  </a:cubicBezTo>
                  <a:cubicBezTo>
                    <a:pt x="3002" y="1734"/>
                    <a:pt x="3002" y="1734"/>
                    <a:pt x="3002" y="1734"/>
                  </a:cubicBezTo>
                  <a:cubicBezTo>
                    <a:pt x="3095" y="1734"/>
                    <a:pt x="3095" y="1734"/>
                    <a:pt x="3095" y="1734"/>
                  </a:cubicBezTo>
                  <a:cubicBezTo>
                    <a:pt x="3095" y="1650"/>
                    <a:pt x="3095" y="1650"/>
                    <a:pt x="3095" y="1650"/>
                  </a:cubicBezTo>
                  <a:cubicBezTo>
                    <a:pt x="3002" y="1650"/>
                    <a:pt x="3002" y="1650"/>
                    <a:pt x="3002" y="1650"/>
                  </a:cubicBezTo>
                  <a:lnTo>
                    <a:pt x="3002" y="1549"/>
                  </a:lnTo>
                  <a:close/>
                  <a:moveTo>
                    <a:pt x="3487" y="1820"/>
                  </a:moveTo>
                  <a:cubicBezTo>
                    <a:pt x="3487" y="1853"/>
                    <a:pt x="3487" y="1853"/>
                    <a:pt x="3487" y="1853"/>
                  </a:cubicBezTo>
                  <a:cubicBezTo>
                    <a:pt x="3243" y="1853"/>
                    <a:pt x="3243" y="1853"/>
                    <a:pt x="3243" y="1853"/>
                  </a:cubicBezTo>
                  <a:cubicBezTo>
                    <a:pt x="3251" y="1894"/>
                    <a:pt x="3282" y="1920"/>
                    <a:pt x="3322" y="1920"/>
                  </a:cubicBezTo>
                  <a:cubicBezTo>
                    <a:pt x="3357" y="1920"/>
                    <a:pt x="3380" y="1902"/>
                    <a:pt x="3397" y="1878"/>
                  </a:cubicBezTo>
                  <a:cubicBezTo>
                    <a:pt x="3471" y="1932"/>
                    <a:pt x="3471" y="1932"/>
                    <a:pt x="3471" y="1932"/>
                  </a:cubicBezTo>
                  <a:cubicBezTo>
                    <a:pt x="3437" y="1975"/>
                    <a:pt x="3382" y="2000"/>
                    <a:pt x="3327" y="2000"/>
                  </a:cubicBezTo>
                  <a:cubicBezTo>
                    <a:pt x="3222" y="2000"/>
                    <a:pt x="3138" y="1929"/>
                    <a:pt x="3138" y="1820"/>
                  </a:cubicBezTo>
                  <a:cubicBezTo>
                    <a:pt x="3138" y="1712"/>
                    <a:pt x="3222" y="1641"/>
                    <a:pt x="3327" y="1641"/>
                  </a:cubicBezTo>
                  <a:cubicBezTo>
                    <a:pt x="3426" y="1641"/>
                    <a:pt x="3487" y="1712"/>
                    <a:pt x="3487" y="1820"/>
                  </a:cubicBezTo>
                  <a:close/>
                  <a:moveTo>
                    <a:pt x="3382" y="1782"/>
                  </a:moveTo>
                  <a:cubicBezTo>
                    <a:pt x="3383" y="1747"/>
                    <a:pt x="3355" y="1717"/>
                    <a:pt x="3317" y="1717"/>
                  </a:cubicBezTo>
                  <a:cubicBezTo>
                    <a:pt x="3271" y="1717"/>
                    <a:pt x="3246" y="1749"/>
                    <a:pt x="3243" y="1782"/>
                  </a:cubicBezTo>
                  <a:lnTo>
                    <a:pt x="3382" y="1782"/>
                  </a:lnTo>
                  <a:close/>
                  <a:moveTo>
                    <a:pt x="3754" y="1641"/>
                  </a:moveTo>
                  <a:cubicBezTo>
                    <a:pt x="3702" y="1641"/>
                    <a:pt x="3668" y="1669"/>
                    <a:pt x="3654" y="1696"/>
                  </a:cubicBezTo>
                  <a:cubicBezTo>
                    <a:pt x="3652" y="1696"/>
                    <a:pt x="3652" y="1696"/>
                    <a:pt x="3652" y="1696"/>
                  </a:cubicBezTo>
                  <a:cubicBezTo>
                    <a:pt x="3652" y="1650"/>
                    <a:pt x="3652" y="1650"/>
                    <a:pt x="3652" y="1650"/>
                  </a:cubicBezTo>
                  <a:cubicBezTo>
                    <a:pt x="3551" y="1650"/>
                    <a:pt x="3551" y="1650"/>
                    <a:pt x="3551" y="1650"/>
                  </a:cubicBezTo>
                  <a:cubicBezTo>
                    <a:pt x="3551" y="1991"/>
                    <a:pt x="3551" y="1991"/>
                    <a:pt x="3551" y="1991"/>
                  </a:cubicBezTo>
                  <a:cubicBezTo>
                    <a:pt x="3657" y="1991"/>
                    <a:pt x="3657" y="1991"/>
                    <a:pt x="3657" y="1991"/>
                  </a:cubicBezTo>
                  <a:cubicBezTo>
                    <a:pt x="3657" y="1821"/>
                    <a:pt x="3657" y="1821"/>
                    <a:pt x="3657" y="1821"/>
                  </a:cubicBezTo>
                  <a:cubicBezTo>
                    <a:pt x="3657" y="1777"/>
                    <a:pt x="3665" y="1734"/>
                    <a:pt x="3720" y="1734"/>
                  </a:cubicBezTo>
                  <a:cubicBezTo>
                    <a:pt x="3774" y="1734"/>
                    <a:pt x="3775" y="1785"/>
                    <a:pt x="3775" y="1824"/>
                  </a:cubicBezTo>
                  <a:cubicBezTo>
                    <a:pt x="3775" y="1991"/>
                    <a:pt x="3775" y="1991"/>
                    <a:pt x="3775" y="1991"/>
                  </a:cubicBezTo>
                  <a:cubicBezTo>
                    <a:pt x="3880" y="1991"/>
                    <a:pt x="3880" y="1991"/>
                    <a:pt x="3880" y="1991"/>
                  </a:cubicBezTo>
                  <a:cubicBezTo>
                    <a:pt x="3880" y="1803"/>
                    <a:pt x="3880" y="1803"/>
                    <a:pt x="3880" y="1803"/>
                  </a:cubicBezTo>
                  <a:cubicBezTo>
                    <a:pt x="3880" y="1712"/>
                    <a:pt x="3860" y="1641"/>
                    <a:pt x="3754" y="1641"/>
                  </a:cubicBezTo>
                  <a:close/>
                </a:path>
              </a:pathLst>
            </a:custGeom>
            <a:solidFill>
              <a:srgbClr val="0027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119675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iting">
    <p:bg>
      <p:bgPr>
        <a:solidFill>
          <a:schemeClr val="accent6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4">
            <a:extLst>
              <a:ext uri="{FF2B5EF4-FFF2-40B4-BE49-F238E27FC236}">
                <a16:creationId xmlns:a16="http://schemas.microsoft.com/office/drawing/2014/main" id="{01C890F7-F1B6-4035-9A71-A41886F3B300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3560763" y="1655764"/>
            <a:ext cx="2122488" cy="830263"/>
            <a:chOff x="2243" y="1043"/>
            <a:chExt cx="1337" cy="523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D294498D-5CB4-4465-8A51-0008BC3902B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43" y="1371"/>
              <a:ext cx="319" cy="195"/>
            </a:xfrm>
            <a:custGeom>
              <a:avLst/>
              <a:gdLst>
                <a:gd name="T0" fmla="*/ 1492 w 1592"/>
                <a:gd name="T1" fmla="*/ 694 h 975"/>
                <a:gd name="T2" fmla="*/ 1420 w 1592"/>
                <a:gd name="T3" fmla="*/ 697 h 975"/>
                <a:gd name="T4" fmla="*/ 1414 w 1592"/>
                <a:gd name="T5" fmla="*/ 697 h 975"/>
                <a:gd name="T6" fmla="*/ 962 w 1592"/>
                <a:gd name="T7" fmla="*/ 612 h 975"/>
                <a:gd name="T8" fmla="*/ 365 w 1592"/>
                <a:gd name="T9" fmla="*/ 113 h 975"/>
                <a:gd name="T10" fmla="*/ 365 w 1592"/>
                <a:gd name="T11" fmla="*/ 113 h 975"/>
                <a:gd name="T12" fmla="*/ 365 w 1592"/>
                <a:gd name="T13" fmla="*/ 113 h 975"/>
                <a:gd name="T14" fmla="*/ 247 w 1592"/>
                <a:gd name="T15" fmla="*/ 95 h 975"/>
                <a:gd name="T16" fmla="*/ 53 w 1592"/>
                <a:gd name="T17" fmla="*/ 32 h 975"/>
                <a:gd name="T18" fmla="*/ 0 w 1592"/>
                <a:gd name="T19" fmla="*/ 0 h 975"/>
                <a:gd name="T20" fmla="*/ 0 w 1592"/>
                <a:gd name="T21" fmla="*/ 321 h 975"/>
                <a:gd name="T22" fmla="*/ 1132 w 1592"/>
                <a:gd name="T23" fmla="*/ 975 h 975"/>
                <a:gd name="T24" fmla="*/ 1592 w 1592"/>
                <a:gd name="T25" fmla="*/ 710 h 975"/>
                <a:gd name="T26" fmla="*/ 1517 w 1592"/>
                <a:gd name="T27" fmla="*/ 693 h 975"/>
                <a:gd name="T28" fmla="*/ 1492 w 1592"/>
                <a:gd name="T29" fmla="*/ 694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2" h="975">
                  <a:moveTo>
                    <a:pt x="1492" y="694"/>
                  </a:moveTo>
                  <a:cubicBezTo>
                    <a:pt x="1468" y="696"/>
                    <a:pt x="1444" y="697"/>
                    <a:pt x="1420" y="697"/>
                  </a:cubicBezTo>
                  <a:cubicBezTo>
                    <a:pt x="1414" y="697"/>
                    <a:pt x="1414" y="697"/>
                    <a:pt x="1414" y="697"/>
                  </a:cubicBezTo>
                  <a:cubicBezTo>
                    <a:pt x="1254" y="697"/>
                    <a:pt x="1108" y="670"/>
                    <a:pt x="962" y="612"/>
                  </a:cubicBezTo>
                  <a:cubicBezTo>
                    <a:pt x="715" y="515"/>
                    <a:pt x="512" y="344"/>
                    <a:pt x="365" y="113"/>
                  </a:cubicBezTo>
                  <a:cubicBezTo>
                    <a:pt x="365" y="113"/>
                    <a:pt x="365" y="113"/>
                    <a:pt x="365" y="113"/>
                  </a:cubicBezTo>
                  <a:cubicBezTo>
                    <a:pt x="365" y="113"/>
                    <a:pt x="365" y="113"/>
                    <a:pt x="365" y="113"/>
                  </a:cubicBezTo>
                  <a:cubicBezTo>
                    <a:pt x="328" y="108"/>
                    <a:pt x="283" y="103"/>
                    <a:pt x="247" y="95"/>
                  </a:cubicBezTo>
                  <a:cubicBezTo>
                    <a:pt x="181" y="79"/>
                    <a:pt x="114" y="59"/>
                    <a:pt x="53" y="32"/>
                  </a:cubicBezTo>
                  <a:cubicBezTo>
                    <a:pt x="39" y="26"/>
                    <a:pt x="13" y="6"/>
                    <a:pt x="0" y="0"/>
                  </a:cubicBezTo>
                  <a:cubicBezTo>
                    <a:pt x="0" y="321"/>
                    <a:pt x="0" y="321"/>
                    <a:pt x="0" y="321"/>
                  </a:cubicBezTo>
                  <a:cubicBezTo>
                    <a:pt x="1132" y="975"/>
                    <a:pt x="1132" y="975"/>
                    <a:pt x="1132" y="975"/>
                  </a:cubicBezTo>
                  <a:cubicBezTo>
                    <a:pt x="1592" y="710"/>
                    <a:pt x="1592" y="710"/>
                    <a:pt x="1592" y="710"/>
                  </a:cubicBezTo>
                  <a:cubicBezTo>
                    <a:pt x="1577" y="689"/>
                    <a:pt x="1542" y="691"/>
                    <a:pt x="1517" y="693"/>
                  </a:cubicBezTo>
                  <a:cubicBezTo>
                    <a:pt x="1509" y="693"/>
                    <a:pt x="1500" y="694"/>
                    <a:pt x="1492" y="694"/>
                  </a:cubicBezTo>
                  <a:close/>
                </a:path>
              </a:pathLst>
            </a:custGeom>
            <a:solidFill>
              <a:srgbClr val="D9DFE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1416F691-B7FA-43D3-863D-393709CB91D2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510" y="1075"/>
              <a:ext cx="186" cy="436"/>
            </a:xfrm>
            <a:custGeom>
              <a:avLst/>
              <a:gdLst>
                <a:gd name="T0" fmla="*/ 77 w 931"/>
                <a:gd name="T1" fmla="*/ 0 h 2182"/>
                <a:gd name="T2" fmla="*/ 63 w 931"/>
                <a:gd name="T3" fmla="*/ 16 h 2182"/>
                <a:gd name="T4" fmla="*/ 96 w 931"/>
                <a:gd name="T5" fmla="*/ 91 h 2182"/>
                <a:gd name="T6" fmla="*/ 131 w 931"/>
                <a:gd name="T7" fmla="*/ 161 h 2182"/>
                <a:gd name="T8" fmla="*/ 146 w 931"/>
                <a:gd name="T9" fmla="*/ 204 h 2182"/>
                <a:gd name="T10" fmla="*/ 197 w 931"/>
                <a:gd name="T11" fmla="*/ 628 h 2182"/>
                <a:gd name="T12" fmla="*/ 0 w 931"/>
                <a:gd name="T13" fmla="*/ 1166 h 2182"/>
                <a:gd name="T14" fmla="*/ 0 w 931"/>
                <a:gd name="T15" fmla="*/ 1166 h 2182"/>
                <a:gd name="T16" fmla="*/ 0 w 931"/>
                <a:gd name="T17" fmla="*/ 1166 h 2182"/>
                <a:gd name="T18" fmla="*/ 207 w 931"/>
                <a:gd name="T19" fmla="*/ 1545 h 2182"/>
                <a:gd name="T20" fmla="*/ 264 w 931"/>
                <a:gd name="T21" fmla="*/ 2122 h 2182"/>
                <a:gd name="T22" fmla="*/ 271 w 931"/>
                <a:gd name="T23" fmla="*/ 2182 h 2182"/>
                <a:gd name="T24" fmla="*/ 405 w 931"/>
                <a:gd name="T25" fmla="*/ 2105 h 2182"/>
                <a:gd name="T26" fmla="*/ 931 w 931"/>
                <a:gd name="T27" fmla="*/ 1801 h 2182"/>
                <a:gd name="T28" fmla="*/ 931 w 931"/>
                <a:gd name="T29" fmla="*/ 493 h 2182"/>
                <a:gd name="T30" fmla="*/ 77 w 931"/>
                <a:gd name="T3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31" h="2182">
                  <a:moveTo>
                    <a:pt x="77" y="0"/>
                  </a:moveTo>
                  <a:cubicBezTo>
                    <a:pt x="80" y="5"/>
                    <a:pt x="60" y="11"/>
                    <a:pt x="63" y="16"/>
                  </a:cubicBezTo>
                  <a:cubicBezTo>
                    <a:pt x="76" y="39"/>
                    <a:pt x="85" y="66"/>
                    <a:pt x="96" y="91"/>
                  </a:cubicBezTo>
                  <a:cubicBezTo>
                    <a:pt x="107" y="114"/>
                    <a:pt x="122" y="137"/>
                    <a:pt x="131" y="161"/>
                  </a:cubicBezTo>
                  <a:cubicBezTo>
                    <a:pt x="136" y="175"/>
                    <a:pt x="141" y="190"/>
                    <a:pt x="146" y="204"/>
                  </a:cubicBezTo>
                  <a:cubicBezTo>
                    <a:pt x="194" y="347"/>
                    <a:pt x="209" y="486"/>
                    <a:pt x="197" y="628"/>
                  </a:cubicBezTo>
                  <a:cubicBezTo>
                    <a:pt x="182" y="822"/>
                    <a:pt x="111" y="1009"/>
                    <a:pt x="0" y="1166"/>
                  </a:cubicBezTo>
                  <a:cubicBezTo>
                    <a:pt x="0" y="1166"/>
                    <a:pt x="0" y="1166"/>
                    <a:pt x="0" y="1166"/>
                  </a:cubicBezTo>
                  <a:cubicBezTo>
                    <a:pt x="0" y="1166"/>
                    <a:pt x="0" y="1166"/>
                    <a:pt x="0" y="1166"/>
                  </a:cubicBezTo>
                  <a:cubicBezTo>
                    <a:pt x="86" y="1276"/>
                    <a:pt x="160" y="1405"/>
                    <a:pt x="207" y="1545"/>
                  </a:cubicBezTo>
                  <a:cubicBezTo>
                    <a:pt x="273" y="1738"/>
                    <a:pt x="291" y="1932"/>
                    <a:pt x="264" y="2122"/>
                  </a:cubicBezTo>
                  <a:cubicBezTo>
                    <a:pt x="261" y="2141"/>
                    <a:pt x="275" y="2163"/>
                    <a:pt x="271" y="2182"/>
                  </a:cubicBezTo>
                  <a:cubicBezTo>
                    <a:pt x="405" y="2105"/>
                    <a:pt x="405" y="2105"/>
                    <a:pt x="405" y="2105"/>
                  </a:cubicBezTo>
                  <a:cubicBezTo>
                    <a:pt x="931" y="1801"/>
                    <a:pt x="931" y="1801"/>
                    <a:pt x="931" y="1801"/>
                  </a:cubicBezTo>
                  <a:cubicBezTo>
                    <a:pt x="931" y="493"/>
                    <a:pt x="931" y="493"/>
                    <a:pt x="931" y="493"/>
                  </a:cubicBezTo>
                  <a:lnTo>
                    <a:pt x="77" y="0"/>
                  </a:lnTo>
                  <a:close/>
                </a:path>
              </a:pathLst>
            </a:custGeom>
            <a:solidFill>
              <a:srgbClr val="00AEC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3CC628B8-A820-405C-888C-C7F1B3AFDF5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43" y="1043"/>
              <a:ext cx="333" cy="358"/>
            </a:xfrm>
            <a:custGeom>
              <a:avLst/>
              <a:gdLst>
                <a:gd name="T0" fmla="*/ 815 w 1662"/>
                <a:gd name="T1" fmla="*/ 1700 h 1795"/>
                <a:gd name="T2" fmla="*/ 1472 w 1662"/>
                <a:gd name="T3" fmla="*/ 369 h 1795"/>
                <a:gd name="T4" fmla="*/ 1383 w 1662"/>
                <a:gd name="T5" fmla="*/ 163 h 1795"/>
                <a:gd name="T6" fmla="*/ 1132 w 1662"/>
                <a:gd name="T7" fmla="*/ 0 h 1795"/>
                <a:gd name="T8" fmla="*/ 0 w 1662"/>
                <a:gd name="T9" fmla="*/ 654 h 1795"/>
                <a:gd name="T10" fmla="*/ 0 w 1662"/>
                <a:gd name="T11" fmla="*/ 1667 h 1795"/>
                <a:gd name="T12" fmla="*/ 815 w 1662"/>
                <a:gd name="T13" fmla="*/ 1700 h 1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2" h="1795">
                  <a:moveTo>
                    <a:pt x="815" y="1700"/>
                  </a:moveTo>
                  <a:cubicBezTo>
                    <a:pt x="1379" y="1510"/>
                    <a:pt x="1662" y="933"/>
                    <a:pt x="1472" y="369"/>
                  </a:cubicBezTo>
                  <a:cubicBezTo>
                    <a:pt x="1448" y="298"/>
                    <a:pt x="1420" y="225"/>
                    <a:pt x="1383" y="163"/>
                  </a:cubicBezTo>
                  <a:cubicBezTo>
                    <a:pt x="1132" y="0"/>
                    <a:pt x="1132" y="0"/>
                    <a:pt x="1132" y="0"/>
                  </a:cubicBezTo>
                  <a:cubicBezTo>
                    <a:pt x="0" y="654"/>
                    <a:pt x="0" y="654"/>
                    <a:pt x="0" y="654"/>
                  </a:cubicBezTo>
                  <a:cubicBezTo>
                    <a:pt x="0" y="1667"/>
                    <a:pt x="0" y="1667"/>
                    <a:pt x="0" y="1667"/>
                  </a:cubicBezTo>
                  <a:cubicBezTo>
                    <a:pt x="247" y="1791"/>
                    <a:pt x="532" y="1795"/>
                    <a:pt x="815" y="1700"/>
                  </a:cubicBezTo>
                  <a:close/>
                </a:path>
              </a:pathLst>
            </a:custGeom>
            <a:solidFill>
              <a:srgbClr val="E952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178F1CE9-8651-45E5-BEF3-960F0D652FA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72" y="1043"/>
              <a:ext cx="285" cy="356"/>
            </a:xfrm>
            <a:custGeom>
              <a:avLst/>
              <a:gdLst>
                <a:gd name="T0" fmla="*/ 1357 w 1422"/>
                <a:gd name="T1" fmla="*/ 361 h 1781"/>
                <a:gd name="T2" fmla="*/ 1342 w 1422"/>
                <a:gd name="T3" fmla="*/ 318 h 1781"/>
                <a:gd name="T4" fmla="*/ 1311 w 1422"/>
                <a:gd name="T5" fmla="*/ 247 h 1781"/>
                <a:gd name="T6" fmla="*/ 1267 w 1422"/>
                <a:gd name="T7" fmla="*/ 161 h 1781"/>
                <a:gd name="T8" fmla="*/ 988 w 1422"/>
                <a:gd name="T9" fmla="*/ 0 h 1781"/>
                <a:gd name="T10" fmla="*/ 154 w 1422"/>
                <a:gd name="T11" fmla="*/ 482 h 1781"/>
                <a:gd name="T12" fmla="*/ 16 w 1422"/>
                <a:gd name="T13" fmla="*/ 875 h 1781"/>
                <a:gd name="T14" fmla="*/ 18 w 1422"/>
                <a:gd name="T15" fmla="*/ 875 h 1781"/>
                <a:gd name="T16" fmla="*/ 0 w 1422"/>
                <a:gd name="T17" fmla="*/ 1085 h 1781"/>
                <a:gd name="T18" fmla="*/ 0 w 1422"/>
                <a:gd name="T19" fmla="*/ 1094 h 1781"/>
                <a:gd name="T20" fmla="*/ 6 w 1422"/>
                <a:gd name="T21" fmla="*/ 1212 h 1781"/>
                <a:gd name="T22" fmla="*/ 48 w 1422"/>
                <a:gd name="T23" fmla="*/ 1431 h 1781"/>
                <a:gd name="T24" fmla="*/ 67 w 1422"/>
                <a:gd name="T25" fmla="*/ 1496 h 1781"/>
                <a:gd name="T26" fmla="*/ 198 w 1422"/>
                <a:gd name="T27" fmla="*/ 1772 h 1781"/>
                <a:gd name="T28" fmla="*/ 337 w 1422"/>
                <a:gd name="T29" fmla="*/ 1781 h 1781"/>
                <a:gd name="T30" fmla="*/ 681 w 1422"/>
                <a:gd name="T31" fmla="*/ 1725 h 1781"/>
                <a:gd name="T32" fmla="*/ 1215 w 1422"/>
                <a:gd name="T33" fmla="*/ 1328 h 1781"/>
                <a:gd name="T34" fmla="*/ 1203 w 1422"/>
                <a:gd name="T35" fmla="*/ 1314 h 1781"/>
                <a:gd name="T36" fmla="*/ 1215 w 1422"/>
                <a:gd name="T37" fmla="*/ 1328 h 1781"/>
                <a:gd name="T38" fmla="*/ 1410 w 1422"/>
                <a:gd name="T39" fmla="*/ 791 h 1781"/>
                <a:gd name="T40" fmla="*/ 1357 w 1422"/>
                <a:gd name="T41" fmla="*/ 361 h 1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22" h="1781">
                  <a:moveTo>
                    <a:pt x="1357" y="361"/>
                  </a:moveTo>
                  <a:cubicBezTo>
                    <a:pt x="1352" y="346"/>
                    <a:pt x="1347" y="332"/>
                    <a:pt x="1342" y="318"/>
                  </a:cubicBezTo>
                  <a:cubicBezTo>
                    <a:pt x="1332" y="294"/>
                    <a:pt x="1322" y="270"/>
                    <a:pt x="1311" y="247"/>
                  </a:cubicBezTo>
                  <a:cubicBezTo>
                    <a:pt x="1298" y="217"/>
                    <a:pt x="1283" y="189"/>
                    <a:pt x="1267" y="161"/>
                  </a:cubicBezTo>
                  <a:cubicBezTo>
                    <a:pt x="988" y="0"/>
                    <a:pt x="988" y="0"/>
                    <a:pt x="988" y="0"/>
                  </a:cubicBezTo>
                  <a:cubicBezTo>
                    <a:pt x="154" y="482"/>
                    <a:pt x="154" y="482"/>
                    <a:pt x="154" y="482"/>
                  </a:cubicBezTo>
                  <a:cubicBezTo>
                    <a:pt x="92" y="597"/>
                    <a:pt x="41" y="746"/>
                    <a:pt x="16" y="875"/>
                  </a:cubicBezTo>
                  <a:cubicBezTo>
                    <a:pt x="17" y="875"/>
                    <a:pt x="18" y="875"/>
                    <a:pt x="18" y="875"/>
                  </a:cubicBezTo>
                  <a:cubicBezTo>
                    <a:pt x="6" y="944"/>
                    <a:pt x="0" y="1014"/>
                    <a:pt x="0" y="1085"/>
                  </a:cubicBezTo>
                  <a:cubicBezTo>
                    <a:pt x="0" y="1094"/>
                    <a:pt x="0" y="1094"/>
                    <a:pt x="0" y="1094"/>
                  </a:cubicBezTo>
                  <a:cubicBezTo>
                    <a:pt x="0" y="1133"/>
                    <a:pt x="2" y="1173"/>
                    <a:pt x="6" y="1212"/>
                  </a:cubicBezTo>
                  <a:cubicBezTo>
                    <a:pt x="13" y="1285"/>
                    <a:pt x="27" y="1359"/>
                    <a:pt x="48" y="1431"/>
                  </a:cubicBezTo>
                  <a:cubicBezTo>
                    <a:pt x="54" y="1453"/>
                    <a:pt x="59" y="1475"/>
                    <a:pt x="67" y="1496"/>
                  </a:cubicBezTo>
                  <a:cubicBezTo>
                    <a:pt x="100" y="1595"/>
                    <a:pt x="145" y="1688"/>
                    <a:pt x="198" y="1772"/>
                  </a:cubicBezTo>
                  <a:cubicBezTo>
                    <a:pt x="244" y="1778"/>
                    <a:pt x="290" y="1781"/>
                    <a:pt x="337" y="1781"/>
                  </a:cubicBezTo>
                  <a:cubicBezTo>
                    <a:pt x="451" y="1781"/>
                    <a:pt x="567" y="1763"/>
                    <a:pt x="681" y="1725"/>
                  </a:cubicBezTo>
                  <a:cubicBezTo>
                    <a:pt x="905" y="1649"/>
                    <a:pt x="1088" y="1507"/>
                    <a:pt x="1215" y="1328"/>
                  </a:cubicBezTo>
                  <a:cubicBezTo>
                    <a:pt x="1211" y="1323"/>
                    <a:pt x="1207" y="1318"/>
                    <a:pt x="1203" y="1314"/>
                  </a:cubicBezTo>
                  <a:cubicBezTo>
                    <a:pt x="1207" y="1318"/>
                    <a:pt x="1211" y="1323"/>
                    <a:pt x="1215" y="1328"/>
                  </a:cubicBezTo>
                  <a:cubicBezTo>
                    <a:pt x="1326" y="1171"/>
                    <a:pt x="1394" y="986"/>
                    <a:pt x="1410" y="791"/>
                  </a:cubicBezTo>
                  <a:cubicBezTo>
                    <a:pt x="1422" y="650"/>
                    <a:pt x="1405" y="504"/>
                    <a:pt x="1357" y="361"/>
                  </a:cubicBezTo>
                  <a:close/>
                </a:path>
              </a:pathLst>
            </a:custGeom>
            <a:solidFill>
              <a:srgbClr val="56477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6B053975-D65A-47E8-88FD-30FF06DD6ED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43" y="1213"/>
              <a:ext cx="69" cy="184"/>
            </a:xfrm>
            <a:custGeom>
              <a:avLst/>
              <a:gdLst>
                <a:gd name="T0" fmla="*/ 40 w 342"/>
                <a:gd name="T1" fmla="*/ 836 h 922"/>
                <a:gd name="T2" fmla="*/ 0 w 342"/>
                <a:gd name="T3" fmla="*/ 818 h 922"/>
                <a:gd name="T4" fmla="*/ 0 w 342"/>
                <a:gd name="T5" fmla="*/ 37 h 922"/>
                <a:gd name="T6" fmla="*/ 166 w 342"/>
                <a:gd name="T7" fmla="*/ 0 h 922"/>
                <a:gd name="T8" fmla="*/ 144 w 342"/>
                <a:gd name="T9" fmla="*/ 235 h 922"/>
                <a:gd name="T10" fmla="*/ 144 w 342"/>
                <a:gd name="T11" fmla="*/ 244 h 922"/>
                <a:gd name="T12" fmla="*/ 150 w 342"/>
                <a:gd name="T13" fmla="*/ 362 h 922"/>
                <a:gd name="T14" fmla="*/ 192 w 342"/>
                <a:gd name="T15" fmla="*/ 581 h 922"/>
                <a:gd name="T16" fmla="*/ 211 w 342"/>
                <a:gd name="T17" fmla="*/ 646 h 922"/>
                <a:gd name="T18" fmla="*/ 342 w 342"/>
                <a:gd name="T19" fmla="*/ 922 h 922"/>
                <a:gd name="T20" fmla="*/ 231 w 342"/>
                <a:gd name="T21" fmla="*/ 901 h 922"/>
                <a:gd name="T22" fmla="*/ 40 w 342"/>
                <a:gd name="T23" fmla="*/ 836 h 922"/>
                <a:gd name="T24" fmla="*/ 0 w 342"/>
                <a:gd name="T25" fmla="*/ 818 h 922"/>
                <a:gd name="T26" fmla="*/ 0 w 342"/>
                <a:gd name="T27" fmla="*/ 818 h 922"/>
                <a:gd name="T28" fmla="*/ 40 w 342"/>
                <a:gd name="T29" fmla="*/ 836 h 922"/>
                <a:gd name="T30" fmla="*/ 0 w 342"/>
                <a:gd name="T31" fmla="*/ 818 h 922"/>
                <a:gd name="T32" fmla="*/ 342 w 342"/>
                <a:gd name="T33" fmla="*/ 922 h 922"/>
                <a:gd name="T34" fmla="*/ 342 w 342"/>
                <a:gd name="T35" fmla="*/ 922 h 922"/>
                <a:gd name="T36" fmla="*/ 231 w 342"/>
                <a:gd name="T37" fmla="*/ 901 h 922"/>
                <a:gd name="T38" fmla="*/ 342 w 342"/>
                <a:gd name="T39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2" h="922">
                  <a:moveTo>
                    <a:pt x="40" y="836"/>
                  </a:moveTo>
                  <a:cubicBezTo>
                    <a:pt x="26" y="830"/>
                    <a:pt x="13" y="824"/>
                    <a:pt x="0" y="818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5" y="21"/>
                    <a:pt x="111" y="9"/>
                    <a:pt x="166" y="0"/>
                  </a:cubicBezTo>
                  <a:cubicBezTo>
                    <a:pt x="152" y="77"/>
                    <a:pt x="144" y="156"/>
                    <a:pt x="144" y="235"/>
                  </a:cubicBezTo>
                  <a:cubicBezTo>
                    <a:pt x="144" y="244"/>
                    <a:pt x="144" y="244"/>
                    <a:pt x="144" y="244"/>
                  </a:cubicBezTo>
                  <a:cubicBezTo>
                    <a:pt x="144" y="283"/>
                    <a:pt x="146" y="323"/>
                    <a:pt x="150" y="362"/>
                  </a:cubicBezTo>
                  <a:cubicBezTo>
                    <a:pt x="157" y="435"/>
                    <a:pt x="171" y="509"/>
                    <a:pt x="192" y="581"/>
                  </a:cubicBezTo>
                  <a:cubicBezTo>
                    <a:pt x="198" y="603"/>
                    <a:pt x="203" y="625"/>
                    <a:pt x="211" y="646"/>
                  </a:cubicBezTo>
                  <a:cubicBezTo>
                    <a:pt x="244" y="745"/>
                    <a:pt x="289" y="838"/>
                    <a:pt x="342" y="922"/>
                  </a:cubicBezTo>
                  <a:cubicBezTo>
                    <a:pt x="305" y="918"/>
                    <a:pt x="268" y="910"/>
                    <a:pt x="231" y="901"/>
                  </a:cubicBezTo>
                  <a:cubicBezTo>
                    <a:pt x="165" y="885"/>
                    <a:pt x="101" y="863"/>
                    <a:pt x="40" y="836"/>
                  </a:cubicBezTo>
                  <a:close/>
                  <a:moveTo>
                    <a:pt x="0" y="818"/>
                  </a:moveTo>
                  <a:cubicBezTo>
                    <a:pt x="0" y="818"/>
                    <a:pt x="0" y="818"/>
                    <a:pt x="0" y="818"/>
                  </a:cubicBezTo>
                  <a:cubicBezTo>
                    <a:pt x="13" y="824"/>
                    <a:pt x="26" y="830"/>
                    <a:pt x="40" y="836"/>
                  </a:cubicBezTo>
                  <a:cubicBezTo>
                    <a:pt x="26" y="830"/>
                    <a:pt x="13" y="824"/>
                    <a:pt x="0" y="818"/>
                  </a:cubicBezTo>
                  <a:close/>
                  <a:moveTo>
                    <a:pt x="342" y="922"/>
                  </a:moveTo>
                  <a:cubicBezTo>
                    <a:pt x="342" y="922"/>
                    <a:pt x="342" y="922"/>
                    <a:pt x="342" y="922"/>
                  </a:cubicBezTo>
                  <a:cubicBezTo>
                    <a:pt x="305" y="918"/>
                    <a:pt x="268" y="910"/>
                    <a:pt x="231" y="901"/>
                  </a:cubicBezTo>
                  <a:cubicBezTo>
                    <a:pt x="268" y="910"/>
                    <a:pt x="305" y="918"/>
                    <a:pt x="342" y="922"/>
                  </a:cubicBezTo>
                  <a:close/>
                </a:path>
              </a:pathLst>
            </a:custGeom>
            <a:solidFill>
              <a:srgbClr val="C84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C435A69F-1EA4-4E64-9A94-0829CEE7F13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312" y="1308"/>
              <a:ext cx="257" cy="207"/>
            </a:xfrm>
            <a:custGeom>
              <a:avLst/>
              <a:gdLst>
                <a:gd name="T0" fmla="*/ 1285 w 1285"/>
                <a:gd name="T1" fmla="*/ 779 h 1035"/>
                <a:gd name="T2" fmla="*/ 1263 w 1285"/>
                <a:gd name="T3" fmla="*/ 1015 h 1035"/>
                <a:gd name="T4" fmla="*/ 1250 w 1285"/>
                <a:gd name="T5" fmla="*/ 1023 h 1035"/>
                <a:gd name="T6" fmla="*/ 1175 w 1285"/>
                <a:gd name="T7" fmla="*/ 1031 h 1035"/>
                <a:gd name="T8" fmla="*/ 1150 w 1285"/>
                <a:gd name="T9" fmla="*/ 1033 h 1035"/>
                <a:gd name="T10" fmla="*/ 1078 w 1285"/>
                <a:gd name="T11" fmla="*/ 1035 h 1035"/>
                <a:gd name="T12" fmla="*/ 1072 w 1285"/>
                <a:gd name="T13" fmla="*/ 1035 h 1035"/>
                <a:gd name="T14" fmla="*/ 610 w 1285"/>
                <a:gd name="T15" fmla="*/ 947 h 1035"/>
                <a:gd name="T16" fmla="*/ 0 w 1285"/>
                <a:gd name="T17" fmla="*/ 444 h 1035"/>
                <a:gd name="T18" fmla="*/ 139 w 1285"/>
                <a:gd name="T19" fmla="*/ 453 h 1035"/>
                <a:gd name="T20" fmla="*/ 483 w 1285"/>
                <a:gd name="T21" fmla="*/ 397 h 1035"/>
                <a:gd name="T22" fmla="*/ 1017 w 1285"/>
                <a:gd name="T23" fmla="*/ 0 h 1035"/>
                <a:gd name="T24" fmla="*/ 1218 w 1285"/>
                <a:gd name="T25" fmla="*/ 375 h 1035"/>
                <a:gd name="T26" fmla="*/ 1285 w 1285"/>
                <a:gd name="T27" fmla="*/ 778 h 1035"/>
                <a:gd name="T28" fmla="*/ 1285 w 1285"/>
                <a:gd name="T29" fmla="*/ 779 h 1035"/>
                <a:gd name="T30" fmla="*/ 1078 w 1285"/>
                <a:gd name="T31" fmla="*/ 1035 h 1035"/>
                <a:gd name="T32" fmla="*/ 1150 w 1285"/>
                <a:gd name="T33" fmla="*/ 1033 h 1035"/>
                <a:gd name="T34" fmla="*/ 1078 w 1285"/>
                <a:gd name="T35" fmla="*/ 1035 h 1035"/>
                <a:gd name="T36" fmla="*/ 1072 w 1285"/>
                <a:gd name="T37" fmla="*/ 1035 h 1035"/>
                <a:gd name="T38" fmla="*/ 610 w 1285"/>
                <a:gd name="T39" fmla="*/ 947 h 1035"/>
                <a:gd name="T40" fmla="*/ 1072 w 1285"/>
                <a:gd name="T41" fmla="*/ 1035 h 1035"/>
                <a:gd name="T42" fmla="*/ 1078 w 1285"/>
                <a:gd name="T43" fmla="*/ 1035 h 1035"/>
                <a:gd name="T44" fmla="*/ 1250 w 1285"/>
                <a:gd name="T45" fmla="*/ 1023 h 1035"/>
                <a:gd name="T46" fmla="*/ 1250 w 1285"/>
                <a:gd name="T47" fmla="*/ 1023 h 1035"/>
                <a:gd name="T48" fmla="*/ 1175 w 1285"/>
                <a:gd name="T49" fmla="*/ 1031 h 1035"/>
                <a:gd name="T50" fmla="*/ 1250 w 1285"/>
                <a:gd name="T51" fmla="*/ 1023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5" h="1035">
                  <a:moveTo>
                    <a:pt x="1285" y="779"/>
                  </a:moveTo>
                  <a:cubicBezTo>
                    <a:pt x="1285" y="859"/>
                    <a:pt x="1278" y="938"/>
                    <a:pt x="1263" y="1015"/>
                  </a:cubicBezTo>
                  <a:cubicBezTo>
                    <a:pt x="1250" y="1023"/>
                    <a:pt x="1250" y="1023"/>
                    <a:pt x="1250" y="1023"/>
                  </a:cubicBezTo>
                  <a:cubicBezTo>
                    <a:pt x="1225" y="1026"/>
                    <a:pt x="1200" y="1029"/>
                    <a:pt x="1175" y="1031"/>
                  </a:cubicBezTo>
                  <a:cubicBezTo>
                    <a:pt x="1167" y="1031"/>
                    <a:pt x="1158" y="1032"/>
                    <a:pt x="1150" y="1033"/>
                  </a:cubicBezTo>
                  <a:cubicBezTo>
                    <a:pt x="1126" y="1034"/>
                    <a:pt x="1102" y="1035"/>
                    <a:pt x="1078" y="1035"/>
                  </a:cubicBezTo>
                  <a:cubicBezTo>
                    <a:pt x="1072" y="1035"/>
                    <a:pt x="1072" y="1035"/>
                    <a:pt x="1072" y="1035"/>
                  </a:cubicBezTo>
                  <a:cubicBezTo>
                    <a:pt x="912" y="1035"/>
                    <a:pt x="755" y="1004"/>
                    <a:pt x="610" y="947"/>
                  </a:cubicBezTo>
                  <a:cubicBezTo>
                    <a:pt x="363" y="849"/>
                    <a:pt x="147" y="676"/>
                    <a:pt x="0" y="444"/>
                  </a:cubicBezTo>
                  <a:cubicBezTo>
                    <a:pt x="46" y="450"/>
                    <a:pt x="92" y="453"/>
                    <a:pt x="139" y="453"/>
                  </a:cubicBezTo>
                  <a:cubicBezTo>
                    <a:pt x="253" y="453"/>
                    <a:pt x="369" y="435"/>
                    <a:pt x="483" y="397"/>
                  </a:cubicBezTo>
                  <a:cubicBezTo>
                    <a:pt x="707" y="321"/>
                    <a:pt x="890" y="179"/>
                    <a:pt x="1017" y="0"/>
                  </a:cubicBezTo>
                  <a:cubicBezTo>
                    <a:pt x="1102" y="110"/>
                    <a:pt x="1171" y="236"/>
                    <a:pt x="1218" y="375"/>
                  </a:cubicBezTo>
                  <a:cubicBezTo>
                    <a:pt x="1263" y="509"/>
                    <a:pt x="1285" y="644"/>
                    <a:pt x="1285" y="778"/>
                  </a:cubicBezTo>
                  <a:lnTo>
                    <a:pt x="1285" y="779"/>
                  </a:lnTo>
                  <a:close/>
                  <a:moveTo>
                    <a:pt x="1078" y="1035"/>
                  </a:moveTo>
                  <a:cubicBezTo>
                    <a:pt x="1102" y="1035"/>
                    <a:pt x="1126" y="1034"/>
                    <a:pt x="1150" y="1033"/>
                  </a:cubicBezTo>
                  <a:cubicBezTo>
                    <a:pt x="1126" y="1034"/>
                    <a:pt x="1102" y="1035"/>
                    <a:pt x="1078" y="1035"/>
                  </a:cubicBezTo>
                  <a:cubicBezTo>
                    <a:pt x="1072" y="1035"/>
                    <a:pt x="1072" y="1035"/>
                    <a:pt x="1072" y="1035"/>
                  </a:cubicBezTo>
                  <a:cubicBezTo>
                    <a:pt x="912" y="1035"/>
                    <a:pt x="755" y="1004"/>
                    <a:pt x="610" y="947"/>
                  </a:cubicBezTo>
                  <a:cubicBezTo>
                    <a:pt x="755" y="1004"/>
                    <a:pt x="912" y="1035"/>
                    <a:pt x="1072" y="1035"/>
                  </a:cubicBezTo>
                  <a:lnTo>
                    <a:pt x="1078" y="1035"/>
                  </a:lnTo>
                  <a:close/>
                  <a:moveTo>
                    <a:pt x="1250" y="1023"/>
                  </a:moveTo>
                  <a:cubicBezTo>
                    <a:pt x="1250" y="1023"/>
                    <a:pt x="1250" y="1023"/>
                    <a:pt x="1250" y="1023"/>
                  </a:cubicBezTo>
                  <a:cubicBezTo>
                    <a:pt x="1225" y="1026"/>
                    <a:pt x="1200" y="1029"/>
                    <a:pt x="1175" y="1031"/>
                  </a:cubicBezTo>
                  <a:cubicBezTo>
                    <a:pt x="1200" y="1029"/>
                    <a:pt x="1225" y="1026"/>
                    <a:pt x="1250" y="1023"/>
                  </a:cubicBezTo>
                  <a:close/>
                </a:path>
              </a:pathLst>
            </a:custGeom>
            <a:solidFill>
              <a:srgbClr val="009A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07D61BB5-1BA8-47C9-AEF9-98E5CD5AADF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72" y="1210"/>
              <a:ext cx="243" cy="189"/>
            </a:xfrm>
            <a:custGeom>
              <a:avLst/>
              <a:gdLst>
                <a:gd name="T0" fmla="*/ 1215 w 1215"/>
                <a:gd name="T1" fmla="*/ 492 h 945"/>
                <a:gd name="T2" fmla="*/ 681 w 1215"/>
                <a:gd name="T3" fmla="*/ 889 h 945"/>
                <a:gd name="T4" fmla="*/ 337 w 1215"/>
                <a:gd name="T5" fmla="*/ 945 h 945"/>
                <a:gd name="T6" fmla="*/ 198 w 1215"/>
                <a:gd name="T7" fmla="*/ 936 h 945"/>
                <a:gd name="T8" fmla="*/ 67 w 1215"/>
                <a:gd name="T9" fmla="*/ 660 h 945"/>
                <a:gd name="T10" fmla="*/ 48 w 1215"/>
                <a:gd name="T11" fmla="*/ 595 h 945"/>
                <a:gd name="T12" fmla="*/ 6 w 1215"/>
                <a:gd name="T13" fmla="*/ 376 h 945"/>
                <a:gd name="T14" fmla="*/ 0 w 1215"/>
                <a:gd name="T15" fmla="*/ 258 h 945"/>
                <a:gd name="T16" fmla="*/ 0 w 1215"/>
                <a:gd name="T17" fmla="*/ 249 h 945"/>
                <a:gd name="T18" fmla="*/ 22 w 1215"/>
                <a:gd name="T19" fmla="*/ 14 h 945"/>
                <a:gd name="T20" fmla="*/ 206 w 1215"/>
                <a:gd name="T21" fmla="*/ 0 h 945"/>
                <a:gd name="T22" fmla="*/ 214 w 1215"/>
                <a:gd name="T23" fmla="*/ 0 h 945"/>
                <a:gd name="T24" fmla="*/ 1215 w 1215"/>
                <a:gd name="T25" fmla="*/ 492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5" h="945">
                  <a:moveTo>
                    <a:pt x="1215" y="492"/>
                  </a:moveTo>
                  <a:cubicBezTo>
                    <a:pt x="1088" y="671"/>
                    <a:pt x="905" y="813"/>
                    <a:pt x="681" y="889"/>
                  </a:cubicBezTo>
                  <a:cubicBezTo>
                    <a:pt x="567" y="927"/>
                    <a:pt x="451" y="945"/>
                    <a:pt x="337" y="945"/>
                  </a:cubicBezTo>
                  <a:cubicBezTo>
                    <a:pt x="290" y="945"/>
                    <a:pt x="244" y="942"/>
                    <a:pt x="198" y="936"/>
                  </a:cubicBezTo>
                  <a:cubicBezTo>
                    <a:pt x="145" y="852"/>
                    <a:pt x="100" y="759"/>
                    <a:pt x="67" y="660"/>
                  </a:cubicBezTo>
                  <a:cubicBezTo>
                    <a:pt x="59" y="639"/>
                    <a:pt x="54" y="617"/>
                    <a:pt x="48" y="595"/>
                  </a:cubicBezTo>
                  <a:cubicBezTo>
                    <a:pt x="27" y="523"/>
                    <a:pt x="13" y="449"/>
                    <a:pt x="6" y="376"/>
                  </a:cubicBezTo>
                  <a:cubicBezTo>
                    <a:pt x="2" y="337"/>
                    <a:pt x="0" y="297"/>
                    <a:pt x="0" y="258"/>
                  </a:cubicBezTo>
                  <a:cubicBezTo>
                    <a:pt x="0" y="249"/>
                    <a:pt x="0" y="249"/>
                    <a:pt x="0" y="249"/>
                  </a:cubicBezTo>
                  <a:cubicBezTo>
                    <a:pt x="0" y="170"/>
                    <a:pt x="8" y="91"/>
                    <a:pt x="22" y="14"/>
                  </a:cubicBezTo>
                  <a:cubicBezTo>
                    <a:pt x="84" y="5"/>
                    <a:pt x="145" y="1"/>
                    <a:pt x="206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604" y="1"/>
                    <a:pt x="975" y="184"/>
                    <a:pt x="1215" y="492"/>
                  </a:cubicBezTo>
                  <a:close/>
                </a:path>
              </a:pathLst>
            </a:custGeom>
            <a:solidFill>
              <a:srgbClr val="4B3F6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4E42331C-CF19-4ACC-983E-1AA71CE4054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801" y="1101"/>
              <a:ext cx="779" cy="431"/>
            </a:xfrm>
            <a:custGeom>
              <a:avLst/>
              <a:gdLst>
                <a:gd name="T0" fmla="*/ 108 w 3892"/>
                <a:gd name="T1" fmla="*/ 253 h 2158"/>
                <a:gd name="T2" fmla="*/ 737 w 3892"/>
                <a:gd name="T3" fmla="*/ 367 h 2158"/>
                <a:gd name="T4" fmla="*/ 412 w 3892"/>
                <a:gd name="T5" fmla="*/ 367 h 2158"/>
                <a:gd name="T6" fmla="*/ 1095 w 3892"/>
                <a:gd name="T7" fmla="*/ 250 h 2158"/>
                <a:gd name="T8" fmla="*/ 1095 w 3892"/>
                <a:gd name="T9" fmla="*/ 474 h 2158"/>
                <a:gd name="T10" fmla="*/ 863 w 3892"/>
                <a:gd name="T11" fmla="*/ 367 h 2158"/>
                <a:gd name="T12" fmla="*/ 1506 w 3892"/>
                <a:gd name="T13" fmla="*/ 440 h 2158"/>
                <a:gd name="T14" fmla="*/ 1293 w 3892"/>
                <a:gd name="T15" fmla="*/ 338 h 2158"/>
                <a:gd name="T16" fmla="*/ 1807 w 3892"/>
                <a:gd name="T17" fmla="*/ 194 h 2158"/>
                <a:gd name="T18" fmla="*/ 2103 w 3892"/>
                <a:gd name="T19" fmla="*/ 327 h 2158"/>
                <a:gd name="T20" fmla="*/ 2158 w 3892"/>
                <a:gd name="T21" fmla="*/ 475 h 2158"/>
                <a:gd name="T22" fmla="*/ 2082 w 3892"/>
                <a:gd name="T23" fmla="*/ 327 h 2158"/>
                <a:gd name="T24" fmla="*/ 2103 w 3892"/>
                <a:gd name="T25" fmla="*/ 374 h 2158"/>
                <a:gd name="T26" fmla="*/ 2342 w 3892"/>
                <a:gd name="T27" fmla="*/ 249 h 2158"/>
                <a:gd name="T28" fmla="*/ 2215 w 3892"/>
                <a:gd name="T29" fmla="*/ 202 h 2158"/>
                <a:gd name="T30" fmla="*/ 2511 w 3892"/>
                <a:gd name="T31" fmla="*/ 202 h 2158"/>
                <a:gd name="T32" fmla="*/ 2824 w 3892"/>
                <a:gd name="T33" fmla="*/ 541 h 2158"/>
                <a:gd name="T34" fmla="*/ 2929 w 3892"/>
                <a:gd name="T35" fmla="*/ 440 h 2158"/>
                <a:gd name="T36" fmla="*/ 147 w 3892"/>
                <a:gd name="T37" fmla="*/ 882 h 2158"/>
                <a:gd name="T38" fmla="*/ 601 w 3892"/>
                <a:gd name="T39" fmla="*/ 1265 h 2158"/>
                <a:gd name="T40" fmla="*/ 37 w 3892"/>
                <a:gd name="T41" fmla="*/ 1265 h 2158"/>
                <a:gd name="T42" fmla="*/ 1013 w 3892"/>
                <a:gd name="T43" fmla="*/ 1205 h 2158"/>
                <a:gd name="T44" fmla="*/ 859 w 3892"/>
                <a:gd name="T45" fmla="*/ 990 h 2158"/>
                <a:gd name="T46" fmla="*/ 1347 w 3892"/>
                <a:gd name="T47" fmla="*/ 959 h 2158"/>
                <a:gd name="T48" fmla="*/ 1249 w 3892"/>
                <a:gd name="T49" fmla="*/ 1273 h 2158"/>
                <a:gd name="T50" fmla="*/ 1592 w 3892"/>
                <a:gd name="T51" fmla="*/ 876 h 2158"/>
                <a:gd name="T52" fmla="*/ 1539 w 3892"/>
                <a:gd name="T53" fmla="*/ 922 h 2158"/>
                <a:gd name="T54" fmla="*/ 1835 w 3892"/>
                <a:gd name="T55" fmla="*/ 1273 h 2158"/>
                <a:gd name="T56" fmla="*/ 1709 w 3892"/>
                <a:gd name="T57" fmla="*/ 1029 h 2158"/>
                <a:gd name="T58" fmla="*/ 2349 w 3892"/>
                <a:gd name="T59" fmla="*/ 1227 h 2158"/>
                <a:gd name="T60" fmla="*/ 2717 w 3892"/>
                <a:gd name="T61" fmla="*/ 1265 h 2158"/>
                <a:gd name="T62" fmla="*/ 2387 w 3892"/>
                <a:gd name="T63" fmla="*/ 1265 h 2158"/>
                <a:gd name="T64" fmla="*/ 284 w 3892"/>
                <a:gd name="T65" fmla="*/ 1620 h 2158"/>
                <a:gd name="T66" fmla="*/ 0 w 3892"/>
                <a:gd name="T67" fmla="*/ 1947 h 2158"/>
                <a:gd name="T68" fmla="*/ 544 w 3892"/>
                <a:gd name="T69" fmla="*/ 1960 h 2158"/>
                <a:gd name="T70" fmla="*/ 642 w 3892"/>
                <a:gd name="T71" fmla="*/ 1646 h 2158"/>
                <a:gd name="T72" fmla="*/ 1213 w 3892"/>
                <a:gd name="T73" fmla="*/ 1826 h 2158"/>
                <a:gd name="T74" fmla="*/ 862 w 3892"/>
                <a:gd name="T75" fmla="*/ 1826 h 2158"/>
                <a:gd name="T76" fmla="*/ 1457 w 3892"/>
                <a:gd name="T77" fmla="*/ 1739 h 2158"/>
                <a:gd name="T78" fmla="*/ 1509 w 3892"/>
                <a:gd name="T79" fmla="*/ 1886 h 2158"/>
                <a:gd name="T80" fmla="*/ 1732 w 3892"/>
                <a:gd name="T81" fmla="*/ 1547 h 2158"/>
                <a:gd name="T82" fmla="*/ 2112 w 3892"/>
                <a:gd name="T83" fmla="*/ 1823 h 2158"/>
                <a:gd name="T84" fmla="*/ 2015 w 3892"/>
                <a:gd name="T85" fmla="*/ 1779 h 2158"/>
                <a:gd name="T86" fmla="*/ 1989 w 3892"/>
                <a:gd name="T87" fmla="*/ 1847 h 2158"/>
                <a:gd name="T88" fmla="*/ 2285 w 3892"/>
                <a:gd name="T89" fmla="*/ 1464 h 2158"/>
                <a:gd name="T90" fmla="*/ 2416 w 3892"/>
                <a:gd name="T91" fmla="*/ 1486 h 2158"/>
                <a:gd name="T92" fmla="*/ 2677 w 3892"/>
                <a:gd name="T93" fmla="*/ 1726 h 2158"/>
                <a:gd name="T94" fmla="*/ 2588 w 3892"/>
                <a:gd name="T95" fmla="*/ 1888 h 2158"/>
                <a:gd name="T96" fmla="*/ 2905 w 3892"/>
                <a:gd name="T97" fmla="*/ 1655 h 2158"/>
                <a:gd name="T98" fmla="*/ 3104 w 3892"/>
                <a:gd name="T99" fmla="*/ 1907 h 2158"/>
                <a:gd name="T100" fmla="*/ 3011 w 3892"/>
                <a:gd name="T101" fmla="*/ 1553 h 2158"/>
                <a:gd name="T102" fmla="*/ 3337 w 3892"/>
                <a:gd name="T103" fmla="*/ 2006 h 2158"/>
                <a:gd name="T104" fmla="*/ 3392 w 3892"/>
                <a:gd name="T105" fmla="*/ 1787 h 2158"/>
                <a:gd name="T106" fmla="*/ 3668 w 3892"/>
                <a:gd name="T107" fmla="*/ 1997 h 2158"/>
                <a:gd name="T108" fmla="*/ 3765 w 3892"/>
                <a:gd name="T109" fmla="*/ 1646 h 2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92" h="2158">
                  <a:moveTo>
                    <a:pt x="108" y="532"/>
                  </a:moveTo>
                  <a:cubicBezTo>
                    <a:pt x="49" y="532"/>
                    <a:pt x="49" y="532"/>
                    <a:pt x="49" y="5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58" y="33"/>
                    <a:pt x="358" y="33"/>
                    <a:pt x="358" y="33"/>
                  </a:cubicBezTo>
                  <a:cubicBezTo>
                    <a:pt x="358" y="88"/>
                    <a:pt x="358" y="88"/>
                    <a:pt x="358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8" y="253"/>
                    <a:pt x="108" y="253"/>
                    <a:pt x="108" y="253"/>
                  </a:cubicBezTo>
                  <a:cubicBezTo>
                    <a:pt x="340" y="253"/>
                    <a:pt x="340" y="253"/>
                    <a:pt x="340" y="253"/>
                  </a:cubicBezTo>
                  <a:cubicBezTo>
                    <a:pt x="340" y="308"/>
                    <a:pt x="340" y="308"/>
                    <a:pt x="340" y="308"/>
                  </a:cubicBezTo>
                  <a:cubicBezTo>
                    <a:pt x="108" y="308"/>
                    <a:pt x="108" y="308"/>
                    <a:pt x="108" y="308"/>
                  </a:cubicBezTo>
                  <a:lnTo>
                    <a:pt x="108" y="532"/>
                  </a:lnTo>
                  <a:close/>
                  <a:moveTo>
                    <a:pt x="412" y="367"/>
                  </a:moveTo>
                  <a:cubicBezTo>
                    <a:pt x="412" y="265"/>
                    <a:pt x="483" y="194"/>
                    <a:pt x="581" y="194"/>
                  </a:cubicBezTo>
                  <a:cubicBezTo>
                    <a:pt x="674" y="194"/>
                    <a:pt x="737" y="257"/>
                    <a:pt x="737" y="367"/>
                  </a:cubicBezTo>
                  <a:cubicBezTo>
                    <a:pt x="737" y="384"/>
                    <a:pt x="737" y="384"/>
                    <a:pt x="737" y="384"/>
                  </a:cubicBezTo>
                  <a:cubicBezTo>
                    <a:pt x="471" y="384"/>
                    <a:pt x="471" y="384"/>
                    <a:pt x="471" y="384"/>
                  </a:cubicBezTo>
                  <a:cubicBezTo>
                    <a:pt x="475" y="441"/>
                    <a:pt x="519" y="490"/>
                    <a:pt x="579" y="490"/>
                  </a:cubicBezTo>
                  <a:cubicBezTo>
                    <a:pt x="626" y="490"/>
                    <a:pt x="658" y="473"/>
                    <a:pt x="684" y="440"/>
                  </a:cubicBezTo>
                  <a:cubicBezTo>
                    <a:pt x="725" y="472"/>
                    <a:pt x="725" y="472"/>
                    <a:pt x="725" y="472"/>
                  </a:cubicBezTo>
                  <a:cubicBezTo>
                    <a:pt x="686" y="522"/>
                    <a:pt x="640" y="541"/>
                    <a:pt x="579" y="541"/>
                  </a:cubicBezTo>
                  <a:cubicBezTo>
                    <a:pt x="475" y="541"/>
                    <a:pt x="412" y="463"/>
                    <a:pt x="412" y="367"/>
                  </a:cubicBezTo>
                  <a:close/>
                  <a:moveTo>
                    <a:pt x="471" y="338"/>
                  </a:moveTo>
                  <a:cubicBezTo>
                    <a:pt x="678" y="338"/>
                    <a:pt x="678" y="338"/>
                    <a:pt x="678" y="338"/>
                  </a:cubicBezTo>
                  <a:cubicBezTo>
                    <a:pt x="676" y="282"/>
                    <a:pt x="639" y="245"/>
                    <a:pt x="579" y="245"/>
                  </a:cubicBezTo>
                  <a:cubicBezTo>
                    <a:pt x="518" y="245"/>
                    <a:pt x="478" y="282"/>
                    <a:pt x="471" y="338"/>
                  </a:cubicBezTo>
                  <a:close/>
                  <a:moveTo>
                    <a:pt x="803" y="367"/>
                  </a:moveTo>
                  <a:cubicBezTo>
                    <a:pt x="803" y="267"/>
                    <a:pt x="873" y="194"/>
                    <a:pt x="977" y="194"/>
                  </a:cubicBezTo>
                  <a:cubicBezTo>
                    <a:pt x="1025" y="194"/>
                    <a:pt x="1065" y="215"/>
                    <a:pt x="1095" y="250"/>
                  </a:cubicBezTo>
                  <a:cubicBezTo>
                    <a:pt x="1097" y="250"/>
                    <a:pt x="1097" y="250"/>
                    <a:pt x="1097" y="250"/>
                  </a:cubicBezTo>
                  <a:cubicBezTo>
                    <a:pt x="1097" y="0"/>
                    <a:pt x="1097" y="0"/>
                    <a:pt x="1097" y="0"/>
                  </a:cubicBezTo>
                  <a:cubicBezTo>
                    <a:pt x="1151" y="0"/>
                    <a:pt x="1151" y="0"/>
                    <a:pt x="1151" y="0"/>
                  </a:cubicBezTo>
                  <a:cubicBezTo>
                    <a:pt x="1151" y="532"/>
                    <a:pt x="1151" y="532"/>
                    <a:pt x="1151" y="532"/>
                  </a:cubicBezTo>
                  <a:cubicBezTo>
                    <a:pt x="1097" y="532"/>
                    <a:pt x="1097" y="532"/>
                    <a:pt x="1097" y="532"/>
                  </a:cubicBezTo>
                  <a:cubicBezTo>
                    <a:pt x="1097" y="474"/>
                    <a:pt x="1097" y="474"/>
                    <a:pt x="1097" y="474"/>
                  </a:cubicBezTo>
                  <a:cubicBezTo>
                    <a:pt x="1095" y="474"/>
                    <a:pt x="1095" y="474"/>
                    <a:pt x="1095" y="474"/>
                  </a:cubicBezTo>
                  <a:cubicBezTo>
                    <a:pt x="1075" y="511"/>
                    <a:pt x="1027" y="541"/>
                    <a:pt x="968" y="541"/>
                  </a:cubicBezTo>
                  <a:cubicBezTo>
                    <a:pt x="876" y="541"/>
                    <a:pt x="803" y="466"/>
                    <a:pt x="803" y="367"/>
                  </a:cubicBezTo>
                  <a:close/>
                  <a:moveTo>
                    <a:pt x="863" y="367"/>
                  </a:moveTo>
                  <a:cubicBezTo>
                    <a:pt x="863" y="436"/>
                    <a:pt x="908" y="490"/>
                    <a:pt x="980" y="490"/>
                  </a:cubicBezTo>
                  <a:cubicBezTo>
                    <a:pt x="1051" y="490"/>
                    <a:pt x="1097" y="436"/>
                    <a:pt x="1097" y="367"/>
                  </a:cubicBezTo>
                  <a:cubicBezTo>
                    <a:pt x="1097" y="298"/>
                    <a:pt x="1051" y="245"/>
                    <a:pt x="980" y="245"/>
                  </a:cubicBezTo>
                  <a:cubicBezTo>
                    <a:pt x="908" y="245"/>
                    <a:pt x="863" y="298"/>
                    <a:pt x="863" y="367"/>
                  </a:cubicBezTo>
                  <a:close/>
                  <a:moveTo>
                    <a:pt x="1234" y="367"/>
                  </a:moveTo>
                  <a:cubicBezTo>
                    <a:pt x="1234" y="265"/>
                    <a:pt x="1306" y="194"/>
                    <a:pt x="1403" y="194"/>
                  </a:cubicBezTo>
                  <a:cubicBezTo>
                    <a:pt x="1496" y="194"/>
                    <a:pt x="1559" y="257"/>
                    <a:pt x="1559" y="367"/>
                  </a:cubicBezTo>
                  <a:cubicBezTo>
                    <a:pt x="1559" y="384"/>
                    <a:pt x="1559" y="384"/>
                    <a:pt x="1559" y="384"/>
                  </a:cubicBezTo>
                  <a:cubicBezTo>
                    <a:pt x="1293" y="384"/>
                    <a:pt x="1293" y="384"/>
                    <a:pt x="1293" y="384"/>
                  </a:cubicBezTo>
                  <a:cubicBezTo>
                    <a:pt x="1297" y="441"/>
                    <a:pt x="1341" y="490"/>
                    <a:pt x="1401" y="490"/>
                  </a:cubicBezTo>
                  <a:cubicBezTo>
                    <a:pt x="1448" y="490"/>
                    <a:pt x="1480" y="473"/>
                    <a:pt x="1506" y="440"/>
                  </a:cubicBezTo>
                  <a:cubicBezTo>
                    <a:pt x="1548" y="472"/>
                    <a:pt x="1548" y="472"/>
                    <a:pt x="1548" y="472"/>
                  </a:cubicBezTo>
                  <a:cubicBezTo>
                    <a:pt x="1509" y="522"/>
                    <a:pt x="1462" y="541"/>
                    <a:pt x="1401" y="541"/>
                  </a:cubicBezTo>
                  <a:cubicBezTo>
                    <a:pt x="1297" y="541"/>
                    <a:pt x="1234" y="463"/>
                    <a:pt x="1234" y="367"/>
                  </a:cubicBezTo>
                  <a:close/>
                  <a:moveTo>
                    <a:pt x="1293" y="338"/>
                  </a:moveTo>
                  <a:cubicBezTo>
                    <a:pt x="1500" y="338"/>
                    <a:pt x="1500" y="338"/>
                    <a:pt x="1500" y="338"/>
                  </a:cubicBezTo>
                  <a:cubicBezTo>
                    <a:pt x="1498" y="282"/>
                    <a:pt x="1462" y="245"/>
                    <a:pt x="1401" y="245"/>
                  </a:cubicBezTo>
                  <a:cubicBezTo>
                    <a:pt x="1340" y="245"/>
                    <a:pt x="1300" y="282"/>
                    <a:pt x="1293" y="338"/>
                  </a:cubicBezTo>
                  <a:close/>
                  <a:moveTo>
                    <a:pt x="1645" y="532"/>
                  </a:moveTo>
                  <a:cubicBezTo>
                    <a:pt x="1700" y="532"/>
                    <a:pt x="1700" y="532"/>
                    <a:pt x="1700" y="532"/>
                  </a:cubicBezTo>
                  <a:cubicBezTo>
                    <a:pt x="1700" y="372"/>
                    <a:pt x="1700" y="372"/>
                    <a:pt x="1700" y="372"/>
                  </a:cubicBezTo>
                  <a:cubicBezTo>
                    <a:pt x="1700" y="296"/>
                    <a:pt x="1729" y="249"/>
                    <a:pt x="1796" y="249"/>
                  </a:cubicBezTo>
                  <a:cubicBezTo>
                    <a:pt x="1806" y="249"/>
                    <a:pt x="1817" y="250"/>
                    <a:pt x="1826" y="253"/>
                  </a:cubicBezTo>
                  <a:cubicBezTo>
                    <a:pt x="1829" y="198"/>
                    <a:pt x="1829" y="198"/>
                    <a:pt x="1829" y="198"/>
                  </a:cubicBezTo>
                  <a:cubicBezTo>
                    <a:pt x="1822" y="195"/>
                    <a:pt x="1814" y="194"/>
                    <a:pt x="1807" y="194"/>
                  </a:cubicBezTo>
                  <a:cubicBezTo>
                    <a:pt x="1753" y="194"/>
                    <a:pt x="1712" y="224"/>
                    <a:pt x="1697" y="257"/>
                  </a:cubicBezTo>
                  <a:cubicBezTo>
                    <a:pt x="1695" y="257"/>
                    <a:pt x="1695" y="257"/>
                    <a:pt x="1695" y="257"/>
                  </a:cubicBezTo>
                  <a:cubicBezTo>
                    <a:pt x="1695" y="238"/>
                    <a:pt x="1694" y="220"/>
                    <a:pt x="1694" y="202"/>
                  </a:cubicBezTo>
                  <a:cubicBezTo>
                    <a:pt x="1642" y="202"/>
                    <a:pt x="1642" y="202"/>
                    <a:pt x="1642" y="202"/>
                  </a:cubicBezTo>
                  <a:cubicBezTo>
                    <a:pt x="1642" y="224"/>
                    <a:pt x="1645" y="250"/>
                    <a:pt x="1645" y="281"/>
                  </a:cubicBezTo>
                  <a:lnTo>
                    <a:pt x="1645" y="532"/>
                  </a:lnTo>
                  <a:close/>
                  <a:moveTo>
                    <a:pt x="2103" y="327"/>
                  </a:moveTo>
                  <a:cubicBezTo>
                    <a:pt x="2103" y="317"/>
                    <a:pt x="2103" y="317"/>
                    <a:pt x="2103" y="317"/>
                  </a:cubicBezTo>
                  <a:cubicBezTo>
                    <a:pt x="2103" y="269"/>
                    <a:pt x="2072" y="245"/>
                    <a:pt x="2021" y="245"/>
                  </a:cubicBezTo>
                  <a:cubicBezTo>
                    <a:pt x="1986" y="245"/>
                    <a:pt x="1949" y="257"/>
                    <a:pt x="1923" y="281"/>
                  </a:cubicBezTo>
                  <a:cubicBezTo>
                    <a:pt x="1889" y="245"/>
                    <a:pt x="1889" y="245"/>
                    <a:pt x="1889" y="245"/>
                  </a:cubicBezTo>
                  <a:cubicBezTo>
                    <a:pt x="1922" y="210"/>
                    <a:pt x="1972" y="194"/>
                    <a:pt x="2020" y="194"/>
                  </a:cubicBezTo>
                  <a:cubicBezTo>
                    <a:pt x="2117" y="194"/>
                    <a:pt x="2158" y="240"/>
                    <a:pt x="2158" y="334"/>
                  </a:cubicBezTo>
                  <a:cubicBezTo>
                    <a:pt x="2158" y="475"/>
                    <a:pt x="2158" y="475"/>
                    <a:pt x="2158" y="475"/>
                  </a:cubicBezTo>
                  <a:cubicBezTo>
                    <a:pt x="2158" y="494"/>
                    <a:pt x="2160" y="515"/>
                    <a:pt x="2163" y="532"/>
                  </a:cubicBezTo>
                  <a:cubicBezTo>
                    <a:pt x="2110" y="532"/>
                    <a:pt x="2110" y="532"/>
                    <a:pt x="2110" y="532"/>
                  </a:cubicBezTo>
                  <a:cubicBezTo>
                    <a:pt x="2106" y="517"/>
                    <a:pt x="2106" y="497"/>
                    <a:pt x="2106" y="483"/>
                  </a:cubicBezTo>
                  <a:cubicBezTo>
                    <a:pt x="2105" y="483"/>
                    <a:pt x="2105" y="483"/>
                    <a:pt x="2105" y="483"/>
                  </a:cubicBezTo>
                  <a:cubicBezTo>
                    <a:pt x="2083" y="517"/>
                    <a:pt x="2046" y="541"/>
                    <a:pt x="1996" y="541"/>
                  </a:cubicBezTo>
                  <a:cubicBezTo>
                    <a:pt x="1929" y="541"/>
                    <a:pt x="1874" y="507"/>
                    <a:pt x="1874" y="443"/>
                  </a:cubicBezTo>
                  <a:cubicBezTo>
                    <a:pt x="1874" y="334"/>
                    <a:pt x="2001" y="327"/>
                    <a:pt x="2082" y="327"/>
                  </a:cubicBezTo>
                  <a:lnTo>
                    <a:pt x="2103" y="327"/>
                  </a:lnTo>
                  <a:close/>
                  <a:moveTo>
                    <a:pt x="2103" y="374"/>
                  </a:moveTo>
                  <a:cubicBezTo>
                    <a:pt x="2048" y="374"/>
                    <a:pt x="2048" y="374"/>
                    <a:pt x="2048" y="374"/>
                  </a:cubicBezTo>
                  <a:cubicBezTo>
                    <a:pt x="1978" y="374"/>
                    <a:pt x="1933" y="393"/>
                    <a:pt x="1933" y="437"/>
                  </a:cubicBezTo>
                  <a:cubicBezTo>
                    <a:pt x="1933" y="479"/>
                    <a:pt x="1964" y="494"/>
                    <a:pt x="2006" y="494"/>
                  </a:cubicBezTo>
                  <a:cubicBezTo>
                    <a:pt x="2069" y="494"/>
                    <a:pt x="2101" y="448"/>
                    <a:pt x="2103" y="395"/>
                  </a:cubicBezTo>
                  <a:lnTo>
                    <a:pt x="2103" y="374"/>
                  </a:lnTo>
                  <a:close/>
                  <a:moveTo>
                    <a:pt x="2287" y="430"/>
                  </a:moveTo>
                  <a:cubicBezTo>
                    <a:pt x="2287" y="498"/>
                    <a:pt x="2299" y="541"/>
                    <a:pt x="2378" y="541"/>
                  </a:cubicBezTo>
                  <a:cubicBezTo>
                    <a:pt x="2398" y="541"/>
                    <a:pt x="2423" y="537"/>
                    <a:pt x="2442" y="529"/>
                  </a:cubicBezTo>
                  <a:cubicBezTo>
                    <a:pt x="2440" y="479"/>
                    <a:pt x="2440" y="479"/>
                    <a:pt x="2440" y="479"/>
                  </a:cubicBezTo>
                  <a:cubicBezTo>
                    <a:pt x="2425" y="486"/>
                    <a:pt x="2407" y="490"/>
                    <a:pt x="2391" y="490"/>
                  </a:cubicBezTo>
                  <a:cubicBezTo>
                    <a:pt x="2342" y="490"/>
                    <a:pt x="2342" y="456"/>
                    <a:pt x="2342" y="414"/>
                  </a:cubicBezTo>
                  <a:cubicBezTo>
                    <a:pt x="2342" y="249"/>
                    <a:pt x="2342" y="249"/>
                    <a:pt x="2342" y="249"/>
                  </a:cubicBezTo>
                  <a:cubicBezTo>
                    <a:pt x="2439" y="249"/>
                    <a:pt x="2439" y="249"/>
                    <a:pt x="2439" y="249"/>
                  </a:cubicBezTo>
                  <a:cubicBezTo>
                    <a:pt x="2439" y="202"/>
                    <a:pt x="2439" y="202"/>
                    <a:pt x="2439" y="202"/>
                  </a:cubicBezTo>
                  <a:cubicBezTo>
                    <a:pt x="2342" y="202"/>
                    <a:pt x="2342" y="202"/>
                    <a:pt x="2342" y="202"/>
                  </a:cubicBezTo>
                  <a:cubicBezTo>
                    <a:pt x="2342" y="109"/>
                    <a:pt x="2342" y="109"/>
                    <a:pt x="2342" y="109"/>
                  </a:cubicBezTo>
                  <a:cubicBezTo>
                    <a:pt x="2287" y="109"/>
                    <a:pt x="2287" y="109"/>
                    <a:pt x="2287" y="109"/>
                  </a:cubicBezTo>
                  <a:cubicBezTo>
                    <a:pt x="2287" y="202"/>
                    <a:pt x="2287" y="202"/>
                    <a:pt x="2287" y="202"/>
                  </a:cubicBezTo>
                  <a:cubicBezTo>
                    <a:pt x="2215" y="202"/>
                    <a:pt x="2215" y="202"/>
                    <a:pt x="2215" y="202"/>
                  </a:cubicBezTo>
                  <a:cubicBezTo>
                    <a:pt x="2215" y="249"/>
                    <a:pt x="2215" y="249"/>
                    <a:pt x="2215" y="249"/>
                  </a:cubicBezTo>
                  <a:cubicBezTo>
                    <a:pt x="2287" y="249"/>
                    <a:pt x="2287" y="249"/>
                    <a:pt x="2287" y="249"/>
                  </a:cubicBezTo>
                  <a:lnTo>
                    <a:pt x="2287" y="430"/>
                  </a:lnTo>
                  <a:close/>
                  <a:moveTo>
                    <a:pt x="2511" y="532"/>
                  </a:moveTo>
                  <a:cubicBezTo>
                    <a:pt x="2566" y="532"/>
                    <a:pt x="2566" y="532"/>
                    <a:pt x="2566" y="532"/>
                  </a:cubicBezTo>
                  <a:cubicBezTo>
                    <a:pt x="2566" y="202"/>
                    <a:pt x="2566" y="202"/>
                    <a:pt x="2566" y="202"/>
                  </a:cubicBezTo>
                  <a:cubicBezTo>
                    <a:pt x="2511" y="202"/>
                    <a:pt x="2511" y="202"/>
                    <a:pt x="2511" y="202"/>
                  </a:cubicBezTo>
                  <a:lnTo>
                    <a:pt x="2511" y="532"/>
                  </a:lnTo>
                  <a:close/>
                  <a:moveTo>
                    <a:pt x="2539" y="114"/>
                  </a:moveTo>
                  <a:cubicBezTo>
                    <a:pt x="2562" y="114"/>
                    <a:pt x="2579" y="97"/>
                    <a:pt x="2579" y="73"/>
                  </a:cubicBezTo>
                  <a:cubicBezTo>
                    <a:pt x="2579" y="52"/>
                    <a:pt x="2561" y="33"/>
                    <a:pt x="2539" y="33"/>
                  </a:cubicBezTo>
                  <a:cubicBezTo>
                    <a:pt x="2516" y="33"/>
                    <a:pt x="2499" y="52"/>
                    <a:pt x="2499" y="73"/>
                  </a:cubicBezTo>
                  <a:cubicBezTo>
                    <a:pt x="2499" y="97"/>
                    <a:pt x="2516" y="114"/>
                    <a:pt x="2539" y="114"/>
                  </a:cubicBezTo>
                  <a:close/>
                  <a:moveTo>
                    <a:pt x="2824" y="541"/>
                  </a:moveTo>
                  <a:cubicBezTo>
                    <a:pt x="2720" y="541"/>
                    <a:pt x="2657" y="463"/>
                    <a:pt x="2657" y="367"/>
                  </a:cubicBezTo>
                  <a:cubicBezTo>
                    <a:pt x="2657" y="265"/>
                    <a:pt x="2728" y="194"/>
                    <a:pt x="2826" y="194"/>
                  </a:cubicBezTo>
                  <a:cubicBezTo>
                    <a:pt x="2919" y="194"/>
                    <a:pt x="2982" y="257"/>
                    <a:pt x="2982" y="367"/>
                  </a:cubicBezTo>
                  <a:cubicBezTo>
                    <a:pt x="2982" y="384"/>
                    <a:pt x="2982" y="384"/>
                    <a:pt x="2982" y="384"/>
                  </a:cubicBezTo>
                  <a:cubicBezTo>
                    <a:pt x="2716" y="384"/>
                    <a:pt x="2716" y="384"/>
                    <a:pt x="2716" y="384"/>
                  </a:cubicBezTo>
                  <a:cubicBezTo>
                    <a:pt x="2720" y="441"/>
                    <a:pt x="2764" y="490"/>
                    <a:pt x="2824" y="490"/>
                  </a:cubicBezTo>
                  <a:cubicBezTo>
                    <a:pt x="2871" y="490"/>
                    <a:pt x="2903" y="473"/>
                    <a:pt x="2929" y="440"/>
                  </a:cubicBezTo>
                  <a:cubicBezTo>
                    <a:pt x="2970" y="472"/>
                    <a:pt x="2970" y="472"/>
                    <a:pt x="2970" y="472"/>
                  </a:cubicBezTo>
                  <a:cubicBezTo>
                    <a:pt x="2931" y="522"/>
                    <a:pt x="2885" y="541"/>
                    <a:pt x="2824" y="541"/>
                  </a:cubicBezTo>
                  <a:close/>
                  <a:moveTo>
                    <a:pt x="2716" y="338"/>
                  </a:moveTo>
                  <a:cubicBezTo>
                    <a:pt x="2923" y="338"/>
                    <a:pt x="2923" y="338"/>
                    <a:pt x="2923" y="338"/>
                  </a:cubicBezTo>
                  <a:cubicBezTo>
                    <a:pt x="2921" y="282"/>
                    <a:pt x="2884" y="245"/>
                    <a:pt x="2824" y="245"/>
                  </a:cubicBezTo>
                  <a:cubicBezTo>
                    <a:pt x="2763" y="245"/>
                    <a:pt x="2723" y="282"/>
                    <a:pt x="2716" y="338"/>
                  </a:cubicBezTo>
                  <a:close/>
                  <a:moveTo>
                    <a:pt x="147" y="882"/>
                  </a:moveTo>
                  <a:cubicBezTo>
                    <a:pt x="149" y="882"/>
                    <a:pt x="149" y="882"/>
                    <a:pt x="149" y="882"/>
                  </a:cubicBezTo>
                  <a:cubicBezTo>
                    <a:pt x="275" y="1265"/>
                    <a:pt x="275" y="1265"/>
                    <a:pt x="275" y="1265"/>
                  </a:cubicBezTo>
                  <a:cubicBezTo>
                    <a:pt x="359" y="1265"/>
                    <a:pt x="359" y="1265"/>
                    <a:pt x="359" y="1265"/>
                  </a:cubicBezTo>
                  <a:cubicBezTo>
                    <a:pt x="490" y="882"/>
                    <a:pt x="490" y="882"/>
                    <a:pt x="490" y="882"/>
                  </a:cubicBezTo>
                  <a:cubicBezTo>
                    <a:pt x="491" y="882"/>
                    <a:pt x="491" y="882"/>
                    <a:pt x="491" y="882"/>
                  </a:cubicBezTo>
                  <a:cubicBezTo>
                    <a:pt x="491" y="1265"/>
                    <a:pt x="491" y="1265"/>
                    <a:pt x="491" y="1265"/>
                  </a:cubicBezTo>
                  <a:cubicBezTo>
                    <a:pt x="601" y="1265"/>
                    <a:pt x="601" y="1265"/>
                    <a:pt x="601" y="1265"/>
                  </a:cubicBezTo>
                  <a:cubicBezTo>
                    <a:pt x="601" y="766"/>
                    <a:pt x="601" y="766"/>
                    <a:pt x="601" y="766"/>
                  </a:cubicBezTo>
                  <a:cubicBezTo>
                    <a:pt x="436" y="766"/>
                    <a:pt x="436" y="766"/>
                    <a:pt x="436" y="766"/>
                  </a:cubicBezTo>
                  <a:cubicBezTo>
                    <a:pt x="320" y="1091"/>
                    <a:pt x="320" y="1091"/>
                    <a:pt x="320" y="1091"/>
                  </a:cubicBezTo>
                  <a:cubicBezTo>
                    <a:pt x="319" y="1091"/>
                    <a:pt x="319" y="1091"/>
                    <a:pt x="319" y="1091"/>
                  </a:cubicBezTo>
                  <a:cubicBezTo>
                    <a:pt x="204" y="766"/>
                    <a:pt x="204" y="766"/>
                    <a:pt x="204" y="766"/>
                  </a:cubicBezTo>
                  <a:cubicBezTo>
                    <a:pt x="37" y="766"/>
                    <a:pt x="37" y="766"/>
                    <a:pt x="37" y="766"/>
                  </a:cubicBezTo>
                  <a:cubicBezTo>
                    <a:pt x="37" y="1265"/>
                    <a:pt x="37" y="1265"/>
                    <a:pt x="37" y="1265"/>
                  </a:cubicBezTo>
                  <a:cubicBezTo>
                    <a:pt x="147" y="1265"/>
                    <a:pt x="147" y="1265"/>
                    <a:pt x="147" y="1265"/>
                  </a:cubicBezTo>
                  <a:lnTo>
                    <a:pt x="147" y="882"/>
                  </a:lnTo>
                  <a:close/>
                  <a:moveTo>
                    <a:pt x="1030" y="1127"/>
                  </a:moveTo>
                  <a:cubicBezTo>
                    <a:pt x="784" y="1127"/>
                    <a:pt x="784" y="1127"/>
                    <a:pt x="784" y="1127"/>
                  </a:cubicBezTo>
                  <a:cubicBezTo>
                    <a:pt x="793" y="1167"/>
                    <a:pt x="823" y="1193"/>
                    <a:pt x="864" y="1193"/>
                  </a:cubicBezTo>
                  <a:cubicBezTo>
                    <a:pt x="899" y="1193"/>
                    <a:pt x="922" y="1175"/>
                    <a:pt x="939" y="1151"/>
                  </a:cubicBezTo>
                  <a:cubicBezTo>
                    <a:pt x="1013" y="1205"/>
                    <a:pt x="1013" y="1205"/>
                    <a:pt x="1013" y="1205"/>
                  </a:cubicBezTo>
                  <a:cubicBezTo>
                    <a:pt x="980" y="1248"/>
                    <a:pt x="924" y="1273"/>
                    <a:pt x="869" y="1273"/>
                  </a:cubicBezTo>
                  <a:cubicBezTo>
                    <a:pt x="763" y="1273"/>
                    <a:pt x="679" y="1203"/>
                    <a:pt x="679" y="1093"/>
                  </a:cubicBezTo>
                  <a:cubicBezTo>
                    <a:pt x="679" y="984"/>
                    <a:pt x="763" y="914"/>
                    <a:pt x="869" y="914"/>
                  </a:cubicBezTo>
                  <a:cubicBezTo>
                    <a:pt x="968" y="914"/>
                    <a:pt x="1030" y="984"/>
                    <a:pt x="1030" y="1093"/>
                  </a:cubicBezTo>
                  <a:lnTo>
                    <a:pt x="1030" y="1127"/>
                  </a:lnTo>
                  <a:close/>
                  <a:moveTo>
                    <a:pt x="924" y="1055"/>
                  </a:moveTo>
                  <a:cubicBezTo>
                    <a:pt x="925" y="1019"/>
                    <a:pt x="897" y="990"/>
                    <a:pt x="859" y="990"/>
                  </a:cubicBezTo>
                  <a:cubicBezTo>
                    <a:pt x="813" y="990"/>
                    <a:pt x="787" y="1022"/>
                    <a:pt x="784" y="1055"/>
                  </a:cubicBezTo>
                  <a:lnTo>
                    <a:pt x="924" y="1055"/>
                  </a:lnTo>
                  <a:close/>
                  <a:moveTo>
                    <a:pt x="1249" y="1273"/>
                  </a:moveTo>
                  <a:cubicBezTo>
                    <a:pt x="1148" y="1273"/>
                    <a:pt x="1081" y="1200"/>
                    <a:pt x="1081" y="1096"/>
                  </a:cubicBezTo>
                  <a:cubicBezTo>
                    <a:pt x="1081" y="1001"/>
                    <a:pt x="1140" y="914"/>
                    <a:pt x="1237" y="914"/>
                  </a:cubicBezTo>
                  <a:cubicBezTo>
                    <a:pt x="1281" y="914"/>
                    <a:pt x="1322" y="926"/>
                    <a:pt x="1346" y="959"/>
                  </a:cubicBezTo>
                  <a:cubicBezTo>
                    <a:pt x="1347" y="959"/>
                    <a:pt x="1347" y="959"/>
                    <a:pt x="1347" y="959"/>
                  </a:cubicBezTo>
                  <a:cubicBezTo>
                    <a:pt x="1347" y="732"/>
                    <a:pt x="1347" y="732"/>
                    <a:pt x="1347" y="732"/>
                  </a:cubicBezTo>
                  <a:cubicBezTo>
                    <a:pt x="1453" y="732"/>
                    <a:pt x="1453" y="732"/>
                    <a:pt x="1453" y="732"/>
                  </a:cubicBezTo>
                  <a:cubicBezTo>
                    <a:pt x="1453" y="1265"/>
                    <a:pt x="1453" y="1265"/>
                    <a:pt x="1453" y="1265"/>
                  </a:cubicBezTo>
                  <a:cubicBezTo>
                    <a:pt x="1356" y="1265"/>
                    <a:pt x="1356" y="1265"/>
                    <a:pt x="1356" y="1265"/>
                  </a:cubicBezTo>
                  <a:cubicBezTo>
                    <a:pt x="1356" y="1220"/>
                    <a:pt x="1356" y="1220"/>
                    <a:pt x="1356" y="1220"/>
                  </a:cubicBezTo>
                  <a:cubicBezTo>
                    <a:pt x="1354" y="1220"/>
                    <a:pt x="1354" y="1220"/>
                    <a:pt x="1354" y="1220"/>
                  </a:cubicBezTo>
                  <a:cubicBezTo>
                    <a:pt x="1338" y="1244"/>
                    <a:pt x="1297" y="1273"/>
                    <a:pt x="1249" y="1273"/>
                  </a:cubicBezTo>
                  <a:close/>
                  <a:moveTo>
                    <a:pt x="1356" y="1093"/>
                  </a:moveTo>
                  <a:cubicBezTo>
                    <a:pt x="1356" y="1042"/>
                    <a:pt x="1324" y="1007"/>
                    <a:pt x="1271" y="1007"/>
                  </a:cubicBezTo>
                  <a:cubicBezTo>
                    <a:pt x="1218" y="1007"/>
                    <a:pt x="1187" y="1042"/>
                    <a:pt x="1187" y="1093"/>
                  </a:cubicBezTo>
                  <a:cubicBezTo>
                    <a:pt x="1187" y="1145"/>
                    <a:pt x="1218" y="1180"/>
                    <a:pt x="1271" y="1180"/>
                  </a:cubicBezTo>
                  <a:cubicBezTo>
                    <a:pt x="1324" y="1180"/>
                    <a:pt x="1356" y="1145"/>
                    <a:pt x="1356" y="1093"/>
                  </a:cubicBezTo>
                  <a:close/>
                  <a:moveTo>
                    <a:pt x="1531" y="814"/>
                  </a:moveTo>
                  <a:cubicBezTo>
                    <a:pt x="1531" y="848"/>
                    <a:pt x="1558" y="876"/>
                    <a:pt x="1592" y="876"/>
                  </a:cubicBezTo>
                  <a:cubicBezTo>
                    <a:pt x="1626" y="876"/>
                    <a:pt x="1653" y="848"/>
                    <a:pt x="1653" y="814"/>
                  </a:cubicBezTo>
                  <a:cubicBezTo>
                    <a:pt x="1653" y="781"/>
                    <a:pt x="1626" y="753"/>
                    <a:pt x="1592" y="753"/>
                  </a:cubicBezTo>
                  <a:cubicBezTo>
                    <a:pt x="1558" y="753"/>
                    <a:pt x="1531" y="781"/>
                    <a:pt x="1531" y="814"/>
                  </a:cubicBezTo>
                  <a:close/>
                  <a:moveTo>
                    <a:pt x="1539" y="1265"/>
                  </a:moveTo>
                  <a:cubicBezTo>
                    <a:pt x="1645" y="1265"/>
                    <a:pt x="1645" y="1265"/>
                    <a:pt x="1645" y="1265"/>
                  </a:cubicBezTo>
                  <a:cubicBezTo>
                    <a:pt x="1645" y="922"/>
                    <a:pt x="1645" y="922"/>
                    <a:pt x="1645" y="922"/>
                  </a:cubicBezTo>
                  <a:cubicBezTo>
                    <a:pt x="1539" y="922"/>
                    <a:pt x="1539" y="922"/>
                    <a:pt x="1539" y="922"/>
                  </a:cubicBezTo>
                  <a:lnTo>
                    <a:pt x="1539" y="1265"/>
                  </a:lnTo>
                  <a:close/>
                  <a:moveTo>
                    <a:pt x="1709" y="1029"/>
                  </a:moveTo>
                  <a:cubicBezTo>
                    <a:pt x="1709" y="1160"/>
                    <a:pt x="1887" y="1113"/>
                    <a:pt x="1887" y="1168"/>
                  </a:cubicBezTo>
                  <a:cubicBezTo>
                    <a:pt x="1887" y="1186"/>
                    <a:pt x="1863" y="1193"/>
                    <a:pt x="1839" y="1193"/>
                  </a:cubicBezTo>
                  <a:cubicBezTo>
                    <a:pt x="1808" y="1193"/>
                    <a:pt x="1784" y="1179"/>
                    <a:pt x="1765" y="1155"/>
                  </a:cubicBezTo>
                  <a:cubicBezTo>
                    <a:pt x="1700" y="1227"/>
                    <a:pt x="1700" y="1227"/>
                    <a:pt x="1700" y="1227"/>
                  </a:cubicBezTo>
                  <a:cubicBezTo>
                    <a:pt x="1734" y="1261"/>
                    <a:pt x="1787" y="1273"/>
                    <a:pt x="1835" y="1273"/>
                  </a:cubicBezTo>
                  <a:cubicBezTo>
                    <a:pt x="1908" y="1273"/>
                    <a:pt x="1993" y="1248"/>
                    <a:pt x="1993" y="1160"/>
                  </a:cubicBezTo>
                  <a:cubicBezTo>
                    <a:pt x="1993" y="1030"/>
                    <a:pt x="1815" y="1073"/>
                    <a:pt x="1815" y="1022"/>
                  </a:cubicBezTo>
                  <a:cubicBezTo>
                    <a:pt x="1815" y="1002"/>
                    <a:pt x="1836" y="994"/>
                    <a:pt x="1853" y="994"/>
                  </a:cubicBezTo>
                  <a:cubicBezTo>
                    <a:pt x="1879" y="994"/>
                    <a:pt x="1899" y="1004"/>
                    <a:pt x="1915" y="1023"/>
                  </a:cubicBezTo>
                  <a:cubicBezTo>
                    <a:pt x="1979" y="959"/>
                    <a:pt x="1979" y="959"/>
                    <a:pt x="1979" y="959"/>
                  </a:cubicBezTo>
                  <a:cubicBezTo>
                    <a:pt x="1948" y="925"/>
                    <a:pt x="1898" y="914"/>
                    <a:pt x="1853" y="914"/>
                  </a:cubicBezTo>
                  <a:cubicBezTo>
                    <a:pt x="1781" y="914"/>
                    <a:pt x="1709" y="949"/>
                    <a:pt x="1709" y="1029"/>
                  </a:cubicBezTo>
                  <a:close/>
                  <a:moveTo>
                    <a:pt x="2227" y="1007"/>
                  </a:moveTo>
                  <a:cubicBezTo>
                    <a:pt x="2249" y="1007"/>
                    <a:pt x="2268" y="1018"/>
                    <a:pt x="2279" y="1033"/>
                  </a:cubicBezTo>
                  <a:cubicBezTo>
                    <a:pt x="2349" y="960"/>
                    <a:pt x="2349" y="960"/>
                    <a:pt x="2349" y="960"/>
                  </a:cubicBezTo>
                  <a:cubicBezTo>
                    <a:pt x="2316" y="926"/>
                    <a:pt x="2267" y="914"/>
                    <a:pt x="2227" y="914"/>
                  </a:cubicBezTo>
                  <a:cubicBezTo>
                    <a:pt x="2121" y="914"/>
                    <a:pt x="2037" y="984"/>
                    <a:pt x="2037" y="1093"/>
                  </a:cubicBezTo>
                  <a:cubicBezTo>
                    <a:pt x="2037" y="1203"/>
                    <a:pt x="2121" y="1273"/>
                    <a:pt x="2227" y="1273"/>
                  </a:cubicBezTo>
                  <a:cubicBezTo>
                    <a:pt x="2267" y="1273"/>
                    <a:pt x="2316" y="1261"/>
                    <a:pt x="2349" y="1227"/>
                  </a:cubicBezTo>
                  <a:cubicBezTo>
                    <a:pt x="2279" y="1154"/>
                    <a:pt x="2279" y="1154"/>
                    <a:pt x="2279" y="1154"/>
                  </a:cubicBezTo>
                  <a:cubicBezTo>
                    <a:pt x="2267" y="1168"/>
                    <a:pt x="2250" y="1180"/>
                    <a:pt x="2227" y="1180"/>
                  </a:cubicBezTo>
                  <a:cubicBezTo>
                    <a:pt x="2174" y="1180"/>
                    <a:pt x="2142" y="1145"/>
                    <a:pt x="2142" y="1093"/>
                  </a:cubicBezTo>
                  <a:cubicBezTo>
                    <a:pt x="2142" y="1042"/>
                    <a:pt x="2174" y="1007"/>
                    <a:pt x="2227" y="1007"/>
                  </a:cubicBezTo>
                  <a:close/>
                  <a:moveTo>
                    <a:pt x="2611" y="1097"/>
                  </a:moveTo>
                  <a:cubicBezTo>
                    <a:pt x="2611" y="1265"/>
                    <a:pt x="2611" y="1265"/>
                    <a:pt x="2611" y="1265"/>
                  </a:cubicBezTo>
                  <a:cubicBezTo>
                    <a:pt x="2717" y="1265"/>
                    <a:pt x="2717" y="1265"/>
                    <a:pt x="2717" y="1265"/>
                  </a:cubicBezTo>
                  <a:cubicBezTo>
                    <a:pt x="2717" y="1076"/>
                    <a:pt x="2717" y="1076"/>
                    <a:pt x="2717" y="1076"/>
                  </a:cubicBezTo>
                  <a:cubicBezTo>
                    <a:pt x="2717" y="984"/>
                    <a:pt x="2697" y="914"/>
                    <a:pt x="2590" y="914"/>
                  </a:cubicBezTo>
                  <a:cubicBezTo>
                    <a:pt x="2538" y="914"/>
                    <a:pt x="2504" y="942"/>
                    <a:pt x="2494" y="969"/>
                  </a:cubicBezTo>
                  <a:cubicBezTo>
                    <a:pt x="2492" y="969"/>
                    <a:pt x="2492" y="969"/>
                    <a:pt x="2492" y="969"/>
                  </a:cubicBezTo>
                  <a:cubicBezTo>
                    <a:pt x="2492" y="732"/>
                    <a:pt x="2492" y="732"/>
                    <a:pt x="2492" y="732"/>
                  </a:cubicBezTo>
                  <a:cubicBezTo>
                    <a:pt x="2387" y="732"/>
                    <a:pt x="2387" y="732"/>
                    <a:pt x="2387" y="732"/>
                  </a:cubicBezTo>
                  <a:cubicBezTo>
                    <a:pt x="2387" y="1265"/>
                    <a:pt x="2387" y="1265"/>
                    <a:pt x="2387" y="1265"/>
                  </a:cubicBezTo>
                  <a:cubicBezTo>
                    <a:pt x="2492" y="1265"/>
                    <a:pt x="2492" y="1265"/>
                    <a:pt x="2492" y="1265"/>
                  </a:cubicBezTo>
                  <a:cubicBezTo>
                    <a:pt x="2492" y="1094"/>
                    <a:pt x="2492" y="1094"/>
                    <a:pt x="2492" y="1094"/>
                  </a:cubicBezTo>
                  <a:cubicBezTo>
                    <a:pt x="2492" y="1050"/>
                    <a:pt x="2501" y="1007"/>
                    <a:pt x="2556" y="1007"/>
                  </a:cubicBezTo>
                  <a:cubicBezTo>
                    <a:pt x="2610" y="1007"/>
                    <a:pt x="2611" y="1057"/>
                    <a:pt x="2611" y="1097"/>
                  </a:cubicBezTo>
                  <a:close/>
                  <a:moveTo>
                    <a:pt x="130" y="1638"/>
                  </a:moveTo>
                  <a:cubicBezTo>
                    <a:pt x="130" y="1601"/>
                    <a:pt x="173" y="1587"/>
                    <a:pt x="204" y="1587"/>
                  </a:cubicBezTo>
                  <a:cubicBezTo>
                    <a:pt x="231" y="1587"/>
                    <a:pt x="266" y="1598"/>
                    <a:pt x="284" y="1620"/>
                  </a:cubicBezTo>
                  <a:cubicBezTo>
                    <a:pt x="359" y="1538"/>
                    <a:pt x="359" y="1538"/>
                    <a:pt x="359" y="1538"/>
                  </a:cubicBezTo>
                  <a:cubicBezTo>
                    <a:pt x="317" y="1500"/>
                    <a:pt x="263" y="1486"/>
                    <a:pt x="207" y="1486"/>
                  </a:cubicBezTo>
                  <a:cubicBezTo>
                    <a:pt x="109" y="1486"/>
                    <a:pt x="16" y="1541"/>
                    <a:pt x="16" y="1648"/>
                  </a:cubicBezTo>
                  <a:cubicBezTo>
                    <a:pt x="16" y="1814"/>
                    <a:pt x="250" y="1765"/>
                    <a:pt x="250" y="1856"/>
                  </a:cubicBezTo>
                  <a:cubicBezTo>
                    <a:pt x="250" y="1891"/>
                    <a:pt x="210" y="1908"/>
                    <a:pt x="174" y="1908"/>
                  </a:cubicBezTo>
                  <a:cubicBezTo>
                    <a:pt x="137" y="1908"/>
                    <a:pt x="101" y="1891"/>
                    <a:pt x="78" y="1861"/>
                  </a:cubicBezTo>
                  <a:cubicBezTo>
                    <a:pt x="0" y="1947"/>
                    <a:pt x="0" y="1947"/>
                    <a:pt x="0" y="1947"/>
                  </a:cubicBezTo>
                  <a:cubicBezTo>
                    <a:pt x="47" y="1991"/>
                    <a:pt x="104" y="2010"/>
                    <a:pt x="168" y="2010"/>
                  </a:cubicBezTo>
                  <a:cubicBezTo>
                    <a:pt x="271" y="2010"/>
                    <a:pt x="360" y="1957"/>
                    <a:pt x="360" y="1846"/>
                  </a:cubicBezTo>
                  <a:cubicBezTo>
                    <a:pt x="360" y="1671"/>
                    <a:pt x="130" y="1729"/>
                    <a:pt x="130" y="1638"/>
                  </a:cubicBezTo>
                  <a:close/>
                  <a:moveTo>
                    <a:pt x="810" y="1823"/>
                  </a:moveTo>
                  <a:cubicBezTo>
                    <a:pt x="810" y="1918"/>
                    <a:pt x="751" y="2006"/>
                    <a:pt x="654" y="2006"/>
                  </a:cubicBezTo>
                  <a:cubicBezTo>
                    <a:pt x="610" y="2006"/>
                    <a:pt x="569" y="1994"/>
                    <a:pt x="545" y="1960"/>
                  </a:cubicBezTo>
                  <a:cubicBezTo>
                    <a:pt x="544" y="1960"/>
                    <a:pt x="544" y="1960"/>
                    <a:pt x="544" y="1960"/>
                  </a:cubicBezTo>
                  <a:cubicBezTo>
                    <a:pt x="544" y="2158"/>
                    <a:pt x="544" y="2158"/>
                    <a:pt x="544" y="2158"/>
                  </a:cubicBezTo>
                  <a:cubicBezTo>
                    <a:pt x="438" y="2158"/>
                    <a:pt x="438" y="2158"/>
                    <a:pt x="438" y="2158"/>
                  </a:cubicBezTo>
                  <a:cubicBezTo>
                    <a:pt x="438" y="1655"/>
                    <a:pt x="438" y="1655"/>
                    <a:pt x="438" y="1655"/>
                  </a:cubicBezTo>
                  <a:cubicBezTo>
                    <a:pt x="536" y="1655"/>
                    <a:pt x="536" y="1655"/>
                    <a:pt x="536" y="1655"/>
                  </a:cubicBezTo>
                  <a:cubicBezTo>
                    <a:pt x="536" y="1700"/>
                    <a:pt x="536" y="1700"/>
                    <a:pt x="536" y="1700"/>
                  </a:cubicBezTo>
                  <a:cubicBezTo>
                    <a:pt x="537" y="1700"/>
                    <a:pt x="537" y="1700"/>
                    <a:pt x="537" y="1700"/>
                  </a:cubicBezTo>
                  <a:cubicBezTo>
                    <a:pt x="553" y="1675"/>
                    <a:pt x="594" y="1646"/>
                    <a:pt x="642" y="1646"/>
                  </a:cubicBezTo>
                  <a:cubicBezTo>
                    <a:pt x="743" y="1646"/>
                    <a:pt x="810" y="1719"/>
                    <a:pt x="810" y="1823"/>
                  </a:cubicBezTo>
                  <a:close/>
                  <a:moveTo>
                    <a:pt x="705" y="1826"/>
                  </a:moveTo>
                  <a:cubicBezTo>
                    <a:pt x="705" y="1774"/>
                    <a:pt x="673" y="1739"/>
                    <a:pt x="620" y="1739"/>
                  </a:cubicBezTo>
                  <a:cubicBezTo>
                    <a:pt x="567" y="1739"/>
                    <a:pt x="536" y="1774"/>
                    <a:pt x="536" y="1826"/>
                  </a:cubicBezTo>
                  <a:cubicBezTo>
                    <a:pt x="536" y="1877"/>
                    <a:pt x="567" y="1913"/>
                    <a:pt x="620" y="1913"/>
                  </a:cubicBezTo>
                  <a:cubicBezTo>
                    <a:pt x="673" y="1913"/>
                    <a:pt x="705" y="1877"/>
                    <a:pt x="705" y="1826"/>
                  </a:cubicBezTo>
                  <a:close/>
                  <a:moveTo>
                    <a:pt x="1213" y="1826"/>
                  </a:moveTo>
                  <a:cubicBezTo>
                    <a:pt x="1213" y="1859"/>
                    <a:pt x="1213" y="1859"/>
                    <a:pt x="1213" y="1859"/>
                  </a:cubicBezTo>
                  <a:cubicBezTo>
                    <a:pt x="968" y="1859"/>
                    <a:pt x="968" y="1859"/>
                    <a:pt x="968" y="1859"/>
                  </a:cubicBezTo>
                  <a:cubicBezTo>
                    <a:pt x="976" y="1899"/>
                    <a:pt x="1006" y="1925"/>
                    <a:pt x="1047" y="1925"/>
                  </a:cubicBezTo>
                  <a:cubicBezTo>
                    <a:pt x="1082" y="1925"/>
                    <a:pt x="1105" y="1908"/>
                    <a:pt x="1123" y="1884"/>
                  </a:cubicBezTo>
                  <a:cubicBezTo>
                    <a:pt x="1197" y="1938"/>
                    <a:pt x="1197" y="1938"/>
                    <a:pt x="1197" y="1938"/>
                  </a:cubicBezTo>
                  <a:cubicBezTo>
                    <a:pt x="1163" y="1981"/>
                    <a:pt x="1107" y="2006"/>
                    <a:pt x="1052" y="2006"/>
                  </a:cubicBezTo>
                  <a:cubicBezTo>
                    <a:pt x="946" y="2006"/>
                    <a:pt x="862" y="1935"/>
                    <a:pt x="862" y="1826"/>
                  </a:cubicBezTo>
                  <a:cubicBezTo>
                    <a:pt x="862" y="1717"/>
                    <a:pt x="946" y="1646"/>
                    <a:pt x="1052" y="1646"/>
                  </a:cubicBezTo>
                  <a:cubicBezTo>
                    <a:pt x="1151" y="1646"/>
                    <a:pt x="1213" y="1717"/>
                    <a:pt x="1213" y="1826"/>
                  </a:cubicBezTo>
                  <a:close/>
                  <a:moveTo>
                    <a:pt x="1107" y="1787"/>
                  </a:moveTo>
                  <a:cubicBezTo>
                    <a:pt x="1108" y="1752"/>
                    <a:pt x="1080" y="1722"/>
                    <a:pt x="1042" y="1722"/>
                  </a:cubicBezTo>
                  <a:cubicBezTo>
                    <a:pt x="996" y="1722"/>
                    <a:pt x="970" y="1754"/>
                    <a:pt x="968" y="1787"/>
                  </a:cubicBezTo>
                  <a:lnTo>
                    <a:pt x="1107" y="1787"/>
                  </a:lnTo>
                  <a:close/>
                  <a:moveTo>
                    <a:pt x="1457" y="1739"/>
                  </a:moveTo>
                  <a:cubicBezTo>
                    <a:pt x="1478" y="1739"/>
                    <a:pt x="1498" y="1750"/>
                    <a:pt x="1509" y="1765"/>
                  </a:cubicBezTo>
                  <a:cubicBezTo>
                    <a:pt x="1578" y="1692"/>
                    <a:pt x="1578" y="1692"/>
                    <a:pt x="1578" y="1692"/>
                  </a:cubicBezTo>
                  <a:cubicBezTo>
                    <a:pt x="1545" y="1658"/>
                    <a:pt x="1497" y="1646"/>
                    <a:pt x="1457" y="1646"/>
                  </a:cubicBezTo>
                  <a:cubicBezTo>
                    <a:pt x="1351" y="1646"/>
                    <a:pt x="1266" y="1717"/>
                    <a:pt x="1266" y="1826"/>
                  </a:cubicBezTo>
                  <a:cubicBezTo>
                    <a:pt x="1266" y="1935"/>
                    <a:pt x="1351" y="2006"/>
                    <a:pt x="1457" y="2006"/>
                  </a:cubicBezTo>
                  <a:cubicBezTo>
                    <a:pt x="1497" y="2006"/>
                    <a:pt x="1545" y="1994"/>
                    <a:pt x="1578" y="1960"/>
                  </a:cubicBezTo>
                  <a:cubicBezTo>
                    <a:pt x="1509" y="1886"/>
                    <a:pt x="1509" y="1886"/>
                    <a:pt x="1509" y="1886"/>
                  </a:cubicBezTo>
                  <a:cubicBezTo>
                    <a:pt x="1497" y="1901"/>
                    <a:pt x="1480" y="1913"/>
                    <a:pt x="1457" y="1913"/>
                  </a:cubicBezTo>
                  <a:cubicBezTo>
                    <a:pt x="1404" y="1913"/>
                    <a:pt x="1372" y="1877"/>
                    <a:pt x="1372" y="1826"/>
                  </a:cubicBezTo>
                  <a:cubicBezTo>
                    <a:pt x="1372" y="1774"/>
                    <a:pt x="1404" y="1739"/>
                    <a:pt x="1457" y="1739"/>
                  </a:cubicBezTo>
                  <a:close/>
                  <a:moveTo>
                    <a:pt x="1671" y="1486"/>
                  </a:moveTo>
                  <a:cubicBezTo>
                    <a:pt x="1637" y="1486"/>
                    <a:pt x="1610" y="1513"/>
                    <a:pt x="1610" y="1547"/>
                  </a:cubicBezTo>
                  <a:cubicBezTo>
                    <a:pt x="1610" y="1581"/>
                    <a:pt x="1637" y="1608"/>
                    <a:pt x="1671" y="1608"/>
                  </a:cubicBezTo>
                  <a:cubicBezTo>
                    <a:pt x="1705" y="1608"/>
                    <a:pt x="1732" y="1581"/>
                    <a:pt x="1732" y="1547"/>
                  </a:cubicBezTo>
                  <a:cubicBezTo>
                    <a:pt x="1732" y="1513"/>
                    <a:pt x="1705" y="1486"/>
                    <a:pt x="1671" y="1486"/>
                  </a:cubicBezTo>
                  <a:close/>
                  <a:moveTo>
                    <a:pt x="1618" y="1997"/>
                  </a:moveTo>
                  <a:cubicBezTo>
                    <a:pt x="1724" y="1997"/>
                    <a:pt x="1724" y="1997"/>
                    <a:pt x="1724" y="1997"/>
                  </a:cubicBezTo>
                  <a:cubicBezTo>
                    <a:pt x="1724" y="1655"/>
                    <a:pt x="1724" y="1655"/>
                    <a:pt x="1724" y="1655"/>
                  </a:cubicBezTo>
                  <a:cubicBezTo>
                    <a:pt x="1618" y="1655"/>
                    <a:pt x="1618" y="1655"/>
                    <a:pt x="1618" y="1655"/>
                  </a:cubicBezTo>
                  <a:lnTo>
                    <a:pt x="1618" y="1997"/>
                  </a:lnTo>
                  <a:close/>
                  <a:moveTo>
                    <a:pt x="2112" y="1823"/>
                  </a:moveTo>
                  <a:cubicBezTo>
                    <a:pt x="2112" y="1997"/>
                    <a:pt x="2112" y="1997"/>
                    <a:pt x="2112" y="1997"/>
                  </a:cubicBezTo>
                  <a:cubicBezTo>
                    <a:pt x="2015" y="1997"/>
                    <a:pt x="2015" y="1997"/>
                    <a:pt x="2015" y="1997"/>
                  </a:cubicBezTo>
                  <a:cubicBezTo>
                    <a:pt x="2015" y="1954"/>
                    <a:pt x="2015" y="1954"/>
                    <a:pt x="2015" y="1954"/>
                  </a:cubicBezTo>
                  <a:cubicBezTo>
                    <a:pt x="2013" y="1954"/>
                    <a:pt x="2013" y="1954"/>
                    <a:pt x="2013" y="1954"/>
                  </a:cubicBezTo>
                  <a:cubicBezTo>
                    <a:pt x="1990" y="1991"/>
                    <a:pt x="1948" y="2006"/>
                    <a:pt x="1905" y="2006"/>
                  </a:cubicBezTo>
                  <a:cubicBezTo>
                    <a:pt x="1841" y="2006"/>
                    <a:pt x="1783" y="1969"/>
                    <a:pt x="1783" y="1900"/>
                  </a:cubicBezTo>
                  <a:cubicBezTo>
                    <a:pt x="1783" y="1781"/>
                    <a:pt x="1927" y="1779"/>
                    <a:pt x="2015" y="1779"/>
                  </a:cubicBezTo>
                  <a:cubicBezTo>
                    <a:pt x="2015" y="1742"/>
                    <a:pt x="1984" y="1718"/>
                    <a:pt x="1947" y="1718"/>
                  </a:cubicBezTo>
                  <a:cubicBezTo>
                    <a:pt x="1913" y="1718"/>
                    <a:pt x="1884" y="1734"/>
                    <a:pt x="1861" y="1759"/>
                  </a:cubicBezTo>
                  <a:cubicBezTo>
                    <a:pt x="1805" y="1701"/>
                    <a:pt x="1805" y="1701"/>
                    <a:pt x="1805" y="1701"/>
                  </a:cubicBezTo>
                  <a:cubicBezTo>
                    <a:pt x="1843" y="1665"/>
                    <a:pt x="1900" y="1646"/>
                    <a:pt x="1956" y="1646"/>
                  </a:cubicBezTo>
                  <a:cubicBezTo>
                    <a:pt x="2079" y="1646"/>
                    <a:pt x="2112" y="1709"/>
                    <a:pt x="2112" y="1823"/>
                  </a:cubicBezTo>
                  <a:close/>
                  <a:moveTo>
                    <a:pt x="2015" y="1847"/>
                  </a:moveTo>
                  <a:cubicBezTo>
                    <a:pt x="1989" y="1847"/>
                    <a:pt x="1989" y="1847"/>
                    <a:pt x="1989" y="1847"/>
                  </a:cubicBezTo>
                  <a:cubicBezTo>
                    <a:pt x="1956" y="1847"/>
                    <a:pt x="1884" y="1850"/>
                    <a:pt x="1884" y="1896"/>
                  </a:cubicBezTo>
                  <a:cubicBezTo>
                    <a:pt x="1884" y="1922"/>
                    <a:pt x="1911" y="1934"/>
                    <a:pt x="1934" y="1934"/>
                  </a:cubicBezTo>
                  <a:cubicBezTo>
                    <a:pt x="1976" y="1934"/>
                    <a:pt x="2015" y="1912"/>
                    <a:pt x="2015" y="1870"/>
                  </a:cubicBezTo>
                  <a:lnTo>
                    <a:pt x="2015" y="1847"/>
                  </a:lnTo>
                  <a:close/>
                  <a:moveTo>
                    <a:pt x="2180" y="1997"/>
                  </a:moveTo>
                  <a:cubicBezTo>
                    <a:pt x="2285" y="1997"/>
                    <a:pt x="2285" y="1997"/>
                    <a:pt x="2285" y="1997"/>
                  </a:cubicBezTo>
                  <a:cubicBezTo>
                    <a:pt x="2285" y="1464"/>
                    <a:pt x="2285" y="1464"/>
                    <a:pt x="2285" y="1464"/>
                  </a:cubicBezTo>
                  <a:cubicBezTo>
                    <a:pt x="2180" y="1464"/>
                    <a:pt x="2180" y="1464"/>
                    <a:pt x="2180" y="1464"/>
                  </a:cubicBezTo>
                  <a:lnTo>
                    <a:pt x="2180" y="1997"/>
                  </a:lnTo>
                  <a:close/>
                  <a:moveTo>
                    <a:pt x="2416" y="1486"/>
                  </a:moveTo>
                  <a:cubicBezTo>
                    <a:pt x="2382" y="1486"/>
                    <a:pt x="2354" y="1513"/>
                    <a:pt x="2354" y="1547"/>
                  </a:cubicBezTo>
                  <a:cubicBezTo>
                    <a:pt x="2354" y="1581"/>
                    <a:pt x="2382" y="1608"/>
                    <a:pt x="2416" y="1608"/>
                  </a:cubicBezTo>
                  <a:cubicBezTo>
                    <a:pt x="2449" y="1608"/>
                    <a:pt x="2477" y="1581"/>
                    <a:pt x="2477" y="1547"/>
                  </a:cubicBezTo>
                  <a:cubicBezTo>
                    <a:pt x="2477" y="1513"/>
                    <a:pt x="2449" y="1486"/>
                    <a:pt x="2416" y="1486"/>
                  </a:cubicBezTo>
                  <a:close/>
                  <a:moveTo>
                    <a:pt x="2363" y="1997"/>
                  </a:moveTo>
                  <a:cubicBezTo>
                    <a:pt x="2469" y="1997"/>
                    <a:pt x="2469" y="1997"/>
                    <a:pt x="2469" y="1997"/>
                  </a:cubicBezTo>
                  <a:cubicBezTo>
                    <a:pt x="2469" y="1655"/>
                    <a:pt x="2469" y="1655"/>
                    <a:pt x="2469" y="1655"/>
                  </a:cubicBezTo>
                  <a:cubicBezTo>
                    <a:pt x="2363" y="1655"/>
                    <a:pt x="2363" y="1655"/>
                    <a:pt x="2363" y="1655"/>
                  </a:cubicBezTo>
                  <a:lnTo>
                    <a:pt x="2363" y="1997"/>
                  </a:lnTo>
                  <a:close/>
                  <a:moveTo>
                    <a:pt x="2638" y="1755"/>
                  </a:moveTo>
                  <a:cubicBezTo>
                    <a:pt x="2638" y="1734"/>
                    <a:pt x="2659" y="1726"/>
                    <a:pt x="2677" y="1726"/>
                  </a:cubicBezTo>
                  <a:cubicBezTo>
                    <a:pt x="2702" y="1726"/>
                    <a:pt x="2723" y="1736"/>
                    <a:pt x="2738" y="1755"/>
                  </a:cubicBezTo>
                  <a:cubicBezTo>
                    <a:pt x="2803" y="1691"/>
                    <a:pt x="2803" y="1691"/>
                    <a:pt x="2803" y="1691"/>
                  </a:cubicBezTo>
                  <a:cubicBezTo>
                    <a:pt x="2772" y="1657"/>
                    <a:pt x="2721" y="1646"/>
                    <a:pt x="2676" y="1646"/>
                  </a:cubicBezTo>
                  <a:cubicBezTo>
                    <a:pt x="2605" y="1646"/>
                    <a:pt x="2533" y="1681"/>
                    <a:pt x="2533" y="1762"/>
                  </a:cubicBezTo>
                  <a:cubicBezTo>
                    <a:pt x="2533" y="1892"/>
                    <a:pt x="2711" y="1846"/>
                    <a:pt x="2711" y="1901"/>
                  </a:cubicBezTo>
                  <a:cubicBezTo>
                    <a:pt x="2711" y="1919"/>
                    <a:pt x="2687" y="1925"/>
                    <a:pt x="2663" y="1925"/>
                  </a:cubicBezTo>
                  <a:cubicBezTo>
                    <a:pt x="2631" y="1925"/>
                    <a:pt x="2608" y="1912"/>
                    <a:pt x="2588" y="1888"/>
                  </a:cubicBezTo>
                  <a:cubicBezTo>
                    <a:pt x="2524" y="1959"/>
                    <a:pt x="2524" y="1959"/>
                    <a:pt x="2524" y="1959"/>
                  </a:cubicBezTo>
                  <a:cubicBezTo>
                    <a:pt x="2558" y="1994"/>
                    <a:pt x="2611" y="2006"/>
                    <a:pt x="2659" y="2006"/>
                  </a:cubicBezTo>
                  <a:cubicBezTo>
                    <a:pt x="2732" y="2006"/>
                    <a:pt x="2817" y="1980"/>
                    <a:pt x="2817" y="1893"/>
                  </a:cubicBezTo>
                  <a:cubicBezTo>
                    <a:pt x="2817" y="1762"/>
                    <a:pt x="2638" y="1805"/>
                    <a:pt x="2638" y="1755"/>
                  </a:cubicBezTo>
                  <a:close/>
                  <a:moveTo>
                    <a:pt x="3011" y="1553"/>
                  </a:moveTo>
                  <a:cubicBezTo>
                    <a:pt x="2905" y="1553"/>
                    <a:pt x="2905" y="1553"/>
                    <a:pt x="2905" y="1553"/>
                  </a:cubicBezTo>
                  <a:cubicBezTo>
                    <a:pt x="2905" y="1655"/>
                    <a:pt x="2905" y="1655"/>
                    <a:pt x="2905" y="1655"/>
                  </a:cubicBezTo>
                  <a:cubicBezTo>
                    <a:pt x="2838" y="1655"/>
                    <a:pt x="2838" y="1655"/>
                    <a:pt x="2838" y="1655"/>
                  </a:cubicBezTo>
                  <a:cubicBezTo>
                    <a:pt x="2838" y="1739"/>
                    <a:pt x="2838" y="1739"/>
                    <a:pt x="2838" y="1739"/>
                  </a:cubicBezTo>
                  <a:cubicBezTo>
                    <a:pt x="2905" y="1739"/>
                    <a:pt x="2905" y="1739"/>
                    <a:pt x="2905" y="1739"/>
                  </a:cubicBezTo>
                  <a:cubicBezTo>
                    <a:pt x="2905" y="1902"/>
                    <a:pt x="2905" y="1902"/>
                    <a:pt x="2905" y="1902"/>
                  </a:cubicBezTo>
                  <a:cubicBezTo>
                    <a:pt x="2905" y="1977"/>
                    <a:pt x="2960" y="2006"/>
                    <a:pt x="3030" y="2006"/>
                  </a:cubicBezTo>
                  <a:cubicBezTo>
                    <a:pt x="3055" y="2006"/>
                    <a:pt x="3081" y="2003"/>
                    <a:pt x="3104" y="1995"/>
                  </a:cubicBezTo>
                  <a:cubicBezTo>
                    <a:pt x="3104" y="1907"/>
                    <a:pt x="3104" y="1907"/>
                    <a:pt x="3104" y="1907"/>
                  </a:cubicBezTo>
                  <a:cubicBezTo>
                    <a:pt x="3095" y="1915"/>
                    <a:pt x="3072" y="1917"/>
                    <a:pt x="3061" y="1917"/>
                  </a:cubicBezTo>
                  <a:cubicBezTo>
                    <a:pt x="3015" y="1917"/>
                    <a:pt x="3011" y="1890"/>
                    <a:pt x="3011" y="1853"/>
                  </a:cubicBezTo>
                  <a:cubicBezTo>
                    <a:pt x="3011" y="1739"/>
                    <a:pt x="3011" y="1739"/>
                    <a:pt x="3011" y="1739"/>
                  </a:cubicBezTo>
                  <a:cubicBezTo>
                    <a:pt x="3104" y="1739"/>
                    <a:pt x="3104" y="1739"/>
                    <a:pt x="3104" y="1739"/>
                  </a:cubicBezTo>
                  <a:cubicBezTo>
                    <a:pt x="3104" y="1655"/>
                    <a:pt x="3104" y="1655"/>
                    <a:pt x="3104" y="1655"/>
                  </a:cubicBezTo>
                  <a:cubicBezTo>
                    <a:pt x="3011" y="1655"/>
                    <a:pt x="3011" y="1655"/>
                    <a:pt x="3011" y="1655"/>
                  </a:cubicBezTo>
                  <a:lnTo>
                    <a:pt x="3011" y="1553"/>
                  </a:lnTo>
                  <a:close/>
                  <a:moveTo>
                    <a:pt x="3498" y="1826"/>
                  </a:moveTo>
                  <a:cubicBezTo>
                    <a:pt x="3498" y="1859"/>
                    <a:pt x="3498" y="1859"/>
                    <a:pt x="3498" y="1859"/>
                  </a:cubicBezTo>
                  <a:cubicBezTo>
                    <a:pt x="3253" y="1859"/>
                    <a:pt x="3253" y="1859"/>
                    <a:pt x="3253" y="1859"/>
                  </a:cubicBezTo>
                  <a:cubicBezTo>
                    <a:pt x="3261" y="1899"/>
                    <a:pt x="3292" y="1925"/>
                    <a:pt x="3332" y="1925"/>
                  </a:cubicBezTo>
                  <a:cubicBezTo>
                    <a:pt x="3367" y="1925"/>
                    <a:pt x="3390" y="1908"/>
                    <a:pt x="3408" y="1884"/>
                  </a:cubicBezTo>
                  <a:cubicBezTo>
                    <a:pt x="3482" y="1938"/>
                    <a:pt x="3482" y="1938"/>
                    <a:pt x="3482" y="1938"/>
                  </a:cubicBezTo>
                  <a:cubicBezTo>
                    <a:pt x="3448" y="1981"/>
                    <a:pt x="3392" y="2006"/>
                    <a:pt x="3337" y="2006"/>
                  </a:cubicBezTo>
                  <a:cubicBezTo>
                    <a:pt x="3232" y="2006"/>
                    <a:pt x="3147" y="1935"/>
                    <a:pt x="3147" y="1826"/>
                  </a:cubicBezTo>
                  <a:cubicBezTo>
                    <a:pt x="3147" y="1717"/>
                    <a:pt x="3232" y="1646"/>
                    <a:pt x="3337" y="1646"/>
                  </a:cubicBezTo>
                  <a:cubicBezTo>
                    <a:pt x="3436" y="1646"/>
                    <a:pt x="3498" y="1717"/>
                    <a:pt x="3498" y="1826"/>
                  </a:cubicBezTo>
                  <a:close/>
                  <a:moveTo>
                    <a:pt x="3392" y="1787"/>
                  </a:moveTo>
                  <a:cubicBezTo>
                    <a:pt x="3393" y="1752"/>
                    <a:pt x="3366" y="1722"/>
                    <a:pt x="3327" y="1722"/>
                  </a:cubicBezTo>
                  <a:cubicBezTo>
                    <a:pt x="3281" y="1722"/>
                    <a:pt x="3256" y="1754"/>
                    <a:pt x="3253" y="1787"/>
                  </a:cubicBezTo>
                  <a:lnTo>
                    <a:pt x="3392" y="1787"/>
                  </a:lnTo>
                  <a:close/>
                  <a:moveTo>
                    <a:pt x="3765" y="1646"/>
                  </a:moveTo>
                  <a:cubicBezTo>
                    <a:pt x="3714" y="1646"/>
                    <a:pt x="3679" y="1674"/>
                    <a:pt x="3665" y="1701"/>
                  </a:cubicBezTo>
                  <a:cubicBezTo>
                    <a:pt x="3664" y="1701"/>
                    <a:pt x="3664" y="1701"/>
                    <a:pt x="3664" y="1701"/>
                  </a:cubicBezTo>
                  <a:cubicBezTo>
                    <a:pt x="3664" y="1655"/>
                    <a:pt x="3664" y="1655"/>
                    <a:pt x="3664" y="1655"/>
                  </a:cubicBezTo>
                  <a:cubicBezTo>
                    <a:pt x="3562" y="1655"/>
                    <a:pt x="3562" y="1655"/>
                    <a:pt x="3562" y="1655"/>
                  </a:cubicBezTo>
                  <a:cubicBezTo>
                    <a:pt x="3562" y="1997"/>
                    <a:pt x="3562" y="1997"/>
                    <a:pt x="3562" y="1997"/>
                  </a:cubicBezTo>
                  <a:cubicBezTo>
                    <a:pt x="3668" y="1997"/>
                    <a:pt x="3668" y="1997"/>
                    <a:pt x="3668" y="1997"/>
                  </a:cubicBezTo>
                  <a:cubicBezTo>
                    <a:pt x="3668" y="1827"/>
                    <a:pt x="3668" y="1827"/>
                    <a:pt x="3668" y="1827"/>
                  </a:cubicBezTo>
                  <a:cubicBezTo>
                    <a:pt x="3668" y="1782"/>
                    <a:pt x="3676" y="1739"/>
                    <a:pt x="3731" y="1739"/>
                  </a:cubicBezTo>
                  <a:cubicBezTo>
                    <a:pt x="3786" y="1739"/>
                    <a:pt x="3786" y="1790"/>
                    <a:pt x="3786" y="1829"/>
                  </a:cubicBezTo>
                  <a:cubicBezTo>
                    <a:pt x="3786" y="1997"/>
                    <a:pt x="3786" y="1997"/>
                    <a:pt x="3786" y="1997"/>
                  </a:cubicBezTo>
                  <a:cubicBezTo>
                    <a:pt x="3892" y="1997"/>
                    <a:pt x="3892" y="1997"/>
                    <a:pt x="3892" y="1997"/>
                  </a:cubicBezTo>
                  <a:cubicBezTo>
                    <a:pt x="3892" y="1808"/>
                    <a:pt x="3892" y="1808"/>
                    <a:pt x="3892" y="1808"/>
                  </a:cubicBezTo>
                  <a:cubicBezTo>
                    <a:pt x="3892" y="1717"/>
                    <a:pt x="3872" y="1646"/>
                    <a:pt x="3765" y="1646"/>
                  </a:cubicBezTo>
                  <a:close/>
                </a:path>
              </a:pathLst>
            </a:custGeom>
            <a:solidFill>
              <a:srgbClr val="0027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sp>
        <p:nvSpPr>
          <p:cNvPr id="29" name="Mailadres spreker"/>
          <p:cNvSpPr>
            <a:spLocks noGrp="1" noSelect="1"/>
          </p:cNvSpPr>
          <p:nvPr>
            <p:ph type="body" sz="quarter" idx="11" hasCustomPrompt="1"/>
          </p:nvPr>
        </p:nvSpPr>
        <p:spPr bwMode="gray">
          <a:xfrm>
            <a:off x="4472642" y="4036795"/>
            <a:ext cx="5112000" cy="576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accent2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None/>
              <a:defRPr sz="2000" b="0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5pPr>
            <a:lvl6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6pPr>
            <a:lvl7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7pPr>
            <a:lvl8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8pPr>
            <a:lvl9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9pPr>
          </a:lstStyle>
          <a:p>
            <a:pPr lvl="0"/>
            <a:r>
              <a:rPr lang="nl-NL" dirty="0"/>
              <a:t>Mailadres spreker]</a:t>
            </a:r>
          </a:p>
        </p:txBody>
      </p:sp>
      <p:sp>
        <p:nvSpPr>
          <p:cNvPr id="19" name="Naam spreker"/>
          <p:cNvSpPr>
            <a:spLocks noGrp="1" noSelect="1"/>
          </p:cNvSpPr>
          <p:nvPr>
            <p:ph type="body" sz="quarter" idx="10" hasCustomPrompt="1"/>
          </p:nvPr>
        </p:nvSpPr>
        <p:spPr bwMode="gray">
          <a:xfrm>
            <a:off x="4472642" y="3340444"/>
            <a:ext cx="5112000" cy="576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1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None/>
              <a:defRPr sz="2000" b="1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5pPr>
            <a:lvl6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6pPr>
            <a:lvl7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7pPr>
            <a:lvl8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8pPr>
            <a:lvl9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9pPr>
          </a:lstStyle>
          <a:p>
            <a:pPr lvl="0"/>
            <a:r>
              <a:rPr lang="nl-NL" dirty="0"/>
              <a:t>Naam spreker]</a:t>
            </a:r>
          </a:p>
        </p:txBody>
      </p:sp>
      <p:sp>
        <p:nvSpPr>
          <p:cNvPr id="8" name="Tekstvak 7"/>
          <p:cNvSpPr txBox="1">
            <a:spLocks noSelect="1"/>
          </p:cNvSpPr>
          <p:nvPr userDrawn="1"/>
        </p:nvSpPr>
        <p:spPr bwMode="gray">
          <a:xfrm>
            <a:off x="4472642" y="5301208"/>
            <a:ext cx="330718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1800" dirty="0">
                <a:solidFill>
                  <a:schemeClr val="accent1"/>
                </a:solidFill>
              </a:rPr>
              <a:t>www.</a:t>
            </a:r>
            <a:r>
              <a:rPr lang="nl-NL" sz="1800" b="1" dirty="0">
                <a:solidFill>
                  <a:schemeClr val="accent1"/>
                </a:solidFill>
              </a:rPr>
              <a:t>kennisinstituut</a:t>
            </a:r>
            <a:r>
              <a:rPr lang="nl-NL" sz="1800" dirty="0">
                <a:solidFill>
                  <a:schemeClr val="accent1"/>
                </a:solidFill>
              </a:rPr>
              <a:t>.nl</a:t>
            </a:r>
          </a:p>
        </p:txBody>
      </p:sp>
    </p:spTree>
    <p:extLst>
      <p:ext uri="{BB962C8B-B14F-4D97-AF65-F5344CB8AC3E}">
        <p14:creationId xmlns:p14="http://schemas.microsoft.com/office/powerpoint/2010/main" val="566885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iting (iconen)">
    <p:bg>
      <p:bgPr>
        <a:solidFill>
          <a:schemeClr val="accent6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C1354FB7-AF9A-4B98-8CAE-6FBBFB1B1DDC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10653716" y="4505937"/>
            <a:ext cx="1541463" cy="2352675"/>
            <a:chOff x="6711" y="2836"/>
            <a:chExt cx="971" cy="1482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61C8ADFF-431E-42ED-97C8-3F52E346F885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817" y="3167"/>
              <a:ext cx="853" cy="964"/>
            </a:xfrm>
            <a:custGeom>
              <a:avLst/>
              <a:gdLst>
                <a:gd name="T0" fmla="*/ 3847 w 4263"/>
                <a:gd name="T1" fmla="*/ 4225 h 4823"/>
                <a:gd name="T2" fmla="*/ 3620 w 4263"/>
                <a:gd name="T3" fmla="*/ 3831 h 4823"/>
                <a:gd name="T4" fmla="*/ 3550 w 4263"/>
                <a:gd name="T5" fmla="*/ 4070 h 4823"/>
                <a:gd name="T6" fmla="*/ 3513 w 4263"/>
                <a:gd name="T7" fmla="*/ 4238 h 4823"/>
                <a:gd name="T8" fmla="*/ 3492 w 4263"/>
                <a:gd name="T9" fmla="*/ 4239 h 4823"/>
                <a:gd name="T10" fmla="*/ 3916 w 4263"/>
                <a:gd name="T11" fmla="*/ 4239 h 4823"/>
                <a:gd name="T12" fmla="*/ 3825 w 4263"/>
                <a:gd name="T13" fmla="*/ 4485 h 4823"/>
                <a:gd name="T14" fmla="*/ 4046 w 4263"/>
                <a:gd name="T15" fmla="*/ 4440 h 4823"/>
                <a:gd name="T16" fmla="*/ 3852 w 4263"/>
                <a:gd name="T17" fmla="*/ 4480 h 4823"/>
                <a:gd name="T18" fmla="*/ 3840 w 4263"/>
                <a:gd name="T19" fmla="*/ 4481 h 4823"/>
                <a:gd name="T20" fmla="*/ 3881 w 4263"/>
                <a:gd name="T21" fmla="*/ 4391 h 4823"/>
                <a:gd name="T22" fmla="*/ 3887 w 4263"/>
                <a:gd name="T23" fmla="*/ 4723 h 4823"/>
                <a:gd name="T24" fmla="*/ 3772 w 4263"/>
                <a:gd name="T25" fmla="*/ 4646 h 4823"/>
                <a:gd name="T26" fmla="*/ 3812 w 4263"/>
                <a:gd name="T27" fmla="*/ 4823 h 4823"/>
                <a:gd name="T28" fmla="*/ 3773 w 4263"/>
                <a:gd name="T29" fmla="*/ 4689 h 4823"/>
                <a:gd name="T30" fmla="*/ 3749 w 4263"/>
                <a:gd name="T31" fmla="*/ 4755 h 4823"/>
                <a:gd name="T32" fmla="*/ 404 w 4263"/>
                <a:gd name="T33" fmla="*/ 3268 h 4823"/>
                <a:gd name="T34" fmla="*/ 431 w 4263"/>
                <a:gd name="T35" fmla="*/ 3368 h 4823"/>
                <a:gd name="T36" fmla="*/ 506 w 4263"/>
                <a:gd name="T37" fmla="*/ 3423 h 4823"/>
                <a:gd name="T38" fmla="*/ 779 w 4263"/>
                <a:gd name="T39" fmla="*/ 3801 h 4823"/>
                <a:gd name="T40" fmla="*/ 506 w 4263"/>
                <a:gd name="T41" fmla="*/ 3456 h 4823"/>
                <a:gd name="T42" fmla="*/ 404 w 4263"/>
                <a:gd name="T43" fmla="*/ 3690 h 4823"/>
                <a:gd name="T44" fmla="*/ 314 w 4263"/>
                <a:gd name="T45" fmla="*/ 3265 h 4823"/>
                <a:gd name="T46" fmla="*/ 431 w 4263"/>
                <a:gd name="T47" fmla="*/ 3231 h 4823"/>
                <a:gd name="T48" fmla="*/ 479 w 4263"/>
                <a:gd name="T49" fmla="*/ 3231 h 4823"/>
                <a:gd name="T50" fmla="*/ 431 w 4263"/>
                <a:gd name="T51" fmla="*/ 3258 h 4823"/>
                <a:gd name="T52" fmla="*/ 479 w 4263"/>
                <a:gd name="T53" fmla="*/ 3341 h 4823"/>
                <a:gd name="T54" fmla="*/ 479 w 4263"/>
                <a:gd name="T55" fmla="*/ 3313 h 4823"/>
                <a:gd name="T56" fmla="*/ 3711 w 4263"/>
                <a:gd name="T57" fmla="*/ 908 h 4823"/>
                <a:gd name="T58" fmla="*/ 4211 w 4263"/>
                <a:gd name="T59" fmla="*/ 599 h 4823"/>
                <a:gd name="T60" fmla="*/ 3944 w 4263"/>
                <a:gd name="T61" fmla="*/ 532 h 4823"/>
                <a:gd name="T62" fmla="*/ 3854 w 4263"/>
                <a:gd name="T63" fmla="*/ 628 h 4823"/>
                <a:gd name="T64" fmla="*/ 3573 w 4263"/>
                <a:gd name="T65" fmla="*/ 387 h 4823"/>
                <a:gd name="T66" fmla="*/ 4000 w 4263"/>
                <a:gd name="T67" fmla="*/ 625 h 4823"/>
                <a:gd name="T68" fmla="*/ 3922 w 4263"/>
                <a:gd name="T69" fmla="*/ 703 h 4823"/>
                <a:gd name="T70" fmla="*/ 3573 w 4263"/>
                <a:gd name="T71" fmla="*/ 387 h 4823"/>
                <a:gd name="T72" fmla="*/ 3746 w 4263"/>
                <a:gd name="T73" fmla="*/ 260 h 4823"/>
                <a:gd name="T74" fmla="*/ 4015 w 4263"/>
                <a:gd name="T75" fmla="*/ 244 h 4823"/>
                <a:gd name="T76" fmla="*/ 3933 w 4263"/>
                <a:gd name="T77" fmla="*/ 360 h 4823"/>
                <a:gd name="T78" fmla="*/ 3819 w 4263"/>
                <a:gd name="T79" fmla="*/ 260 h 4823"/>
                <a:gd name="T80" fmla="*/ 3746 w 4263"/>
                <a:gd name="T81" fmla="*/ 180 h 4823"/>
                <a:gd name="T82" fmla="*/ 3685 w 4263"/>
                <a:gd name="T83" fmla="*/ 52 h 4823"/>
                <a:gd name="T84" fmla="*/ 3835 w 4263"/>
                <a:gd name="T85" fmla="*/ 45 h 4823"/>
                <a:gd name="T86" fmla="*/ 4034 w 4263"/>
                <a:gd name="T87" fmla="*/ 703 h 4823"/>
                <a:gd name="T88" fmla="*/ 3806 w 4263"/>
                <a:gd name="T89" fmla="*/ 220 h 4823"/>
                <a:gd name="T90" fmla="*/ 3782 w 4263"/>
                <a:gd name="T91" fmla="*/ 196 h 4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63" h="4823">
                  <a:moveTo>
                    <a:pt x="3467" y="4246"/>
                  </a:moveTo>
                  <a:cubicBezTo>
                    <a:pt x="3477" y="4341"/>
                    <a:pt x="3558" y="4416"/>
                    <a:pt x="3656" y="4416"/>
                  </a:cubicBezTo>
                  <a:cubicBezTo>
                    <a:pt x="3761" y="4416"/>
                    <a:pt x="3847" y="4330"/>
                    <a:pt x="3847" y="4225"/>
                  </a:cubicBezTo>
                  <a:cubicBezTo>
                    <a:pt x="3847" y="4206"/>
                    <a:pt x="3844" y="4188"/>
                    <a:pt x="3839" y="4171"/>
                  </a:cubicBezTo>
                  <a:cubicBezTo>
                    <a:pt x="3834" y="4137"/>
                    <a:pt x="3824" y="4104"/>
                    <a:pt x="3808" y="4073"/>
                  </a:cubicBezTo>
                  <a:cubicBezTo>
                    <a:pt x="3732" y="3925"/>
                    <a:pt x="3620" y="3831"/>
                    <a:pt x="3620" y="3831"/>
                  </a:cubicBezTo>
                  <a:cubicBezTo>
                    <a:pt x="3620" y="3831"/>
                    <a:pt x="3618" y="3911"/>
                    <a:pt x="3557" y="3982"/>
                  </a:cubicBezTo>
                  <a:cubicBezTo>
                    <a:pt x="3444" y="4113"/>
                    <a:pt x="3467" y="4246"/>
                    <a:pt x="3467" y="4246"/>
                  </a:cubicBezTo>
                  <a:close/>
                  <a:moveTo>
                    <a:pt x="3550" y="4070"/>
                  </a:moveTo>
                  <a:cubicBezTo>
                    <a:pt x="3555" y="4067"/>
                    <a:pt x="3561" y="4068"/>
                    <a:pt x="3564" y="4073"/>
                  </a:cubicBezTo>
                  <a:cubicBezTo>
                    <a:pt x="3567" y="4078"/>
                    <a:pt x="3566" y="4084"/>
                    <a:pt x="3561" y="4087"/>
                  </a:cubicBezTo>
                  <a:cubicBezTo>
                    <a:pt x="3559" y="4089"/>
                    <a:pt x="3506" y="4124"/>
                    <a:pt x="3513" y="4238"/>
                  </a:cubicBezTo>
                  <a:cubicBezTo>
                    <a:pt x="3513" y="4243"/>
                    <a:pt x="3509" y="4248"/>
                    <a:pt x="3503" y="4249"/>
                  </a:cubicBezTo>
                  <a:cubicBezTo>
                    <a:pt x="3503" y="4249"/>
                    <a:pt x="3503" y="4249"/>
                    <a:pt x="3503" y="4249"/>
                  </a:cubicBezTo>
                  <a:cubicBezTo>
                    <a:pt x="3497" y="4249"/>
                    <a:pt x="3493" y="4244"/>
                    <a:pt x="3492" y="4239"/>
                  </a:cubicBezTo>
                  <a:cubicBezTo>
                    <a:pt x="3484" y="4112"/>
                    <a:pt x="3547" y="4071"/>
                    <a:pt x="3550" y="4070"/>
                  </a:cubicBezTo>
                  <a:close/>
                  <a:moveTo>
                    <a:pt x="4027" y="4382"/>
                  </a:moveTo>
                  <a:cubicBezTo>
                    <a:pt x="3982" y="4294"/>
                    <a:pt x="3916" y="4239"/>
                    <a:pt x="3916" y="4239"/>
                  </a:cubicBezTo>
                  <a:cubicBezTo>
                    <a:pt x="3916" y="4239"/>
                    <a:pt x="3915" y="4286"/>
                    <a:pt x="3879" y="4328"/>
                  </a:cubicBezTo>
                  <a:cubicBezTo>
                    <a:pt x="3811" y="4406"/>
                    <a:pt x="3825" y="4485"/>
                    <a:pt x="3825" y="4485"/>
                  </a:cubicBezTo>
                  <a:cubicBezTo>
                    <a:pt x="3825" y="4485"/>
                    <a:pt x="3825" y="4485"/>
                    <a:pt x="3825" y="4485"/>
                  </a:cubicBezTo>
                  <a:cubicBezTo>
                    <a:pt x="3831" y="4542"/>
                    <a:pt x="3879" y="4586"/>
                    <a:pt x="3937" y="4586"/>
                  </a:cubicBezTo>
                  <a:cubicBezTo>
                    <a:pt x="4000" y="4586"/>
                    <a:pt x="4051" y="4535"/>
                    <a:pt x="4051" y="4473"/>
                  </a:cubicBezTo>
                  <a:cubicBezTo>
                    <a:pt x="4051" y="4461"/>
                    <a:pt x="4049" y="4451"/>
                    <a:pt x="4046" y="4440"/>
                  </a:cubicBezTo>
                  <a:cubicBezTo>
                    <a:pt x="4043" y="4420"/>
                    <a:pt x="4037" y="4400"/>
                    <a:pt x="4027" y="4382"/>
                  </a:cubicBezTo>
                  <a:close/>
                  <a:moveTo>
                    <a:pt x="3881" y="4391"/>
                  </a:moveTo>
                  <a:cubicBezTo>
                    <a:pt x="3879" y="4392"/>
                    <a:pt x="3848" y="4412"/>
                    <a:pt x="3852" y="4480"/>
                  </a:cubicBezTo>
                  <a:cubicBezTo>
                    <a:pt x="3853" y="4484"/>
                    <a:pt x="3850" y="4486"/>
                    <a:pt x="3846" y="4487"/>
                  </a:cubicBezTo>
                  <a:cubicBezTo>
                    <a:pt x="3846" y="4487"/>
                    <a:pt x="3846" y="4487"/>
                    <a:pt x="3846" y="4487"/>
                  </a:cubicBezTo>
                  <a:cubicBezTo>
                    <a:pt x="3843" y="4487"/>
                    <a:pt x="3840" y="4484"/>
                    <a:pt x="3840" y="4481"/>
                  </a:cubicBezTo>
                  <a:cubicBezTo>
                    <a:pt x="3835" y="4405"/>
                    <a:pt x="3873" y="4381"/>
                    <a:pt x="3874" y="4380"/>
                  </a:cubicBezTo>
                  <a:cubicBezTo>
                    <a:pt x="3877" y="4379"/>
                    <a:pt x="3881" y="4379"/>
                    <a:pt x="3883" y="4382"/>
                  </a:cubicBezTo>
                  <a:cubicBezTo>
                    <a:pt x="3885" y="4385"/>
                    <a:pt x="3884" y="4389"/>
                    <a:pt x="3881" y="4391"/>
                  </a:cubicBezTo>
                  <a:close/>
                  <a:moveTo>
                    <a:pt x="3812" y="4823"/>
                  </a:moveTo>
                  <a:cubicBezTo>
                    <a:pt x="3855" y="4823"/>
                    <a:pt x="3890" y="4788"/>
                    <a:pt x="3890" y="4745"/>
                  </a:cubicBezTo>
                  <a:cubicBezTo>
                    <a:pt x="3890" y="4737"/>
                    <a:pt x="3889" y="4730"/>
                    <a:pt x="3887" y="4723"/>
                  </a:cubicBezTo>
                  <a:cubicBezTo>
                    <a:pt x="3885" y="4709"/>
                    <a:pt x="3881" y="4695"/>
                    <a:pt x="3874" y="4683"/>
                  </a:cubicBezTo>
                  <a:cubicBezTo>
                    <a:pt x="3843" y="4622"/>
                    <a:pt x="3797" y="4584"/>
                    <a:pt x="3797" y="4584"/>
                  </a:cubicBezTo>
                  <a:cubicBezTo>
                    <a:pt x="3797" y="4584"/>
                    <a:pt x="3797" y="4617"/>
                    <a:pt x="3772" y="4646"/>
                  </a:cubicBezTo>
                  <a:cubicBezTo>
                    <a:pt x="3725" y="4699"/>
                    <a:pt x="3735" y="4753"/>
                    <a:pt x="3735" y="4753"/>
                  </a:cubicBezTo>
                  <a:cubicBezTo>
                    <a:pt x="3735" y="4753"/>
                    <a:pt x="3735" y="4753"/>
                    <a:pt x="3735" y="4753"/>
                  </a:cubicBezTo>
                  <a:cubicBezTo>
                    <a:pt x="3739" y="4792"/>
                    <a:pt x="3772" y="4823"/>
                    <a:pt x="3812" y="4823"/>
                  </a:cubicBezTo>
                  <a:close/>
                  <a:moveTo>
                    <a:pt x="3769" y="4681"/>
                  </a:moveTo>
                  <a:cubicBezTo>
                    <a:pt x="3771" y="4680"/>
                    <a:pt x="3773" y="4681"/>
                    <a:pt x="3775" y="4683"/>
                  </a:cubicBezTo>
                  <a:cubicBezTo>
                    <a:pt x="3776" y="4685"/>
                    <a:pt x="3775" y="4687"/>
                    <a:pt x="3773" y="4689"/>
                  </a:cubicBezTo>
                  <a:cubicBezTo>
                    <a:pt x="3772" y="4689"/>
                    <a:pt x="3751" y="4704"/>
                    <a:pt x="3754" y="4750"/>
                  </a:cubicBezTo>
                  <a:cubicBezTo>
                    <a:pt x="3754" y="4752"/>
                    <a:pt x="3752" y="4754"/>
                    <a:pt x="3750" y="4755"/>
                  </a:cubicBezTo>
                  <a:cubicBezTo>
                    <a:pt x="3749" y="4755"/>
                    <a:pt x="3749" y="4755"/>
                    <a:pt x="3749" y="4755"/>
                  </a:cubicBezTo>
                  <a:cubicBezTo>
                    <a:pt x="3747" y="4755"/>
                    <a:pt x="3745" y="4753"/>
                    <a:pt x="3745" y="4751"/>
                  </a:cubicBezTo>
                  <a:cubicBezTo>
                    <a:pt x="3742" y="4699"/>
                    <a:pt x="3768" y="4682"/>
                    <a:pt x="3769" y="4681"/>
                  </a:cubicBezTo>
                  <a:close/>
                  <a:moveTo>
                    <a:pt x="404" y="3268"/>
                  </a:moveTo>
                  <a:cubicBezTo>
                    <a:pt x="404" y="3423"/>
                    <a:pt x="404" y="3423"/>
                    <a:pt x="404" y="3423"/>
                  </a:cubicBezTo>
                  <a:cubicBezTo>
                    <a:pt x="431" y="3395"/>
                    <a:pt x="431" y="3395"/>
                    <a:pt x="431" y="3395"/>
                  </a:cubicBezTo>
                  <a:cubicBezTo>
                    <a:pt x="431" y="3368"/>
                    <a:pt x="431" y="3368"/>
                    <a:pt x="431" y="3368"/>
                  </a:cubicBezTo>
                  <a:cubicBezTo>
                    <a:pt x="479" y="3368"/>
                    <a:pt x="479" y="3368"/>
                    <a:pt x="479" y="3368"/>
                  </a:cubicBezTo>
                  <a:cubicBezTo>
                    <a:pt x="479" y="3395"/>
                    <a:pt x="479" y="3395"/>
                    <a:pt x="479" y="3395"/>
                  </a:cubicBezTo>
                  <a:cubicBezTo>
                    <a:pt x="506" y="3423"/>
                    <a:pt x="506" y="3423"/>
                    <a:pt x="506" y="3423"/>
                  </a:cubicBezTo>
                  <a:cubicBezTo>
                    <a:pt x="506" y="3268"/>
                    <a:pt x="506" y="3268"/>
                    <a:pt x="506" y="3268"/>
                  </a:cubicBezTo>
                  <a:cubicBezTo>
                    <a:pt x="506" y="3268"/>
                    <a:pt x="506" y="3175"/>
                    <a:pt x="596" y="3265"/>
                  </a:cubicBezTo>
                  <a:cubicBezTo>
                    <a:pt x="596" y="3265"/>
                    <a:pt x="910" y="3594"/>
                    <a:pt x="779" y="3801"/>
                  </a:cubicBezTo>
                  <a:cubicBezTo>
                    <a:pt x="763" y="3825"/>
                    <a:pt x="713" y="3854"/>
                    <a:pt x="659" y="3777"/>
                  </a:cubicBezTo>
                  <a:cubicBezTo>
                    <a:pt x="634" y="3741"/>
                    <a:pt x="521" y="3810"/>
                    <a:pt x="506" y="3690"/>
                  </a:cubicBezTo>
                  <a:cubicBezTo>
                    <a:pt x="506" y="3456"/>
                    <a:pt x="506" y="3456"/>
                    <a:pt x="506" y="3456"/>
                  </a:cubicBezTo>
                  <a:cubicBezTo>
                    <a:pt x="455" y="3405"/>
                    <a:pt x="455" y="3405"/>
                    <a:pt x="455" y="3405"/>
                  </a:cubicBezTo>
                  <a:cubicBezTo>
                    <a:pt x="404" y="3456"/>
                    <a:pt x="404" y="3456"/>
                    <a:pt x="404" y="3456"/>
                  </a:cubicBezTo>
                  <a:cubicBezTo>
                    <a:pt x="404" y="3690"/>
                    <a:pt x="404" y="3690"/>
                    <a:pt x="404" y="3690"/>
                  </a:cubicBezTo>
                  <a:cubicBezTo>
                    <a:pt x="389" y="3810"/>
                    <a:pt x="277" y="3741"/>
                    <a:pt x="252" y="3777"/>
                  </a:cubicBezTo>
                  <a:cubicBezTo>
                    <a:pt x="198" y="3854"/>
                    <a:pt x="147" y="3825"/>
                    <a:pt x="132" y="3801"/>
                  </a:cubicBezTo>
                  <a:cubicBezTo>
                    <a:pt x="0" y="3594"/>
                    <a:pt x="314" y="3265"/>
                    <a:pt x="314" y="3265"/>
                  </a:cubicBezTo>
                  <a:cubicBezTo>
                    <a:pt x="404" y="3175"/>
                    <a:pt x="404" y="3268"/>
                    <a:pt x="404" y="3268"/>
                  </a:cubicBezTo>
                  <a:close/>
                  <a:moveTo>
                    <a:pt x="479" y="3231"/>
                  </a:moveTo>
                  <a:cubicBezTo>
                    <a:pt x="431" y="3231"/>
                    <a:pt x="431" y="3231"/>
                    <a:pt x="431" y="3231"/>
                  </a:cubicBezTo>
                  <a:cubicBezTo>
                    <a:pt x="431" y="3203"/>
                    <a:pt x="431" y="3203"/>
                    <a:pt x="431" y="3203"/>
                  </a:cubicBezTo>
                  <a:cubicBezTo>
                    <a:pt x="479" y="3203"/>
                    <a:pt x="479" y="3203"/>
                    <a:pt x="479" y="3203"/>
                  </a:cubicBezTo>
                  <a:lnTo>
                    <a:pt x="479" y="3231"/>
                  </a:lnTo>
                  <a:close/>
                  <a:moveTo>
                    <a:pt x="479" y="3286"/>
                  </a:moveTo>
                  <a:cubicBezTo>
                    <a:pt x="431" y="3286"/>
                    <a:pt x="431" y="3286"/>
                    <a:pt x="431" y="3286"/>
                  </a:cubicBezTo>
                  <a:cubicBezTo>
                    <a:pt x="431" y="3258"/>
                    <a:pt x="431" y="3258"/>
                    <a:pt x="431" y="3258"/>
                  </a:cubicBezTo>
                  <a:cubicBezTo>
                    <a:pt x="479" y="3258"/>
                    <a:pt x="479" y="3258"/>
                    <a:pt x="479" y="3258"/>
                  </a:cubicBezTo>
                  <a:lnTo>
                    <a:pt x="479" y="3286"/>
                  </a:lnTo>
                  <a:close/>
                  <a:moveTo>
                    <a:pt x="479" y="3341"/>
                  </a:moveTo>
                  <a:cubicBezTo>
                    <a:pt x="431" y="3341"/>
                    <a:pt x="431" y="3341"/>
                    <a:pt x="431" y="3341"/>
                  </a:cubicBezTo>
                  <a:cubicBezTo>
                    <a:pt x="431" y="3313"/>
                    <a:pt x="431" y="3313"/>
                    <a:pt x="431" y="3313"/>
                  </a:cubicBezTo>
                  <a:cubicBezTo>
                    <a:pt x="479" y="3313"/>
                    <a:pt x="479" y="3313"/>
                    <a:pt x="479" y="3313"/>
                  </a:cubicBezTo>
                  <a:lnTo>
                    <a:pt x="479" y="3341"/>
                  </a:lnTo>
                  <a:close/>
                  <a:moveTo>
                    <a:pt x="3785" y="827"/>
                  </a:moveTo>
                  <a:cubicBezTo>
                    <a:pt x="3754" y="847"/>
                    <a:pt x="3727" y="874"/>
                    <a:pt x="3711" y="908"/>
                  </a:cubicBezTo>
                  <a:cubicBezTo>
                    <a:pt x="4064" y="908"/>
                    <a:pt x="4064" y="908"/>
                    <a:pt x="4064" y="908"/>
                  </a:cubicBezTo>
                  <a:cubicBezTo>
                    <a:pt x="4047" y="874"/>
                    <a:pt x="4021" y="846"/>
                    <a:pt x="3989" y="827"/>
                  </a:cubicBezTo>
                  <a:cubicBezTo>
                    <a:pt x="4096" y="793"/>
                    <a:pt x="4180" y="707"/>
                    <a:pt x="4211" y="599"/>
                  </a:cubicBezTo>
                  <a:cubicBezTo>
                    <a:pt x="4263" y="599"/>
                    <a:pt x="4263" y="599"/>
                    <a:pt x="4263" y="599"/>
                  </a:cubicBezTo>
                  <a:cubicBezTo>
                    <a:pt x="4263" y="532"/>
                    <a:pt x="4263" y="532"/>
                    <a:pt x="4263" y="532"/>
                  </a:cubicBezTo>
                  <a:cubicBezTo>
                    <a:pt x="3944" y="532"/>
                    <a:pt x="3944" y="532"/>
                    <a:pt x="3944" y="532"/>
                  </a:cubicBezTo>
                  <a:cubicBezTo>
                    <a:pt x="3944" y="599"/>
                    <a:pt x="3944" y="599"/>
                    <a:pt x="3944" y="599"/>
                  </a:cubicBezTo>
                  <a:cubicBezTo>
                    <a:pt x="3957" y="599"/>
                    <a:pt x="3957" y="599"/>
                    <a:pt x="3957" y="599"/>
                  </a:cubicBezTo>
                  <a:cubicBezTo>
                    <a:pt x="3927" y="617"/>
                    <a:pt x="3892" y="628"/>
                    <a:pt x="3854" y="628"/>
                  </a:cubicBezTo>
                  <a:cubicBezTo>
                    <a:pt x="3744" y="628"/>
                    <a:pt x="3654" y="539"/>
                    <a:pt x="3654" y="428"/>
                  </a:cubicBezTo>
                  <a:cubicBezTo>
                    <a:pt x="3654" y="414"/>
                    <a:pt x="3656" y="400"/>
                    <a:pt x="3659" y="387"/>
                  </a:cubicBezTo>
                  <a:cubicBezTo>
                    <a:pt x="3573" y="387"/>
                    <a:pt x="3573" y="387"/>
                    <a:pt x="3573" y="387"/>
                  </a:cubicBezTo>
                  <a:cubicBezTo>
                    <a:pt x="3559" y="424"/>
                    <a:pt x="3550" y="464"/>
                    <a:pt x="3550" y="506"/>
                  </a:cubicBezTo>
                  <a:cubicBezTo>
                    <a:pt x="3550" y="657"/>
                    <a:pt x="3649" y="784"/>
                    <a:pt x="3785" y="827"/>
                  </a:cubicBezTo>
                  <a:close/>
                  <a:moveTo>
                    <a:pt x="4000" y="625"/>
                  </a:moveTo>
                  <a:cubicBezTo>
                    <a:pt x="4043" y="625"/>
                    <a:pt x="4077" y="660"/>
                    <a:pt x="4077" y="703"/>
                  </a:cubicBezTo>
                  <a:cubicBezTo>
                    <a:pt x="4077" y="746"/>
                    <a:pt x="4043" y="781"/>
                    <a:pt x="4000" y="781"/>
                  </a:cubicBezTo>
                  <a:cubicBezTo>
                    <a:pt x="3957" y="781"/>
                    <a:pt x="3922" y="746"/>
                    <a:pt x="3922" y="703"/>
                  </a:cubicBezTo>
                  <a:cubicBezTo>
                    <a:pt x="3922" y="660"/>
                    <a:pt x="3957" y="625"/>
                    <a:pt x="4000" y="625"/>
                  </a:cubicBezTo>
                  <a:close/>
                  <a:moveTo>
                    <a:pt x="3659" y="387"/>
                  </a:moveTo>
                  <a:cubicBezTo>
                    <a:pt x="3573" y="387"/>
                    <a:pt x="3573" y="387"/>
                    <a:pt x="3573" y="387"/>
                  </a:cubicBezTo>
                  <a:cubicBezTo>
                    <a:pt x="3602" y="310"/>
                    <a:pt x="3657" y="247"/>
                    <a:pt x="3729" y="209"/>
                  </a:cubicBezTo>
                  <a:cubicBezTo>
                    <a:pt x="3728" y="212"/>
                    <a:pt x="3728" y="216"/>
                    <a:pt x="3728" y="220"/>
                  </a:cubicBezTo>
                  <a:cubicBezTo>
                    <a:pt x="3728" y="236"/>
                    <a:pt x="3735" y="250"/>
                    <a:pt x="3746" y="260"/>
                  </a:cubicBezTo>
                  <a:cubicBezTo>
                    <a:pt x="3702" y="289"/>
                    <a:pt x="3670" y="334"/>
                    <a:pt x="3659" y="387"/>
                  </a:cubicBezTo>
                  <a:close/>
                  <a:moveTo>
                    <a:pt x="3835" y="45"/>
                  </a:moveTo>
                  <a:cubicBezTo>
                    <a:pt x="4015" y="244"/>
                    <a:pt x="4015" y="244"/>
                    <a:pt x="4015" y="244"/>
                  </a:cubicBezTo>
                  <a:cubicBezTo>
                    <a:pt x="4001" y="256"/>
                    <a:pt x="4001" y="256"/>
                    <a:pt x="4001" y="256"/>
                  </a:cubicBezTo>
                  <a:cubicBezTo>
                    <a:pt x="4024" y="281"/>
                    <a:pt x="4024" y="281"/>
                    <a:pt x="4024" y="281"/>
                  </a:cubicBezTo>
                  <a:cubicBezTo>
                    <a:pt x="3933" y="360"/>
                    <a:pt x="3933" y="360"/>
                    <a:pt x="3933" y="360"/>
                  </a:cubicBezTo>
                  <a:cubicBezTo>
                    <a:pt x="3910" y="335"/>
                    <a:pt x="3910" y="335"/>
                    <a:pt x="3910" y="335"/>
                  </a:cubicBezTo>
                  <a:cubicBezTo>
                    <a:pt x="3897" y="346"/>
                    <a:pt x="3897" y="346"/>
                    <a:pt x="3897" y="346"/>
                  </a:cubicBezTo>
                  <a:cubicBezTo>
                    <a:pt x="3819" y="260"/>
                    <a:pt x="3819" y="260"/>
                    <a:pt x="3819" y="260"/>
                  </a:cubicBezTo>
                  <a:cubicBezTo>
                    <a:pt x="3830" y="250"/>
                    <a:pt x="3837" y="236"/>
                    <a:pt x="3837" y="220"/>
                  </a:cubicBezTo>
                  <a:cubicBezTo>
                    <a:pt x="3837" y="190"/>
                    <a:pt x="3812" y="166"/>
                    <a:pt x="3782" y="166"/>
                  </a:cubicBezTo>
                  <a:cubicBezTo>
                    <a:pt x="3768" y="166"/>
                    <a:pt x="3756" y="171"/>
                    <a:pt x="3746" y="180"/>
                  </a:cubicBezTo>
                  <a:cubicBezTo>
                    <a:pt x="3717" y="147"/>
                    <a:pt x="3717" y="147"/>
                    <a:pt x="3717" y="147"/>
                  </a:cubicBezTo>
                  <a:cubicBezTo>
                    <a:pt x="3747" y="120"/>
                    <a:pt x="3747" y="120"/>
                    <a:pt x="3747" y="120"/>
                  </a:cubicBezTo>
                  <a:cubicBezTo>
                    <a:pt x="3685" y="52"/>
                    <a:pt x="3685" y="52"/>
                    <a:pt x="3685" y="52"/>
                  </a:cubicBezTo>
                  <a:cubicBezTo>
                    <a:pt x="3744" y="0"/>
                    <a:pt x="3744" y="0"/>
                    <a:pt x="3744" y="0"/>
                  </a:cubicBezTo>
                  <a:cubicBezTo>
                    <a:pt x="3807" y="69"/>
                    <a:pt x="3807" y="69"/>
                    <a:pt x="3807" y="69"/>
                  </a:cubicBezTo>
                  <a:lnTo>
                    <a:pt x="3835" y="45"/>
                  </a:lnTo>
                  <a:close/>
                  <a:moveTo>
                    <a:pt x="3965" y="703"/>
                  </a:moveTo>
                  <a:cubicBezTo>
                    <a:pt x="3965" y="684"/>
                    <a:pt x="3981" y="668"/>
                    <a:pt x="4000" y="668"/>
                  </a:cubicBezTo>
                  <a:cubicBezTo>
                    <a:pt x="4019" y="668"/>
                    <a:pt x="4034" y="684"/>
                    <a:pt x="4034" y="703"/>
                  </a:cubicBezTo>
                  <a:cubicBezTo>
                    <a:pt x="4034" y="722"/>
                    <a:pt x="4019" y="737"/>
                    <a:pt x="4000" y="737"/>
                  </a:cubicBezTo>
                  <a:cubicBezTo>
                    <a:pt x="3981" y="737"/>
                    <a:pt x="3965" y="722"/>
                    <a:pt x="3965" y="703"/>
                  </a:cubicBezTo>
                  <a:close/>
                  <a:moveTo>
                    <a:pt x="3806" y="220"/>
                  </a:moveTo>
                  <a:cubicBezTo>
                    <a:pt x="3806" y="234"/>
                    <a:pt x="3796" y="244"/>
                    <a:pt x="3782" y="244"/>
                  </a:cubicBezTo>
                  <a:cubicBezTo>
                    <a:pt x="3769" y="244"/>
                    <a:pt x="3758" y="234"/>
                    <a:pt x="3758" y="220"/>
                  </a:cubicBezTo>
                  <a:cubicBezTo>
                    <a:pt x="3758" y="207"/>
                    <a:pt x="3769" y="196"/>
                    <a:pt x="3782" y="196"/>
                  </a:cubicBezTo>
                  <a:cubicBezTo>
                    <a:pt x="3796" y="196"/>
                    <a:pt x="3806" y="207"/>
                    <a:pt x="3806" y="220"/>
                  </a:cubicBezTo>
                  <a:close/>
                </a:path>
              </a:pathLst>
            </a:custGeom>
            <a:solidFill>
              <a:srgbClr val="EA50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D4783468-1D40-44FF-A177-59BAB3CD531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711" y="2836"/>
              <a:ext cx="971" cy="1482"/>
            </a:xfrm>
            <a:custGeom>
              <a:avLst/>
              <a:gdLst>
                <a:gd name="T0" fmla="*/ 1761 w 4853"/>
                <a:gd name="T1" fmla="*/ 4465 h 7413"/>
                <a:gd name="T2" fmla="*/ 1891 w 4853"/>
                <a:gd name="T3" fmla="*/ 5403 h 7413"/>
                <a:gd name="T4" fmla="*/ 4296 w 4853"/>
                <a:gd name="T5" fmla="*/ 6929 h 7413"/>
                <a:gd name="T6" fmla="*/ 4064 w 4853"/>
                <a:gd name="T7" fmla="*/ 6593 h 7413"/>
                <a:gd name="T8" fmla="*/ 4404 w 4853"/>
                <a:gd name="T9" fmla="*/ 6927 h 7413"/>
                <a:gd name="T10" fmla="*/ 2103 w 4853"/>
                <a:gd name="T11" fmla="*/ 3896 h 7413"/>
                <a:gd name="T12" fmla="*/ 2545 w 4853"/>
                <a:gd name="T13" fmla="*/ 3552 h 7413"/>
                <a:gd name="T14" fmla="*/ 3014 w 4853"/>
                <a:gd name="T15" fmla="*/ 3925 h 7413"/>
                <a:gd name="T16" fmla="*/ 3091 w 4853"/>
                <a:gd name="T17" fmla="*/ 4746 h 7413"/>
                <a:gd name="T18" fmla="*/ 392 w 4853"/>
                <a:gd name="T19" fmla="*/ 5432 h 7413"/>
                <a:gd name="T20" fmla="*/ 2361 w 4853"/>
                <a:gd name="T21" fmla="*/ 4347 h 7413"/>
                <a:gd name="T22" fmla="*/ 4235 w 4853"/>
                <a:gd name="T23" fmla="*/ 4840 h 7413"/>
                <a:gd name="T24" fmla="*/ 4295 w 4853"/>
                <a:gd name="T25" fmla="*/ 5032 h 7413"/>
                <a:gd name="T26" fmla="*/ 3984 w 4853"/>
                <a:gd name="T27" fmla="*/ 4526 h 7413"/>
                <a:gd name="T28" fmla="*/ 1118 w 4853"/>
                <a:gd name="T29" fmla="*/ 7206 h 7413"/>
                <a:gd name="T30" fmla="*/ 68 w 4853"/>
                <a:gd name="T31" fmla="*/ 4871 h 7413"/>
                <a:gd name="T32" fmla="*/ 2174 w 4853"/>
                <a:gd name="T33" fmla="*/ 6551 h 7413"/>
                <a:gd name="T34" fmla="*/ 2296 w 4853"/>
                <a:gd name="T35" fmla="*/ 6496 h 7413"/>
                <a:gd name="T36" fmla="*/ 2424 w 4853"/>
                <a:gd name="T37" fmla="*/ 6256 h 7413"/>
                <a:gd name="T38" fmla="*/ 114 w 4853"/>
                <a:gd name="T39" fmla="*/ 6452 h 7413"/>
                <a:gd name="T40" fmla="*/ 262 w 4853"/>
                <a:gd name="T41" fmla="*/ 6792 h 7413"/>
                <a:gd name="T42" fmla="*/ 1077 w 4853"/>
                <a:gd name="T43" fmla="*/ 6946 h 7413"/>
                <a:gd name="T44" fmla="*/ 1883 w 4853"/>
                <a:gd name="T45" fmla="*/ 4952 h 7413"/>
                <a:gd name="T46" fmla="*/ 1362 w 4853"/>
                <a:gd name="T47" fmla="*/ 6179 h 7413"/>
                <a:gd name="T48" fmla="*/ 2620 w 4853"/>
                <a:gd name="T49" fmla="*/ 4972 h 7413"/>
                <a:gd name="T50" fmla="*/ 2937 w 4853"/>
                <a:gd name="T51" fmla="*/ 5493 h 7413"/>
                <a:gd name="T52" fmla="*/ 3337 w 4853"/>
                <a:gd name="T53" fmla="*/ 5004 h 7413"/>
                <a:gd name="T54" fmla="*/ 3273 w 4853"/>
                <a:gd name="T55" fmla="*/ 5189 h 7413"/>
                <a:gd name="T56" fmla="*/ 3334 w 4853"/>
                <a:gd name="T57" fmla="*/ 6304 h 7413"/>
                <a:gd name="T58" fmla="*/ 3801 w 4853"/>
                <a:gd name="T59" fmla="*/ 4691 h 7413"/>
                <a:gd name="T60" fmla="*/ 679 w 4853"/>
                <a:gd name="T61" fmla="*/ 4691 h 7413"/>
                <a:gd name="T62" fmla="*/ 518 w 4853"/>
                <a:gd name="T63" fmla="*/ 4528 h 7413"/>
                <a:gd name="T64" fmla="*/ 1730 w 4853"/>
                <a:gd name="T65" fmla="*/ 6854 h 7413"/>
                <a:gd name="T66" fmla="*/ 1833 w 4853"/>
                <a:gd name="T67" fmla="*/ 7011 h 7413"/>
                <a:gd name="T68" fmla="*/ 2563 w 4853"/>
                <a:gd name="T69" fmla="*/ 7177 h 7413"/>
                <a:gd name="T70" fmla="*/ 2181 w 4853"/>
                <a:gd name="T71" fmla="*/ 7194 h 7413"/>
                <a:gd name="T72" fmla="*/ 2204 w 4853"/>
                <a:gd name="T73" fmla="*/ 7372 h 7413"/>
                <a:gd name="T74" fmla="*/ 2038 w 4853"/>
                <a:gd name="T75" fmla="*/ 6857 h 7413"/>
                <a:gd name="T76" fmla="*/ 2890 w 4853"/>
                <a:gd name="T77" fmla="*/ 6363 h 7413"/>
                <a:gd name="T78" fmla="*/ 2822 w 4853"/>
                <a:gd name="T79" fmla="*/ 6605 h 7413"/>
                <a:gd name="T80" fmla="*/ 3002 w 4853"/>
                <a:gd name="T81" fmla="*/ 6900 h 7413"/>
                <a:gd name="T82" fmla="*/ 3095 w 4853"/>
                <a:gd name="T83" fmla="*/ 6623 h 7413"/>
                <a:gd name="T84" fmla="*/ 3216 w 4853"/>
                <a:gd name="T85" fmla="*/ 6391 h 7413"/>
                <a:gd name="T86" fmla="*/ 3323 w 4853"/>
                <a:gd name="T87" fmla="*/ 7086 h 7413"/>
                <a:gd name="T88" fmla="*/ 3415 w 4853"/>
                <a:gd name="T89" fmla="*/ 7007 h 7413"/>
                <a:gd name="T90" fmla="*/ 4811 w 4853"/>
                <a:gd name="T91" fmla="*/ 541 h 7413"/>
                <a:gd name="T92" fmla="*/ 4826 w 4853"/>
                <a:gd name="T93" fmla="*/ 1547 h 7413"/>
                <a:gd name="T94" fmla="*/ 3352 w 4853"/>
                <a:gd name="T95" fmla="*/ 1545 h 7413"/>
                <a:gd name="T96" fmla="*/ 4183 w 4853"/>
                <a:gd name="T97" fmla="*/ 3613 h 7413"/>
                <a:gd name="T98" fmla="*/ 4009 w 4853"/>
                <a:gd name="T99" fmla="*/ 3388 h 7413"/>
                <a:gd name="T100" fmla="*/ 3782 w 4853"/>
                <a:gd name="T101" fmla="*/ 3526 h 7413"/>
                <a:gd name="T102" fmla="*/ 4622 w 4853"/>
                <a:gd name="T103" fmla="*/ 3696 h 7413"/>
                <a:gd name="T104" fmla="*/ 4630 w 4853"/>
                <a:gd name="T105" fmla="*/ 3357 h 7413"/>
                <a:gd name="T106" fmla="*/ 3292 w 4853"/>
                <a:gd name="T107" fmla="*/ 2840 h 7413"/>
                <a:gd name="T108" fmla="*/ 3218 w 4853"/>
                <a:gd name="T109" fmla="*/ 3020 h 7413"/>
                <a:gd name="T110" fmla="*/ 4213 w 4853"/>
                <a:gd name="T111" fmla="*/ 2840 h 7413"/>
                <a:gd name="T112" fmla="*/ 4586 w 4853"/>
                <a:gd name="T113" fmla="*/ 1007 h 7413"/>
                <a:gd name="T114" fmla="*/ 4137 w 4853"/>
                <a:gd name="T115" fmla="*/ 1095 h 7413"/>
                <a:gd name="T116" fmla="*/ 3747 w 4853"/>
                <a:gd name="T117" fmla="*/ 622 h 7413"/>
                <a:gd name="T118" fmla="*/ 4563 w 4853"/>
                <a:gd name="T119" fmla="*/ 3179 h 7413"/>
                <a:gd name="T120" fmla="*/ 4804 w 4853"/>
                <a:gd name="T121" fmla="*/ 2847 h 7413"/>
                <a:gd name="T122" fmla="*/ 4552 w 4853"/>
                <a:gd name="T123" fmla="*/ 3869 h 7413"/>
                <a:gd name="T124" fmla="*/ 4787 w 4853"/>
                <a:gd name="T125" fmla="*/ 4056 h 7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53" h="7413">
                  <a:moveTo>
                    <a:pt x="1551" y="4468"/>
                  </a:moveTo>
                  <a:cubicBezTo>
                    <a:pt x="1479" y="4468"/>
                    <a:pt x="1479" y="4468"/>
                    <a:pt x="1479" y="4468"/>
                  </a:cubicBezTo>
                  <a:cubicBezTo>
                    <a:pt x="1479" y="4409"/>
                    <a:pt x="1479" y="4409"/>
                    <a:pt x="1479" y="4409"/>
                  </a:cubicBezTo>
                  <a:cubicBezTo>
                    <a:pt x="1551" y="4409"/>
                    <a:pt x="1551" y="4409"/>
                    <a:pt x="1551" y="4409"/>
                  </a:cubicBezTo>
                  <a:cubicBezTo>
                    <a:pt x="1551" y="4335"/>
                    <a:pt x="1551" y="4335"/>
                    <a:pt x="1551" y="4335"/>
                  </a:cubicBezTo>
                  <a:cubicBezTo>
                    <a:pt x="1610" y="4335"/>
                    <a:pt x="1610" y="4335"/>
                    <a:pt x="1610" y="4335"/>
                  </a:cubicBezTo>
                  <a:cubicBezTo>
                    <a:pt x="1610" y="4409"/>
                    <a:pt x="1610" y="4409"/>
                    <a:pt x="1610" y="4409"/>
                  </a:cubicBezTo>
                  <a:cubicBezTo>
                    <a:pt x="1685" y="4409"/>
                    <a:pt x="1685" y="4409"/>
                    <a:pt x="1685" y="4409"/>
                  </a:cubicBezTo>
                  <a:cubicBezTo>
                    <a:pt x="1685" y="4468"/>
                    <a:pt x="1685" y="4468"/>
                    <a:pt x="1685" y="4468"/>
                  </a:cubicBezTo>
                  <a:cubicBezTo>
                    <a:pt x="1610" y="4468"/>
                    <a:pt x="1610" y="4468"/>
                    <a:pt x="1610" y="4468"/>
                  </a:cubicBezTo>
                  <a:cubicBezTo>
                    <a:pt x="1610" y="4541"/>
                    <a:pt x="1610" y="4541"/>
                    <a:pt x="1610" y="4541"/>
                  </a:cubicBezTo>
                  <a:cubicBezTo>
                    <a:pt x="1551" y="4541"/>
                    <a:pt x="1551" y="4541"/>
                    <a:pt x="1551" y="4541"/>
                  </a:cubicBezTo>
                  <a:lnTo>
                    <a:pt x="1551" y="4468"/>
                  </a:lnTo>
                  <a:close/>
                  <a:moveTo>
                    <a:pt x="1092" y="4695"/>
                  </a:moveTo>
                  <a:cubicBezTo>
                    <a:pt x="1092" y="4182"/>
                    <a:pt x="1092" y="4182"/>
                    <a:pt x="1092" y="4182"/>
                  </a:cubicBezTo>
                  <a:cubicBezTo>
                    <a:pt x="1092" y="4138"/>
                    <a:pt x="1127" y="4102"/>
                    <a:pt x="1171" y="4102"/>
                  </a:cubicBezTo>
                  <a:cubicBezTo>
                    <a:pt x="1344" y="4102"/>
                    <a:pt x="1344" y="4102"/>
                    <a:pt x="1344" y="4102"/>
                  </a:cubicBezTo>
                  <a:cubicBezTo>
                    <a:pt x="1343" y="4094"/>
                    <a:pt x="1342" y="4085"/>
                    <a:pt x="1342" y="4076"/>
                  </a:cubicBezTo>
                  <a:cubicBezTo>
                    <a:pt x="1342" y="4046"/>
                    <a:pt x="1342" y="4046"/>
                    <a:pt x="1342" y="4046"/>
                  </a:cubicBezTo>
                  <a:cubicBezTo>
                    <a:pt x="1342" y="3980"/>
                    <a:pt x="1395" y="3927"/>
                    <a:pt x="1461" y="3927"/>
                  </a:cubicBezTo>
                  <a:cubicBezTo>
                    <a:pt x="1660" y="3927"/>
                    <a:pt x="1660" y="3927"/>
                    <a:pt x="1660" y="3927"/>
                  </a:cubicBezTo>
                  <a:cubicBezTo>
                    <a:pt x="1726" y="3927"/>
                    <a:pt x="1780" y="3980"/>
                    <a:pt x="1780" y="4046"/>
                  </a:cubicBezTo>
                  <a:cubicBezTo>
                    <a:pt x="1780" y="4076"/>
                    <a:pt x="1780" y="4076"/>
                    <a:pt x="1780" y="4076"/>
                  </a:cubicBezTo>
                  <a:cubicBezTo>
                    <a:pt x="1780" y="4085"/>
                    <a:pt x="1778" y="4094"/>
                    <a:pt x="1777" y="4102"/>
                  </a:cubicBezTo>
                  <a:cubicBezTo>
                    <a:pt x="1950" y="4102"/>
                    <a:pt x="1950" y="4102"/>
                    <a:pt x="1950" y="4102"/>
                  </a:cubicBezTo>
                  <a:cubicBezTo>
                    <a:pt x="1994" y="4102"/>
                    <a:pt x="2029" y="4138"/>
                    <a:pt x="2029" y="4182"/>
                  </a:cubicBezTo>
                  <a:cubicBezTo>
                    <a:pt x="2029" y="4695"/>
                    <a:pt x="2029" y="4695"/>
                    <a:pt x="2029" y="4695"/>
                  </a:cubicBezTo>
                  <a:cubicBezTo>
                    <a:pt x="2029" y="4739"/>
                    <a:pt x="1994" y="4774"/>
                    <a:pt x="1950" y="4774"/>
                  </a:cubicBezTo>
                  <a:cubicBezTo>
                    <a:pt x="1171" y="4774"/>
                    <a:pt x="1171" y="4774"/>
                    <a:pt x="1171" y="4774"/>
                  </a:cubicBezTo>
                  <a:cubicBezTo>
                    <a:pt x="1127" y="4774"/>
                    <a:pt x="1092" y="4739"/>
                    <a:pt x="1092" y="4695"/>
                  </a:cubicBezTo>
                  <a:close/>
                  <a:moveTo>
                    <a:pt x="1421" y="4076"/>
                  </a:moveTo>
                  <a:cubicBezTo>
                    <a:pt x="1421" y="4086"/>
                    <a:pt x="1425" y="4095"/>
                    <a:pt x="1431" y="4102"/>
                  </a:cubicBezTo>
                  <a:cubicBezTo>
                    <a:pt x="1690" y="4102"/>
                    <a:pt x="1690" y="4102"/>
                    <a:pt x="1690" y="4102"/>
                  </a:cubicBezTo>
                  <a:cubicBezTo>
                    <a:pt x="1696" y="4095"/>
                    <a:pt x="1700" y="4086"/>
                    <a:pt x="1700" y="4076"/>
                  </a:cubicBezTo>
                  <a:cubicBezTo>
                    <a:pt x="1700" y="4046"/>
                    <a:pt x="1700" y="4046"/>
                    <a:pt x="1700" y="4046"/>
                  </a:cubicBezTo>
                  <a:cubicBezTo>
                    <a:pt x="1700" y="4024"/>
                    <a:pt x="1682" y="4006"/>
                    <a:pt x="1660" y="4006"/>
                  </a:cubicBezTo>
                  <a:cubicBezTo>
                    <a:pt x="1461" y="4006"/>
                    <a:pt x="1461" y="4006"/>
                    <a:pt x="1461" y="4006"/>
                  </a:cubicBezTo>
                  <a:cubicBezTo>
                    <a:pt x="1439" y="4006"/>
                    <a:pt x="1421" y="4024"/>
                    <a:pt x="1421" y="4046"/>
                  </a:cubicBezTo>
                  <a:lnTo>
                    <a:pt x="1421" y="4076"/>
                  </a:lnTo>
                  <a:close/>
                  <a:moveTo>
                    <a:pt x="1358" y="4367"/>
                  </a:moveTo>
                  <a:cubicBezTo>
                    <a:pt x="1358" y="4406"/>
                    <a:pt x="1376" y="4441"/>
                    <a:pt x="1403" y="4465"/>
                  </a:cubicBezTo>
                  <a:cubicBezTo>
                    <a:pt x="1403" y="4465"/>
                    <a:pt x="1403" y="4465"/>
                    <a:pt x="1403" y="4465"/>
                  </a:cubicBezTo>
                  <a:cubicBezTo>
                    <a:pt x="1585" y="4637"/>
                    <a:pt x="1585" y="4637"/>
                    <a:pt x="1585" y="4637"/>
                  </a:cubicBezTo>
                  <a:cubicBezTo>
                    <a:pt x="1761" y="4465"/>
                    <a:pt x="1761" y="4465"/>
                    <a:pt x="1761" y="4465"/>
                  </a:cubicBezTo>
                  <a:cubicBezTo>
                    <a:pt x="1761" y="4465"/>
                    <a:pt x="1761" y="4465"/>
                    <a:pt x="1761" y="4465"/>
                  </a:cubicBezTo>
                  <a:cubicBezTo>
                    <a:pt x="1788" y="4441"/>
                    <a:pt x="1806" y="4406"/>
                    <a:pt x="1806" y="4367"/>
                  </a:cubicBezTo>
                  <a:cubicBezTo>
                    <a:pt x="1806" y="4297"/>
                    <a:pt x="1749" y="4239"/>
                    <a:pt x="1678" y="4239"/>
                  </a:cubicBezTo>
                  <a:cubicBezTo>
                    <a:pt x="1640" y="4239"/>
                    <a:pt x="1606" y="4256"/>
                    <a:pt x="1582" y="4283"/>
                  </a:cubicBezTo>
                  <a:cubicBezTo>
                    <a:pt x="1559" y="4256"/>
                    <a:pt x="1524" y="4239"/>
                    <a:pt x="1486" y="4239"/>
                  </a:cubicBezTo>
                  <a:cubicBezTo>
                    <a:pt x="1416" y="4239"/>
                    <a:pt x="1358" y="4297"/>
                    <a:pt x="1358" y="4367"/>
                  </a:cubicBezTo>
                  <a:close/>
                  <a:moveTo>
                    <a:pt x="2224" y="4962"/>
                  </a:moveTo>
                  <a:cubicBezTo>
                    <a:pt x="2221" y="4960"/>
                    <a:pt x="2219" y="4959"/>
                    <a:pt x="2216" y="4957"/>
                  </a:cubicBezTo>
                  <a:cubicBezTo>
                    <a:pt x="2216" y="5065"/>
                    <a:pt x="2216" y="5065"/>
                    <a:pt x="2216" y="5065"/>
                  </a:cubicBezTo>
                  <a:cubicBezTo>
                    <a:pt x="2230" y="5050"/>
                    <a:pt x="2230" y="5050"/>
                    <a:pt x="2230" y="5050"/>
                  </a:cubicBezTo>
                  <a:cubicBezTo>
                    <a:pt x="2252" y="5024"/>
                    <a:pt x="2250" y="4985"/>
                    <a:pt x="2224" y="4962"/>
                  </a:cubicBezTo>
                  <a:close/>
                  <a:moveTo>
                    <a:pt x="2216" y="4957"/>
                  </a:moveTo>
                  <a:cubicBezTo>
                    <a:pt x="2216" y="5065"/>
                    <a:pt x="2216" y="5065"/>
                    <a:pt x="2216" y="5065"/>
                  </a:cubicBezTo>
                  <a:cubicBezTo>
                    <a:pt x="1793" y="5554"/>
                    <a:pt x="1793" y="5554"/>
                    <a:pt x="1793" y="5554"/>
                  </a:cubicBezTo>
                  <a:cubicBezTo>
                    <a:pt x="1778" y="5572"/>
                    <a:pt x="1754" y="5579"/>
                    <a:pt x="1733" y="5574"/>
                  </a:cubicBezTo>
                  <a:cubicBezTo>
                    <a:pt x="1633" y="5689"/>
                    <a:pt x="1633" y="5689"/>
                    <a:pt x="1633" y="5689"/>
                  </a:cubicBezTo>
                  <a:cubicBezTo>
                    <a:pt x="1623" y="5701"/>
                    <a:pt x="1604" y="5702"/>
                    <a:pt x="1592" y="5692"/>
                  </a:cubicBezTo>
                  <a:cubicBezTo>
                    <a:pt x="1580" y="5681"/>
                    <a:pt x="1579" y="5663"/>
                    <a:pt x="1589" y="5651"/>
                  </a:cubicBezTo>
                  <a:cubicBezTo>
                    <a:pt x="1689" y="5536"/>
                    <a:pt x="1689" y="5536"/>
                    <a:pt x="1689" y="5536"/>
                  </a:cubicBezTo>
                  <a:cubicBezTo>
                    <a:pt x="1681" y="5515"/>
                    <a:pt x="1684" y="5491"/>
                    <a:pt x="1700" y="5473"/>
                  </a:cubicBezTo>
                  <a:cubicBezTo>
                    <a:pt x="2136" y="4969"/>
                    <a:pt x="2136" y="4969"/>
                    <a:pt x="2136" y="4969"/>
                  </a:cubicBezTo>
                  <a:cubicBezTo>
                    <a:pt x="2157" y="4945"/>
                    <a:pt x="2191" y="4941"/>
                    <a:pt x="2216" y="4957"/>
                  </a:cubicBezTo>
                  <a:close/>
                  <a:moveTo>
                    <a:pt x="2161" y="5035"/>
                  </a:moveTo>
                  <a:cubicBezTo>
                    <a:pt x="2156" y="5031"/>
                    <a:pt x="2149" y="5031"/>
                    <a:pt x="2146" y="5036"/>
                  </a:cubicBezTo>
                  <a:cubicBezTo>
                    <a:pt x="1725" y="5522"/>
                    <a:pt x="1725" y="5522"/>
                    <a:pt x="1725" y="5522"/>
                  </a:cubicBezTo>
                  <a:cubicBezTo>
                    <a:pt x="1721" y="5526"/>
                    <a:pt x="1721" y="5533"/>
                    <a:pt x="1726" y="5537"/>
                  </a:cubicBezTo>
                  <a:cubicBezTo>
                    <a:pt x="1731" y="5541"/>
                    <a:pt x="1737" y="5541"/>
                    <a:pt x="1741" y="5536"/>
                  </a:cubicBezTo>
                  <a:cubicBezTo>
                    <a:pt x="1747" y="5529"/>
                    <a:pt x="1747" y="5529"/>
                    <a:pt x="1747" y="5529"/>
                  </a:cubicBezTo>
                  <a:cubicBezTo>
                    <a:pt x="1767" y="5546"/>
                    <a:pt x="1767" y="5546"/>
                    <a:pt x="1767" y="5546"/>
                  </a:cubicBezTo>
                  <a:cubicBezTo>
                    <a:pt x="1770" y="5549"/>
                    <a:pt x="1774" y="5548"/>
                    <a:pt x="1777" y="5545"/>
                  </a:cubicBezTo>
                  <a:cubicBezTo>
                    <a:pt x="1780" y="5542"/>
                    <a:pt x="1779" y="5538"/>
                    <a:pt x="1776" y="5535"/>
                  </a:cubicBezTo>
                  <a:cubicBezTo>
                    <a:pt x="1757" y="5518"/>
                    <a:pt x="1757" y="5518"/>
                    <a:pt x="1757" y="5518"/>
                  </a:cubicBezTo>
                  <a:cubicBezTo>
                    <a:pt x="1789" y="5481"/>
                    <a:pt x="1789" y="5481"/>
                    <a:pt x="1789" y="5481"/>
                  </a:cubicBezTo>
                  <a:cubicBezTo>
                    <a:pt x="1808" y="5498"/>
                    <a:pt x="1808" y="5498"/>
                    <a:pt x="1808" y="5498"/>
                  </a:cubicBezTo>
                  <a:cubicBezTo>
                    <a:pt x="1811" y="5501"/>
                    <a:pt x="1816" y="5500"/>
                    <a:pt x="1818" y="5497"/>
                  </a:cubicBezTo>
                  <a:cubicBezTo>
                    <a:pt x="1821" y="5494"/>
                    <a:pt x="1821" y="5490"/>
                    <a:pt x="1817" y="5487"/>
                  </a:cubicBezTo>
                  <a:cubicBezTo>
                    <a:pt x="1798" y="5470"/>
                    <a:pt x="1798" y="5470"/>
                    <a:pt x="1798" y="5470"/>
                  </a:cubicBezTo>
                  <a:cubicBezTo>
                    <a:pt x="1830" y="5434"/>
                    <a:pt x="1830" y="5434"/>
                    <a:pt x="1830" y="5434"/>
                  </a:cubicBezTo>
                  <a:cubicBezTo>
                    <a:pt x="1849" y="5450"/>
                    <a:pt x="1849" y="5450"/>
                    <a:pt x="1849" y="5450"/>
                  </a:cubicBezTo>
                  <a:cubicBezTo>
                    <a:pt x="1852" y="5453"/>
                    <a:pt x="1857" y="5453"/>
                    <a:pt x="1860" y="5450"/>
                  </a:cubicBezTo>
                  <a:cubicBezTo>
                    <a:pt x="1862" y="5447"/>
                    <a:pt x="1862" y="5442"/>
                    <a:pt x="1859" y="5439"/>
                  </a:cubicBezTo>
                  <a:cubicBezTo>
                    <a:pt x="1840" y="5423"/>
                    <a:pt x="1840" y="5423"/>
                    <a:pt x="1840" y="5423"/>
                  </a:cubicBezTo>
                  <a:cubicBezTo>
                    <a:pt x="1871" y="5386"/>
                    <a:pt x="1871" y="5386"/>
                    <a:pt x="1871" y="5386"/>
                  </a:cubicBezTo>
                  <a:cubicBezTo>
                    <a:pt x="1891" y="5403"/>
                    <a:pt x="1891" y="5403"/>
                    <a:pt x="1891" y="5403"/>
                  </a:cubicBezTo>
                  <a:cubicBezTo>
                    <a:pt x="1894" y="5405"/>
                    <a:pt x="1898" y="5405"/>
                    <a:pt x="1901" y="5402"/>
                  </a:cubicBezTo>
                  <a:cubicBezTo>
                    <a:pt x="1903" y="5399"/>
                    <a:pt x="1903" y="5394"/>
                    <a:pt x="1900" y="5392"/>
                  </a:cubicBezTo>
                  <a:cubicBezTo>
                    <a:pt x="1881" y="5375"/>
                    <a:pt x="1881" y="5375"/>
                    <a:pt x="1881" y="5375"/>
                  </a:cubicBezTo>
                  <a:cubicBezTo>
                    <a:pt x="1913" y="5338"/>
                    <a:pt x="1913" y="5338"/>
                    <a:pt x="1913" y="5338"/>
                  </a:cubicBezTo>
                  <a:cubicBezTo>
                    <a:pt x="1932" y="5355"/>
                    <a:pt x="1932" y="5355"/>
                    <a:pt x="1932" y="5355"/>
                  </a:cubicBezTo>
                  <a:cubicBezTo>
                    <a:pt x="1935" y="5358"/>
                    <a:pt x="1940" y="5357"/>
                    <a:pt x="1942" y="5354"/>
                  </a:cubicBezTo>
                  <a:cubicBezTo>
                    <a:pt x="1945" y="5351"/>
                    <a:pt x="1944" y="5347"/>
                    <a:pt x="1941" y="5344"/>
                  </a:cubicBezTo>
                  <a:cubicBezTo>
                    <a:pt x="1922" y="5327"/>
                    <a:pt x="1922" y="5327"/>
                    <a:pt x="1922" y="5327"/>
                  </a:cubicBezTo>
                  <a:cubicBezTo>
                    <a:pt x="1954" y="5291"/>
                    <a:pt x="1954" y="5291"/>
                    <a:pt x="1954" y="5291"/>
                  </a:cubicBezTo>
                  <a:cubicBezTo>
                    <a:pt x="1973" y="5307"/>
                    <a:pt x="1973" y="5307"/>
                    <a:pt x="1973" y="5307"/>
                  </a:cubicBezTo>
                  <a:cubicBezTo>
                    <a:pt x="1976" y="5310"/>
                    <a:pt x="1981" y="5310"/>
                    <a:pt x="1983" y="5307"/>
                  </a:cubicBezTo>
                  <a:cubicBezTo>
                    <a:pt x="1986" y="5303"/>
                    <a:pt x="1986" y="5299"/>
                    <a:pt x="1983" y="5296"/>
                  </a:cubicBezTo>
                  <a:cubicBezTo>
                    <a:pt x="1963" y="5280"/>
                    <a:pt x="1963" y="5280"/>
                    <a:pt x="1963" y="5280"/>
                  </a:cubicBezTo>
                  <a:cubicBezTo>
                    <a:pt x="1995" y="5243"/>
                    <a:pt x="1995" y="5243"/>
                    <a:pt x="1995" y="5243"/>
                  </a:cubicBezTo>
                  <a:cubicBezTo>
                    <a:pt x="2015" y="5260"/>
                    <a:pt x="2015" y="5260"/>
                    <a:pt x="2015" y="5260"/>
                  </a:cubicBezTo>
                  <a:cubicBezTo>
                    <a:pt x="2018" y="5262"/>
                    <a:pt x="2022" y="5262"/>
                    <a:pt x="2025" y="5259"/>
                  </a:cubicBezTo>
                  <a:cubicBezTo>
                    <a:pt x="2027" y="5256"/>
                    <a:pt x="2027" y="5251"/>
                    <a:pt x="2024" y="5249"/>
                  </a:cubicBezTo>
                  <a:cubicBezTo>
                    <a:pt x="2005" y="5232"/>
                    <a:pt x="2005" y="5232"/>
                    <a:pt x="2005" y="5232"/>
                  </a:cubicBezTo>
                  <a:cubicBezTo>
                    <a:pt x="2037" y="5195"/>
                    <a:pt x="2037" y="5195"/>
                    <a:pt x="2037" y="5195"/>
                  </a:cubicBezTo>
                  <a:cubicBezTo>
                    <a:pt x="2056" y="5212"/>
                    <a:pt x="2056" y="5212"/>
                    <a:pt x="2056" y="5212"/>
                  </a:cubicBezTo>
                  <a:cubicBezTo>
                    <a:pt x="2059" y="5214"/>
                    <a:pt x="2063" y="5214"/>
                    <a:pt x="2066" y="5211"/>
                  </a:cubicBezTo>
                  <a:cubicBezTo>
                    <a:pt x="2069" y="5208"/>
                    <a:pt x="2068" y="5203"/>
                    <a:pt x="2065" y="5201"/>
                  </a:cubicBezTo>
                  <a:cubicBezTo>
                    <a:pt x="2046" y="5184"/>
                    <a:pt x="2046" y="5184"/>
                    <a:pt x="2046" y="5184"/>
                  </a:cubicBezTo>
                  <a:cubicBezTo>
                    <a:pt x="2078" y="5147"/>
                    <a:pt x="2078" y="5147"/>
                    <a:pt x="2078" y="5147"/>
                  </a:cubicBezTo>
                  <a:cubicBezTo>
                    <a:pt x="2097" y="5164"/>
                    <a:pt x="2097" y="5164"/>
                    <a:pt x="2097" y="5164"/>
                  </a:cubicBezTo>
                  <a:cubicBezTo>
                    <a:pt x="2100" y="5167"/>
                    <a:pt x="2105" y="5166"/>
                    <a:pt x="2107" y="5163"/>
                  </a:cubicBezTo>
                  <a:cubicBezTo>
                    <a:pt x="2110" y="5160"/>
                    <a:pt x="2110" y="5156"/>
                    <a:pt x="2107" y="5153"/>
                  </a:cubicBezTo>
                  <a:cubicBezTo>
                    <a:pt x="2087" y="5136"/>
                    <a:pt x="2087" y="5136"/>
                    <a:pt x="2087" y="5136"/>
                  </a:cubicBezTo>
                  <a:cubicBezTo>
                    <a:pt x="2119" y="5100"/>
                    <a:pt x="2119" y="5100"/>
                    <a:pt x="2119" y="5100"/>
                  </a:cubicBezTo>
                  <a:cubicBezTo>
                    <a:pt x="2138" y="5116"/>
                    <a:pt x="2138" y="5116"/>
                    <a:pt x="2138" y="5116"/>
                  </a:cubicBezTo>
                  <a:cubicBezTo>
                    <a:pt x="2141" y="5119"/>
                    <a:pt x="2146" y="5119"/>
                    <a:pt x="2149" y="5116"/>
                  </a:cubicBezTo>
                  <a:cubicBezTo>
                    <a:pt x="2151" y="5113"/>
                    <a:pt x="2151" y="5108"/>
                    <a:pt x="2148" y="5105"/>
                  </a:cubicBezTo>
                  <a:cubicBezTo>
                    <a:pt x="2129" y="5089"/>
                    <a:pt x="2129" y="5089"/>
                    <a:pt x="2129" y="5089"/>
                  </a:cubicBezTo>
                  <a:cubicBezTo>
                    <a:pt x="2162" y="5050"/>
                    <a:pt x="2162" y="5050"/>
                    <a:pt x="2162" y="5050"/>
                  </a:cubicBezTo>
                  <a:cubicBezTo>
                    <a:pt x="2166" y="5046"/>
                    <a:pt x="2166" y="5039"/>
                    <a:pt x="2161" y="5035"/>
                  </a:cubicBezTo>
                  <a:close/>
                  <a:moveTo>
                    <a:pt x="4296" y="6834"/>
                  </a:moveTo>
                  <a:cubicBezTo>
                    <a:pt x="4254" y="6834"/>
                    <a:pt x="4254" y="6834"/>
                    <a:pt x="4254" y="6834"/>
                  </a:cubicBezTo>
                  <a:cubicBezTo>
                    <a:pt x="4254" y="6887"/>
                    <a:pt x="4254" y="6887"/>
                    <a:pt x="4254" y="6887"/>
                  </a:cubicBezTo>
                  <a:cubicBezTo>
                    <a:pt x="4202" y="6887"/>
                    <a:pt x="4202" y="6887"/>
                    <a:pt x="4202" y="6887"/>
                  </a:cubicBezTo>
                  <a:cubicBezTo>
                    <a:pt x="4202" y="6929"/>
                    <a:pt x="4202" y="6929"/>
                    <a:pt x="4202" y="6929"/>
                  </a:cubicBezTo>
                  <a:cubicBezTo>
                    <a:pt x="4254" y="6929"/>
                    <a:pt x="4254" y="6929"/>
                    <a:pt x="4254" y="6929"/>
                  </a:cubicBezTo>
                  <a:cubicBezTo>
                    <a:pt x="4254" y="6982"/>
                    <a:pt x="4254" y="6982"/>
                    <a:pt x="4254" y="6982"/>
                  </a:cubicBezTo>
                  <a:cubicBezTo>
                    <a:pt x="4296" y="6982"/>
                    <a:pt x="4296" y="6982"/>
                    <a:pt x="4296" y="6982"/>
                  </a:cubicBezTo>
                  <a:cubicBezTo>
                    <a:pt x="4296" y="6929"/>
                    <a:pt x="4296" y="6929"/>
                    <a:pt x="4296" y="6929"/>
                  </a:cubicBezTo>
                  <a:cubicBezTo>
                    <a:pt x="4349" y="6929"/>
                    <a:pt x="4349" y="6929"/>
                    <a:pt x="4349" y="6929"/>
                  </a:cubicBezTo>
                  <a:cubicBezTo>
                    <a:pt x="4349" y="6887"/>
                    <a:pt x="4349" y="6887"/>
                    <a:pt x="4349" y="6887"/>
                  </a:cubicBezTo>
                  <a:cubicBezTo>
                    <a:pt x="4296" y="6887"/>
                    <a:pt x="4296" y="6887"/>
                    <a:pt x="4296" y="6887"/>
                  </a:cubicBezTo>
                  <a:lnTo>
                    <a:pt x="4296" y="6834"/>
                  </a:lnTo>
                  <a:close/>
                  <a:moveTo>
                    <a:pt x="3777" y="7108"/>
                  </a:moveTo>
                  <a:cubicBezTo>
                    <a:pt x="3732" y="7108"/>
                    <a:pt x="3695" y="7145"/>
                    <a:pt x="3695" y="7190"/>
                  </a:cubicBezTo>
                  <a:cubicBezTo>
                    <a:pt x="3695" y="7236"/>
                    <a:pt x="3732" y="7273"/>
                    <a:pt x="3777" y="7273"/>
                  </a:cubicBezTo>
                  <a:cubicBezTo>
                    <a:pt x="3823" y="7273"/>
                    <a:pt x="3860" y="7236"/>
                    <a:pt x="3860" y="7190"/>
                  </a:cubicBezTo>
                  <a:cubicBezTo>
                    <a:pt x="3860" y="7145"/>
                    <a:pt x="3823" y="7108"/>
                    <a:pt x="3777" y="7108"/>
                  </a:cubicBezTo>
                  <a:close/>
                  <a:moveTo>
                    <a:pt x="4358" y="7108"/>
                  </a:moveTo>
                  <a:cubicBezTo>
                    <a:pt x="4313" y="7108"/>
                    <a:pt x="4276" y="7145"/>
                    <a:pt x="4276" y="7190"/>
                  </a:cubicBezTo>
                  <a:cubicBezTo>
                    <a:pt x="4276" y="7236"/>
                    <a:pt x="4313" y="7273"/>
                    <a:pt x="4358" y="7273"/>
                  </a:cubicBezTo>
                  <a:cubicBezTo>
                    <a:pt x="4404" y="7273"/>
                    <a:pt x="4441" y="7236"/>
                    <a:pt x="4441" y="7190"/>
                  </a:cubicBezTo>
                  <a:cubicBezTo>
                    <a:pt x="4441" y="7145"/>
                    <a:pt x="4404" y="7108"/>
                    <a:pt x="4358" y="7108"/>
                  </a:cubicBezTo>
                  <a:close/>
                  <a:moveTo>
                    <a:pt x="3851" y="6562"/>
                  </a:moveTo>
                  <a:cubicBezTo>
                    <a:pt x="3849" y="6567"/>
                    <a:pt x="3851" y="6572"/>
                    <a:pt x="3856" y="6574"/>
                  </a:cubicBezTo>
                  <a:cubicBezTo>
                    <a:pt x="3932" y="6609"/>
                    <a:pt x="3932" y="6609"/>
                    <a:pt x="3932" y="6609"/>
                  </a:cubicBezTo>
                  <a:cubicBezTo>
                    <a:pt x="3934" y="6610"/>
                    <a:pt x="3935" y="6610"/>
                    <a:pt x="3936" y="6610"/>
                  </a:cubicBezTo>
                  <a:cubicBezTo>
                    <a:pt x="3940" y="6610"/>
                    <a:pt x="3943" y="6608"/>
                    <a:pt x="3944" y="6605"/>
                  </a:cubicBezTo>
                  <a:cubicBezTo>
                    <a:pt x="3946" y="6600"/>
                    <a:pt x="3944" y="6595"/>
                    <a:pt x="3940" y="6593"/>
                  </a:cubicBezTo>
                  <a:cubicBezTo>
                    <a:pt x="3863" y="6558"/>
                    <a:pt x="3863" y="6558"/>
                    <a:pt x="3863" y="6558"/>
                  </a:cubicBezTo>
                  <a:cubicBezTo>
                    <a:pt x="3859" y="6556"/>
                    <a:pt x="3853" y="6558"/>
                    <a:pt x="3851" y="6562"/>
                  </a:cubicBezTo>
                  <a:close/>
                  <a:moveTo>
                    <a:pt x="3926" y="6514"/>
                  </a:moveTo>
                  <a:cubicBezTo>
                    <a:pt x="3982" y="6576"/>
                    <a:pt x="3982" y="6576"/>
                    <a:pt x="3982" y="6576"/>
                  </a:cubicBezTo>
                  <a:cubicBezTo>
                    <a:pt x="3984" y="6578"/>
                    <a:pt x="3987" y="6579"/>
                    <a:pt x="3989" y="6579"/>
                  </a:cubicBezTo>
                  <a:cubicBezTo>
                    <a:pt x="3991" y="6579"/>
                    <a:pt x="3993" y="6578"/>
                    <a:pt x="3995" y="6577"/>
                  </a:cubicBezTo>
                  <a:cubicBezTo>
                    <a:pt x="3999" y="6573"/>
                    <a:pt x="3999" y="6567"/>
                    <a:pt x="3996" y="6564"/>
                  </a:cubicBezTo>
                  <a:cubicBezTo>
                    <a:pt x="3939" y="6502"/>
                    <a:pt x="3939" y="6502"/>
                    <a:pt x="3939" y="6502"/>
                  </a:cubicBezTo>
                  <a:cubicBezTo>
                    <a:pt x="3936" y="6498"/>
                    <a:pt x="3930" y="6498"/>
                    <a:pt x="3926" y="6501"/>
                  </a:cubicBezTo>
                  <a:cubicBezTo>
                    <a:pt x="3922" y="6505"/>
                    <a:pt x="3922" y="6510"/>
                    <a:pt x="3926" y="6514"/>
                  </a:cubicBezTo>
                  <a:close/>
                  <a:moveTo>
                    <a:pt x="4094" y="6501"/>
                  </a:moveTo>
                  <a:cubicBezTo>
                    <a:pt x="4090" y="6498"/>
                    <a:pt x="4085" y="6498"/>
                    <a:pt x="4081" y="6502"/>
                  </a:cubicBezTo>
                  <a:cubicBezTo>
                    <a:pt x="4025" y="6564"/>
                    <a:pt x="4025" y="6564"/>
                    <a:pt x="4025" y="6564"/>
                  </a:cubicBezTo>
                  <a:cubicBezTo>
                    <a:pt x="4021" y="6567"/>
                    <a:pt x="4021" y="6573"/>
                    <a:pt x="4025" y="6577"/>
                  </a:cubicBezTo>
                  <a:cubicBezTo>
                    <a:pt x="4027" y="6578"/>
                    <a:pt x="4029" y="6579"/>
                    <a:pt x="4031" y="6579"/>
                  </a:cubicBezTo>
                  <a:cubicBezTo>
                    <a:pt x="4034" y="6579"/>
                    <a:pt x="4036" y="6578"/>
                    <a:pt x="4038" y="6576"/>
                  </a:cubicBezTo>
                  <a:cubicBezTo>
                    <a:pt x="4095" y="6514"/>
                    <a:pt x="4095" y="6514"/>
                    <a:pt x="4095" y="6514"/>
                  </a:cubicBezTo>
                  <a:cubicBezTo>
                    <a:pt x="4098" y="6510"/>
                    <a:pt x="4098" y="6505"/>
                    <a:pt x="4094" y="6501"/>
                  </a:cubicBezTo>
                  <a:close/>
                  <a:moveTo>
                    <a:pt x="4068" y="6610"/>
                  </a:moveTo>
                  <a:cubicBezTo>
                    <a:pt x="4069" y="6610"/>
                    <a:pt x="4070" y="6610"/>
                    <a:pt x="4071" y="6609"/>
                  </a:cubicBezTo>
                  <a:cubicBezTo>
                    <a:pt x="4148" y="6574"/>
                    <a:pt x="4148" y="6574"/>
                    <a:pt x="4148" y="6574"/>
                  </a:cubicBezTo>
                  <a:cubicBezTo>
                    <a:pt x="4152" y="6572"/>
                    <a:pt x="4154" y="6567"/>
                    <a:pt x="4152" y="6562"/>
                  </a:cubicBezTo>
                  <a:cubicBezTo>
                    <a:pt x="4150" y="6558"/>
                    <a:pt x="4145" y="6556"/>
                    <a:pt x="4140" y="6558"/>
                  </a:cubicBezTo>
                  <a:cubicBezTo>
                    <a:pt x="4064" y="6593"/>
                    <a:pt x="4064" y="6593"/>
                    <a:pt x="4064" y="6593"/>
                  </a:cubicBezTo>
                  <a:cubicBezTo>
                    <a:pt x="4059" y="6595"/>
                    <a:pt x="4057" y="6600"/>
                    <a:pt x="4059" y="6605"/>
                  </a:cubicBezTo>
                  <a:cubicBezTo>
                    <a:pt x="4061" y="6608"/>
                    <a:pt x="4064" y="6610"/>
                    <a:pt x="4068" y="6610"/>
                  </a:cubicBezTo>
                  <a:close/>
                  <a:moveTo>
                    <a:pt x="4557" y="6725"/>
                  </a:moveTo>
                  <a:cubicBezTo>
                    <a:pt x="4557" y="7085"/>
                    <a:pt x="4557" y="7085"/>
                    <a:pt x="4557" y="7085"/>
                  </a:cubicBezTo>
                  <a:cubicBezTo>
                    <a:pt x="4557" y="7125"/>
                    <a:pt x="4534" y="7158"/>
                    <a:pt x="4505" y="7158"/>
                  </a:cubicBezTo>
                  <a:cubicBezTo>
                    <a:pt x="4477" y="7158"/>
                    <a:pt x="4454" y="7158"/>
                    <a:pt x="4454" y="7158"/>
                  </a:cubicBezTo>
                  <a:cubicBezTo>
                    <a:pt x="4441" y="7118"/>
                    <a:pt x="4403" y="7089"/>
                    <a:pt x="4359" y="7089"/>
                  </a:cubicBezTo>
                  <a:cubicBezTo>
                    <a:pt x="4315" y="7089"/>
                    <a:pt x="4277" y="7118"/>
                    <a:pt x="4265" y="7158"/>
                  </a:cubicBezTo>
                  <a:cubicBezTo>
                    <a:pt x="3928" y="7158"/>
                    <a:pt x="3928" y="7158"/>
                    <a:pt x="3928" y="7158"/>
                  </a:cubicBezTo>
                  <a:cubicBezTo>
                    <a:pt x="3879" y="7158"/>
                    <a:pt x="3879" y="7158"/>
                    <a:pt x="3879" y="7158"/>
                  </a:cubicBezTo>
                  <a:cubicBezTo>
                    <a:pt x="3872" y="7158"/>
                    <a:pt x="3872" y="7158"/>
                    <a:pt x="3872" y="7158"/>
                  </a:cubicBezTo>
                  <a:cubicBezTo>
                    <a:pt x="3860" y="7118"/>
                    <a:pt x="3822" y="7089"/>
                    <a:pt x="3778" y="7089"/>
                  </a:cubicBezTo>
                  <a:cubicBezTo>
                    <a:pt x="3734" y="7089"/>
                    <a:pt x="3696" y="7118"/>
                    <a:pt x="3683" y="7158"/>
                  </a:cubicBezTo>
                  <a:cubicBezTo>
                    <a:pt x="3650" y="7158"/>
                    <a:pt x="3650" y="7158"/>
                    <a:pt x="3650" y="7158"/>
                  </a:cubicBezTo>
                  <a:cubicBezTo>
                    <a:pt x="3631" y="7158"/>
                    <a:pt x="3616" y="7125"/>
                    <a:pt x="3616" y="7085"/>
                  </a:cubicBezTo>
                  <a:cubicBezTo>
                    <a:pt x="3616" y="7052"/>
                    <a:pt x="3616" y="7052"/>
                    <a:pt x="3616" y="7052"/>
                  </a:cubicBezTo>
                  <a:cubicBezTo>
                    <a:pt x="3616" y="7012"/>
                    <a:pt x="3637" y="6955"/>
                    <a:pt x="3664" y="6925"/>
                  </a:cubicBezTo>
                  <a:cubicBezTo>
                    <a:pt x="3760" y="6813"/>
                    <a:pt x="3760" y="6813"/>
                    <a:pt x="3760" y="6813"/>
                  </a:cubicBezTo>
                  <a:cubicBezTo>
                    <a:pt x="3786" y="6783"/>
                    <a:pt x="3823" y="6759"/>
                    <a:pt x="3843" y="6759"/>
                  </a:cubicBezTo>
                  <a:cubicBezTo>
                    <a:pt x="3863" y="6759"/>
                    <a:pt x="3879" y="6759"/>
                    <a:pt x="3879" y="6759"/>
                  </a:cubicBezTo>
                  <a:cubicBezTo>
                    <a:pt x="3879" y="6706"/>
                    <a:pt x="3879" y="6706"/>
                    <a:pt x="3879" y="6706"/>
                  </a:cubicBezTo>
                  <a:cubicBezTo>
                    <a:pt x="3879" y="6677"/>
                    <a:pt x="3892" y="6653"/>
                    <a:pt x="3909" y="6653"/>
                  </a:cubicBezTo>
                  <a:cubicBezTo>
                    <a:pt x="3926" y="6653"/>
                    <a:pt x="3940" y="6653"/>
                    <a:pt x="3940" y="6653"/>
                  </a:cubicBezTo>
                  <a:cubicBezTo>
                    <a:pt x="3948" y="6628"/>
                    <a:pt x="3971" y="6610"/>
                    <a:pt x="3999" y="6610"/>
                  </a:cubicBezTo>
                  <a:cubicBezTo>
                    <a:pt x="4027" y="6610"/>
                    <a:pt x="4050" y="6628"/>
                    <a:pt x="4058" y="6653"/>
                  </a:cubicBezTo>
                  <a:cubicBezTo>
                    <a:pt x="4484" y="6653"/>
                    <a:pt x="4484" y="6653"/>
                    <a:pt x="4484" y="6653"/>
                  </a:cubicBezTo>
                  <a:cubicBezTo>
                    <a:pt x="4525" y="6653"/>
                    <a:pt x="4557" y="6685"/>
                    <a:pt x="4557" y="6725"/>
                  </a:cubicBezTo>
                  <a:close/>
                  <a:moveTo>
                    <a:pt x="3881" y="6871"/>
                  </a:moveTo>
                  <a:cubicBezTo>
                    <a:pt x="3881" y="6851"/>
                    <a:pt x="3871" y="6834"/>
                    <a:pt x="3858" y="6834"/>
                  </a:cubicBezTo>
                  <a:cubicBezTo>
                    <a:pt x="3844" y="6834"/>
                    <a:pt x="3823" y="6846"/>
                    <a:pt x="3809" y="6861"/>
                  </a:cubicBezTo>
                  <a:cubicBezTo>
                    <a:pt x="3752" y="6921"/>
                    <a:pt x="3752" y="6921"/>
                    <a:pt x="3752" y="6921"/>
                  </a:cubicBezTo>
                  <a:cubicBezTo>
                    <a:pt x="3738" y="6935"/>
                    <a:pt x="3743" y="6947"/>
                    <a:pt x="3763" y="6947"/>
                  </a:cubicBezTo>
                  <a:cubicBezTo>
                    <a:pt x="3845" y="6947"/>
                    <a:pt x="3845" y="6947"/>
                    <a:pt x="3845" y="6947"/>
                  </a:cubicBezTo>
                  <a:cubicBezTo>
                    <a:pt x="3865" y="6947"/>
                    <a:pt x="3881" y="6931"/>
                    <a:pt x="3881" y="6911"/>
                  </a:cubicBezTo>
                  <a:lnTo>
                    <a:pt x="3881" y="6871"/>
                  </a:lnTo>
                  <a:close/>
                  <a:moveTo>
                    <a:pt x="4436" y="6857"/>
                  </a:moveTo>
                  <a:cubicBezTo>
                    <a:pt x="4436" y="6806"/>
                    <a:pt x="4395" y="6765"/>
                    <a:pt x="4344" y="6765"/>
                  </a:cubicBezTo>
                  <a:cubicBezTo>
                    <a:pt x="4317" y="6765"/>
                    <a:pt x="4292" y="6777"/>
                    <a:pt x="4276" y="6797"/>
                  </a:cubicBezTo>
                  <a:cubicBezTo>
                    <a:pt x="4259" y="6777"/>
                    <a:pt x="4234" y="6765"/>
                    <a:pt x="4207" y="6765"/>
                  </a:cubicBezTo>
                  <a:cubicBezTo>
                    <a:pt x="4156" y="6765"/>
                    <a:pt x="4115" y="6806"/>
                    <a:pt x="4115" y="6857"/>
                  </a:cubicBezTo>
                  <a:cubicBezTo>
                    <a:pt x="4115" y="6885"/>
                    <a:pt x="4128" y="6910"/>
                    <a:pt x="4148" y="6927"/>
                  </a:cubicBezTo>
                  <a:cubicBezTo>
                    <a:pt x="4148" y="6927"/>
                    <a:pt x="4148" y="6927"/>
                    <a:pt x="4148" y="6927"/>
                  </a:cubicBezTo>
                  <a:cubicBezTo>
                    <a:pt x="4278" y="7051"/>
                    <a:pt x="4278" y="7051"/>
                    <a:pt x="4278" y="7051"/>
                  </a:cubicBezTo>
                  <a:cubicBezTo>
                    <a:pt x="4404" y="6927"/>
                    <a:pt x="4404" y="6927"/>
                    <a:pt x="4404" y="6927"/>
                  </a:cubicBezTo>
                  <a:cubicBezTo>
                    <a:pt x="4404" y="6927"/>
                    <a:pt x="4404" y="6927"/>
                    <a:pt x="4404" y="6927"/>
                  </a:cubicBezTo>
                  <a:cubicBezTo>
                    <a:pt x="4423" y="6910"/>
                    <a:pt x="4436" y="6885"/>
                    <a:pt x="4436" y="6857"/>
                  </a:cubicBezTo>
                  <a:close/>
                  <a:moveTo>
                    <a:pt x="2232" y="3499"/>
                  </a:moveTo>
                  <a:cubicBezTo>
                    <a:pt x="2227" y="3494"/>
                    <a:pt x="2222" y="3490"/>
                    <a:pt x="2216" y="3486"/>
                  </a:cubicBezTo>
                  <a:cubicBezTo>
                    <a:pt x="2216" y="3628"/>
                    <a:pt x="2216" y="3628"/>
                    <a:pt x="2216" y="3628"/>
                  </a:cubicBezTo>
                  <a:cubicBezTo>
                    <a:pt x="2289" y="3557"/>
                    <a:pt x="2289" y="3557"/>
                    <a:pt x="2289" y="3557"/>
                  </a:cubicBezTo>
                  <a:lnTo>
                    <a:pt x="2232" y="3499"/>
                  </a:lnTo>
                  <a:close/>
                  <a:moveTo>
                    <a:pt x="2036" y="3497"/>
                  </a:moveTo>
                  <a:cubicBezTo>
                    <a:pt x="1981" y="3550"/>
                    <a:pt x="1981" y="3638"/>
                    <a:pt x="2034" y="3693"/>
                  </a:cubicBezTo>
                  <a:cubicBezTo>
                    <a:pt x="2091" y="3751"/>
                    <a:pt x="2091" y="3751"/>
                    <a:pt x="2091" y="3751"/>
                  </a:cubicBezTo>
                  <a:cubicBezTo>
                    <a:pt x="2216" y="3628"/>
                    <a:pt x="2216" y="3628"/>
                    <a:pt x="2216" y="3628"/>
                  </a:cubicBezTo>
                  <a:cubicBezTo>
                    <a:pt x="2216" y="3486"/>
                    <a:pt x="2216" y="3486"/>
                    <a:pt x="2216" y="3486"/>
                  </a:cubicBezTo>
                  <a:cubicBezTo>
                    <a:pt x="2163" y="3445"/>
                    <a:pt x="2086" y="3448"/>
                    <a:pt x="2036" y="3497"/>
                  </a:cubicBezTo>
                  <a:close/>
                  <a:moveTo>
                    <a:pt x="2516" y="3791"/>
                  </a:moveTo>
                  <a:cubicBezTo>
                    <a:pt x="2318" y="3984"/>
                    <a:pt x="2318" y="3984"/>
                    <a:pt x="2318" y="3984"/>
                  </a:cubicBezTo>
                  <a:cubicBezTo>
                    <a:pt x="2379" y="4046"/>
                    <a:pt x="2379" y="4046"/>
                    <a:pt x="2379" y="4046"/>
                  </a:cubicBezTo>
                  <a:cubicBezTo>
                    <a:pt x="2433" y="4101"/>
                    <a:pt x="2520" y="4102"/>
                    <a:pt x="2575" y="4049"/>
                  </a:cubicBezTo>
                  <a:cubicBezTo>
                    <a:pt x="2603" y="4022"/>
                    <a:pt x="2617" y="3986"/>
                    <a:pt x="2617" y="3950"/>
                  </a:cubicBezTo>
                  <a:cubicBezTo>
                    <a:pt x="2617" y="3915"/>
                    <a:pt x="2604" y="3880"/>
                    <a:pt x="2577" y="3853"/>
                  </a:cubicBezTo>
                  <a:lnTo>
                    <a:pt x="2516" y="3791"/>
                  </a:lnTo>
                  <a:close/>
                  <a:moveTo>
                    <a:pt x="2216" y="3858"/>
                  </a:moveTo>
                  <a:cubicBezTo>
                    <a:pt x="2216" y="4051"/>
                    <a:pt x="2216" y="4051"/>
                    <a:pt x="2216" y="4051"/>
                  </a:cubicBezTo>
                  <a:cubicBezTo>
                    <a:pt x="2192" y="4070"/>
                    <a:pt x="2162" y="4080"/>
                    <a:pt x="2133" y="4080"/>
                  </a:cubicBezTo>
                  <a:cubicBezTo>
                    <a:pt x="2097" y="4080"/>
                    <a:pt x="2061" y="4066"/>
                    <a:pt x="2034" y="4038"/>
                  </a:cubicBezTo>
                  <a:cubicBezTo>
                    <a:pt x="1980" y="3983"/>
                    <a:pt x="1982" y="3896"/>
                    <a:pt x="2036" y="3842"/>
                  </a:cubicBezTo>
                  <a:cubicBezTo>
                    <a:pt x="2216" y="3666"/>
                    <a:pt x="2216" y="3666"/>
                    <a:pt x="2216" y="3666"/>
                  </a:cubicBezTo>
                  <a:cubicBezTo>
                    <a:pt x="2216" y="3734"/>
                    <a:pt x="2216" y="3734"/>
                    <a:pt x="2216" y="3734"/>
                  </a:cubicBezTo>
                  <a:cubicBezTo>
                    <a:pt x="2183" y="3767"/>
                    <a:pt x="2182" y="3821"/>
                    <a:pt x="2214" y="3856"/>
                  </a:cubicBezTo>
                  <a:cubicBezTo>
                    <a:pt x="2216" y="3858"/>
                    <a:pt x="2216" y="3858"/>
                    <a:pt x="2216" y="3858"/>
                  </a:cubicBezTo>
                  <a:cubicBezTo>
                    <a:pt x="2216" y="3858"/>
                    <a:pt x="2216" y="3858"/>
                    <a:pt x="2216" y="3858"/>
                  </a:cubicBezTo>
                  <a:close/>
                  <a:moveTo>
                    <a:pt x="2088" y="3997"/>
                  </a:moveTo>
                  <a:cubicBezTo>
                    <a:pt x="2089" y="3987"/>
                    <a:pt x="2082" y="3979"/>
                    <a:pt x="2072" y="3978"/>
                  </a:cubicBezTo>
                  <a:cubicBezTo>
                    <a:pt x="2063" y="3977"/>
                    <a:pt x="2054" y="3984"/>
                    <a:pt x="2053" y="3994"/>
                  </a:cubicBezTo>
                  <a:cubicBezTo>
                    <a:pt x="2053" y="4004"/>
                    <a:pt x="2060" y="4012"/>
                    <a:pt x="2069" y="4013"/>
                  </a:cubicBezTo>
                  <a:cubicBezTo>
                    <a:pt x="2079" y="4014"/>
                    <a:pt x="2087" y="4006"/>
                    <a:pt x="2088" y="3997"/>
                  </a:cubicBezTo>
                  <a:close/>
                  <a:moveTo>
                    <a:pt x="2110" y="3942"/>
                  </a:moveTo>
                  <a:cubicBezTo>
                    <a:pt x="2111" y="3933"/>
                    <a:pt x="2104" y="3924"/>
                    <a:pt x="2094" y="3923"/>
                  </a:cubicBezTo>
                  <a:cubicBezTo>
                    <a:pt x="2085" y="3922"/>
                    <a:pt x="2076" y="3930"/>
                    <a:pt x="2076" y="3939"/>
                  </a:cubicBezTo>
                  <a:cubicBezTo>
                    <a:pt x="2075" y="3949"/>
                    <a:pt x="2082" y="3957"/>
                    <a:pt x="2092" y="3958"/>
                  </a:cubicBezTo>
                  <a:cubicBezTo>
                    <a:pt x="2101" y="3959"/>
                    <a:pt x="2110" y="3952"/>
                    <a:pt x="2110" y="3942"/>
                  </a:cubicBezTo>
                  <a:close/>
                  <a:moveTo>
                    <a:pt x="2122" y="3880"/>
                  </a:moveTo>
                  <a:cubicBezTo>
                    <a:pt x="2123" y="3871"/>
                    <a:pt x="2116" y="3862"/>
                    <a:pt x="2106" y="3861"/>
                  </a:cubicBezTo>
                  <a:cubicBezTo>
                    <a:pt x="2097" y="3860"/>
                    <a:pt x="2088" y="3868"/>
                    <a:pt x="2087" y="3877"/>
                  </a:cubicBezTo>
                  <a:cubicBezTo>
                    <a:pt x="2086" y="3887"/>
                    <a:pt x="2094" y="3895"/>
                    <a:pt x="2103" y="3896"/>
                  </a:cubicBezTo>
                  <a:cubicBezTo>
                    <a:pt x="2113" y="3897"/>
                    <a:pt x="2121" y="3890"/>
                    <a:pt x="2122" y="3880"/>
                  </a:cubicBezTo>
                  <a:close/>
                  <a:moveTo>
                    <a:pt x="2155" y="3991"/>
                  </a:moveTo>
                  <a:cubicBezTo>
                    <a:pt x="2155" y="3982"/>
                    <a:pt x="2148" y="3973"/>
                    <a:pt x="2139" y="3972"/>
                  </a:cubicBezTo>
                  <a:cubicBezTo>
                    <a:pt x="2129" y="3972"/>
                    <a:pt x="2120" y="3979"/>
                    <a:pt x="2120" y="3988"/>
                  </a:cubicBezTo>
                  <a:cubicBezTo>
                    <a:pt x="2119" y="3998"/>
                    <a:pt x="2126" y="4007"/>
                    <a:pt x="2136" y="4007"/>
                  </a:cubicBezTo>
                  <a:cubicBezTo>
                    <a:pt x="2145" y="4008"/>
                    <a:pt x="2154" y="4001"/>
                    <a:pt x="2155" y="3991"/>
                  </a:cubicBezTo>
                  <a:close/>
                  <a:moveTo>
                    <a:pt x="2166" y="3929"/>
                  </a:moveTo>
                  <a:cubicBezTo>
                    <a:pt x="2167" y="3920"/>
                    <a:pt x="2160" y="3911"/>
                    <a:pt x="2150" y="3910"/>
                  </a:cubicBezTo>
                  <a:cubicBezTo>
                    <a:pt x="2141" y="3910"/>
                    <a:pt x="2132" y="3917"/>
                    <a:pt x="2131" y="3926"/>
                  </a:cubicBezTo>
                  <a:cubicBezTo>
                    <a:pt x="2131" y="3936"/>
                    <a:pt x="2138" y="3944"/>
                    <a:pt x="2147" y="3945"/>
                  </a:cubicBezTo>
                  <a:cubicBezTo>
                    <a:pt x="2157" y="3946"/>
                    <a:pt x="2165" y="3939"/>
                    <a:pt x="2166" y="3929"/>
                  </a:cubicBezTo>
                  <a:close/>
                  <a:moveTo>
                    <a:pt x="2209" y="3980"/>
                  </a:moveTo>
                  <a:cubicBezTo>
                    <a:pt x="2210" y="3970"/>
                    <a:pt x="2202" y="3962"/>
                    <a:pt x="2193" y="3961"/>
                  </a:cubicBezTo>
                  <a:cubicBezTo>
                    <a:pt x="2183" y="3960"/>
                    <a:pt x="2175" y="3967"/>
                    <a:pt x="2174" y="3977"/>
                  </a:cubicBezTo>
                  <a:cubicBezTo>
                    <a:pt x="2173" y="3986"/>
                    <a:pt x="2180" y="3995"/>
                    <a:pt x="2190" y="3996"/>
                  </a:cubicBezTo>
                  <a:cubicBezTo>
                    <a:pt x="2200" y="3997"/>
                    <a:pt x="2208" y="3989"/>
                    <a:pt x="2209" y="3980"/>
                  </a:cubicBezTo>
                  <a:close/>
                  <a:moveTo>
                    <a:pt x="2230" y="4040"/>
                  </a:moveTo>
                  <a:cubicBezTo>
                    <a:pt x="2225" y="4044"/>
                    <a:pt x="2221" y="4048"/>
                    <a:pt x="2216" y="4051"/>
                  </a:cubicBezTo>
                  <a:cubicBezTo>
                    <a:pt x="2216" y="3858"/>
                    <a:pt x="2216" y="3858"/>
                    <a:pt x="2216" y="3858"/>
                  </a:cubicBezTo>
                  <a:cubicBezTo>
                    <a:pt x="2248" y="3893"/>
                    <a:pt x="2302" y="3895"/>
                    <a:pt x="2337" y="3863"/>
                  </a:cubicBezTo>
                  <a:cubicBezTo>
                    <a:pt x="2407" y="3798"/>
                    <a:pt x="2407" y="3798"/>
                    <a:pt x="2407" y="3798"/>
                  </a:cubicBezTo>
                  <a:cubicBezTo>
                    <a:pt x="2442" y="3766"/>
                    <a:pt x="2444" y="3712"/>
                    <a:pt x="2412" y="3677"/>
                  </a:cubicBezTo>
                  <a:cubicBezTo>
                    <a:pt x="2405" y="3669"/>
                    <a:pt x="2405" y="3669"/>
                    <a:pt x="2405" y="3669"/>
                  </a:cubicBezTo>
                  <a:cubicBezTo>
                    <a:pt x="2373" y="3635"/>
                    <a:pt x="2320" y="3633"/>
                    <a:pt x="2286" y="3666"/>
                  </a:cubicBezTo>
                  <a:cubicBezTo>
                    <a:pt x="2217" y="3734"/>
                    <a:pt x="2217" y="3734"/>
                    <a:pt x="2217" y="3734"/>
                  </a:cubicBezTo>
                  <a:cubicBezTo>
                    <a:pt x="2217" y="3734"/>
                    <a:pt x="2217" y="3734"/>
                    <a:pt x="2216" y="3734"/>
                  </a:cubicBezTo>
                  <a:cubicBezTo>
                    <a:pt x="2216" y="3666"/>
                    <a:pt x="2216" y="3666"/>
                    <a:pt x="2216" y="3666"/>
                  </a:cubicBezTo>
                  <a:cubicBezTo>
                    <a:pt x="2390" y="3497"/>
                    <a:pt x="2390" y="3497"/>
                    <a:pt x="2390" y="3497"/>
                  </a:cubicBezTo>
                  <a:cubicBezTo>
                    <a:pt x="2445" y="3444"/>
                    <a:pt x="2532" y="3445"/>
                    <a:pt x="2586" y="3499"/>
                  </a:cubicBezTo>
                  <a:cubicBezTo>
                    <a:pt x="2639" y="3554"/>
                    <a:pt x="2638" y="3642"/>
                    <a:pt x="2583" y="3695"/>
                  </a:cubicBezTo>
                  <a:lnTo>
                    <a:pt x="2230" y="4040"/>
                  </a:lnTo>
                  <a:close/>
                  <a:moveTo>
                    <a:pt x="2426" y="3576"/>
                  </a:moveTo>
                  <a:cubicBezTo>
                    <a:pt x="2426" y="3567"/>
                    <a:pt x="2418" y="3559"/>
                    <a:pt x="2409" y="3559"/>
                  </a:cubicBezTo>
                  <a:cubicBezTo>
                    <a:pt x="2399" y="3559"/>
                    <a:pt x="2391" y="3567"/>
                    <a:pt x="2391" y="3576"/>
                  </a:cubicBezTo>
                  <a:cubicBezTo>
                    <a:pt x="2391" y="3586"/>
                    <a:pt x="2399" y="3594"/>
                    <a:pt x="2409" y="3594"/>
                  </a:cubicBezTo>
                  <a:cubicBezTo>
                    <a:pt x="2418" y="3594"/>
                    <a:pt x="2426" y="3586"/>
                    <a:pt x="2426" y="3576"/>
                  </a:cubicBezTo>
                  <a:close/>
                  <a:moveTo>
                    <a:pt x="2518" y="3671"/>
                  </a:moveTo>
                  <a:cubicBezTo>
                    <a:pt x="2518" y="3661"/>
                    <a:pt x="2510" y="3653"/>
                    <a:pt x="2501" y="3653"/>
                  </a:cubicBezTo>
                  <a:cubicBezTo>
                    <a:pt x="2491" y="3653"/>
                    <a:pt x="2483" y="3661"/>
                    <a:pt x="2483" y="3671"/>
                  </a:cubicBezTo>
                  <a:cubicBezTo>
                    <a:pt x="2483" y="3681"/>
                    <a:pt x="2491" y="3688"/>
                    <a:pt x="2501" y="3688"/>
                  </a:cubicBezTo>
                  <a:cubicBezTo>
                    <a:pt x="2510" y="3688"/>
                    <a:pt x="2518" y="3681"/>
                    <a:pt x="2518" y="3671"/>
                  </a:cubicBezTo>
                  <a:close/>
                  <a:moveTo>
                    <a:pt x="2510" y="3552"/>
                  </a:moveTo>
                  <a:cubicBezTo>
                    <a:pt x="2510" y="3562"/>
                    <a:pt x="2518" y="3570"/>
                    <a:pt x="2528" y="3570"/>
                  </a:cubicBezTo>
                  <a:cubicBezTo>
                    <a:pt x="2537" y="3570"/>
                    <a:pt x="2545" y="3562"/>
                    <a:pt x="2545" y="3552"/>
                  </a:cubicBezTo>
                  <a:cubicBezTo>
                    <a:pt x="2545" y="3543"/>
                    <a:pt x="2537" y="3535"/>
                    <a:pt x="2528" y="3535"/>
                  </a:cubicBezTo>
                  <a:cubicBezTo>
                    <a:pt x="2518" y="3535"/>
                    <a:pt x="2510" y="3543"/>
                    <a:pt x="2510" y="3552"/>
                  </a:cubicBezTo>
                  <a:close/>
                  <a:moveTo>
                    <a:pt x="2499" y="3618"/>
                  </a:moveTo>
                  <a:cubicBezTo>
                    <a:pt x="2499" y="3627"/>
                    <a:pt x="2507" y="3635"/>
                    <a:pt x="2517" y="3635"/>
                  </a:cubicBezTo>
                  <a:cubicBezTo>
                    <a:pt x="2526" y="3635"/>
                    <a:pt x="2534" y="3627"/>
                    <a:pt x="2534" y="3618"/>
                  </a:cubicBezTo>
                  <a:cubicBezTo>
                    <a:pt x="2534" y="3608"/>
                    <a:pt x="2526" y="3600"/>
                    <a:pt x="2517" y="3600"/>
                  </a:cubicBezTo>
                  <a:cubicBezTo>
                    <a:pt x="2507" y="3600"/>
                    <a:pt x="2499" y="3608"/>
                    <a:pt x="2499" y="3618"/>
                  </a:cubicBezTo>
                  <a:close/>
                  <a:moveTo>
                    <a:pt x="2454" y="3570"/>
                  </a:moveTo>
                  <a:cubicBezTo>
                    <a:pt x="2454" y="3579"/>
                    <a:pt x="2462" y="3587"/>
                    <a:pt x="2471" y="3587"/>
                  </a:cubicBezTo>
                  <a:cubicBezTo>
                    <a:pt x="2481" y="3587"/>
                    <a:pt x="2489" y="3579"/>
                    <a:pt x="2489" y="3570"/>
                  </a:cubicBezTo>
                  <a:cubicBezTo>
                    <a:pt x="2489" y="3560"/>
                    <a:pt x="2481" y="3552"/>
                    <a:pt x="2471" y="3552"/>
                  </a:cubicBezTo>
                  <a:cubicBezTo>
                    <a:pt x="2462" y="3552"/>
                    <a:pt x="2454" y="3560"/>
                    <a:pt x="2454" y="3570"/>
                  </a:cubicBezTo>
                  <a:close/>
                  <a:moveTo>
                    <a:pt x="2436" y="3624"/>
                  </a:moveTo>
                  <a:cubicBezTo>
                    <a:pt x="2436" y="3634"/>
                    <a:pt x="2444" y="3642"/>
                    <a:pt x="2454" y="3642"/>
                  </a:cubicBezTo>
                  <a:cubicBezTo>
                    <a:pt x="2464" y="3642"/>
                    <a:pt x="2471" y="3634"/>
                    <a:pt x="2471" y="3624"/>
                  </a:cubicBezTo>
                  <a:cubicBezTo>
                    <a:pt x="2471" y="3615"/>
                    <a:pt x="2464" y="3607"/>
                    <a:pt x="2454" y="3607"/>
                  </a:cubicBezTo>
                  <a:cubicBezTo>
                    <a:pt x="2444" y="3607"/>
                    <a:pt x="2436" y="3615"/>
                    <a:pt x="2436" y="3624"/>
                  </a:cubicBezTo>
                  <a:close/>
                  <a:moveTo>
                    <a:pt x="3096" y="3915"/>
                  </a:moveTo>
                  <a:cubicBezTo>
                    <a:pt x="3077" y="3915"/>
                    <a:pt x="3077" y="3915"/>
                    <a:pt x="3077" y="3915"/>
                  </a:cubicBezTo>
                  <a:cubicBezTo>
                    <a:pt x="3077" y="3938"/>
                    <a:pt x="3077" y="3938"/>
                    <a:pt x="3077" y="3938"/>
                  </a:cubicBezTo>
                  <a:cubicBezTo>
                    <a:pt x="3053" y="3938"/>
                    <a:pt x="3053" y="3938"/>
                    <a:pt x="3053" y="3938"/>
                  </a:cubicBezTo>
                  <a:cubicBezTo>
                    <a:pt x="3053" y="3957"/>
                    <a:pt x="3053" y="3957"/>
                    <a:pt x="3053" y="3957"/>
                  </a:cubicBezTo>
                  <a:cubicBezTo>
                    <a:pt x="3077" y="3957"/>
                    <a:pt x="3077" y="3957"/>
                    <a:pt x="3077" y="3957"/>
                  </a:cubicBezTo>
                  <a:cubicBezTo>
                    <a:pt x="3077" y="3981"/>
                    <a:pt x="3077" y="3981"/>
                    <a:pt x="3077" y="3981"/>
                  </a:cubicBezTo>
                  <a:cubicBezTo>
                    <a:pt x="3096" y="3981"/>
                    <a:pt x="3096" y="3981"/>
                    <a:pt x="3096" y="3981"/>
                  </a:cubicBezTo>
                  <a:cubicBezTo>
                    <a:pt x="3096" y="3957"/>
                    <a:pt x="3096" y="3957"/>
                    <a:pt x="3096" y="3957"/>
                  </a:cubicBezTo>
                  <a:cubicBezTo>
                    <a:pt x="3102" y="3957"/>
                    <a:pt x="3102" y="3957"/>
                    <a:pt x="3102" y="3957"/>
                  </a:cubicBezTo>
                  <a:cubicBezTo>
                    <a:pt x="3102" y="3938"/>
                    <a:pt x="3102" y="3938"/>
                    <a:pt x="3102" y="3938"/>
                  </a:cubicBezTo>
                  <a:cubicBezTo>
                    <a:pt x="3096" y="3938"/>
                    <a:pt x="3096" y="3938"/>
                    <a:pt x="3096" y="3938"/>
                  </a:cubicBezTo>
                  <a:lnTo>
                    <a:pt x="3096" y="3915"/>
                  </a:lnTo>
                  <a:close/>
                  <a:moveTo>
                    <a:pt x="3120" y="3957"/>
                  </a:moveTo>
                  <a:cubicBezTo>
                    <a:pt x="3120" y="3938"/>
                    <a:pt x="3120" y="3938"/>
                    <a:pt x="3120" y="3938"/>
                  </a:cubicBezTo>
                  <a:cubicBezTo>
                    <a:pt x="3102" y="3938"/>
                    <a:pt x="3102" y="3938"/>
                    <a:pt x="3102" y="3938"/>
                  </a:cubicBezTo>
                  <a:cubicBezTo>
                    <a:pt x="3102" y="3957"/>
                    <a:pt x="3102" y="3957"/>
                    <a:pt x="3102" y="3957"/>
                  </a:cubicBezTo>
                  <a:lnTo>
                    <a:pt x="3120" y="3957"/>
                  </a:lnTo>
                  <a:close/>
                  <a:moveTo>
                    <a:pt x="2891" y="3901"/>
                  </a:moveTo>
                  <a:cubicBezTo>
                    <a:pt x="2891" y="4104"/>
                    <a:pt x="2891" y="4104"/>
                    <a:pt x="2891" y="4104"/>
                  </a:cubicBezTo>
                  <a:cubicBezTo>
                    <a:pt x="2891" y="4104"/>
                    <a:pt x="2953" y="4041"/>
                    <a:pt x="3084" y="4039"/>
                  </a:cubicBezTo>
                  <a:cubicBezTo>
                    <a:pt x="3091" y="4039"/>
                    <a:pt x="3096" y="4040"/>
                    <a:pt x="3102" y="4040"/>
                  </a:cubicBezTo>
                  <a:cubicBezTo>
                    <a:pt x="3102" y="3998"/>
                    <a:pt x="3102" y="3998"/>
                    <a:pt x="3102" y="3998"/>
                  </a:cubicBezTo>
                  <a:cubicBezTo>
                    <a:pt x="3088" y="4013"/>
                    <a:pt x="3088" y="4013"/>
                    <a:pt x="3088" y="4013"/>
                  </a:cubicBezTo>
                  <a:cubicBezTo>
                    <a:pt x="3029" y="3957"/>
                    <a:pt x="3029" y="3957"/>
                    <a:pt x="3029" y="3957"/>
                  </a:cubicBezTo>
                  <a:cubicBezTo>
                    <a:pt x="3029" y="3957"/>
                    <a:pt x="3029" y="3957"/>
                    <a:pt x="3029" y="3957"/>
                  </a:cubicBezTo>
                  <a:cubicBezTo>
                    <a:pt x="3020" y="3949"/>
                    <a:pt x="3014" y="3938"/>
                    <a:pt x="3014" y="3925"/>
                  </a:cubicBezTo>
                  <a:cubicBezTo>
                    <a:pt x="3014" y="3902"/>
                    <a:pt x="3033" y="3883"/>
                    <a:pt x="3056" y="3883"/>
                  </a:cubicBezTo>
                  <a:cubicBezTo>
                    <a:pt x="3068" y="3883"/>
                    <a:pt x="3079" y="3889"/>
                    <a:pt x="3087" y="3898"/>
                  </a:cubicBezTo>
                  <a:cubicBezTo>
                    <a:pt x="3091" y="3893"/>
                    <a:pt x="3096" y="3889"/>
                    <a:pt x="3102" y="3887"/>
                  </a:cubicBezTo>
                  <a:cubicBezTo>
                    <a:pt x="3102" y="3834"/>
                    <a:pt x="3102" y="3834"/>
                    <a:pt x="3102" y="3834"/>
                  </a:cubicBezTo>
                  <a:cubicBezTo>
                    <a:pt x="3039" y="3829"/>
                    <a:pt x="2965" y="3844"/>
                    <a:pt x="2891" y="3901"/>
                  </a:cubicBezTo>
                  <a:close/>
                  <a:moveTo>
                    <a:pt x="3118" y="3883"/>
                  </a:moveTo>
                  <a:cubicBezTo>
                    <a:pt x="3141" y="3883"/>
                    <a:pt x="3159" y="3902"/>
                    <a:pt x="3159" y="3925"/>
                  </a:cubicBezTo>
                  <a:cubicBezTo>
                    <a:pt x="3159" y="3938"/>
                    <a:pt x="3154" y="3949"/>
                    <a:pt x="3145" y="3957"/>
                  </a:cubicBezTo>
                  <a:cubicBezTo>
                    <a:pt x="3145" y="3957"/>
                    <a:pt x="3145" y="3957"/>
                    <a:pt x="3145" y="3957"/>
                  </a:cubicBezTo>
                  <a:cubicBezTo>
                    <a:pt x="3102" y="3998"/>
                    <a:pt x="3102" y="3998"/>
                    <a:pt x="3102" y="3998"/>
                  </a:cubicBezTo>
                  <a:cubicBezTo>
                    <a:pt x="3102" y="4040"/>
                    <a:pt x="3102" y="4040"/>
                    <a:pt x="3102" y="4040"/>
                  </a:cubicBezTo>
                  <a:cubicBezTo>
                    <a:pt x="3221" y="4044"/>
                    <a:pt x="3283" y="4104"/>
                    <a:pt x="3283" y="4104"/>
                  </a:cubicBezTo>
                  <a:cubicBezTo>
                    <a:pt x="3283" y="3901"/>
                    <a:pt x="3283" y="3901"/>
                    <a:pt x="3283" y="3901"/>
                  </a:cubicBezTo>
                  <a:cubicBezTo>
                    <a:pt x="3283" y="3901"/>
                    <a:pt x="3207" y="3842"/>
                    <a:pt x="3102" y="3834"/>
                  </a:cubicBezTo>
                  <a:cubicBezTo>
                    <a:pt x="3102" y="3887"/>
                    <a:pt x="3102" y="3887"/>
                    <a:pt x="3102" y="3887"/>
                  </a:cubicBezTo>
                  <a:cubicBezTo>
                    <a:pt x="3107" y="3885"/>
                    <a:pt x="3112" y="3883"/>
                    <a:pt x="3118" y="3883"/>
                  </a:cubicBezTo>
                  <a:close/>
                  <a:moveTo>
                    <a:pt x="3087" y="4075"/>
                  </a:moveTo>
                  <a:cubicBezTo>
                    <a:pt x="2972" y="4077"/>
                    <a:pt x="2917" y="4129"/>
                    <a:pt x="2915" y="4131"/>
                  </a:cubicBezTo>
                  <a:cubicBezTo>
                    <a:pt x="2877" y="4168"/>
                    <a:pt x="2877" y="4168"/>
                    <a:pt x="2877" y="4168"/>
                  </a:cubicBezTo>
                  <a:cubicBezTo>
                    <a:pt x="2876" y="4172"/>
                    <a:pt x="2876" y="4176"/>
                    <a:pt x="2876" y="4180"/>
                  </a:cubicBezTo>
                  <a:cubicBezTo>
                    <a:pt x="2876" y="4296"/>
                    <a:pt x="2970" y="4443"/>
                    <a:pt x="3087" y="4443"/>
                  </a:cubicBezTo>
                  <a:cubicBezTo>
                    <a:pt x="3092" y="4443"/>
                    <a:pt x="3097" y="4442"/>
                    <a:pt x="3102" y="4441"/>
                  </a:cubicBezTo>
                  <a:cubicBezTo>
                    <a:pt x="3102" y="4076"/>
                    <a:pt x="3102" y="4076"/>
                    <a:pt x="3102" y="4076"/>
                  </a:cubicBezTo>
                  <a:cubicBezTo>
                    <a:pt x="3099" y="4076"/>
                    <a:pt x="3096" y="4075"/>
                    <a:pt x="3093" y="4075"/>
                  </a:cubicBezTo>
                  <a:lnTo>
                    <a:pt x="3087" y="4075"/>
                  </a:lnTo>
                  <a:close/>
                  <a:moveTo>
                    <a:pt x="3298" y="4180"/>
                  </a:moveTo>
                  <a:cubicBezTo>
                    <a:pt x="3298" y="4174"/>
                    <a:pt x="3297" y="4169"/>
                    <a:pt x="3297" y="4164"/>
                  </a:cubicBezTo>
                  <a:cubicBezTo>
                    <a:pt x="3264" y="4131"/>
                    <a:pt x="3264" y="4131"/>
                    <a:pt x="3264" y="4131"/>
                  </a:cubicBezTo>
                  <a:cubicBezTo>
                    <a:pt x="3261" y="4128"/>
                    <a:pt x="3207" y="4079"/>
                    <a:pt x="3102" y="4076"/>
                  </a:cubicBezTo>
                  <a:cubicBezTo>
                    <a:pt x="3102" y="4441"/>
                    <a:pt x="3102" y="4441"/>
                    <a:pt x="3102" y="4441"/>
                  </a:cubicBezTo>
                  <a:cubicBezTo>
                    <a:pt x="3211" y="4429"/>
                    <a:pt x="3298" y="4291"/>
                    <a:pt x="3298" y="4180"/>
                  </a:cubicBezTo>
                  <a:close/>
                  <a:moveTo>
                    <a:pt x="3102" y="4841"/>
                  </a:moveTo>
                  <a:cubicBezTo>
                    <a:pt x="3102" y="4727"/>
                    <a:pt x="3102" y="4727"/>
                    <a:pt x="3102" y="4727"/>
                  </a:cubicBezTo>
                  <a:cubicBezTo>
                    <a:pt x="3306" y="4378"/>
                    <a:pt x="3306" y="4378"/>
                    <a:pt x="3306" y="4378"/>
                  </a:cubicBezTo>
                  <a:cubicBezTo>
                    <a:pt x="3306" y="4378"/>
                    <a:pt x="3484" y="4394"/>
                    <a:pt x="3534" y="4641"/>
                  </a:cubicBezTo>
                  <a:cubicBezTo>
                    <a:pt x="3543" y="4685"/>
                    <a:pt x="3523" y="4753"/>
                    <a:pt x="3484" y="4775"/>
                  </a:cubicBezTo>
                  <a:cubicBezTo>
                    <a:pt x="3424" y="4807"/>
                    <a:pt x="3312" y="4842"/>
                    <a:pt x="3102" y="4841"/>
                  </a:cubicBezTo>
                  <a:close/>
                  <a:moveTo>
                    <a:pt x="3206" y="4755"/>
                  </a:moveTo>
                  <a:cubicBezTo>
                    <a:pt x="3197" y="4795"/>
                    <a:pt x="3197" y="4795"/>
                    <a:pt x="3197" y="4795"/>
                  </a:cubicBezTo>
                  <a:cubicBezTo>
                    <a:pt x="3215" y="4799"/>
                    <a:pt x="3234" y="4801"/>
                    <a:pt x="3252" y="4801"/>
                  </a:cubicBezTo>
                  <a:cubicBezTo>
                    <a:pt x="3328" y="4801"/>
                    <a:pt x="3398" y="4772"/>
                    <a:pt x="3401" y="4770"/>
                  </a:cubicBezTo>
                  <a:cubicBezTo>
                    <a:pt x="3386" y="4733"/>
                    <a:pt x="3386" y="4733"/>
                    <a:pt x="3386" y="4733"/>
                  </a:cubicBezTo>
                  <a:cubicBezTo>
                    <a:pt x="3385" y="4733"/>
                    <a:pt x="3287" y="4774"/>
                    <a:pt x="3206" y="4755"/>
                  </a:cubicBezTo>
                  <a:close/>
                  <a:moveTo>
                    <a:pt x="3091" y="4746"/>
                  </a:moveTo>
                  <a:cubicBezTo>
                    <a:pt x="3102" y="4727"/>
                    <a:pt x="3102" y="4727"/>
                    <a:pt x="3102" y="4727"/>
                  </a:cubicBezTo>
                  <a:cubicBezTo>
                    <a:pt x="3102" y="4841"/>
                    <a:pt x="3102" y="4841"/>
                    <a:pt x="3102" y="4841"/>
                  </a:cubicBezTo>
                  <a:cubicBezTo>
                    <a:pt x="3102" y="4841"/>
                    <a:pt x="3102" y="4841"/>
                    <a:pt x="3102" y="4841"/>
                  </a:cubicBezTo>
                  <a:cubicBezTo>
                    <a:pt x="2892" y="4842"/>
                    <a:pt x="2779" y="4807"/>
                    <a:pt x="2720" y="4775"/>
                  </a:cubicBezTo>
                  <a:cubicBezTo>
                    <a:pt x="2681" y="4753"/>
                    <a:pt x="2660" y="4685"/>
                    <a:pt x="2669" y="4641"/>
                  </a:cubicBezTo>
                  <a:cubicBezTo>
                    <a:pt x="2720" y="4394"/>
                    <a:pt x="2897" y="4378"/>
                    <a:pt x="2897" y="4378"/>
                  </a:cubicBezTo>
                  <a:lnTo>
                    <a:pt x="3091" y="4746"/>
                  </a:lnTo>
                  <a:close/>
                  <a:moveTo>
                    <a:pt x="2986" y="4787"/>
                  </a:moveTo>
                  <a:cubicBezTo>
                    <a:pt x="2977" y="4747"/>
                    <a:pt x="2977" y="4747"/>
                    <a:pt x="2977" y="4747"/>
                  </a:cubicBezTo>
                  <a:cubicBezTo>
                    <a:pt x="2896" y="4766"/>
                    <a:pt x="2799" y="4725"/>
                    <a:pt x="2798" y="4725"/>
                  </a:cubicBezTo>
                  <a:cubicBezTo>
                    <a:pt x="2782" y="4763"/>
                    <a:pt x="2782" y="4763"/>
                    <a:pt x="2782" y="4763"/>
                  </a:cubicBezTo>
                  <a:cubicBezTo>
                    <a:pt x="2786" y="4764"/>
                    <a:pt x="2855" y="4793"/>
                    <a:pt x="2931" y="4793"/>
                  </a:cubicBezTo>
                  <a:cubicBezTo>
                    <a:pt x="2949" y="4793"/>
                    <a:pt x="2968" y="4791"/>
                    <a:pt x="2986" y="4787"/>
                  </a:cubicBezTo>
                  <a:close/>
                  <a:moveTo>
                    <a:pt x="414" y="6363"/>
                  </a:moveTo>
                  <a:cubicBezTo>
                    <a:pt x="323" y="6363"/>
                    <a:pt x="236" y="6315"/>
                    <a:pt x="196" y="6244"/>
                  </a:cubicBezTo>
                  <a:cubicBezTo>
                    <a:pt x="170" y="6195"/>
                    <a:pt x="170" y="6142"/>
                    <a:pt x="197" y="6098"/>
                  </a:cubicBezTo>
                  <a:cubicBezTo>
                    <a:pt x="226" y="6052"/>
                    <a:pt x="242" y="6009"/>
                    <a:pt x="251" y="5979"/>
                  </a:cubicBezTo>
                  <a:cubicBezTo>
                    <a:pt x="236" y="5975"/>
                    <a:pt x="220" y="5969"/>
                    <a:pt x="205" y="5961"/>
                  </a:cubicBezTo>
                  <a:cubicBezTo>
                    <a:pt x="187" y="5951"/>
                    <a:pt x="177" y="5933"/>
                    <a:pt x="175" y="5914"/>
                  </a:cubicBezTo>
                  <a:cubicBezTo>
                    <a:pt x="93" y="5837"/>
                    <a:pt x="56" y="5704"/>
                    <a:pt x="53" y="5696"/>
                  </a:cubicBezTo>
                  <a:cubicBezTo>
                    <a:pt x="49" y="5679"/>
                    <a:pt x="57" y="5662"/>
                    <a:pt x="71" y="5654"/>
                  </a:cubicBezTo>
                  <a:cubicBezTo>
                    <a:pt x="59" y="5551"/>
                    <a:pt x="98" y="5499"/>
                    <a:pt x="121" y="5478"/>
                  </a:cubicBezTo>
                  <a:cubicBezTo>
                    <a:pt x="119" y="5468"/>
                    <a:pt x="123" y="5457"/>
                    <a:pt x="132" y="5452"/>
                  </a:cubicBezTo>
                  <a:cubicBezTo>
                    <a:pt x="174" y="5424"/>
                    <a:pt x="174" y="5424"/>
                    <a:pt x="174" y="5424"/>
                  </a:cubicBezTo>
                  <a:cubicBezTo>
                    <a:pt x="185" y="5417"/>
                    <a:pt x="199" y="5420"/>
                    <a:pt x="205" y="5432"/>
                  </a:cubicBezTo>
                  <a:cubicBezTo>
                    <a:pt x="225" y="5471"/>
                    <a:pt x="225" y="5471"/>
                    <a:pt x="225" y="5471"/>
                  </a:cubicBezTo>
                  <a:cubicBezTo>
                    <a:pt x="231" y="5483"/>
                    <a:pt x="226" y="5496"/>
                    <a:pt x="213" y="5499"/>
                  </a:cubicBezTo>
                  <a:cubicBezTo>
                    <a:pt x="165" y="5513"/>
                    <a:pt x="165" y="5513"/>
                    <a:pt x="165" y="5513"/>
                  </a:cubicBezTo>
                  <a:cubicBezTo>
                    <a:pt x="153" y="5517"/>
                    <a:pt x="139" y="5511"/>
                    <a:pt x="132" y="5501"/>
                  </a:cubicBezTo>
                  <a:cubicBezTo>
                    <a:pt x="113" y="5521"/>
                    <a:pt x="85" y="5565"/>
                    <a:pt x="95" y="5651"/>
                  </a:cubicBezTo>
                  <a:cubicBezTo>
                    <a:pt x="108" y="5653"/>
                    <a:pt x="119" y="5663"/>
                    <a:pt x="123" y="5676"/>
                  </a:cubicBezTo>
                  <a:cubicBezTo>
                    <a:pt x="134" y="5717"/>
                    <a:pt x="167" y="5801"/>
                    <a:pt x="215" y="5852"/>
                  </a:cubicBezTo>
                  <a:cubicBezTo>
                    <a:pt x="231" y="5847"/>
                    <a:pt x="248" y="5847"/>
                    <a:pt x="264" y="5856"/>
                  </a:cubicBezTo>
                  <a:cubicBezTo>
                    <a:pt x="275" y="5862"/>
                    <a:pt x="286" y="5865"/>
                    <a:pt x="297" y="5866"/>
                  </a:cubicBezTo>
                  <a:cubicBezTo>
                    <a:pt x="299" y="5866"/>
                    <a:pt x="299" y="5866"/>
                    <a:pt x="299" y="5866"/>
                  </a:cubicBezTo>
                  <a:cubicBezTo>
                    <a:pt x="309" y="5865"/>
                    <a:pt x="320" y="5863"/>
                    <a:pt x="330" y="5857"/>
                  </a:cubicBezTo>
                  <a:cubicBezTo>
                    <a:pt x="346" y="5849"/>
                    <a:pt x="364" y="5848"/>
                    <a:pt x="380" y="5854"/>
                  </a:cubicBezTo>
                  <a:cubicBezTo>
                    <a:pt x="429" y="5803"/>
                    <a:pt x="462" y="5718"/>
                    <a:pt x="474" y="5676"/>
                  </a:cubicBezTo>
                  <a:cubicBezTo>
                    <a:pt x="478" y="5663"/>
                    <a:pt x="489" y="5653"/>
                    <a:pt x="502" y="5651"/>
                  </a:cubicBezTo>
                  <a:cubicBezTo>
                    <a:pt x="511" y="5565"/>
                    <a:pt x="484" y="5521"/>
                    <a:pt x="465" y="5501"/>
                  </a:cubicBezTo>
                  <a:cubicBezTo>
                    <a:pt x="458" y="5511"/>
                    <a:pt x="443" y="5517"/>
                    <a:pt x="431" y="5513"/>
                  </a:cubicBezTo>
                  <a:cubicBezTo>
                    <a:pt x="383" y="5499"/>
                    <a:pt x="383" y="5499"/>
                    <a:pt x="383" y="5499"/>
                  </a:cubicBezTo>
                  <a:cubicBezTo>
                    <a:pt x="371" y="5496"/>
                    <a:pt x="365" y="5483"/>
                    <a:pt x="371" y="5471"/>
                  </a:cubicBezTo>
                  <a:cubicBezTo>
                    <a:pt x="392" y="5432"/>
                    <a:pt x="392" y="5432"/>
                    <a:pt x="392" y="5432"/>
                  </a:cubicBezTo>
                  <a:cubicBezTo>
                    <a:pt x="398" y="5420"/>
                    <a:pt x="412" y="5417"/>
                    <a:pt x="423" y="5424"/>
                  </a:cubicBezTo>
                  <a:cubicBezTo>
                    <a:pt x="465" y="5452"/>
                    <a:pt x="465" y="5452"/>
                    <a:pt x="465" y="5452"/>
                  </a:cubicBezTo>
                  <a:cubicBezTo>
                    <a:pt x="474" y="5457"/>
                    <a:pt x="478" y="5468"/>
                    <a:pt x="476" y="5478"/>
                  </a:cubicBezTo>
                  <a:cubicBezTo>
                    <a:pt x="499" y="5499"/>
                    <a:pt x="537" y="5551"/>
                    <a:pt x="526" y="5654"/>
                  </a:cubicBezTo>
                  <a:cubicBezTo>
                    <a:pt x="540" y="5662"/>
                    <a:pt x="548" y="5679"/>
                    <a:pt x="543" y="5696"/>
                  </a:cubicBezTo>
                  <a:cubicBezTo>
                    <a:pt x="541" y="5704"/>
                    <a:pt x="502" y="5841"/>
                    <a:pt x="418" y="5918"/>
                  </a:cubicBezTo>
                  <a:cubicBezTo>
                    <a:pt x="415" y="5936"/>
                    <a:pt x="404" y="5953"/>
                    <a:pt x="387" y="5963"/>
                  </a:cubicBezTo>
                  <a:cubicBezTo>
                    <a:pt x="367" y="5973"/>
                    <a:pt x="346" y="5980"/>
                    <a:pt x="325" y="5983"/>
                  </a:cubicBezTo>
                  <a:cubicBezTo>
                    <a:pt x="316" y="6018"/>
                    <a:pt x="296" y="6075"/>
                    <a:pt x="258" y="6136"/>
                  </a:cubicBezTo>
                  <a:cubicBezTo>
                    <a:pt x="241" y="6164"/>
                    <a:pt x="249" y="6191"/>
                    <a:pt x="259" y="6209"/>
                  </a:cubicBezTo>
                  <a:cubicBezTo>
                    <a:pt x="286" y="6257"/>
                    <a:pt x="350" y="6291"/>
                    <a:pt x="414" y="6291"/>
                  </a:cubicBezTo>
                  <a:cubicBezTo>
                    <a:pt x="464" y="6291"/>
                    <a:pt x="495" y="6263"/>
                    <a:pt x="512" y="6240"/>
                  </a:cubicBezTo>
                  <a:cubicBezTo>
                    <a:pt x="552" y="6185"/>
                    <a:pt x="561" y="6097"/>
                    <a:pt x="534" y="6010"/>
                  </a:cubicBezTo>
                  <a:cubicBezTo>
                    <a:pt x="491" y="5873"/>
                    <a:pt x="552" y="5786"/>
                    <a:pt x="605" y="5747"/>
                  </a:cubicBezTo>
                  <a:cubicBezTo>
                    <a:pt x="603" y="5738"/>
                    <a:pt x="602" y="5728"/>
                    <a:pt x="602" y="5718"/>
                  </a:cubicBezTo>
                  <a:cubicBezTo>
                    <a:pt x="602" y="5647"/>
                    <a:pt x="659" y="5590"/>
                    <a:pt x="730" y="5590"/>
                  </a:cubicBezTo>
                  <a:cubicBezTo>
                    <a:pt x="800" y="5590"/>
                    <a:pt x="857" y="5647"/>
                    <a:pt x="857" y="5718"/>
                  </a:cubicBezTo>
                  <a:cubicBezTo>
                    <a:pt x="857" y="5789"/>
                    <a:pt x="800" y="5846"/>
                    <a:pt x="730" y="5846"/>
                  </a:cubicBezTo>
                  <a:cubicBezTo>
                    <a:pt x="695" y="5846"/>
                    <a:pt x="664" y="5832"/>
                    <a:pt x="641" y="5810"/>
                  </a:cubicBezTo>
                  <a:cubicBezTo>
                    <a:pt x="613" y="5833"/>
                    <a:pt x="570" y="5887"/>
                    <a:pt x="602" y="5989"/>
                  </a:cubicBezTo>
                  <a:cubicBezTo>
                    <a:pt x="637" y="6098"/>
                    <a:pt x="624" y="6208"/>
                    <a:pt x="570" y="6282"/>
                  </a:cubicBezTo>
                  <a:cubicBezTo>
                    <a:pt x="532" y="6334"/>
                    <a:pt x="476" y="6363"/>
                    <a:pt x="414" y="6363"/>
                  </a:cubicBezTo>
                  <a:close/>
                  <a:moveTo>
                    <a:pt x="680" y="5718"/>
                  </a:moveTo>
                  <a:cubicBezTo>
                    <a:pt x="680" y="5746"/>
                    <a:pt x="702" y="5768"/>
                    <a:pt x="730" y="5768"/>
                  </a:cubicBezTo>
                  <a:cubicBezTo>
                    <a:pt x="757" y="5768"/>
                    <a:pt x="780" y="5746"/>
                    <a:pt x="780" y="5718"/>
                  </a:cubicBezTo>
                  <a:cubicBezTo>
                    <a:pt x="780" y="5690"/>
                    <a:pt x="757" y="5668"/>
                    <a:pt x="730" y="5668"/>
                  </a:cubicBezTo>
                  <a:cubicBezTo>
                    <a:pt x="702" y="5668"/>
                    <a:pt x="680" y="5690"/>
                    <a:pt x="680" y="5718"/>
                  </a:cubicBezTo>
                  <a:close/>
                  <a:moveTo>
                    <a:pt x="2557" y="4268"/>
                  </a:moveTo>
                  <a:cubicBezTo>
                    <a:pt x="2557" y="4286"/>
                    <a:pt x="2541" y="4302"/>
                    <a:pt x="2523" y="4302"/>
                  </a:cubicBezTo>
                  <a:cubicBezTo>
                    <a:pt x="2508" y="4302"/>
                    <a:pt x="2508" y="4302"/>
                    <a:pt x="2508" y="4302"/>
                  </a:cubicBezTo>
                  <a:cubicBezTo>
                    <a:pt x="2508" y="4871"/>
                    <a:pt x="2508" y="4871"/>
                    <a:pt x="2508" y="4871"/>
                  </a:cubicBezTo>
                  <a:cubicBezTo>
                    <a:pt x="2508" y="4922"/>
                    <a:pt x="2466" y="4963"/>
                    <a:pt x="2415" y="4963"/>
                  </a:cubicBezTo>
                  <a:cubicBezTo>
                    <a:pt x="2364" y="4963"/>
                    <a:pt x="2322" y="4922"/>
                    <a:pt x="2322" y="4871"/>
                  </a:cubicBezTo>
                  <a:cubicBezTo>
                    <a:pt x="2322" y="4302"/>
                    <a:pt x="2322" y="4302"/>
                    <a:pt x="2322" y="4302"/>
                  </a:cubicBezTo>
                  <a:cubicBezTo>
                    <a:pt x="2307" y="4302"/>
                    <a:pt x="2307" y="4302"/>
                    <a:pt x="2307" y="4302"/>
                  </a:cubicBezTo>
                  <a:cubicBezTo>
                    <a:pt x="2289" y="4302"/>
                    <a:pt x="2273" y="4286"/>
                    <a:pt x="2273" y="4268"/>
                  </a:cubicBezTo>
                  <a:cubicBezTo>
                    <a:pt x="2273" y="4249"/>
                    <a:pt x="2289" y="4234"/>
                    <a:pt x="2307" y="4234"/>
                  </a:cubicBezTo>
                  <a:cubicBezTo>
                    <a:pt x="2523" y="4234"/>
                    <a:pt x="2523" y="4234"/>
                    <a:pt x="2523" y="4234"/>
                  </a:cubicBezTo>
                  <a:cubicBezTo>
                    <a:pt x="2541" y="4234"/>
                    <a:pt x="2557" y="4249"/>
                    <a:pt x="2557" y="4268"/>
                  </a:cubicBezTo>
                  <a:close/>
                  <a:moveTo>
                    <a:pt x="2469" y="4558"/>
                  </a:moveTo>
                  <a:cubicBezTo>
                    <a:pt x="2388" y="4558"/>
                    <a:pt x="2388" y="4558"/>
                    <a:pt x="2388" y="4558"/>
                  </a:cubicBezTo>
                  <a:cubicBezTo>
                    <a:pt x="2388" y="4347"/>
                    <a:pt x="2388" y="4347"/>
                    <a:pt x="2388" y="4347"/>
                  </a:cubicBezTo>
                  <a:cubicBezTo>
                    <a:pt x="2388" y="4339"/>
                    <a:pt x="2382" y="4333"/>
                    <a:pt x="2375" y="4333"/>
                  </a:cubicBezTo>
                  <a:cubicBezTo>
                    <a:pt x="2367" y="4333"/>
                    <a:pt x="2361" y="4339"/>
                    <a:pt x="2361" y="4347"/>
                  </a:cubicBezTo>
                  <a:cubicBezTo>
                    <a:pt x="2361" y="4558"/>
                    <a:pt x="2361" y="4558"/>
                    <a:pt x="2361" y="4558"/>
                  </a:cubicBezTo>
                  <a:cubicBezTo>
                    <a:pt x="2361" y="4558"/>
                    <a:pt x="2361" y="4558"/>
                    <a:pt x="2361" y="4558"/>
                  </a:cubicBezTo>
                  <a:cubicBezTo>
                    <a:pt x="2361" y="4876"/>
                    <a:pt x="2361" y="4876"/>
                    <a:pt x="2361" y="4876"/>
                  </a:cubicBezTo>
                  <a:cubicBezTo>
                    <a:pt x="2361" y="4906"/>
                    <a:pt x="2385" y="4931"/>
                    <a:pt x="2415" y="4931"/>
                  </a:cubicBezTo>
                  <a:cubicBezTo>
                    <a:pt x="2445" y="4931"/>
                    <a:pt x="2469" y="4906"/>
                    <a:pt x="2469" y="4876"/>
                  </a:cubicBezTo>
                  <a:lnTo>
                    <a:pt x="2469" y="4558"/>
                  </a:lnTo>
                  <a:close/>
                  <a:moveTo>
                    <a:pt x="4557" y="5135"/>
                  </a:moveTo>
                  <a:cubicBezTo>
                    <a:pt x="4557" y="5155"/>
                    <a:pt x="4550" y="5174"/>
                    <a:pt x="4539" y="5189"/>
                  </a:cubicBezTo>
                  <a:cubicBezTo>
                    <a:pt x="4130" y="5189"/>
                    <a:pt x="4130" y="5189"/>
                    <a:pt x="4130" y="5189"/>
                  </a:cubicBezTo>
                  <a:cubicBezTo>
                    <a:pt x="4119" y="5174"/>
                    <a:pt x="4112" y="5155"/>
                    <a:pt x="4112" y="5135"/>
                  </a:cubicBezTo>
                  <a:cubicBezTo>
                    <a:pt x="4112" y="4739"/>
                    <a:pt x="4112" y="4739"/>
                    <a:pt x="4112" y="4739"/>
                  </a:cubicBezTo>
                  <a:cubicBezTo>
                    <a:pt x="4112" y="4688"/>
                    <a:pt x="4153" y="4647"/>
                    <a:pt x="4204" y="4647"/>
                  </a:cubicBezTo>
                  <a:cubicBezTo>
                    <a:pt x="4465" y="4647"/>
                    <a:pt x="4465" y="4647"/>
                    <a:pt x="4465" y="4647"/>
                  </a:cubicBezTo>
                  <a:cubicBezTo>
                    <a:pt x="4516" y="4647"/>
                    <a:pt x="4557" y="4688"/>
                    <a:pt x="4557" y="4739"/>
                  </a:cubicBezTo>
                  <a:lnTo>
                    <a:pt x="4557" y="5135"/>
                  </a:lnTo>
                  <a:close/>
                  <a:moveTo>
                    <a:pt x="4260" y="4738"/>
                  </a:moveTo>
                  <a:cubicBezTo>
                    <a:pt x="4241" y="4738"/>
                    <a:pt x="4241" y="4738"/>
                    <a:pt x="4241" y="4738"/>
                  </a:cubicBezTo>
                  <a:cubicBezTo>
                    <a:pt x="4219" y="4738"/>
                    <a:pt x="4201" y="4755"/>
                    <a:pt x="4201" y="4777"/>
                  </a:cubicBezTo>
                  <a:cubicBezTo>
                    <a:pt x="4201" y="4993"/>
                    <a:pt x="4201" y="4993"/>
                    <a:pt x="4201" y="4993"/>
                  </a:cubicBezTo>
                  <a:cubicBezTo>
                    <a:pt x="4201" y="5015"/>
                    <a:pt x="4219" y="5032"/>
                    <a:pt x="4241" y="5032"/>
                  </a:cubicBezTo>
                  <a:cubicBezTo>
                    <a:pt x="4260" y="5032"/>
                    <a:pt x="4260" y="5032"/>
                    <a:pt x="4260" y="5032"/>
                  </a:cubicBezTo>
                  <a:cubicBezTo>
                    <a:pt x="4260" y="5008"/>
                    <a:pt x="4260" y="5008"/>
                    <a:pt x="4260" y="5008"/>
                  </a:cubicBezTo>
                  <a:cubicBezTo>
                    <a:pt x="4244" y="5008"/>
                    <a:pt x="4244" y="5008"/>
                    <a:pt x="4244" y="5008"/>
                  </a:cubicBezTo>
                  <a:cubicBezTo>
                    <a:pt x="4239" y="5008"/>
                    <a:pt x="4235" y="5004"/>
                    <a:pt x="4235" y="4999"/>
                  </a:cubicBezTo>
                  <a:cubicBezTo>
                    <a:pt x="4235" y="4994"/>
                    <a:pt x="4239" y="4990"/>
                    <a:pt x="4244" y="4990"/>
                  </a:cubicBezTo>
                  <a:cubicBezTo>
                    <a:pt x="4260" y="4990"/>
                    <a:pt x="4260" y="4990"/>
                    <a:pt x="4260" y="4990"/>
                  </a:cubicBezTo>
                  <a:cubicBezTo>
                    <a:pt x="4260" y="4971"/>
                    <a:pt x="4260" y="4971"/>
                    <a:pt x="4260" y="4971"/>
                  </a:cubicBezTo>
                  <a:cubicBezTo>
                    <a:pt x="4244" y="4971"/>
                    <a:pt x="4244" y="4971"/>
                    <a:pt x="4244" y="4971"/>
                  </a:cubicBezTo>
                  <a:cubicBezTo>
                    <a:pt x="4239" y="4971"/>
                    <a:pt x="4235" y="4967"/>
                    <a:pt x="4235" y="4962"/>
                  </a:cubicBezTo>
                  <a:cubicBezTo>
                    <a:pt x="4235" y="4957"/>
                    <a:pt x="4239" y="4953"/>
                    <a:pt x="4244" y="4953"/>
                  </a:cubicBezTo>
                  <a:cubicBezTo>
                    <a:pt x="4260" y="4953"/>
                    <a:pt x="4260" y="4953"/>
                    <a:pt x="4260" y="4953"/>
                  </a:cubicBezTo>
                  <a:cubicBezTo>
                    <a:pt x="4260" y="4937"/>
                    <a:pt x="4260" y="4937"/>
                    <a:pt x="4260" y="4937"/>
                  </a:cubicBezTo>
                  <a:cubicBezTo>
                    <a:pt x="4233" y="4937"/>
                    <a:pt x="4233" y="4937"/>
                    <a:pt x="4233" y="4937"/>
                  </a:cubicBezTo>
                  <a:cubicBezTo>
                    <a:pt x="4223" y="4937"/>
                    <a:pt x="4215" y="4929"/>
                    <a:pt x="4215" y="4919"/>
                  </a:cubicBezTo>
                  <a:cubicBezTo>
                    <a:pt x="4215" y="4910"/>
                    <a:pt x="4223" y="4902"/>
                    <a:pt x="4233" y="4902"/>
                  </a:cubicBezTo>
                  <a:cubicBezTo>
                    <a:pt x="4260" y="4902"/>
                    <a:pt x="4260" y="4902"/>
                    <a:pt x="4260" y="4902"/>
                  </a:cubicBezTo>
                  <a:cubicBezTo>
                    <a:pt x="4260" y="4886"/>
                    <a:pt x="4260" y="4886"/>
                    <a:pt x="4260" y="4886"/>
                  </a:cubicBezTo>
                  <a:cubicBezTo>
                    <a:pt x="4244" y="4886"/>
                    <a:pt x="4244" y="4886"/>
                    <a:pt x="4244" y="4886"/>
                  </a:cubicBezTo>
                  <a:cubicBezTo>
                    <a:pt x="4239" y="4886"/>
                    <a:pt x="4235" y="4882"/>
                    <a:pt x="4235" y="4878"/>
                  </a:cubicBezTo>
                  <a:cubicBezTo>
                    <a:pt x="4235" y="4873"/>
                    <a:pt x="4239" y="4869"/>
                    <a:pt x="4244" y="4869"/>
                  </a:cubicBezTo>
                  <a:cubicBezTo>
                    <a:pt x="4260" y="4869"/>
                    <a:pt x="4260" y="4869"/>
                    <a:pt x="4260" y="4869"/>
                  </a:cubicBezTo>
                  <a:cubicBezTo>
                    <a:pt x="4260" y="4849"/>
                    <a:pt x="4260" y="4849"/>
                    <a:pt x="4260" y="4849"/>
                  </a:cubicBezTo>
                  <a:cubicBezTo>
                    <a:pt x="4244" y="4849"/>
                    <a:pt x="4244" y="4849"/>
                    <a:pt x="4244" y="4849"/>
                  </a:cubicBezTo>
                  <a:cubicBezTo>
                    <a:pt x="4239" y="4849"/>
                    <a:pt x="4235" y="4845"/>
                    <a:pt x="4235" y="4840"/>
                  </a:cubicBezTo>
                  <a:cubicBezTo>
                    <a:pt x="4235" y="4836"/>
                    <a:pt x="4239" y="4832"/>
                    <a:pt x="4244" y="4832"/>
                  </a:cubicBezTo>
                  <a:cubicBezTo>
                    <a:pt x="4260" y="4832"/>
                    <a:pt x="4260" y="4832"/>
                    <a:pt x="4260" y="4832"/>
                  </a:cubicBezTo>
                  <a:cubicBezTo>
                    <a:pt x="4260" y="4818"/>
                    <a:pt x="4260" y="4818"/>
                    <a:pt x="4260" y="4818"/>
                  </a:cubicBezTo>
                  <a:cubicBezTo>
                    <a:pt x="4233" y="4818"/>
                    <a:pt x="4233" y="4818"/>
                    <a:pt x="4233" y="4818"/>
                  </a:cubicBezTo>
                  <a:cubicBezTo>
                    <a:pt x="4223" y="4818"/>
                    <a:pt x="4215" y="4810"/>
                    <a:pt x="4215" y="4800"/>
                  </a:cubicBezTo>
                  <a:cubicBezTo>
                    <a:pt x="4215" y="4791"/>
                    <a:pt x="4223" y="4783"/>
                    <a:pt x="4233" y="4783"/>
                  </a:cubicBezTo>
                  <a:cubicBezTo>
                    <a:pt x="4260" y="4783"/>
                    <a:pt x="4260" y="4783"/>
                    <a:pt x="4260" y="4783"/>
                  </a:cubicBezTo>
                  <a:lnTo>
                    <a:pt x="4260" y="4738"/>
                  </a:lnTo>
                  <a:close/>
                  <a:moveTo>
                    <a:pt x="4465" y="4777"/>
                  </a:moveTo>
                  <a:cubicBezTo>
                    <a:pt x="4465" y="4755"/>
                    <a:pt x="4448" y="4738"/>
                    <a:pt x="4426" y="4738"/>
                  </a:cubicBezTo>
                  <a:cubicBezTo>
                    <a:pt x="4295" y="4738"/>
                    <a:pt x="4295" y="4738"/>
                    <a:pt x="4295" y="4738"/>
                  </a:cubicBezTo>
                  <a:cubicBezTo>
                    <a:pt x="4295" y="4783"/>
                    <a:pt x="4295" y="4783"/>
                    <a:pt x="4295" y="4783"/>
                  </a:cubicBezTo>
                  <a:cubicBezTo>
                    <a:pt x="4362" y="4783"/>
                    <a:pt x="4362" y="4783"/>
                    <a:pt x="4362" y="4783"/>
                  </a:cubicBezTo>
                  <a:cubicBezTo>
                    <a:pt x="4372" y="4783"/>
                    <a:pt x="4379" y="4791"/>
                    <a:pt x="4379" y="4800"/>
                  </a:cubicBezTo>
                  <a:cubicBezTo>
                    <a:pt x="4379" y="4810"/>
                    <a:pt x="4372" y="4818"/>
                    <a:pt x="4362" y="4818"/>
                  </a:cubicBezTo>
                  <a:cubicBezTo>
                    <a:pt x="4295" y="4818"/>
                    <a:pt x="4295" y="4818"/>
                    <a:pt x="4295" y="4818"/>
                  </a:cubicBezTo>
                  <a:cubicBezTo>
                    <a:pt x="4295" y="4832"/>
                    <a:pt x="4295" y="4832"/>
                    <a:pt x="4295" y="4832"/>
                  </a:cubicBezTo>
                  <a:cubicBezTo>
                    <a:pt x="4329" y="4832"/>
                    <a:pt x="4329" y="4832"/>
                    <a:pt x="4329" y="4832"/>
                  </a:cubicBezTo>
                  <a:cubicBezTo>
                    <a:pt x="4334" y="4832"/>
                    <a:pt x="4338" y="4836"/>
                    <a:pt x="4338" y="4840"/>
                  </a:cubicBezTo>
                  <a:cubicBezTo>
                    <a:pt x="4338" y="4845"/>
                    <a:pt x="4334" y="4849"/>
                    <a:pt x="4329" y="4849"/>
                  </a:cubicBezTo>
                  <a:cubicBezTo>
                    <a:pt x="4295" y="4849"/>
                    <a:pt x="4295" y="4849"/>
                    <a:pt x="4295" y="4849"/>
                  </a:cubicBezTo>
                  <a:cubicBezTo>
                    <a:pt x="4295" y="4869"/>
                    <a:pt x="4295" y="4869"/>
                    <a:pt x="4295" y="4869"/>
                  </a:cubicBezTo>
                  <a:cubicBezTo>
                    <a:pt x="4329" y="4869"/>
                    <a:pt x="4329" y="4869"/>
                    <a:pt x="4329" y="4869"/>
                  </a:cubicBezTo>
                  <a:cubicBezTo>
                    <a:pt x="4334" y="4869"/>
                    <a:pt x="4338" y="4873"/>
                    <a:pt x="4338" y="4878"/>
                  </a:cubicBezTo>
                  <a:cubicBezTo>
                    <a:pt x="4338" y="4882"/>
                    <a:pt x="4334" y="4886"/>
                    <a:pt x="4329" y="4886"/>
                  </a:cubicBezTo>
                  <a:cubicBezTo>
                    <a:pt x="4295" y="4886"/>
                    <a:pt x="4295" y="4886"/>
                    <a:pt x="4295" y="4886"/>
                  </a:cubicBezTo>
                  <a:cubicBezTo>
                    <a:pt x="4295" y="4902"/>
                    <a:pt x="4295" y="4902"/>
                    <a:pt x="4295" y="4902"/>
                  </a:cubicBezTo>
                  <a:cubicBezTo>
                    <a:pt x="4362" y="4902"/>
                    <a:pt x="4362" y="4902"/>
                    <a:pt x="4362" y="4902"/>
                  </a:cubicBezTo>
                  <a:cubicBezTo>
                    <a:pt x="4372" y="4902"/>
                    <a:pt x="4379" y="4909"/>
                    <a:pt x="4379" y="4919"/>
                  </a:cubicBezTo>
                  <a:cubicBezTo>
                    <a:pt x="4379" y="4929"/>
                    <a:pt x="4372" y="4937"/>
                    <a:pt x="4362" y="4937"/>
                  </a:cubicBezTo>
                  <a:cubicBezTo>
                    <a:pt x="4295" y="4937"/>
                    <a:pt x="4295" y="4937"/>
                    <a:pt x="4295" y="4937"/>
                  </a:cubicBezTo>
                  <a:cubicBezTo>
                    <a:pt x="4295" y="4953"/>
                    <a:pt x="4295" y="4953"/>
                    <a:pt x="4295" y="4953"/>
                  </a:cubicBezTo>
                  <a:cubicBezTo>
                    <a:pt x="4329" y="4953"/>
                    <a:pt x="4329" y="4953"/>
                    <a:pt x="4329" y="4953"/>
                  </a:cubicBezTo>
                  <a:cubicBezTo>
                    <a:pt x="4334" y="4953"/>
                    <a:pt x="4338" y="4957"/>
                    <a:pt x="4338" y="4962"/>
                  </a:cubicBezTo>
                  <a:cubicBezTo>
                    <a:pt x="4338" y="4967"/>
                    <a:pt x="4334" y="4971"/>
                    <a:pt x="4329" y="4971"/>
                  </a:cubicBezTo>
                  <a:cubicBezTo>
                    <a:pt x="4295" y="4971"/>
                    <a:pt x="4295" y="4971"/>
                    <a:pt x="4295" y="4971"/>
                  </a:cubicBezTo>
                  <a:cubicBezTo>
                    <a:pt x="4295" y="4990"/>
                    <a:pt x="4295" y="4990"/>
                    <a:pt x="4295" y="4990"/>
                  </a:cubicBezTo>
                  <a:cubicBezTo>
                    <a:pt x="4329" y="4990"/>
                    <a:pt x="4329" y="4990"/>
                    <a:pt x="4329" y="4990"/>
                  </a:cubicBezTo>
                  <a:cubicBezTo>
                    <a:pt x="4334" y="4990"/>
                    <a:pt x="4338" y="4994"/>
                    <a:pt x="4338" y="4999"/>
                  </a:cubicBezTo>
                  <a:cubicBezTo>
                    <a:pt x="4338" y="5004"/>
                    <a:pt x="4334" y="5008"/>
                    <a:pt x="4329" y="5008"/>
                  </a:cubicBezTo>
                  <a:cubicBezTo>
                    <a:pt x="4295" y="5008"/>
                    <a:pt x="4295" y="5008"/>
                    <a:pt x="4295" y="5008"/>
                  </a:cubicBezTo>
                  <a:cubicBezTo>
                    <a:pt x="4295" y="5032"/>
                    <a:pt x="4295" y="5032"/>
                    <a:pt x="4295" y="5032"/>
                  </a:cubicBezTo>
                  <a:cubicBezTo>
                    <a:pt x="4295" y="5032"/>
                    <a:pt x="4295" y="5032"/>
                    <a:pt x="4295" y="5032"/>
                  </a:cubicBezTo>
                  <a:cubicBezTo>
                    <a:pt x="4295" y="5032"/>
                    <a:pt x="4295" y="5032"/>
                    <a:pt x="4295" y="5032"/>
                  </a:cubicBezTo>
                  <a:cubicBezTo>
                    <a:pt x="4426" y="5032"/>
                    <a:pt x="4426" y="5032"/>
                    <a:pt x="4426" y="5032"/>
                  </a:cubicBezTo>
                  <a:cubicBezTo>
                    <a:pt x="4448" y="5032"/>
                    <a:pt x="4465" y="5015"/>
                    <a:pt x="4465" y="4993"/>
                  </a:cubicBezTo>
                  <a:lnTo>
                    <a:pt x="4465" y="4777"/>
                  </a:lnTo>
                  <a:close/>
                  <a:moveTo>
                    <a:pt x="4204" y="5226"/>
                  </a:moveTo>
                  <a:cubicBezTo>
                    <a:pt x="4260" y="5226"/>
                    <a:pt x="4260" y="5226"/>
                    <a:pt x="4260" y="5226"/>
                  </a:cubicBezTo>
                  <a:cubicBezTo>
                    <a:pt x="4260" y="5256"/>
                    <a:pt x="4260" y="5256"/>
                    <a:pt x="4260" y="5256"/>
                  </a:cubicBezTo>
                  <a:cubicBezTo>
                    <a:pt x="4260" y="5276"/>
                    <a:pt x="4276" y="5293"/>
                    <a:pt x="4297" y="5293"/>
                  </a:cubicBezTo>
                  <a:cubicBezTo>
                    <a:pt x="4317" y="5293"/>
                    <a:pt x="4317" y="5293"/>
                    <a:pt x="4317" y="5293"/>
                  </a:cubicBezTo>
                  <a:cubicBezTo>
                    <a:pt x="4317" y="5334"/>
                    <a:pt x="4325" y="5415"/>
                    <a:pt x="4373" y="5447"/>
                  </a:cubicBezTo>
                  <a:cubicBezTo>
                    <a:pt x="4410" y="5471"/>
                    <a:pt x="4409" y="5549"/>
                    <a:pt x="4406" y="5577"/>
                  </a:cubicBezTo>
                  <a:cubicBezTo>
                    <a:pt x="4405" y="5587"/>
                    <a:pt x="4412" y="5595"/>
                    <a:pt x="4421" y="5596"/>
                  </a:cubicBezTo>
                  <a:cubicBezTo>
                    <a:pt x="4422" y="5596"/>
                    <a:pt x="4423" y="5597"/>
                    <a:pt x="4423" y="5597"/>
                  </a:cubicBezTo>
                  <a:cubicBezTo>
                    <a:pt x="4432" y="5597"/>
                    <a:pt x="4440" y="5590"/>
                    <a:pt x="4441" y="5581"/>
                  </a:cubicBezTo>
                  <a:cubicBezTo>
                    <a:pt x="4441" y="5576"/>
                    <a:pt x="4455" y="5458"/>
                    <a:pt x="4392" y="5417"/>
                  </a:cubicBezTo>
                  <a:cubicBezTo>
                    <a:pt x="4361" y="5397"/>
                    <a:pt x="4353" y="5333"/>
                    <a:pt x="4352" y="5293"/>
                  </a:cubicBezTo>
                  <a:cubicBezTo>
                    <a:pt x="4373" y="5293"/>
                    <a:pt x="4373" y="5293"/>
                    <a:pt x="4373" y="5293"/>
                  </a:cubicBezTo>
                  <a:cubicBezTo>
                    <a:pt x="4393" y="5293"/>
                    <a:pt x="4410" y="5276"/>
                    <a:pt x="4410" y="5256"/>
                  </a:cubicBezTo>
                  <a:cubicBezTo>
                    <a:pt x="4410" y="5226"/>
                    <a:pt x="4410" y="5226"/>
                    <a:pt x="4410" y="5226"/>
                  </a:cubicBezTo>
                  <a:cubicBezTo>
                    <a:pt x="4465" y="5226"/>
                    <a:pt x="4465" y="5226"/>
                    <a:pt x="4465" y="5226"/>
                  </a:cubicBezTo>
                  <a:cubicBezTo>
                    <a:pt x="4496" y="5226"/>
                    <a:pt x="4522" y="5212"/>
                    <a:pt x="4539" y="5189"/>
                  </a:cubicBezTo>
                  <a:cubicBezTo>
                    <a:pt x="4130" y="5189"/>
                    <a:pt x="4130" y="5189"/>
                    <a:pt x="4130" y="5189"/>
                  </a:cubicBezTo>
                  <a:cubicBezTo>
                    <a:pt x="4147" y="5212"/>
                    <a:pt x="4174" y="5226"/>
                    <a:pt x="4204" y="5226"/>
                  </a:cubicBezTo>
                  <a:close/>
                  <a:moveTo>
                    <a:pt x="3732" y="4417"/>
                  </a:moveTo>
                  <a:cubicBezTo>
                    <a:pt x="3854" y="4254"/>
                    <a:pt x="3854" y="4254"/>
                    <a:pt x="3854" y="4254"/>
                  </a:cubicBezTo>
                  <a:cubicBezTo>
                    <a:pt x="3856" y="4249"/>
                    <a:pt x="3857" y="4243"/>
                    <a:pt x="3856" y="4238"/>
                  </a:cubicBezTo>
                  <a:cubicBezTo>
                    <a:pt x="3855" y="4228"/>
                    <a:pt x="3851" y="4219"/>
                    <a:pt x="3843" y="4213"/>
                  </a:cubicBezTo>
                  <a:cubicBezTo>
                    <a:pt x="3827" y="4201"/>
                    <a:pt x="3805" y="4204"/>
                    <a:pt x="3793" y="4220"/>
                  </a:cubicBezTo>
                  <a:cubicBezTo>
                    <a:pt x="3781" y="4237"/>
                    <a:pt x="3781" y="4237"/>
                    <a:pt x="3781" y="4237"/>
                  </a:cubicBezTo>
                  <a:cubicBezTo>
                    <a:pt x="3607" y="4120"/>
                    <a:pt x="3607" y="4120"/>
                    <a:pt x="3607" y="4120"/>
                  </a:cubicBezTo>
                  <a:cubicBezTo>
                    <a:pt x="3571" y="4096"/>
                    <a:pt x="3522" y="4105"/>
                    <a:pt x="3497" y="4142"/>
                  </a:cubicBezTo>
                  <a:cubicBezTo>
                    <a:pt x="3473" y="4178"/>
                    <a:pt x="3482" y="4227"/>
                    <a:pt x="3519" y="4252"/>
                  </a:cubicBezTo>
                  <a:cubicBezTo>
                    <a:pt x="3684" y="4363"/>
                    <a:pt x="3684" y="4363"/>
                    <a:pt x="3684" y="4363"/>
                  </a:cubicBezTo>
                  <a:cubicBezTo>
                    <a:pt x="3676" y="4374"/>
                    <a:pt x="3676" y="4374"/>
                    <a:pt x="3676" y="4374"/>
                  </a:cubicBezTo>
                  <a:cubicBezTo>
                    <a:pt x="3664" y="4389"/>
                    <a:pt x="3667" y="4412"/>
                    <a:pt x="3683" y="4423"/>
                  </a:cubicBezTo>
                  <a:cubicBezTo>
                    <a:pt x="3698" y="4435"/>
                    <a:pt x="3720" y="4432"/>
                    <a:pt x="3732" y="4417"/>
                  </a:cubicBezTo>
                  <a:close/>
                  <a:moveTo>
                    <a:pt x="4143" y="4556"/>
                  </a:moveTo>
                  <a:cubicBezTo>
                    <a:pt x="4096" y="4528"/>
                    <a:pt x="4096" y="4528"/>
                    <a:pt x="4096" y="4528"/>
                  </a:cubicBezTo>
                  <a:cubicBezTo>
                    <a:pt x="4103" y="4512"/>
                    <a:pt x="4105" y="4496"/>
                    <a:pt x="4102" y="4480"/>
                  </a:cubicBezTo>
                  <a:cubicBezTo>
                    <a:pt x="4098" y="4460"/>
                    <a:pt x="4086" y="4442"/>
                    <a:pt x="4068" y="4430"/>
                  </a:cubicBezTo>
                  <a:cubicBezTo>
                    <a:pt x="3853" y="4285"/>
                    <a:pt x="3853" y="4285"/>
                    <a:pt x="3853" y="4285"/>
                  </a:cubicBezTo>
                  <a:cubicBezTo>
                    <a:pt x="3783" y="4380"/>
                    <a:pt x="3783" y="4380"/>
                    <a:pt x="3783" y="4380"/>
                  </a:cubicBezTo>
                  <a:cubicBezTo>
                    <a:pt x="3981" y="4510"/>
                    <a:pt x="3981" y="4510"/>
                    <a:pt x="3981" y="4510"/>
                  </a:cubicBezTo>
                  <a:cubicBezTo>
                    <a:pt x="3984" y="4512"/>
                    <a:pt x="3985" y="4514"/>
                    <a:pt x="3986" y="4517"/>
                  </a:cubicBezTo>
                  <a:cubicBezTo>
                    <a:pt x="3986" y="4520"/>
                    <a:pt x="3986" y="4523"/>
                    <a:pt x="3984" y="4526"/>
                  </a:cubicBezTo>
                  <a:cubicBezTo>
                    <a:pt x="3981" y="4531"/>
                    <a:pt x="3974" y="4533"/>
                    <a:pt x="3968" y="4529"/>
                  </a:cubicBezTo>
                  <a:cubicBezTo>
                    <a:pt x="3770" y="4398"/>
                    <a:pt x="3770" y="4398"/>
                    <a:pt x="3770" y="4398"/>
                  </a:cubicBezTo>
                  <a:cubicBezTo>
                    <a:pt x="3769" y="4398"/>
                    <a:pt x="3769" y="4398"/>
                    <a:pt x="3769" y="4398"/>
                  </a:cubicBezTo>
                  <a:cubicBezTo>
                    <a:pt x="3758" y="4413"/>
                    <a:pt x="3758" y="4413"/>
                    <a:pt x="3758" y="4413"/>
                  </a:cubicBezTo>
                  <a:cubicBezTo>
                    <a:pt x="3979" y="4562"/>
                    <a:pt x="3979" y="4562"/>
                    <a:pt x="3979" y="4562"/>
                  </a:cubicBezTo>
                  <a:cubicBezTo>
                    <a:pt x="4010" y="4582"/>
                    <a:pt x="4049" y="4579"/>
                    <a:pt x="4076" y="4555"/>
                  </a:cubicBezTo>
                  <a:cubicBezTo>
                    <a:pt x="4125" y="4585"/>
                    <a:pt x="4125" y="4585"/>
                    <a:pt x="4125" y="4585"/>
                  </a:cubicBezTo>
                  <a:cubicBezTo>
                    <a:pt x="4133" y="4590"/>
                    <a:pt x="4144" y="4588"/>
                    <a:pt x="4149" y="4579"/>
                  </a:cubicBezTo>
                  <a:cubicBezTo>
                    <a:pt x="4151" y="4576"/>
                    <a:pt x="4152" y="4571"/>
                    <a:pt x="4151" y="4567"/>
                  </a:cubicBezTo>
                  <a:cubicBezTo>
                    <a:pt x="4150" y="4563"/>
                    <a:pt x="4147" y="4558"/>
                    <a:pt x="4143" y="4556"/>
                  </a:cubicBezTo>
                  <a:close/>
                  <a:moveTo>
                    <a:pt x="980" y="7314"/>
                  </a:moveTo>
                  <a:cubicBezTo>
                    <a:pt x="1019" y="7314"/>
                    <a:pt x="1019" y="7314"/>
                    <a:pt x="1019" y="7314"/>
                  </a:cubicBezTo>
                  <a:cubicBezTo>
                    <a:pt x="1019" y="7206"/>
                    <a:pt x="1019" y="7206"/>
                    <a:pt x="1019" y="7206"/>
                  </a:cubicBezTo>
                  <a:cubicBezTo>
                    <a:pt x="980" y="7206"/>
                    <a:pt x="980" y="7206"/>
                    <a:pt x="980" y="7206"/>
                  </a:cubicBezTo>
                  <a:lnTo>
                    <a:pt x="980" y="7314"/>
                  </a:lnTo>
                  <a:close/>
                  <a:moveTo>
                    <a:pt x="1029" y="7314"/>
                  </a:moveTo>
                  <a:cubicBezTo>
                    <a:pt x="1068" y="7314"/>
                    <a:pt x="1068" y="7314"/>
                    <a:pt x="1068" y="7314"/>
                  </a:cubicBezTo>
                  <a:cubicBezTo>
                    <a:pt x="1068" y="7206"/>
                    <a:pt x="1068" y="7206"/>
                    <a:pt x="1068" y="7206"/>
                  </a:cubicBezTo>
                  <a:cubicBezTo>
                    <a:pt x="1029" y="7206"/>
                    <a:pt x="1029" y="7206"/>
                    <a:pt x="1029" y="7206"/>
                  </a:cubicBezTo>
                  <a:lnTo>
                    <a:pt x="1029" y="7314"/>
                  </a:lnTo>
                  <a:close/>
                  <a:moveTo>
                    <a:pt x="1178" y="7206"/>
                  </a:moveTo>
                  <a:cubicBezTo>
                    <a:pt x="1178" y="7314"/>
                    <a:pt x="1178" y="7314"/>
                    <a:pt x="1178" y="7314"/>
                  </a:cubicBezTo>
                  <a:cubicBezTo>
                    <a:pt x="1217" y="7314"/>
                    <a:pt x="1217" y="7314"/>
                    <a:pt x="1217" y="7314"/>
                  </a:cubicBezTo>
                  <a:cubicBezTo>
                    <a:pt x="1217" y="7207"/>
                    <a:pt x="1217" y="7207"/>
                    <a:pt x="1217" y="7207"/>
                  </a:cubicBezTo>
                  <a:cubicBezTo>
                    <a:pt x="1215" y="7207"/>
                    <a:pt x="1213" y="7206"/>
                    <a:pt x="1211" y="7206"/>
                  </a:cubicBezTo>
                  <a:lnTo>
                    <a:pt x="1178" y="7206"/>
                  </a:lnTo>
                  <a:close/>
                  <a:moveTo>
                    <a:pt x="930" y="7314"/>
                  </a:moveTo>
                  <a:cubicBezTo>
                    <a:pt x="969" y="7314"/>
                    <a:pt x="969" y="7314"/>
                    <a:pt x="969" y="7314"/>
                  </a:cubicBezTo>
                  <a:cubicBezTo>
                    <a:pt x="969" y="7206"/>
                    <a:pt x="969" y="7206"/>
                    <a:pt x="969" y="7206"/>
                  </a:cubicBezTo>
                  <a:cubicBezTo>
                    <a:pt x="930" y="7206"/>
                    <a:pt x="930" y="7206"/>
                    <a:pt x="930" y="7206"/>
                  </a:cubicBezTo>
                  <a:lnTo>
                    <a:pt x="930" y="7314"/>
                  </a:lnTo>
                  <a:close/>
                  <a:moveTo>
                    <a:pt x="1128" y="7314"/>
                  </a:moveTo>
                  <a:cubicBezTo>
                    <a:pt x="1167" y="7314"/>
                    <a:pt x="1167" y="7314"/>
                    <a:pt x="1167" y="7314"/>
                  </a:cubicBezTo>
                  <a:cubicBezTo>
                    <a:pt x="1167" y="7206"/>
                    <a:pt x="1167" y="7206"/>
                    <a:pt x="1167" y="7206"/>
                  </a:cubicBezTo>
                  <a:cubicBezTo>
                    <a:pt x="1128" y="7206"/>
                    <a:pt x="1128" y="7206"/>
                    <a:pt x="1128" y="7206"/>
                  </a:cubicBezTo>
                  <a:lnTo>
                    <a:pt x="1128" y="7314"/>
                  </a:lnTo>
                  <a:close/>
                  <a:moveTo>
                    <a:pt x="1227" y="7210"/>
                  </a:moveTo>
                  <a:cubicBezTo>
                    <a:pt x="1227" y="7314"/>
                    <a:pt x="1227" y="7314"/>
                    <a:pt x="1227" y="7314"/>
                  </a:cubicBezTo>
                  <a:cubicBezTo>
                    <a:pt x="1253" y="7314"/>
                    <a:pt x="1253" y="7314"/>
                    <a:pt x="1253" y="7314"/>
                  </a:cubicBezTo>
                  <a:cubicBezTo>
                    <a:pt x="1253" y="7249"/>
                    <a:pt x="1253" y="7249"/>
                    <a:pt x="1253" y="7249"/>
                  </a:cubicBezTo>
                  <a:cubicBezTo>
                    <a:pt x="1253" y="7231"/>
                    <a:pt x="1243" y="7216"/>
                    <a:pt x="1227" y="7210"/>
                  </a:cubicBezTo>
                  <a:close/>
                  <a:moveTo>
                    <a:pt x="1079" y="7314"/>
                  </a:moveTo>
                  <a:cubicBezTo>
                    <a:pt x="1118" y="7314"/>
                    <a:pt x="1118" y="7314"/>
                    <a:pt x="1118" y="7314"/>
                  </a:cubicBezTo>
                  <a:cubicBezTo>
                    <a:pt x="1118" y="7206"/>
                    <a:pt x="1118" y="7206"/>
                    <a:pt x="1118" y="7206"/>
                  </a:cubicBezTo>
                  <a:cubicBezTo>
                    <a:pt x="1079" y="7206"/>
                    <a:pt x="1079" y="7206"/>
                    <a:pt x="1079" y="7206"/>
                  </a:cubicBezTo>
                  <a:lnTo>
                    <a:pt x="1079" y="7314"/>
                  </a:lnTo>
                  <a:close/>
                  <a:moveTo>
                    <a:pt x="883" y="7249"/>
                  </a:moveTo>
                  <a:cubicBezTo>
                    <a:pt x="883" y="7314"/>
                    <a:pt x="883" y="7314"/>
                    <a:pt x="883" y="7314"/>
                  </a:cubicBezTo>
                  <a:cubicBezTo>
                    <a:pt x="920" y="7314"/>
                    <a:pt x="920" y="7314"/>
                    <a:pt x="920" y="7314"/>
                  </a:cubicBezTo>
                  <a:cubicBezTo>
                    <a:pt x="920" y="7207"/>
                    <a:pt x="920" y="7207"/>
                    <a:pt x="920" y="7207"/>
                  </a:cubicBezTo>
                  <a:cubicBezTo>
                    <a:pt x="899" y="7210"/>
                    <a:pt x="883" y="7227"/>
                    <a:pt x="883" y="7249"/>
                  </a:cubicBezTo>
                  <a:close/>
                  <a:moveTo>
                    <a:pt x="917" y="7327"/>
                  </a:moveTo>
                  <a:cubicBezTo>
                    <a:pt x="917" y="7413"/>
                    <a:pt x="917" y="7413"/>
                    <a:pt x="917" y="7413"/>
                  </a:cubicBezTo>
                  <a:cubicBezTo>
                    <a:pt x="1219" y="7413"/>
                    <a:pt x="1219" y="7413"/>
                    <a:pt x="1219" y="7413"/>
                  </a:cubicBezTo>
                  <a:cubicBezTo>
                    <a:pt x="1219" y="7327"/>
                    <a:pt x="1219" y="7327"/>
                    <a:pt x="1219" y="7327"/>
                  </a:cubicBezTo>
                  <a:lnTo>
                    <a:pt x="917" y="7327"/>
                  </a:lnTo>
                  <a:close/>
                  <a:moveTo>
                    <a:pt x="254" y="7052"/>
                  </a:moveTo>
                  <a:cubicBezTo>
                    <a:pt x="428" y="7158"/>
                    <a:pt x="428" y="7158"/>
                    <a:pt x="428" y="7158"/>
                  </a:cubicBezTo>
                  <a:cubicBezTo>
                    <a:pt x="400" y="7175"/>
                    <a:pt x="400" y="7175"/>
                    <a:pt x="400" y="7175"/>
                  </a:cubicBezTo>
                  <a:cubicBezTo>
                    <a:pt x="326" y="7220"/>
                    <a:pt x="298" y="7296"/>
                    <a:pt x="287" y="7351"/>
                  </a:cubicBezTo>
                  <a:cubicBezTo>
                    <a:pt x="281" y="7379"/>
                    <a:pt x="281" y="7379"/>
                    <a:pt x="281" y="7379"/>
                  </a:cubicBezTo>
                  <a:cubicBezTo>
                    <a:pt x="115" y="7278"/>
                    <a:pt x="115" y="7278"/>
                    <a:pt x="115" y="7278"/>
                  </a:cubicBezTo>
                  <a:cubicBezTo>
                    <a:pt x="53" y="7240"/>
                    <a:pt x="33" y="7158"/>
                    <a:pt x="72" y="7096"/>
                  </a:cubicBezTo>
                  <a:cubicBezTo>
                    <a:pt x="96" y="7056"/>
                    <a:pt x="138" y="7032"/>
                    <a:pt x="185" y="7032"/>
                  </a:cubicBezTo>
                  <a:cubicBezTo>
                    <a:pt x="209" y="7032"/>
                    <a:pt x="233" y="7039"/>
                    <a:pt x="254" y="7052"/>
                  </a:cubicBezTo>
                  <a:close/>
                  <a:moveTo>
                    <a:pt x="352" y="7159"/>
                  </a:moveTo>
                  <a:cubicBezTo>
                    <a:pt x="233" y="7086"/>
                    <a:pt x="233" y="7086"/>
                    <a:pt x="233" y="7086"/>
                  </a:cubicBezTo>
                  <a:cubicBezTo>
                    <a:pt x="218" y="7077"/>
                    <a:pt x="202" y="7073"/>
                    <a:pt x="185" y="7073"/>
                  </a:cubicBezTo>
                  <a:cubicBezTo>
                    <a:pt x="152" y="7073"/>
                    <a:pt x="123" y="7089"/>
                    <a:pt x="106" y="7117"/>
                  </a:cubicBezTo>
                  <a:cubicBezTo>
                    <a:pt x="80" y="7160"/>
                    <a:pt x="93" y="7217"/>
                    <a:pt x="137" y="7244"/>
                  </a:cubicBezTo>
                  <a:cubicBezTo>
                    <a:pt x="254" y="7315"/>
                    <a:pt x="254" y="7315"/>
                    <a:pt x="254" y="7315"/>
                  </a:cubicBezTo>
                  <a:cubicBezTo>
                    <a:pt x="267" y="7268"/>
                    <a:pt x="295" y="7205"/>
                    <a:pt x="352" y="7159"/>
                  </a:cubicBezTo>
                  <a:close/>
                  <a:moveTo>
                    <a:pt x="614" y="7278"/>
                  </a:moveTo>
                  <a:cubicBezTo>
                    <a:pt x="458" y="7183"/>
                    <a:pt x="458" y="7183"/>
                    <a:pt x="458" y="7183"/>
                  </a:cubicBezTo>
                  <a:cubicBezTo>
                    <a:pt x="455" y="7184"/>
                    <a:pt x="455" y="7184"/>
                    <a:pt x="455" y="7184"/>
                  </a:cubicBezTo>
                  <a:cubicBezTo>
                    <a:pt x="437" y="7192"/>
                    <a:pt x="422" y="7202"/>
                    <a:pt x="408" y="7212"/>
                  </a:cubicBezTo>
                  <a:cubicBezTo>
                    <a:pt x="558" y="7304"/>
                    <a:pt x="558" y="7304"/>
                    <a:pt x="558" y="7304"/>
                  </a:cubicBezTo>
                  <a:cubicBezTo>
                    <a:pt x="563" y="7307"/>
                    <a:pt x="565" y="7315"/>
                    <a:pt x="562" y="7320"/>
                  </a:cubicBezTo>
                  <a:cubicBezTo>
                    <a:pt x="559" y="7324"/>
                    <a:pt x="555" y="7326"/>
                    <a:pt x="551" y="7326"/>
                  </a:cubicBezTo>
                  <a:cubicBezTo>
                    <a:pt x="549" y="7326"/>
                    <a:pt x="547" y="7326"/>
                    <a:pt x="545" y="7324"/>
                  </a:cubicBezTo>
                  <a:cubicBezTo>
                    <a:pt x="395" y="7233"/>
                    <a:pt x="395" y="7233"/>
                    <a:pt x="395" y="7233"/>
                  </a:cubicBezTo>
                  <a:cubicBezTo>
                    <a:pt x="393" y="7231"/>
                    <a:pt x="391" y="7230"/>
                    <a:pt x="390" y="7228"/>
                  </a:cubicBezTo>
                  <a:cubicBezTo>
                    <a:pt x="335" y="7281"/>
                    <a:pt x="320" y="7354"/>
                    <a:pt x="316" y="7389"/>
                  </a:cubicBezTo>
                  <a:cubicBezTo>
                    <a:pt x="315" y="7393"/>
                    <a:pt x="315" y="7393"/>
                    <a:pt x="315" y="7393"/>
                  </a:cubicBezTo>
                  <a:cubicBezTo>
                    <a:pt x="349" y="7413"/>
                    <a:pt x="349" y="7413"/>
                    <a:pt x="349" y="7413"/>
                  </a:cubicBezTo>
                  <a:cubicBezTo>
                    <a:pt x="671" y="7413"/>
                    <a:pt x="671" y="7413"/>
                    <a:pt x="671" y="7413"/>
                  </a:cubicBezTo>
                  <a:cubicBezTo>
                    <a:pt x="682" y="7362"/>
                    <a:pt x="661" y="7307"/>
                    <a:pt x="614" y="7278"/>
                  </a:cubicBezTo>
                  <a:close/>
                  <a:moveTo>
                    <a:pt x="68" y="4871"/>
                  </a:moveTo>
                  <a:cubicBezTo>
                    <a:pt x="37" y="4790"/>
                    <a:pt x="43" y="4707"/>
                    <a:pt x="43" y="4707"/>
                  </a:cubicBezTo>
                  <a:cubicBezTo>
                    <a:pt x="43" y="4647"/>
                    <a:pt x="92" y="4599"/>
                    <a:pt x="151" y="4599"/>
                  </a:cubicBezTo>
                  <a:cubicBezTo>
                    <a:pt x="188" y="4599"/>
                    <a:pt x="221" y="4617"/>
                    <a:pt x="241" y="4645"/>
                  </a:cubicBezTo>
                  <a:cubicBezTo>
                    <a:pt x="260" y="4617"/>
                    <a:pt x="293" y="4599"/>
                    <a:pt x="330" y="4599"/>
                  </a:cubicBezTo>
                  <a:cubicBezTo>
                    <a:pt x="390" y="4599"/>
                    <a:pt x="438" y="4647"/>
                    <a:pt x="438" y="4707"/>
                  </a:cubicBezTo>
                  <a:cubicBezTo>
                    <a:pt x="438" y="4708"/>
                    <a:pt x="438" y="4710"/>
                    <a:pt x="438" y="4711"/>
                  </a:cubicBezTo>
                  <a:cubicBezTo>
                    <a:pt x="439" y="4728"/>
                    <a:pt x="439" y="4800"/>
                    <a:pt x="412" y="4871"/>
                  </a:cubicBezTo>
                  <a:cubicBezTo>
                    <a:pt x="402" y="4899"/>
                    <a:pt x="391" y="4942"/>
                    <a:pt x="393" y="4972"/>
                  </a:cubicBezTo>
                  <a:cubicBezTo>
                    <a:pt x="396" y="5030"/>
                    <a:pt x="399" y="5124"/>
                    <a:pt x="392" y="5184"/>
                  </a:cubicBezTo>
                  <a:cubicBezTo>
                    <a:pt x="389" y="5213"/>
                    <a:pt x="359" y="5221"/>
                    <a:pt x="341" y="5198"/>
                  </a:cubicBezTo>
                  <a:cubicBezTo>
                    <a:pt x="319" y="5171"/>
                    <a:pt x="290" y="5127"/>
                    <a:pt x="258" y="5055"/>
                  </a:cubicBezTo>
                  <a:cubicBezTo>
                    <a:pt x="246" y="5028"/>
                    <a:pt x="229" y="5028"/>
                    <a:pt x="217" y="5055"/>
                  </a:cubicBezTo>
                  <a:cubicBezTo>
                    <a:pt x="186" y="5125"/>
                    <a:pt x="159" y="5170"/>
                    <a:pt x="138" y="5196"/>
                  </a:cubicBezTo>
                  <a:cubicBezTo>
                    <a:pt x="121" y="5220"/>
                    <a:pt x="92" y="5213"/>
                    <a:pt x="89" y="5184"/>
                  </a:cubicBezTo>
                  <a:cubicBezTo>
                    <a:pt x="82" y="5124"/>
                    <a:pt x="85" y="5030"/>
                    <a:pt x="88" y="4972"/>
                  </a:cubicBezTo>
                  <a:cubicBezTo>
                    <a:pt x="90" y="4942"/>
                    <a:pt x="79" y="4899"/>
                    <a:pt x="68" y="4871"/>
                  </a:cubicBezTo>
                  <a:close/>
                  <a:moveTo>
                    <a:pt x="83" y="4741"/>
                  </a:moveTo>
                  <a:cubicBezTo>
                    <a:pt x="83" y="4747"/>
                    <a:pt x="88" y="4751"/>
                    <a:pt x="93" y="4751"/>
                  </a:cubicBezTo>
                  <a:cubicBezTo>
                    <a:pt x="93" y="4751"/>
                    <a:pt x="94" y="4751"/>
                    <a:pt x="94" y="4751"/>
                  </a:cubicBezTo>
                  <a:cubicBezTo>
                    <a:pt x="100" y="4751"/>
                    <a:pt x="104" y="4746"/>
                    <a:pt x="104" y="4740"/>
                  </a:cubicBezTo>
                  <a:cubicBezTo>
                    <a:pt x="104" y="4739"/>
                    <a:pt x="101" y="4707"/>
                    <a:pt x="122" y="4685"/>
                  </a:cubicBezTo>
                  <a:cubicBezTo>
                    <a:pt x="136" y="4670"/>
                    <a:pt x="156" y="4663"/>
                    <a:pt x="183" y="4663"/>
                  </a:cubicBezTo>
                  <a:cubicBezTo>
                    <a:pt x="189" y="4663"/>
                    <a:pt x="194" y="4658"/>
                    <a:pt x="194" y="4652"/>
                  </a:cubicBezTo>
                  <a:cubicBezTo>
                    <a:pt x="194" y="4646"/>
                    <a:pt x="189" y="4642"/>
                    <a:pt x="183" y="4642"/>
                  </a:cubicBezTo>
                  <a:cubicBezTo>
                    <a:pt x="150" y="4642"/>
                    <a:pt x="124" y="4651"/>
                    <a:pt x="107" y="4670"/>
                  </a:cubicBezTo>
                  <a:cubicBezTo>
                    <a:pt x="80" y="4700"/>
                    <a:pt x="83" y="4740"/>
                    <a:pt x="83" y="4741"/>
                  </a:cubicBezTo>
                  <a:close/>
                  <a:moveTo>
                    <a:pt x="2150" y="5882"/>
                  </a:moveTo>
                  <a:cubicBezTo>
                    <a:pt x="2266" y="5882"/>
                    <a:pt x="2361" y="5788"/>
                    <a:pt x="2361" y="5671"/>
                  </a:cubicBezTo>
                  <a:cubicBezTo>
                    <a:pt x="2361" y="5555"/>
                    <a:pt x="2266" y="5460"/>
                    <a:pt x="2150" y="5460"/>
                  </a:cubicBezTo>
                  <a:cubicBezTo>
                    <a:pt x="2033" y="5460"/>
                    <a:pt x="1939" y="5555"/>
                    <a:pt x="1939" y="5671"/>
                  </a:cubicBezTo>
                  <a:cubicBezTo>
                    <a:pt x="1939" y="5788"/>
                    <a:pt x="2033" y="5882"/>
                    <a:pt x="2150" y="5882"/>
                  </a:cubicBezTo>
                  <a:close/>
                  <a:moveTo>
                    <a:pt x="1897" y="6455"/>
                  </a:moveTo>
                  <a:cubicBezTo>
                    <a:pt x="1897" y="6451"/>
                    <a:pt x="1896" y="6447"/>
                    <a:pt x="1896" y="6443"/>
                  </a:cubicBezTo>
                  <a:cubicBezTo>
                    <a:pt x="1896" y="6376"/>
                    <a:pt x="1951" y="6322"/>
                    <a:pt x="2018" y="6322"/>
                  </a:cubicBezTo>
                  <a:cubicBezTo>
                    <a:pt x="2021" y="6322"/>
                    <a:pt x="2021" y="6322"/>
                    <a:pt x="2021" y="6322"/>
                  </a:cubicBezTo>
                  <a:cubicBezTo>
                    <a:pt x="2021" y="6226"/>
                    <a:pt x="2029" y="5994"/>
                    <a:pt x="2099" y="5919"/>
                  </a:cubicBezTo>
                  <a:cubicBezTo>
                    <a:pt x="1917" y="5919"/>
                    <a:pt x="1917" y="5919"/>
                    <a:pt x="1917" y="5919"/>
                  </a:cubicBezTo>
                  <a:cubicBezTo>
                    <a:pt x="1891" y="5919"/>
                    <a:pt x="1865" y="5940"/>
                    <a:pt x="1865" y="5966"/>
                  </a:cubicBezTo>
                  <a:cubicBezTo>
                    <a:pt x="1865" y="6424"/>
                    <a:pt x="1865" y="6424"/>
                    <a:pt x="1865" y="6424"/>
                  </a:cubicBezTo>
                  <a:cubicBezTo>
                    <a:pt x="1865" y="6435"/>
                    <a:pt x="1868" y="6444"/>
                    <a:pt x="1874" y="6452"/>
                  </a:cubicBezTo>
                  <a:cubicBezTo>
                    <a:pt x="1884" y="6465"/>
                    <a:pt x="1898" y="6462"/>
                    <a:pt x="1897" y="6455"/>
                  </a:cubicBezTo>
                  <a:close/>
                  <a:moveTo>
                    <a:pt x="2241" y="6551"/>
                  </a:moveTo>
                  <a:cubicBezTo>
                    <a:pt x="2211" y="6538"/>
                    <a:pt x="2188" y="6531"/>
                    <a:pt x="2175" y="6528"/>
                  </a:cubicBezTo>
                  <a:cubicBezTo>
                    <a:pt x="2175" y="6536"/>
                    <a:pt x="2175" y="6543"/>
                    <a:pt x="2174" y="6551"/>
                  </a:cubicBezTo>
                  <a:lnTo>
                    <a:pt x="2241" y="6551"/>
                  </a:lnTo>
                  <a:close/>
                  <a:moveTo>
                    <a:pt x="2156" y="6551"/>
                  </a:moveTo>
                  <a:cubicBezTo>
                    <a:pt x="2160" y="6432"/>
                    <a:pt x="2127" y="6375"/>
                    <a:pt x="2120" y="6363"/>
                  </a:cubicBezTo>
                  <a:cubicBezTo>
                    <a:pt x="2083" y="6363"/>
                    <a:pt x="2083" y="6363"/>
                    <a:pt x="2083" y="6363"/>
                  </a:cubicBezTo>
                  <a:cubicBezTo>
                    <a:pt x="2096" y="6389"/>
                    <a:pt x="2118" y="6448"/>
                    <a:pt x="2115" y="6551"/>
                  </a:cubicBezTo>
                  <a:lnTo>
                    <a:pt x="2156" y="6551"/>
                  </a:lnTo>
                  <a:close/>
                  <a:moveTo>
                    <a:pt x="2022" y="6551"/>
                  </a:moveTo>
                  <a:cubicBezTo>
                    <a:pt x="2037" y="6551"/>
                    <a:pt x="2037" y="6551"/>
                    <a:pt x="2037" y="6551"/>
                  </a:cubicBezTo>
                  <a:cubicBezTo>
                    <a:pt x="2038" y="6523"/>
                    <a:pt x="2037" y="6499"/>
                    <a:pt x="2035" y="6477"/>
                  </a:cubicBezTo>
                  <a:cubicBezTo>
                    <a:pt x="1999" y="6480"/>
                    <a:pt x="1963" y="6500"/>
                    <a:pt x="1945" y="6511"/>
                  </a:cubicBezTo>
                  <a:cubicBezTo>
                    <a:pt x="1962" y="6535"/>
                    <a:pt x="1990" y="6551"/>
                    <a:pt x="2022" y="6551"/>
                  </a:cubicBezTo>
                  <a:close/>
                  <a:moveTo>
                    <a:pt x="1928" y="6457"/>
                  </a:moveTo>
                  <a:cubicBezTo>
                    <a:pt x="1928" y="6471"/>
                    <a:pt x="1931" y="6483"/>
                    <a:pt x="1936" y="6495"/>
                  </a:cubicBezTo>
                  <a:cubicBezTo>
                    <a:pt x="1955" y="6483"/>
                    <a:pt x="1993" y="6463"/>
                    <a:pt x="2033" y="6459"/>
                  </a:cubicBezTo>
                  <a:cubicBezTo>
                    <a:pt x="2031" y="6444"/>
                    <a:pt x="2028" y="6431"/>
                    <a:pt x="2025" y="6420"/>
                  </a:cubicBezTo>
                  <a:cubicBezTo>
                    <a:pt x="1985" y="6421"/>
                    <a:pt x="1945" y="6444"/>
                    <a:pt x="1928" y="6456"/>
                  </a:cubicBezTo>
                  <a:cubicBezTo>
                    <a:pt x="1928" y="6456"/>
                    <a:pt x="1928" y="6457"/>
                    <a:pt x="1928" y="6457"/>
                  </a:cubicBezTo>
                  <a:close/>
                  <a:moveTo>
                    <a:pt x="1932" y="6432"/>
                  </a:moveTo>
                  <a:cubicBezTo>
                    <a:pt x="1953" y="6420"/>
                    <a:pt x="1986" y="6404"/>
                    <a:pt x="2020" y="6402"/>
                  </a:cubicBezTo>
                  <a:cubicBezTo>
                    <a:pt x="2015" y="6384"/>
                    <a:pt x="2009" y="6372"/>
                    <a:pt x="2005" y="6365"/>
                  </a:cubicBezTo>
                  <a:cubicBezTo>
                    <a:pt x="1969" y="6371"/>
                    <a:pt x="1941" y="6398"/>
                    <a:pt x="1932" y="6432"/>
                  </a:cubicBezTo>
                  <a:close/>
                  <a:moveTo>
                    <a:pt x="2096" y="6551"/>
                  </a:moveTo>
                  <a:cubicBezTo>
                    <a:pt x="2101" y="6438"/>
                    <a:pt x="2072" y="6379"/>
                    <a:pt x="2062" y="6363"/>
                  </a:cubicBezTo>
                  <a:cubicBezTo>
                    <a:pt x="2025" y="6363"/>
                    <a:pt x="2025" y="6363"/>
                    <a:pt x="2025" y="6363"/>
                  </a:cubicBezTo>
                  <a:cubicBezTo>
                    <a:pt x="2039" y="6391"/>
                    <a:pt x="2059" y="6450"/>
                    <a:pt x="2055" y="6551"/>
                  </a:cubicBezTo>
                  <a:lnTo>
                    <a:pt x="2096" y="6551"/>
                  </a:lnTo>
                  <a:close/>
                  <a:moveTo>
                    <a:pt x="2222" y="5919"/>
                  </a:moveTo>
                  <a:cubicBezTo>
                    <a:pt x="2238" y="5946"/>
                    <a:pt x="2259" y="5982"/>
                    <a:pt x="2280" y="6025"/>
                  </a:cubicBezTo>
                  <a:cubicBezTo>
                    <a:pt x="2289" y="5987"/>
                    <a:pt x="2322" y="5959"/>
                    <a:pt x="2362" y="5959"/>
                  </a:cubicBezTo>
                  <a:cubicBezTo>
                    <a:pt x="2367" y="5959"/>
                    <a:pt x="2372" y="5960"/>
                    <a:pt x="2377" y="5961"/>
                  </a:cubicBezTo>
                  <a:cubicBezTo>
                    <a:pt x="2385" y="5962"/>
                    <a:pt x="2390" y="5946"/>
                    <a:pt x="2375" y="5933"/>
                  </a:cubicBezTo>
                  <a:cubicBezTo>
                    <a:pt x="2365" y="5924"/>
                    <a:pt x="2353" y="5919"/>
                    <a:pt x="2340" y="5919"/>
                  </a:cubicBezTo>
                  <a:lnTo>
                    <a:pt x="2222" y="5919"/>
                  </a:lnTo>
                  <a:close/>
                  <a:moveTo>
                    <a:pt x="2115" y="5919"/>
                  </a:moveTo>
                  <a:cubicBezTo>
                    <a:pt x="2111" y="5977"/>
                    <a:pt x="2099" y="6194"/>
                    <a:pt x="2111" y="6322"/>
                  </a:cubicBezTo>
                  <a:cubicBezTo>
                    <a:pt x="2204" y="6322"/>
                    <a:pt x="2204" y="6322"/>
                    <a:pt x="2204" y="6322"/>
                  </a:cubicBezTo>
                  <a:cubicBezTo>
                    <a:pt x="2224" y="6322"/>
                    <a:pt x="2241" y="6305"/>
                    <a:pt x="2241" y="6285"/>
                  </a:cubicBezTo>
                  <a:cubicBezTo>
                    <a:pt x="2241" y="6252"/>
                    <a:pt x="2241" y="6252"/>
                    <a:pt x="2241" y="6252"/>
                  </a:cubicBezTo>
                  <a:cubicBezTo>
                    <a:pt x="2241" y="6231"/>
                    <a:pt x="2249" y="6215"/>
                    <a:pt x="2259" y="6215"/>
                  </a:cubicBezTo>
                  <a:cubicBezTo>
                    <a:pt x="2262" y="6215"/>
                    <a:pt x="2266" y="6213"/>
                    <a:pt x="2268" y="6210"/>
                  </a:cubicBezTo>
                  <a:cubicBezTo>
                    <a:pt x="2253" y="6100"/>
                    <a:pt x="2233" y="5989"/>
                    <a:pt x="2210" y="5919"/>
                  </a:cubicBezTo>
                  <a:lnTo>
                    <a:pt x="2115" y="5919"/>
                  </a:lnTo>
                  <a:close/>
                  <a:moveTo>
                    <a:pt x="2301" y="6551"/>
                  </a:moveTo>
                  <a:cubicBezTo>
                    <a:pt x="2300" y="6542"/>
                    <a:pt x="2299" y="6523"/>
                    <a:pt x="2296" y="6496"/>
                  </a:cubicBezTo>
                  <a:cubicBezTo>
                    <a:pt x="2240" y="6458"/>
                    <a:pt x="2189" y="6443"/>
                    <a:pt x="2166" y="6437"/>
                  </a:cubicBezTo>
                  <a:cubicBezTo>
                    <a:pt x="2170" y="6458"/>
                    <a:pt x="2173" y="6482"/>
                    <a:pt x="2174" y="6510"/>
                  </a:cubicBezTo>
                  <a:cubicBezTo>
                    <a:pt x="2191" y="6513"/>
                    <a:pt x="2233" y="6523"/>
                    <a:pt x="2283" y="6551"/>
                  </a:cubicBezTo>
                  <a:lnTo>
                    <a:pt x="2301" y="6551"/>
                  </a:lnTo>
                  <a:close/>
                  <a:moveTo>
                    <a:pt x="2295" y="6473"/>
                  </a:moveTo>
                  <a:cubicBezTo>
                    <a:pt x="2293" y="6452"/>
                    <a:pt x="2290" y="6426"/>
                    <a:pt x="2287" y="6399"/>
                  </a:cubicBezTo>
                  <a:cubicBezTo>
                    <a:pt x="2240" y="6376"/>
                    <a:pt x="2201" y="6366"/>
                    <a:pt x="2185" y="6363"/>
                  </a:cubicBezTo>
                  <a:cubicBezTo>
                    <a:pt x="2141" y="6363"/>
                    <a:pt x="2141" y="6363"/>
                    <a:pt x="2141" y="6363"/>
                  </a:cubicBezTo>
                  <a:cubicBezTo>
                    <a:pt x="2147" y="6374"/>
                    <a:pt x="2155" y="6392"/>
                    <a:pt x="2161" y="6418"/>
                  </a:cubicBezTo>
                  <a:cubicBezTo>
                    <a:pt x="2179" y="6421"/>
                    <a:pt x="2233" y="6434"/>
                    <a:pt x="2295" y="6473"/>
                  </a:cubicBezTo>
                  <a:close/>
                  <a:moveTo>
                    <a:pt x="2442" y="6512"/>
                  </a:moveTo>
                  <a:cubicBezTo>
                    <a:pt x="2433" y="6502"/>
                    <a:pt x="2423" y="6492"/>
                    <a:pt x="2413" y="6484"/>
                  </a:cubicBezTo>
                  <a:cubicBezTo>
                    <a:pt x="2415" y="6499"/>
                    <a:pt x="2417" y="6515"/>
                    <a:pt x="2418" y="6531"/>
                  </a:cubicBezTo>
                  <a:cubicBezTo>
                    <a:pt x="2418" y="6531"/>
                    <a:pt x="2415" y="6534"/>
                    <a:pt x="2411" y="6539"/>
                  </a:cubicBezTo>
                  <a:cubicBezTo>
                    <a:pt x="2423" y="6532"/>
                    <a:pt x="2434" y="6523"/>
                    <a:pt x="2442" y="6512"/>
                  </a:cubicBezTo>
                  <a:close/>
                  <a:moveTo>
                    <a:pt x="2272" y="6363"/>
                  </a:moveTo>
                  <a:cubicBezTo>
                    <a:pt x="2251" y="6363"/>
                    <a:pt x="2251" y="6363"/>
                    <a:pt x="2251" y="6363"/>
                  </a:cubicBezTo>
                  <a:cubicBezTo>
                    <a:pt x="2262" y="6367"/>
                    <a:pt x="2275" y="6372"/>
                    <a:pt x="2289" y="6379"/>
                  </a:cubicBezTo>
                  <a:cubicBezTo>
                    <a:pt x="2286" y="6360"/>
                    <a:pt x="2284" y="6341"/>
                    <a:pt x="2282" y="6321"/>
                  </a:cubicBezTo>
                  <a:cubicBezTo>
                    <a:pt x="2278" y="6320"/>
                    <a:pt x="2275" y="6319"/>
                    <a:pt x="2272" y="6318"/>
                  </a:cubicBezTo>
                  <a:lnTo>
                    <a:pt x="2272" y="6363"/>
                  </a:lnTo>
                  <a:close/>
                  <a:moveTo>
                    <a:pt x="2460" y="6457"/>
                  </a:moveTo>
                  <a:cubicBezTo>
                    <a:pt x="2460" y="6423"/>
                    <a:pt x="2460" y="6423"/>
                    <a:pt x="2460" y="6423"/>
                  </a:cubicBezTo>
                  <a:cubicBezTo>
                    <a:pt x="2440" y="6404"/>
                    <a:pt x="2420" y="6388"/>
                    <a:pt x="2400" y="6376"/>
                  </a:cubicBezTo>
                  <a:cubicBezTo>
                    <a:pt x="2405" y="6403"/>
                    <a:pt x="2410" y="6431"/>
                    <a:pt x="2414" y="6460"/>
                  </a:cubicBezTo>
                  <a:cubicBezTo>
                    <a:pt x="2426" y="6471"/>
                    <a:pt x="2439" y="6482"/>
                    <a:pt x="2452" y="6495"/>
                  </a:cubicBezTo>
                  <a:cubicBezTo>
                    <a:pt x="2457" y="6484"/>
                    <a:pt x="2460" y="6471"/>
                    <a:pt x="2460" y="6457"/>
                  </a:cubicBezTo>
                  <a:close/>
                  <a:moveTo>
                    <a:pt x="2460" y="6329"/>
                  </a:moveTo>
                  <a:cubicBezTo>
                    <a:pt x="2432" y="6308"/>
                    <a:pt x="2404" y="6294"/>
                    <a:pt x="2380" y="6283"/>
                  </a:cubicBezTo>
                  <a:cubicBezTo>
                    <a:pt x="2387" y="6305"/>
                    <a:pt x="2393" y="6328"/>
                    <a:pt x="2398" y="6352"/>
                  </a:cubicBezTo>
                  <a:cubicBezTo>
                    <a:pt x="2418" y="6365"/>
                    <a:pt x="2439" y="6380"/>
                    <a:pt x="2460" y="6398"/>
                  </a:cubicBezTo>
                  <a:lnTo>
                    <a:pt x="2460" y="6329"/>
                  </a:lnTo>
                  <a:close/>
                  <a:moveTo>
                    <a:pt x="2279" y="6265"/>
                  </a:moveTo>
                  <a:cubicBezTo>
                    <a:pt x="2275" y="6272"/>
                    <a:pt x="2272" y="6282"/>
                    <a:pt x="2272" y="6293"/>
                  </a:cubicBezTo>
                  <a:cubicBezTo>
                    <a:pt x="2272" y="6300"/>
                    <a:pt x="2272" y="6300"/>
                    <a:pt x="2272" y="6300"/>
                  </a:cubicBezTo>
                  <a:cubicBezTo>
                    <a:pt x="2275" y="6300"/>
                    <a:pt x="2279" y="6301"/>
                    <a:pt x="2284" y="6302"/>
                  </a:cubicBezTo>
                  <a:cubicBezTo>
                    <a:pt x="2282" y="6290"/>
                    <a:pt x="2281" y="6277"/>
                    <a:pt x="2279" y="6265"/>
                  </a:cubicBezTo>
                  <a:close/>
                  <a:moveTo>
                    <a:pt x="2309" y="6058"/>
                  </a:moveTo>
                  <a:cubicBezTo>
                    <a:pt x="2309" y="6084"/>
                    <a:pt x="2309" y="6084"/>
                    <a:pt x="2309" y="6084"/>
                  </a:cubicBezTo>
                  <a:cubicBezTo>
                    <a:pt x="2332" y="6136"/>
                    <a:pt x="2354" y="6195"/>
                    <a:pt x="2374" y="6260"/>
                  </a:cubicBezTo>
                  <a:cubicBezTo>
                    <a:pt x="2399" y="6270"/>
                    <a:pt x="2429" y="6285"/>
                    <a:pt x="2460" y="6307"/>
                  </a:cubicBezTo>
                  <a:cubicBezTo>
                    <a:pt x="2460" y="6293"/>
                    <a:pt x="2460" y="6293"/>
                    <a:pt x="2460" y="6293"/>
                  </a:cubicBezTo>
                  <a:cubicBezTo>
                    <a:pt x="2460" y="6273"/>
                    <a:pt x="2452" y="6256"/>
                    <a:pt x="2442" y="6256"/>
                  </a:cubicBezTo>
                  <a:cubicBezTo>
                    <a:pt x="2424" y="6256"/>
                    <a:pt x="2424" y="6256"/>
                    <a:pt x="2424" y="6256"/>
                  </a:cubicBezTo>
                  <a:cubicBezTo>
                    <a:pt x="2424" y="6058"/>
                    <a:pt x="2424" y="6058"/>
                    <a:pt x="2424" y="6058"/>
                  </a:cubicBezTo>
                  <a:cubicBezTo>
                    <a:pt x="2424" y="6026"/>
                    <a:pt x="2398" y="6000"/>
                    <a:pt x="2366" y="6000"/>
                  </a:cubicBezTo>
                  <a:cubicBezTo>
                    <a:pt x="2335" y="6000"/>
                    <a:pt x="2309" y="6026"/>
                    <a:pt x="2309" y="6058"/>
                  </a:cubicBezTo>
                  <a:close/>
                  <a:moveTo>
                    <a:pt x="1469" y="7408"/>
                  </a:moveTo>
                  <a:cubicBezTo>
                    <a:pt x="1462" y="7407"/>
                    <a:pt x="1466" y="7408"/>
                    <a:pt x="1455" y="7408"/>
                  </a:cubicBezTo>
                  <a:cubicBezTo>
                    <a:pt x="1444" y="7409"/>
                    <a:pt x="1419" y="7407"/>
                    <a:pt x="1400" y="7413"/>
                  </a:cubicBezTo>
                  <a:cubicBezTo>
                    <a:pt x="1479" y="7413"/>
                    <a:pt x="1479" y="7413"/>
                    <a:pt x="1479" y="7413"/>
                  </a:cubicBezTo>
                  <a:cubicBezTo>
                    <a:pt x="1477" y="7410"/>
                    <a:pt x="1473" y="7409"/>
                    <a:pt x="1469" y="7408"/>
                  </a:cubicBezTo>
                  <a:close/>
                  <a:moveTo>
                    <a:pt x="1534" y="7393"/>
                  </a:moveTo>
                  <a:cubicBezTo>
                    <a:pt x="1551" y="7403"/>
                    <a:pt x="1567" y="7391"/>
                    <a:pt x="1567" y="7391"/>
                  </a:cubicBezTo>
                  <a:cubicBezTo>
                    <a:pt x="1589" y="7402"/>
                    <a:pt x="1602" y="7390"/>
                    <a:pt x="1602" y="7390"/>
                  </a:cubicBezTo>
                  <a:cubicBezTo>
                    <a:pt x="1628" y="7402"/>
                    <a:pt x="1644" y="7385"/>
                    <a:pt x="1644" y="7385"/>
                  </a:cubicBezTo>
                  <a:cubicBezTo>
                    <a:pt x="1674" y="7391"/>
                    <a:pt x="1685" y="7366"/>
                    <a:pt x="1685" y="7366"/>
                  </a:cubicBezTo>
                  <a:cubicBezTo>
                    <a:pt x="1630" y="7371"/>
                    <a:pt x="1584" y="7317"/>
                    <a:pt x="1573" y="7307"/>
                  </a:cubicBezTo>
                  <a:cubicBezTo>
                    <a:pt x="1561" y="7298"/>
                    <a:pt x="1553" y="7300"/>
                    <a:pt x="1542" y="7320"/>
                  </a:cubicBezTo>
                  <a:cubicBezTo>
                    <a:pt x="1534" y="7334"/>
                    <a:pt x="1522" y="7336"/>
                    <a:pt x="1515" y="7335"/>
                  </a:cubicBezTo>
                  <a:cubicBezTo>
                    <a:pt x="1515" y="7332"/>
                    <a:pt x="1515" y="7332"/>
                    <a:pt x="1515" y="7332"/>
                  </a:cubicBezTo>
                  <a:cubicBezTo>
                    <a:pt x="1524" y="7328"/>
                    <a:pt x="1530" y="7320"/>
                    <a:pt x="1530" y="7309"/>
                  </a:cubicBezTo>
                  <a:cubicBezTo>
                    <a:pt x="1530" y="7295"/>
                    <a:pt x="1518" y="7283"/>
                    <a:pt x="1504" y="7283"/>
                  </a:cubicBezTo>
                  <a:cubicBezTo>
                    <a:pt x="1489" y="7283"/>
                    <a:pt x="1478" y="7295"/>
                    <a:pt x="1478" y="7309"/>
                  </a:cubicBezTo>
                  <a:cubicBezTo>
                    <a:pt x="1478" y="7320"/>
                    <a:pt x="1484" y="7328"/>
                    <a:pt x="1492" y="7332"/>
                  </a:cubicBezTo>
                  <a:cubicBezTo>
                    <a:pt x="1492" y="7335"/>
                    <a:pt x="1492" y="7335"/>
                    <a:pt x="1492" y="7335"/>
                  </a:cubicBezTo>
                  <a:cubicBezTo>
                    <a:pt x="1485" y="7336"/>
                    <a:pt x="1473" y="7334"/>
                    <a:pt x="1465" y="7320"/>
                  </a:cubicBezTo>
                  <a:cubicBezTo>
                    <a:pt x="1454" y="7300"/>
                    <a:pt x="1446" y="7298"/>
                    <a:pt x="1434" y="7307"/>
                  </a:cubicBezTo>
                  <a:cubicBezTo>
                    <a:pt x="1423" y="7317"/>
                    <a:pt x="1377" y="7371"/>
                    <a:pt x="1322" y="7366"/>
                  </a:cubicBezTo>
                  <a:cubicBezTo>
                    <a:pt x="1322" y="7366"/>
                    <a:pt x="1333" y="7391"/>
                    <a:pt x="1363" y="7385"/>
                  </a:cubicBezTo>
                  <a:cubicBezTo>
                    <a:pt x="1363" y="7385"/>
                    <a:pt x="1379" y="7402"/>
                    <a:pt x="1405" y="7390"/>
                  </a:cubicBezTo>
                  <a:cubicBezTo>
                    <a:pt x="1405" y="7390"/>
                    <a:pt x="1418" y="7402"/>
                    <a:pt x="1440" y="7391"/>
                  </a:cubicBezTo>
                  <a:cubicBezTo>
                    <a:pt x="1440" y="7391"/>
                    <a:pt x="1456" y="7403"/>
                    <a:pt x="1473" y="7393"/>
                  </a:cubicBezTo>
                  <a:cubicBezTo>
                    <a:pt x="1473" y="7393"/>
                    <a:pt x="1482" y="7400"/>
                    <a:pt x="1493" y="7398"/>
                  </a:cubicBezTo>
                  <a:cubicBezTo>
                    <a:pt x="1493" y="7413"/>
                    <a:pt x="1493" y="7413"/>
                    <a:pt x="1493" y="7413"/>
                  </a:cubicBezTo>
                  <a:cubicBezTo>
                    <a:pt x="1514" y="7413"/>
                    <a:pt x="1514" y="7413"/>
                    <a:pt x="1514" y="7413"/>
                  </a:cubicBezTo>
                  <a:cubicBezTo>
                    <a:pt x="1514" y="7398"/>
                    <a:pt x="1514" y="7398"/>
                    <a:pt x="1514" y="7398"/>
                  </a:cubicBezTo>
                  <a:cubicBezTo>
                    <a:pt x="1525" y="7400"/>
                    <a:pt x="1534" y="7393"/>
                    <a:pt x="1534" y="7393"/>
                  </a:cubicBezTo>
                  <a:close/>
                  <a:moveTo>
                    <a:pt x="1535" y="7408"/>
                  </a:moveTo>
                  <a:cubicBezTo>
                    <a:pt x="1532" y="7409"/>
                    <a:pt x="1527" y="7410"/>
                    <a:pt x="1525" y="7413"/>
                  </a:cubicBezTo>
                  <a:cubicBezTo>
                    <a:pt x="1605" y="7413"/>
                    <a:pt x="1605" y="7413"/>
                    <a:pt x="1605" y="7413"/>
                  </a:cubicBezTo>
                  <a:cubicBezTo>
                    <a:pt x="1586" y="7407"/>
                    <a:pt x="1561" y="7409"/>
                    <a:pt x="1550" y="7408"/>
                  </a:cubicBezTo>
                  <a:cubicBezTo>
                    <a:pt x="1539" y="7408"/>
                    <a:pt x="1543" y="7407"/>
                    <a:pt x="1535" y="7408"/>
                  </a:cubicBezTo>
                  <a:close/>
                  <a:moveTo>
                    <a:pt x="150" y="6726"/>
                  </a:moveTo>
                  <a:cubicBezTo>
                    <a:pt x="157" y="6719"/>
                    <a:pt x="164" y="6712"/>
                    <a:pt x="172" y="6705"/>
                  </a:cubicBezTo>
                  <a:cubicBezTo>
                    <a:pt x="0" y="6569"/>
                    <a:pt x="80" y="6433"/>
                    <a:pt x="80" y="6432"/>
                  </a:cubicBezTo>
                  <a:cubicBezTo>
                    <a:pt x="86" y="6422"/>
                    <a:pt x="99" y="6420"/>
                    <a:pt x="107" y="6425"/>
                  </a:cubicBezTo>
                  <a:cubicBezTo>
                    <a:pt x="117" y="6431"/>
                    <a:pt x="119" y="6443"/>
                    <a:pt x="114" y="6452"/>
                  </a:cubicBezTo>
                  <a:cubicBezTo>
                    <a:pt x="114" y="6452"/>
                    <a:pt x="109" y="6459"/>
                    <a:pt x="105" y="6471"/>
                  </a:cubicBezTo>
                  <a:cubicBezTo>
                    <a:pt x="300" y="6471"/>
                    <a:pt x="300" y="6471"/>
                    <a:pt x="300" y="6471"/>
                  </a:cubicBezTo>
                  <a:cubicBezTo>
                    <a:pt x="296" y="6461"/>
                    <a:pt x="293" y="6454"/>
                    <a:pt x="292" y="6452"/>
                  </a:cubicBezTo>
                  <a:cubicBezTo>
                    <a:pt x="286" y="6444"/>
                    <a:pt x="289" y="6431"/>
                    <a:pt x="298" y="6425"/>
                  </a:cubicBezTo>
                  <a:cubicBezTo>
                    <a:pt x="302" y="6423"/>
                    <a:pt x="307" y="6422"/>
                    <a:pt x="312" y="6423"/>
                  </a:cubicBezTo>
                  <a:cubicBezTo>
                    <a:pt x="318" y="6424"/>
                    <a:pt x="322" y="6427"/>
                    <a:pt x="325" y="6432"/>
                  </a:cubicBezTo>
                  <a:cubicBezTo>
                    <a:pt x="326" y="6433"/>
                    <a:pt x="394" y="6549"/>
                    <a:pt x="269" y="6674"/>
                  </a:cubicBezTo>
                  <a:cubicBezTo>
                    <a:pt x="258" y="6684"/>
                    <a:pt x="247" y="6695"/>
                    <a:pt x="234" y="6705"/>
                  </a:cubicBezTo>
                  <a:cubicBezTo>
                    <a:pt x="384" y="6837"/>
                    <a:pt x="350" y="6978"/>
                    <a:pt x="349" y="6984"/>
                  </a:cubicBezTo>
                  <a:cubicBezTo>
                    <a:pt x="348" y="6987"/>
                    <a:pt x="346" y="6990"/>
                    <a:pt x="344" y="6993"/>
                  </a:cubicBezTo>
                  <a:cubicBezTo>
                    <a:pt x="340" y="6996"/>
                    <a:pt x="335" y="6998"/>
                    <a:pt x="330" y="6998"/>
                  </a:cubicBezTo>
                  <a:cubicBezTo>
                    <a:pt x="328" y="6998"/>
                    <a:pt x="327" y="6998"/>
                    <a:pt x="325" y="6998"/>
                  </a:cubicBezTo>
                  <a:cubicBezTo>
                    <a:pt x="315" y="6995"/>
                    <a:pt x="309" y="6985"/>
                    <a:pt x="311" y="6974"/>
                  </a:cubicBezTo>
                  <a:cubicBezTo>
                    <a:pt x="312" y="6972"/>
                    <a:pt x="314" y="6963"/>
                    <a:pt x="314" y="6947"/>
                  </a:cubicBezTo>
                  <a:cubicBezTo>
                    <a:pt x="91" y="6947"/>
                    <a:pt x="91" y="6947"/>
                    <a:pt x="91" y="6947"/>
                  </a:cubicBezTo>
                  <a:cubicBezTo>
                    <a:pt x="92" y="6963"/>
                    <a:pt x="94" y="6972"/>
                    <a:pt x="94" y="6974"/>
                  </a:cubicBezTo>
                  <a:cubicBezTo>
                    <a:pt x="97" y="6985"/>
                    <a:pt x="88" y="6996"/>
                    <a:pt x="80" y="6998"/>
                  </a:cubicBezTo>
                  <a:cubicBezTo>
                    <a:pt x="78" y="6998"/>
                    <a:pt x="77" y="6998"/>
                    <a:pt x="75" y="6998"/>
                  </a:cubicBezTo>
                  <a:cubicBezTo>
                    <a:pt x="66" y="6998"/>
                    <a:pt x="59" y="6992"/>
                    <a:pt x="56" y="6984"/>
                  </a:cubicBezTo>
                  <a:cubicBezTo>
                    <a:pt x="55" y="6978"/>
                    <a:pt x="24" y="6851"/>
                    <a:pt x="150" y="6726"/>
                  </a:cubicBezTo>
                  <a:close/>
                  <a:moveTo>
                    <a:pt x="287" y="6833"/>
                  </a:moveTo>
                  <a:cubicBezTo>
                    <a:pt x="118" y="6833"/>
                    <a:pt x="118" y="6833"/>
                    <a:pt x="118" y="6833"/>
                  </a:cubicBezTo>
                  <a:cubicBezTo>
                    <a:pt x="116" y="6837"/>
                    <a:pt x="116" y="6837"/>
                    <a:pt x="116" y="6837"/>
                  </a:cubicBezTo>
                  <a:cubicBezTo>
                    <a:pt x="105" y="6859"/>
                    <a:pt x="98" y="6882"/>
                    <a:pt x="94" y="6904"/>
                  </a:cubicBezTo>
                  <a:cubicBezTo>
                    <a:pt x="94" y="6909"/>
                    <a:pt x="94" y="6909"/>
                    <a:pt x="94" y="6909"/>
                  </a:cubicBezTo>
                  <a:cubicBezTo>
                    <a:pt x="311" y="6909"/>
                    <a:pt x="311" y="6909"/>
                    <a:pt x="311" y="6909"/>
                  </a:cubicBezTo>
                  <a:cubicBezTo>
                    <a:pt x="311" y="6903"/>
                    <a:pt x="311" y="6903"/>
                    <a:pt x="311" y="6903"/>
                  </a:cubicBezTo>
                  <a:cubicBezTo>
                    <a:pt x="307" y="6882"/>
                    <a:pt x="300" y="6859"/>
                    <a:pt x="289" y="6838"/>
                  </a:cubicBezTo>
                  <a:lnTo>
                    <a:pt x="287" y="6833"/>
                  </a:lnTo>
                  <a:close/>
                  <a:moveTo>
                    <a:pt x="287" y="6586"/>
                  </a:moveTo>
                  <a:cubicBezTo>
                    <a:pt x="288" y="6584"/>
                    <a:pt x="288" y="6584"/>
                    <a:pt x="288" y="6584"/>
                  </a:cubicBezTo>
                  <a:cubicBezTo>
                    <a:pt x="299" y="6562"/>
                    <a:pt x="306" y="6538"/>
                    <a:pt x="306" y="6514"/>
                  </a:cubicBezTo>
                  <a:cubicBezTo>
                    <a:pt x="306" y="6512"/>
                    <a:pt x="306" y="6512"/>
                    <a:pt x="306" y="6512"/>
                  </a:cubicBezTo>
                  <a:cubicBezTo>
                    <a:pt x="99" y="6513"/>
                    <a:pt x="99" y="6513"/>
                    <a:pt x="99" y="6513"/>
                  </a:cubicBezTo>
                  <a:cubicBezTo>
                    <a:pt x="99" y="6514"/>
                    <a:pt x="99" y="6514"/>
                    <a:pt x="99" y="6514"/>
                  </a:cubicBezTo>
                  <a:cubicBezTo>
                    <a:pt x="99" y="6538"/>
                    <a:pt x="105" y="6562"/>
                    <a:pt x="118" y="6586"/>
                  </a:cubicBezTo>
                  <a:cubicBezTo>
                    <a:pt x="118" y="6587"/>
                    <a:pt x="118" y="6587"/>
                    <a:pt x="118" y="6587"/>
                  </a:cubicBezTo>
                  <a:lnTo>
                    <a:pt x="287" y="6586"/>
                  </a:lnTo>
                  <a:close/>
                  <a:moveTo>
                    <a:pt x="203" y="6680"/>
                  </a:moveTo>
                  <a:cubicBezTo>
                    <a:pt x="225" y="6663"/>
                    <a:pt x="245" y="6644"/>
                    <a:pt x="260" y="6626"/>
                  </a:cubicBezTo>
                  <a:cubicBezTo>
                    <a:pt x="145" y="6626"/>
                    <a:pt x="145" y="6626"/>
                    <a:pt x="145" y="6626"/>
                  </a:cubicBezTo>
                  <a:cubicBezTo>
                    <a:pt x="160" y="6644"/>
                    <a:pt x="180" y="6663"/>
                    <a:pt x="203" y="6680"/>
                  </a:cubicBezTo>
                  <a:close/>
                  <a:moveTo>
                    <a:pt x="143" y="6792"/>
                  </a:moveTo>
                  <a:cubicBezTo>
                    <a:pt x="262" y="6792"/>
                    <a:pt x="262" y="6792"/>
                    <a:pt x="262" y="6792"/>
                  </a:cubicBezTo>
                  <a:cubicBezTo>
                    <a:pt x="246" y="6770"/>
                    <a:pt x="226" y="6749"/>
                    <a:pt x="203" y="6730"/>
                  </a:cubicBezTo>
                  <a:cubicBezTo>
                    <a:pt x="180" y="6749"/>
                    <a:pt x="160" y="6771"/>
                    <a:pt x="143" y="6792"/>
                  </a:cubicBezTo>
                  <a:close/>
                  <a:moveTo>
                    <a:pt x="3706" y="5241"/>
                  </a:moveTo>
                  <a:cubicBezTo>
                    <a:pt x="3799" y="5296"/>
                    <a:pt x="3782" y="5344"/>
                    <a:pt x="3776" y="5383"/>
                  </a:cubicBezTo>
                  <a:cubicBezTo>
                    <a:pt x="3747" y="5573"/>
                    <a:pt x="3563" y="5525"/>
                    <a:pt x="3483" y="5514"/>
                  </a:cubicBezTo>
                  <a:cubicBezTo>
                    <a:pt x="3330" y="5495"/>
                    <a:pt x="3334" y="5760"/>
                    <a:pt x="3334" y="5760"/>
                  </a:cubicBezTo>
                  <a:cubicBezTo>
                    <a:pt x="3425" y="5760"/>
                    <a:pt x="3425" y="5760"/>
                    <a:pt x="3425" y="5760"/>
                  </a:cubicBezTo>
                  <a:cubicBezTo>
                    <a:pt x="3432" y="5533"/>
                    <a:pt x="3537" y="5604"/>
                    <a:pt x="3577" y="5634"/>
                  </a:cubicBezTo>
                  <a:cubicBezTo>
                    <a:pt x="3838" y="5827"/>
                    <a:pt x="4010" y="5650"/>
                    <a:pt x="4061" y="5538"/>
                  </a:cubicBezTo>
                  <a:cubicBezTo>
                    <a:pt x="4146" y="5354"/>
                    <a:pt x="4112" y="5253"/>
                    <a:pt x="4055" y="5189"/>
                  </a:cubicBezTo>
                  <a:cubicBezTo>
                    <a:pt x="3657" y="5189"/>
                    <a:pt x="3657" y="5189"/>
                    <a:pt x="3657" y="5189"/>
                  </a:cubicBezTo>
                  <a:cubicBezTo>
                    <a:pt x="3670" y="5219"/>
                    <a:pt x="3687" y="5229"/>
                    <a:pt x="3706" y="5241"/>
                  </a:cubicBezTo>
                  <a:close/>
                  <a:moveTo>
                    <a:pt x="4024" y="5159"/>
                  </a:moveTo>
                  <a:cubicBezTo>
                    <a:pt x="3932" y="5080"/>
                    <a:pt x="3857" y="5132"/>
                    <a:pt x="3813" y="5161"/>
                  </a:cubicBezTo>
                  <a:cubicBezTo>
                    <a:pt x="3718" y="5225"/>
                    <a:pt x="3729" y="4997"/>
                    <a:pt x="3729" y="4997"/>
                  </a:cubicBezTo>
                  <a:cubicBezTo>
                    <a:pt x="3636" y="4997"/>
                    <a:pt x="3636" y="4997"/>
                    <a:pt x="3636" y="4997"/>
                  </a:cubicBezTo>
                  <a:cubicBezTo>
                    <a:pt x="3634" y="5102"/>
                    <a:pt x="3643" y="5157"/>
                    <a:pt x="3657" y="5189"/>
                  </a:cubicBezTo>
                  <a:cubicBezTo>
                    <a:pt x="4055" y="5189"/>
                    <a:pt x="4055" y="5189"/>
                    <a:pt x="4055" y="5189"/>
                  </a:cubicBezTo>
                  <a:cubicBezTo>
                    <a:pt x="4045" y="5178"/>
                    <a:pt x="4035" y="5168"/>
                    <a:pt x="4024" y="5159"/>
                  </a:cubicBezTo>
                  <a:close/>
                  <a:moveTo>
                    <a:pt x="1077" y="6946"/>
                  </a:moveTo>
                  <a:cubicBezTo>
                    <a:pt x="1079" y="6979"/>
                    <a:pt x="1044" y="7017"/>
                    <a:pt x="976" y="7057"/>
                  </a:cubicBezTo>
                  <a:cubicBezTo>
                    <a:pt x="943" y="7042"/>
                    <a:pt x="895" y="7011"/>
                    <a:pt x="894" y="6989"/>
                  </a:cubicBezTo>
                  <a:cubicBezTo>
                    <a:pt x="872" y="6991"/>
                    <a:pt x="872" y="6991"/>
                    <a:pt x="872" y="6991"/>
                  </a:cubicBezTo>
                  <a:cubicBezTo>
                    <a:pt x="875" y="7025"/>
                    <a:pt x="928" y="7057"/>
                    <a:pt x="956" y="7072"/>
                  </a:cubicBezTo>
                  <a:cubicBezTo>
                    <a:pt x="935" y="7087"/>
                    <a:pt x="894" y="7112"/>
                    <a:pt x="858" y="7112"/>
                  </a:cubicBezTo>
                  <a:cubicBezTo>
                    <a:pt x="833" y="7112"/>
                    <a:pt x="815" y="7100"/>
                    <a:pt x="803" y="7074"/>
                  </a:cubicBezTo>
                  <a:cubicBezTo>
                    <a:pt x="803" y="7074"/>
                    <a:pt x="803" y="7074"/>
                    <a:pt x="803" y="7073"/>
                  </a:cubicBezTo>
                  <a:cubicBezTo>
                    <a:pt x="804" y="7072"/>
                    <a:pt x="804" y="7072"/>
                    <a:pt x="804" y="7072"/>
                  </a:cubicBezTo>
                  <a:cubicBezTo>
                    <a:pt x="804" y="6423"/>
                    <a:pt x="804" y="6423"/>
                    <a:pt x="804" y="6423"/>
                  </a:cubicBezTo>
                  <a:cubicBezTo>
                    <a:pt x="816" y="6421"/>
                    <a:pt x="835" y="6418"/>
                    <a:pt x="857" y="6418"/>
                  </a:cubicBezTo>
                  <a:cubicBezTo>
                    <a:pt x="886" y="6418"/>
                    <a:pt x="925" y="6423"/>
                    <a:pt x="947" y="6448"/>
                  </a:cubicBezTo>
                  <a:cubicBezTo>
                    <a:pt x="962" y="6465"/>
                    <a:pt x="968" y="6489"/>
                    <a:pt x="966" y="6520"/>
                  </a:cubicBezTo>
                  <a:cubicBezTo>
                    <a:pt x="950" y="6522"/>
                    <a:pt x="935" y="6528"/>
                    <a:pt x="933" y="6541"/>
                  </a:cubicBezTo>
                  <a:cubicBezTo>
                    <a:pt x="931" y="6555"/>
                    <a:pt x="946" y="6569"/>
                    <a:pt x="1021" y="6592"/>
                  </a:cubicBezTo>
                  <a:cubicBezTo>
                    <a:pt x="1035" y="6614"/>
                    <a:pt x="1107" y="6735"/>
                    <a:pt x="1083" y="6814"/>
                  </a:cubicBezTo>
                  <a:cubicBezTo>
                    <a:pt x="1075" y="6838"/>
                    <a:pt x="1060" y="6856"/>
                    <a:pt x="1036" y="6867"/>
                  </a:cubicBezTo>
                  <a:cubicBezTo>
                    <a:pt x="1016" y="6857"/>
                    <a:pt x="946" y="6822"/>
                    <a:pt x="903" y="6840"/>
                  </a:cubicBezTo>
                  <a:cubicBezTo>
                    <a:pt x="887" y="6846"/>
                    <a:pt x="877" y="6859"/>
                    <a:pt x="872" y="6877"/>
                  </a:cubicBezTo>
                  <a:cubicBezTo>
                    <a:pt x="893" y="6882"/>
                    <a:pt x="893" y="6882"/>
                    <a:pt x="893" y="6882"/>
                  </a:cubicBezTo>
                  <a:cubicBezTo>
                    <a:pt x="896" y="6871"/>
                    <a:pt x="902" y="6864"/>
                    <a:pt x="912" y="6860"/>
                  </a:cubicBezTo>
                  <a:cubicBezTo>
                    <a:pt x="937" y="6849"/>
                    <a:pt x="981" y="6865"/>
                    <a:pt x="1010" y="6879"/>
                  </a:cubicBezTo>
                  <a:cubicBezTo>
                    <a:pt x="1008" y="6879"/>
                    <a:pt x="1008" y="6879"/>
                    <a:pt x="1008" y="6879"/>
                  </a:cubicBezTo>
                  <a:cubicBezTo>
                    <a:pt x="1031" y="6889"/>
                    <a:pt x="1031" y="6889"/>
                    <a:pt x="1031" y="6889"/>
                  </a:cubicBezTo>
                  <a:cubicBezTo>
                    <a:pt x="1031" y="6890"/>
                    <a:pt x="1076" y="6910"/>
                    <a:pt x="1077" y="6946"/>
                  </a:cubicBezTo>
                  <a:close/>
                  <a:moveTo>
                    <a:pt x="872" y="6596"/>
                  </a:moveTo>
                  <a:cubicBezTo>
                    <a:pt x="864" y="6658"/>
                    <a:pt x="949" y="6717"/>
                    <a:pt x="953" y="6719"/>
                  </a:cubicBezTo>
                  <a:cubicBezTo>
                    <a:pt x="965" y="6701"/>
                    <a:pt x="965" y="6701"/>
                    <a:pt x="965" y="6701"/>
                  </a:cubicBezTo>
                  <a:cubicBezTo>
                    <a:pt x="943" y="6686"/>
                    <a:pt x="888" y="6639"/>
                    <a:pt x="893" y="6599"/>
                  </a:cubicBezTo>
                  <a:lnTo>
                    <a:pt x="872" y="6596"/>
                  </a:lnTo>
                  <a:close/>
                  <a:moveTo>
                    <a:pt x="779" y="7073"/>
                  </a:moveTo>
                  <a:cubicBezTo>
                    <a:pt x="779" y="7074"/>
                    <a:pt x="779" y="7074"/>
                    <a:pt x="779" y="7074"/>
                  </a:cubicBezTo>
                  <a:cubicBezTo>
                    <a:pt x="767" y="7100"/>
                    <a:pt x="749" y="7112"/>
                    <a:pt x="724" y="7112"/>
                  </a:cubicBezTo>
                  <a:cubicBezTo>
                    <a:pt x="689" y="7112"/>
                    <a:pt x="649" y="7088"/>
                    <a:pt x="628" y="7073"/>
                  </a:cubicBezTo>
                  <a:cubicBezTo>
                    <a:pt x="655" y="7058"/>
                    <a:pt x="710" y="7026"/>
                    <a:pt x="713" y="6991"/>
                  </a:cubicBezTo>
                  <a:cubicBezTo>
                    <a:pt x="692" y="6989"/>
                    <a:pt x="692" y="6989"/>
                    <a:pt x="692" y="6989"/>
                  </a:cubicBezTo>
                  <a:cubicBezTo>
                    <a:pt x="690" y="7012"/>
                    <a:pt x="641" y="7043"/>
                    <a:pt x="608" y="7058"/>
                  </a:cubicBezTo>
                  <a:cubicBezTo>
                    <a:pt x="539" y="7018"/>
                    <a:pt x="503" y="6979"/>
                    <a:pt x="505" y="6946"/>
                  </a:cubicBezTo>
                  <a:cubicBezTo>
                    <a:pt x="506" y="6910"/>
                    <a:pt x="551" y="6890"/>
                    <a:pt x="551" y="6889"/>
                  </a:cubicBezTo>
                  <a:cubicBezTo>
                    <a:pt x="574" y="6879"/>
                    <a:pt x="574" y="6879"/>
                    <a:pt x="574" y="6879"/>
                  </a:cubicBezTo>
                  <a:cubicBezTo>
                    <a:pt x="572" y="6879"/>
                    <a:pt x="572" y="6879"/>
                    <a:pt x="572" y="6879"/>
                  </a:cubicBezTo>
                  <a:cubicBezTo>
                    <a:pt x="601" y="6865"/>
                    <a:pt x="645" y="6849"/>
                    <a:pt x="670" y="6860"/>
                  </a:cubicBezTo>
                  <a:cubicBezTo>
                    <a:pt x="680" y="6864"/>
                    <a:pt x="686" y="6871"/>
                    <a:pt x="689" y="6882"/>
                  </a:cubicBezTo>
                  <a:cubicBezTo>
                    <a:pt x="710" y="6877"/>
                    <a:pt x="710" y="6877"/>
                    <a:pt x="710" y="6877"/>
                  </a:cubicBezTo>
                  <a:cubicBezTo>
                    <a:pt x="705" y="6859"/>
                    <a:pt x="694" y="6846"/>
                    <a:pt x="679" y="6840"/>
                  </a:cubicBezTo>
                  <a:cubicBezTo>
                    <a:pt x="636" y="6822"/>
                    <a:pt x="566" y="6857"/>
                    <a:pt x="546" y="6867"/>
                  </a:cubicBezTo>
                  <a:cubicBezTo>
                    <a:pt x="522" y="6856"/>
                    <a:pt x="507" y="6838"/>
                    <a:pt x="499" y="6814"/>
                  </a:cubicBezTo>
                  <a:cubicBezTo>
                    <a:pt x="475" y="6735"/>
                    <a:pt x="547" y="6614"/>
                    <a:pt x="561" y="6592"/>
                  </a:cubicBezTo>
                  <a:cubicBezTo>
                    <a:pt x="636" y="6569"/>
                    <a:pt x="651" y="6555"/>
                    <a:pt x="649" y="6541"/>
                  </a:cubicBezTo>
                  <a:cubicBezTo>
                    <a:pt x="647" y="6528"/>
                    <a:pt x="632" y="6522"/>
                    <a:pt x="616" y="6520"/>
                  </a:cubicBezTo>
                  <a:cubicBezTo>
                    <a:pt x="614" y="6489"/>
                    <a:pt x="620" y="6465"/>
                    <a:pt x="635" y="6448"/>
                  </a:cubicBezTo>
                  <a:cubicBezTo>
                    <a:pt x="657" y="6423"/>
                    <a:pt x="696" y="6418"/>
                    <a:pt x="725" y="6418"/>
                  </a:cubicBezTo>
                  <a:cubicBezTo>
                    <a:pt x="747" y="6418"/>
                    <a:pt x="766" y="6421"/>
                    <a:pt x="778" y="6423"/>
                  </a:cubicBezTo>
                  <a:cubicBezTo>
                    <a:pt x="778" y="7072"/>
                    <a:pt x="778" y="7072"/>
                    <a:pt x="778" y="7072"/>
                  </a:cubicBezTo>
                  <a:lnTo>
                    <a:pt x="779" y="7073"/>
                  </a:lnTo>
                  <a:close/>
                  <a:moveTo>
                    <a:pt x="710" y="6596"/>
                  </a:moveTo>
                  <a:cubicBezTo>
                    <a:pt x="688" y="6599"/>
                    <a:pt x="688" y="6599"/>
                    <a:pt x="688" y="6599"/>
                  </a:cubicBezTo>
                  <a:cubicBezTo>
                    <a:pt x="694" y="6639"/>
                    <a:pt x="638" y="6686"/>
                    <a:pt x="617" y="6701"/>
                  </a:cubicBezTo>
                  <a:cubicBezTo>
                    <a:pt x="629" y="6719"/>
                    <a:pt x="629" y="6719"/>
                    <a:pt x="629" y="6719"/>
                  </a:cubicBezTo>
                  <a:cubicBezTo>
                    <a:pt x="633" y="6717"/>
                    <a:pt x="718" y="6658"/>
                    <a:pt x="710" y="6596"/>
                  </a:cubicBezTo>
                  <a:close/>
                  <a:moveTo>
                    <a:pt x="1622" y="4852"/>
                  </a:moveTo>
                  <a:cubicBezTo>
                    <a:pt x="1560" y="4852"/>
                    <a:pt x="1500" y="4867"/>
                    <a:pt x="1445" y="4895"/>
                  </a:cubicBezTo>
                  <a:cubicBezTo>
                    <a:pt x="1415" y="4910"/>
                    <a:pt x="1387" y="4930"/>
                    <a:pt x="1362" y="4952"/>
                  </a:cubicBezTo>
                  <a:cubicBezTo>
                    <a:pt x="1362" y="5008"/>
                    <a:pt x="1362" y="5008"/>
                    <a:pt x="1362" y="5008"/>
                  </a:cubicBezTo>
                  <a:cubicBezTo>
                    <a:pt x="1390" y="4978"/>
                    <a:pt x="1423" y="4953"/>
                    <a:pt x="1459" y="4934"/>
                  </a:cubicBezTo>
                  <a:cubicBezTo>
                    <a:pt x="1510" y="4908"/>
                    <a:pt x="1565" y="4895"/>
                    <a:pt x="1622" y="4895"/>
                  </a:cubicBezTo>
                  <a:cubicBezTo>
                    <a:pt x="1680" y="4895"/>
                    <a:pt x="1734" y="4908"/>
                    <a:pt x="1785" y="4934"/>
                  </a:cubicBezTo>
                  <a:cubicBezTo>
                    <a:pt x="1822" y="4953"/>
                    <a:pt x="1855" y="4978"/>
                    <a:pt x="1883" y="5008"/>
                  </a:cubicBezTo>
                  <a:cubicBezTo>
                    <a:pt x="1883" y="4952"/>
                    <a:pt x="1883" y="4952"/>
                    <a:pt x="1883" y="4952"/>
                  </a:cubicBezTo>
                  <a:cubicBezTo>
                    <a:pt x="1858" y="4930"/>
                    <a:pt x="1830" y="4910"/>
                    <a:pt x="1800" y="4895"/>
                  </a:cubicBezTo>
                  <a:cubicBezTo>
                    <a:pt x="1745" y="4867"/>
                    <a:pt x="1685" y="4852"/>
                    <a:pt x="1622" y="4852"/>
                  </a:cubicBezTo>
                  <a:close/>
                  <a:moveTo>
                    <a:pt x="1883" y="5064"/>
                  </a:moveTo>
                  <a:cubicBezTo>
                    <a:pt x="1824" y="5143"/>
                    <a:pt x="1729" y="5194"/>
                    <a:pt x="1622" y="5194"/>
                  </a:cubicBezTo>
                  <a:cubicBezTo>
                    <a:pt x="1516" y="5194"/>
                    <a:pt x="1421" y="5143"/>
                    <a:pt x="1362" y="5064"/>
                  </a:cubicBezTo>
                  <a:cubicBezTo>
                    <a:pt x="1421" y="4985"/>
                    <a:pt x="1516" y="4934"/>
                    <a:pt x="1622" y="4934"/>
                  </a:cubicBezTo>
                  <a:cubicBezTo>
                    <a:pt x="1729" y="4934"/>
                    <a:pt x="1824" y="4985"/>
                    <a:pt x="1883" y="5064"/>
                  </a:cubicBezTo>
                  <a:close/>
                  <a:moveTo>
                    <a:pt x="1557" y="5032"/>
                  </a:moveTo>
                  <a:cubicBezTo>
                    <a:pt x="1557" y="5050"/>
                    <a:pt x="1572" y="5064"/>
                    <a:pt x="1590" y="5064"/>
                  </a:cubicBezTo>
                  <a:cubicBezTo>
                    <a:pt x="1608" y="5064"/>
                    <a:pt x="1622" y="5050"/>
                    <a:pt x="1622" y="5032"/>
                  </a:cubicBezTo>
                  <a:cubicBezTo>
                    <a:pt x="1622" y="5014"/>
                    <a:pt x="1608" y="4999"/>
                    <a:pt x="1590" y="4999"/>
                  </a:cubicBezTo>
                  <a:cubicBezTo>
                    <a:pt x="1572" y="4999"/>
                    <a:pt x="1557" y="5014"/>
                    <a:pt x="1557" y="5032"/>
                  </a:cubicBezTo>
                  <a:close/>
                  <a:moveTo>
                    <a:pt x="1841" y="5064"/>
                  </a:moveTo>
                  <a:cubicBezTo>
                    <a:pt x="1817" y="5037"/>
                    <a:pt x="1788" y="5015"/>
                    <a:pt x="1756" y="4998"/>
                  </a:cubicBezTo>
                  <a:cubicBezTo>
                    <a:pt x="1739" y="4990"/>
                    <a:pt x="1722" y="4983"/>
                    <a:pt x="1704" y="4978"/>
                  </a:cubicBezTo>
                  <a:cubicBezTo>
                    <a:pt x="1714" y="4993"/>
                    <a:pt x="1720" y="5012"/>
                    <a:pt x="1720" y="5032"/>
                  </a:cubicBezTo>
                  <a:cubicBezTo>
                    <a:pt x="1720" y="5086"/>
                    <a:pt x="1676" y="5129"/>
                    <a:pt x="1622" y="5129"/>
                  </a:cubicBezTo>
                  <a:cubicBezTo>
                    <a:pt x="1568" y="5129"/>
                    <a:pt x="1525" y="5086"/>
                    <a:pt x="1525" y="5032"/>
                  </a:cubicBezTo>
                  <a:cubicBezTo>
                    <a:pt x="1525" y="5012"/>
                    <a:pt x="1530" y="4993"/>
                    <a:pt x="1541" y="4978"/>
                  </a:cubicBezTo>
                  <a:cubicBezTo>
                    <a:pt x="1523" y="4983"/>
                    <a:pt x="1506" y="4990"/>
                    <a:pt x="1489" y="4998"/>
                  </a:cubicBezTo>
                  <a:cubicBezTo>
                    <a:pt x="1457" y="5015"/>
                    <a:pt x="1428" y="5037"/>
                    <a:pt x="1404" y="5064"/>
                  </a:cubicBezTo>
                  <a:cubicBezTo>
                    <a:pt x="1428" y="5091"/>
                    <a:pt x="1457" y="5114"/>
                    <a:pt x="1489" y="5130"/>
                  </a:cubicBezTo>
                  <a:cubicBezTo>
                    <a:pt x="1509" y="5140"/>
                    <a:pt x="1531" y="5148"/>
                    <a:pt x="1553" y="5154"/>
                  </a:cubicBezTo>
                  <a:cubicBezTo>
                    <a:pt x="1575" y="5159"/>
                    <a:pt x="1599" y="5162"/>
                    <a:pt x="1622" y="5162"/>
                  </a:cubicBezTo>
                  <a:cubicBezTo>
                    <a:pt x="1646" y="5162"/>
                    <a:pt x="1669" y="5159"/>
                    <a:pt x="1692" y="5154"/>
                  </a:cubicBezTo>
                  <a:cubicBezTo>
                    <a:pt x="1714" y="5148"/>
                    <a:pt x="1735" y="5140"/>
                    <a:pt x="1756" y="5130"/>
                  </a:cubicBezTo>
                  <a:cubicBezTo>
                    <a:pt x="1788" y="5114"/>
                    <a:pt x="1817" y="5091"/>
                    <a:pt x="1841" y="5064"/>
                  </a:cubicBezTo>
                  <a:close/>
                  <a:moveTo>
                    <a:pt x="2908" y="5861"/>
                  </a:moveTo>
                  <a:cubicBezTo>
                    <a:pt x="2908" y="5805"/>
                    <a:pt x="2863" y="5760"/>
                    <a:pt x="2807" y="5760"/>
                  </a:cubicBezTo>
                  <a:cubicBezTo>
                    <a:pt x="2773" y="5760"/>
                    <a:pt x="2744" y="5777"/>
                    <a:pt x="2725" y="5802"/>
                  </a:cubicBezTo>
                  <a:cubicBezTo>
                    <a:pt x="2707" y="5777"/>
                    <a:pt x="2677" y="5760"/>
                    <a:pt x="2643" y="5760"/>
                  </a:cubicBezTo>
                  <a:cubicBezTo>
                    <a:pt x="2588" y="5760"/>
                    <a:pt x="2542" y="5792"/>
                    <a:pt x="2542" y="5861"/>
                  </a:cubicBezTo>
                  <a:cubicBezTo>
                    <a:pt x="2542" y="5958"/>
                    <a:pt x="2725" y="6076"/>
                    <a:pt x="2725" y="6076"/>
                  </a:cubicBezTo>
                  <a:cubicBezTo>
                    <a:pt x="2725" y="6076"/>
                    <a:pt x="2908" y="5954"/>
                    <a:pt x="2908" y="5861"/>
                  </a:cubicBezTo>
                  <a:close/>
                  <a:moveTo>
                    <a:pt x="1469" y="6488"/>
                  </a:moveTo>
                  <a:cubicBezTo>
                    <a:pt x="1115" y="6488"/>
                    <a:pt x="1115" y="6488"/>
                    <a:pt x="1115" y="6488"/>
                  </a:cubicBezTo>
                  <a:cubicBezTo>
                    <a:pt x="1132" y="6454"/>
                    <a:pt x="1158" y="6426"/>
                    <a:pt x="1190" y="6407"/>
                  </a:cubicBezTo>
                  <a:cubicBezTo>
                    <a:pt x="1054" y="6364"/>
                    <a:pt x="955" y="6236"/>
                    <a:pt x="955" y="6086"/>
                  </a:cubicBezTo>
                  <a:cubicBezTo>
                    <a:pt x="955" y="5957"/>
                    <a:pt x="1027" y="5845"/>
                    <a:pt x="1134" y="5788"/>
                  </a:cubicBezTo>
                  <a:cubicBezTo>
                    <a:pt x="1133" y="5792"/>
                    <a:pt x="1132" y="5796"/>
                    <a:pt x="1132" y="5800"/>
                  </a:cubicBezTo>
                  <a:cubicBezTo>
                    <a:pt x="1132" y="5816"/>
                    <a:pt x="1139" y="5830"/>
                    <a:pt x="1150" y="5840"/>
                  </a:cubicBezTo>
                  <a:cubicBezTo>
                    <a:pt x="1095" y="5876"/>
                    <a:pt x="1059" y="5937"/>
                    <a:pt x="1059" y="6008"/>
                  </a:cubicBezTo>
                  <a:cubicBezTo>
                    <a:pt x="1059" y="6118"/>
                    <a:pt x="1148" y="6208"/>
                    <a:pt x="1258" y="6208"/>
                  </a:cubicBezTo>
                  <a:cubicBezTo>
                    <a:pt x="1296" y="6208"/>
                    <a:pt x="1331" y="6197"/>
                    <a:pt x="1362" y="6179"/>
                  </a:cubicBezTo>
                  <a:cubicBezTo>
                    <a:pt x="1349" y="6179"/>
                    <a:pt x="1349" y="6179"/>
                    <a:pt x="1349" y="6179"/>
                  </a:cubicBezTo>
                  <a:cubicBezTo>
                    <a:pt x="1349" y="6112"/>
                    <a:pt x="1349" y="6112"/>
                    <a:pt x="1349" y="6112"/>
                  </a:cubicBezTo>
                  <a:cubicBezTo>
                    <a:pt x="1667" y="6112"/>
                    <a:pt x="1667" y="6112"/>
                    <a:pt x="1667" y="6112"/>
                  </a:cubicBezTo>
                  <a:cubicBezTo>
                    <a:pt x="1667" y="6179"/>
                    <a:pt x="1667" y="6179"/>
                    <a:pt x="1667" y="6179"/>
                  </a:cubicBezTo>
                  <a:cubicBezTo>
                    <a:pt x="1616" y="6179"/>
                    <a:pt x="1616" y="6179"/>
                    <a:pt x="1616" y="6179"/>
                  </a:cubicBezTo>
                  <a:cubicBezTo>
                    <a:pt x="1585" y="6287"/>
                    <a:pt x="1501" y="6373"/>
                    <a:pt x="1394" y="6407"/>
                  </a:cubicBezTo>
                  <a:cubicBezTo>
                    <a:pt x="1426" y="6426"/>
                    <a:pt x="1452" y="6454"/>
                    <a:pt x="1469" y="6488"/>
                  </a:cubicBezTo>
                  <a:close/>
                  <a:moveTo>
                    <a:pt x="1404" y="6360"/>
                  </a:moveTo>
                  <a:cubicBezTo>
                    <a:pt x="1447" y="6360"/>
                    <a:pt x="1482" y="6325"/>
                    <a:pt x="1482" y="6282"/>
                  </a:cubicBezTo>
                  <a:cubicBezTo>
                    <a:pt x="1482" y="6240"/>
                    <a:pt x="1447" y="6205"/>
                    <a:pt x="1404" y="6205"/>
                  </a:cubicBezTo>
                  <a:cubicBezTo>
                    <a:pt x="1361" y="6205"/>
                    <a:pt x="1326" y="6240"/>
                    <a:pt x="1326" y="6282"/>
                  </a:cubicBezTo>
                  <a:cubicBezTo>
                    <a:pt x="1326" y="6325"/>
                    <a:pt x="1361" y="6360"/>
                    <a:pt x="1404" y="6360"/>
                  </a:cubicBezTo>
                  <a:close/>
                  <a:moveTo>
                    <a:pt x="1301" y="5926"/>
                  </a:moveTo>
                  <a:cubicBezTo>
                    <a:pt x="1314" y="5914"/>
                    <a:pt x="1314" y="5914"/>
                    <a:pt x="1314" y="5914"/>
                  </a:cubicBezTo>
                  <a:cubicBezTo>
                    <a:pt x="1337" y="5940"/>
                    <a:pt x="1337" y="5940"/>
                    <a:pt x="1337" y="5940"/>
                  </a:cubicBezTo>
                  <a:cubicBezTo>
                    <a:pt x="1429" y="5861"/>
                    <a:pt x="1429" y="5861"/>
                    <a:pt x="1429" y="5861"/>
                  </a:cubicBezTo>
                  <a:cubicBezTo>
                    <a:pt x="1406" y="5835"/>
                    <a:pt x="1406" y="5835"/>
                    <a:pt x="1406" y="5835"/>
                  </a:cubicBezTo>
                  <a:cubicBezTo>
                    <a:pt x="1420" y="5823"/>
                    <a:pt x="1420" y="5823"/>
                    <a:pt x="1420" y="5823"/>
                  </a:cubicBezTo>
                  <a:cubicBezTo>
                    <a:pt x="1240" y="5624"/>
                    <a:pt x="1240" y="5624"/>
                    <a:pt x="1240" y="5624"/>
                  </a:cubicBezTo>
                  <a:cubicBezTo>
                    <a:pt x="1211" y="5649"/>
                    <a:pt x="1211" y="5649"/>
                    <a:pt x="1211" y="5649"/>
                  </a:cubicBezTo>
                  <a:cubicBezTo>
                    <a:pt x="1149" y="5580"/>
                    <a:pt x="1149" y="5580"/>
                    <a:pt x="1149" y="5580"/>
                  </a:cubicBezTo>
                  <a:cubicBezTo>
                    <a:pt x="1090" y="5631"/>
                    <a:pt x="1090" y="5631"/>
                    <a:pt x="1090" y="5631"/>
                  </a:cubicBezTo>
                  <a:cubicBezTo>
                    <a:pt x="1152" y="5700"/>
                    <a:pt x="1152" y="5700"/>
                    <a:pt x="1152" y="5700"/>
                  </a:cubicBezTo>
                  <a:cubicBezTo>
                    <a:pt x="1121" y="5727"/>
                    <a:pt x="1121" y="5727"/>
                    <a:pt x="1121" y="5727"/>
                  </a:cubicBezTo>
                  <a:cubicBezTo>
                    <a:pt x="1151" y="5759"/>
                    <a:pt x="1151" y="5759"/>
                    <a:pt x="1151" y="5759"/>
                  </a:cubicBezTo>
                  <a:cubicBezTo>
                    <a:pt x="1160" y="5751"/>
                    <a:pt x="1173" y="5745"/>
                    <a:pt x="1187" y="5745"/>
                  </a:cubicBezTo>
                  <a:cubicBezTo>
                    <a:pt x="1217" y="5745"/>
                    <a:pt x="1241" y="5770"/>
                    <a:pt x="1241" y="5800"/>
                  </a:cubicBezTo>
                  <a:cubicBezTo>
                    <a:pt x="1241" y="5816"/>
                    <a:pt x="1234" y="5830"/>
                    <a:pt x="1224" y="5840"/>
                  </a:cubicBezTo>
                  <a:lnTo>
                    <a:pt x="1301" y="5926"/>
                  </a:lnTo>
                  <a:close/>
                  <a:moveTo>
                    <a:pt x="1439" y="6282"/>
                  </a:moveTo>
                  <a:cubicBezTo>
                    <a:pt x="1439" y="6263"/>
                    <a:pt x="1423" y="6248"/>
                    <a:pt x="1404" y="6248"/>
                  </a:cubicBezTo>
                  <a:cubicBezTo>
                    <a:pt x="1385" y="6248"/>
                    <a:pt x="1370" y="6263"/>
                    <a:pt x="1370" y="6282"/>
                  </a:cubicBezTo>
                  <a:cubicBezTo>
                    <a:pt x="1370" y="6302"/>
                    <a:pt x="1385" y="6317"/>
                    <a:pt x="1404" y="6317"/>
                  </a:cubicBezTo>
                  <a:cubicBezTo>
                    <a:pt x="1423" y="6317"/>
                    <a:pt x="1439" y="6302"/>
                    <a:pt x="1439" y="6282"/>
                  </a:cubicBezTo>
                  <a:close/>
                  <a:moveTo>
                    <a:pt x="1163" y="5800"/>
                  </a:moveTo>
                  <a:cubicBezTo>
                    <a:pt x="1163" y="5813"/>
                    <a:pt x="1173" y="5824"/>
                    <a:pt x="1187" y="5824"/>
                  </a:cubicBezTo>
                  <a:cubicBezTo>
                    <a:pt x="1200" y="5824"/>
                    <a:pt x="1211" y="5813"/>
                    <a:pt x="1211" y="5800"/>
                  </a:cubicBezTo>
                  <a:cubicBezTo>
                    <a:pt x="1211" y="5787"/>
                    <a:pt x="1200" y="5776"/>
                    <a:pt x="1187" y="5776"/>
                  </a:cubicBezTo>
                  <a:cubicBezTo>
                    <a:pt x="1173" y="5776"/>
                    <a:pt x="1163" y="5787"/>
                    <a:pt x="1163" y="5800"/>
                  </a:cubicBezTo>
                  <a:close/>
                  <a:moveTo>
                    <a:pt x="2939" y="5189"/>
                  </a:moveTo>
                  <a:cubicBezTo>
                    <a:pt x="2519" y="5189"/>
                    <a:pt x="2519" y="5189"/>
                    <a:pt x="2519" y="5189"/>
                  </a:cubicBezTo>
                  <a:cubicBezTo>
                    <a:pt x="2551" y="5154"/>
                    <a:pt x="2590" y="5126"/>
                    <a:pt x="2636" y="5110"/>
                  </a:cubicBezTo>
                  <a:cubicBezTo>
                    <a:pt x="2636" y="4972"/>
                    <a:pt x="2636" y="4972"/>
                    <a:pt x="2636" y="4972"/>
                  </a:cubicBezTo>
                  <a:cubicBezTo>
                    <a:pt x="2620" y="4972"/>
                    <a:pt x="2620" y="4972"/>
                    <a:pt x="2620" y="4972"/>
                  </a:cubicBezTo>
                  <a:cubicBezTo>
                    <a:pt x="2609" y="4972"/>
                    <a:pt x="2600" y="4963"/>
                    <a:pt x="2600" y="4952"/>
                  </a:cubicBezTo>
                  <a:cubicBezTo>
                    <a:pt x="2600" y="4935"/>
                    <a:pt x="2600" y="4935"/>
                    <a:pt x="2600" y="4935"/>
                  </a:cubicBezTo>
                  <a:cubicBezTo>
                    <a:pt x="2600" y="4924"/>
                    <a:pt x="2609" y="4915"/>
                    <a:pt x="2620" y="4915"/>
                  </a:cubicBezTo>
                  <a:cubicBezTo>
                    <a:pt x="2837" y="4915"/>
                    <a:pt x="2837" y="4915"/>
                    <a:pt x="2837" y="4915"/>
                  </a:cubicBezTo>
                  <a:cubicBezTo>
                    <a:pt x="2849" y="4915"/>
                    <a:pt x="2858" y="4924"/>
                    <a:pt x="2858" y="4935"/>
                  </a:cubicBezTo>
                  <a:cubicBezTo>
                    <a:pt x="2858" y="4952"/>
                    <a:pt x="2858" y="4952"/>
                    <a:pt x="2858" y="4952"/>
                  </a:cubicBezTo>
                  <a:cubicBezTo>
                    <a:pt x="2858" y="4963"/>
                    <a:pt x="2849" y="4972"/>
                    <a:pt x="2837" y="4972"/>
                  </a:cubicBezTo>
                  <a:cubicBezTo>
                    <a:pt x="2824" y="4972"/>
                    <a:pt x="2824" y="4972"/>
                    <a:pt x="2824" y="4972"/>
                  </a:cubicBezTo>
                  <a:cubicBezTo>
                    <a:pt x="2824" y="5110"/>
                    <a:pt x="2824" y="5110"/>
                    <a:pt x="2824" y="5110"/>
                  </a:cubicBezTo>
                  <a:cubicBezTo>
                    <a:pt x="2869" y="5126"/>
                    <a:pt x="2908" y="5154"/>
                    <a:pt x="2939" y="5189"/>
                  </a:cubicBezTo>
                  <a:close/>
                  <a:moveTo>
                    <a:pt x="2686" y="5012"/>
                  </a:moveTo>
                  <a:cubicBezTo>
                    <a:pt x="2690" y="5012"/>
                    <a:pt x="2693" y="5009"/>
                    <a:pt x="2693" y="5004"/>
                  </a:cubicBezTo>
                  <a:cubicBezTo>
                    <a:pt x="2693" y="5000"/>
                    <a:pt x="2690" y="4997"/>
                    <a:pt x="2686" y="4997"/>
                  </a:cubicBezTo>
                  <a:cubicBezTo>
                    <a:pt x="2682" y="4997"/>
                    <a:pt x="2678" y="5000"/>
                    <a:pt x="2678" y="5004"/>
                  </a:cubicBezTo>
                  <a:cubicBezTo>
                    <a:pt x="2678" y="5009"/>
                    <a:pt x="2682" y="5012"/>
                    <a:pt x="2686" y="5012"/>
                  </a:cubicBezTo>
                  <a:close/>
                  <a:moveTo>
                    <a:pt x="2710" y="5155"/>
                  </a:moveTo>
                  <a:cubicBezTo>
                    <a:pt x="2710" y="5148"/>
                    <a:pt x="2705" y="5143"/>
                    <a:pt x="2698" y="5143"/>
                  </a:cubicBezTo>
                  <a:cubicBezTo>
                    <a:pt x="2691" y="5143"/>
                    <a:pt x="2685" y="5148"/>
                    <a:pt x="2685" y="5155"/>
                  </a:cubicBezTo>
                  <a:cubicBezTo>
                    <a:pt x="2685" y="5162"/>
                    <a:pt x="2691" y="5168"/>
                    <a:pt x="2698" y="5168"/>
                  </a:cubicBezTo>
                  <a:cubicBezTo>
                    <a:pt x="2705" y="5168"/>
                    <a:pt x="2710" y="5162"/>
                    <a:pt x="2710" y="5155"/>
                  </a:cubicBezTo>
                  <a:close/>
                  <a:moveTo>
                    <a:pt x="2802" y="5165"/>
                  </a:moveTo>
                  <a:cubicBezTo>
                    <a:pt x="2802" y="5152"/>
                    <a:pt x="2792" y="5143"/>
                    <a:pt x="2780" y="5143"/>
                  </a:cubicBezTo>
                  <a:cubicBezTo>
                    <a:pt x="2768" y="5143"/>
                    <a:pt x="2758" y="5152"/>
                    <a:pt x="2758" y="5165"/>
                  </a:cubicBezTo>
                  <a:cubicBezTo>
                    <a:pt x="2758" y="5177"/>
                    <a:pt x="2768" y="5187"/>
                    <a:pt x="2780" y="5187"/>
                  </a:cubicBezTo>
                  <a:cubicBezTo>
                    <a:pt x="2792" y="5187"/>
                    <a:pt x="2802" y="5177"/>
                    <a:pt x="2802" y="5165"/>
                  </a:cubicBezTo>
                  <a:close/>
                  <a:moveTo>
                    <a:pt x="2519" y="5189"/>
                  </a:moveTo>
                  <a:cubicBezTo>
                    <a:pt x="2939" y="5189"/>
                    <a:pt x="2939" y="5189"/>
                    <a:pt x="2939" y="5189"/>
                  </a:cubicBezTo>
                  <a:cubicBezTo>
                    <a:pt x="2982" y="5239"/>
                    <a:pt x="3009" y="5303"/>
                    <a:pt x="3009" y="5374"/>
                  </a:cubicBezTo>
                  <a:cubicBezTo>
                    <a:pt x="3009" y="5529"/>
                    <a:pt x="2884" y="5654"/>
                    <a:pt x="2729" y="5654"/>
                  </a:cubicBezTo>
                  <a:cubicBezTo>
                    <a:pt x="2574" y="5654"/>
                    <a:pt x="2449" y="5529"/>
                    <a:pt x="2449" y="5374"/>
                  </a:cubicBezTo>
                  <a:cubicBezTo>
                    <a:pt x="2449" y="5303"/>
                    <a:pt x="2476" y="5239"/>
                    <a:pt x="2519" y="5189"/>
                  </a:cubicBezTo>
                  <a:close/>
                  <a:moveTo>
                    <a:pt x="2743" y="5243"/>
                  </a:moveTo>
                  <a:cubicBezTo>
                    <a:pt x="2743" y="5259"/>
                    <a:pt x="2756" y="5273"/>
                    <a:pt x="2773" y="5273"/>
                  </a:cubicBezTo>
                  <a:cubicBezTo>
                    <a:pt x="2789" y="5273"/>
                    <a:pt x="2802" y="5259"/>
                    <a:pt x="2802" y="5243"/>
                  </a:cubicBezTo>
                  <a:cubicBezTo>
                    <a:pt x="2802" y="5227"/>
                    <a:pt x="2789" y="5213"/>
                    <a:pt x="2773" y="5213"/>
                  </a:cubicBezTo>
                  <a:cubicBezTo>
                    <a:pt x="2756" y="5213"/>
                    <a:pt x="2743" y="5227"/>
                    <a:pt x="2743" y="5243"/>
                  </a:cubicBezTo>
                  <a:close/>
                  <a:moveTo>
                    <a:pt x="2551" y="5465"/>
                  </a:moveTo>
                  <a:cubicBezTo>
                    <a:pt x="2551" y="5483"/>
                    <a:pt x="2515" y="5492"/>
                    <a:pt x="2512" y="5493"/>
                  </a:cubicBezTo>
                  <a:cubicBezTo>
                    <a:pt x="2512" y="5493"/>
                    <a:pt x="2512" y="5493"/>
                    <a:pt x="2512" y="5493"/>
                  </a:cubicBezTo>
                  <a:cubicBezTo>
                    <a:pt x="2512" y="5493"/>
                    <a:pt x="2512" y="5493"/>
                    <a:pt x="2512" y="5493"/>
                  </a:cubicBezTo>
                  <a:cubicBezTo>
                    <a:pt x="2512" y="5493"/>
                    <a:pt x="2512" y="5493"/>
                    <a:pt x="2512" y="5493"/>
                  </a:cubicBezTo>
                  <a:cubicBezTo>
                    <a:pt x="2512" y="5493"/>
                    <a:pt x="2512" y="5493"/>
                    <a:pt x="2512" y="5493"/>
                  </a:cubicBezTo>
                  <a:cubicBezTo>
                    <a:pt x="2749" y="5774"/>
                    <a:pt x="2950" y="5493"/>
                    <a:pt x="2950" y="5493"/>
                  </a:cubicBezTo>
                  <a:cubicBezTo>
                    <a:pt x="2937" y="5493"/>
                    <a:pt x="2937" y="5493"/>
                    <a:pt x="2937" y="5493"/>
                  </a:cubicBezTo>
                  <a:cubicBezTo>
                    <a:pt x="2923" y="5485"/>
                    <a:pt x="2922" y="5465"/>
                    <a:pt x="2922" y="5465"/>
                  </a:cubicBezTo>
                  <a:cubicBezTo>
                    <a:pt x="2922" y="5477"/>
                    <a:pt x="2906" y="5485"/>
                    <a:pt x="2894" y="5489"/>
                  </a:cubicBezTo>
                  <a:cubicBezTo>
                    <a:pt x="2885" y="5480"/>
                    <a:pt x="2884" y="5465"/>
                    <a:pt x="2884" y="5465"/>
                  </a:cubicBezTo>
                  <a:cubicBezTo>
                    <a:pt x="2884" y="5476"/>
                    <a:pt x="2870" y="5484"/>
                    <a:pt x="2859" y="5488"/>
                  </a:cubicBezTo>
                  <a:cubicBezTo>
                    <a:pt x="2851" y="5479"/>
                    <a:pt x="2849" y="5465"/>
                    <a:pt x="2849" y="5465"/>
                  </a:cubicBezTo>
                  <a:cubicBezTo>
                    <a:pt x="2849" y="5477"/>
                    <a:pt x="2834" y="5485"/>
                    <a:pt x="2822" y="5489"/>
                  </a:cubicBezTo>
                  <a:cubicBezTo>
                    <a:pt x="2813" y="5480"/>
                    <a:pt x="2812" y="5465"/>
                    <a:pt x="2812" y="5465"/>
                  </a:cubicBezTo>
                  <a:cubicBezTo>
                    <a:pt x="2812" y="5477"/>
                    <a:pt x="2796" y="5485"/>
                    <a:pt x="2784" y="5489"/>
                  </a:cubicBezTo>
                  <a:cubicBezTo>
                    <a:pt x="2775" y="5480"/>
                    <a:pt x="2774" y="5465"/>
                    <a:pt x="2774" y="5465"/>
                  </a:cubicBezTo>
                  <a:cubicBezTo>
                    <a:pt x="2774" y="5476"/>
                    <a:pt x="2759" y="5484"/>
                    <a:pt x="2748" y="5489"/>
                  </a:cubicBezTo>
                  <a:cubicBezTo>
                    <a:pt x="2739" y="5480"/>
                    <a:pt x="2738" y="5465"/>
                    <a:pt x="2738" y="5465"/>
                  </a:cubicBezTo>
                  <a:cubicBezTo>
                    <a:pt x="2738" y="5477"/>
                    <a:pt x="2722" y="5485"/>
                    <a:pt x="2711" y="5489"/>
                  </a:cubicBezTo>
                  <a:cubicBezTo>
                    <a:pt x="2702" y="5480"/>
                    <a:pt x="2701" y="5465"/>
                    <a:pt x="2701" y="5465"/>
                  </a:cubicBezTo>
                  <a:cubicBezTo>
                    <a:pt x="2701" y="5477"/>
                    <a:pt x="2685" y="5485"/>
                    <a:pt x="2673" y="5489"/>
                  </a:cubicBezTo>
                  <a:cubicBezTo>
                    <a:pt x="2664" y="5480"/>
                    <a:pt x="2663" y="5465"/>
                    <a:pt x="2663" y="5465"/>
                  </a:cubicBezTo>
                  <a:cubicBezTo>
                    <a:pt x="2663" y="5477"/>
                    <a:pt x="2648" y="5484"/>
                    <a:pt x="2636" y="5489"/>
                  </a:cubicBezTo>
                  <a:cubicBezTo>
                    <a:pt x="2627" y="5480"/>
                    <a:pt x="2626" y="5465"/>
                    <a:pt x="2626" y="5465"/>
                  </a:cubicBezTo>
                  <a:cubicBezTo>
                    <a:pt x="2626" y="5477"/>
                    <a:pt x="2611" y="5485"/>
                    <a:pt x="2599" y="5489"/>
                  </a:cubicBezTo>
                  <a:cubicBezTo>
                    <a:pt x="2590" y="5480"/>
                    <a:pt x="2589" y="5465"/>
                    <a:pt x="2589" y="5465"/>
                  </a:cubicBezTo>
                  <a:cubicBezTo>
                    <a:pt x="2589" y="5477"/>
                    <a:pt x="2573" y="5485"/>
                    <a:pt x="2561" y="5489"/>
                  </a:cubicBezTo>
                  <a:cubicBezTo>
                    <a:pt x="2552" y="5480"/>
                    <a:pt x="2551" y="5465"/>
                    <a:pt x="2551" y="5465"/>
                  </a:cubicBezTo>
                  <a:close/>
                  <a:moveTo>
                    <a:pt x="3502" y="5104"/>
                  </a:moveTo>
                  <a:cubicBezTo>
                    <a:pt x="3502" y="5189"/>
                    <a:pt x="3502" y="5189"/>
                    <a:pt x="3502" y="5189"/>
                  </a:cubicBezTo>
                  <a:cubicBezTo>
                    <a:pt x="3481" y="5189"/>
                    <a:pt x="3481" y="5189"/>
                    <a:pt x="3481" y="5189"/>
                  </a:cubicBezTo>
                  <a:cubicBezTo>
                    <a:pt x="3481" y="5105"/>
                    <a:pt x="3481" y="5105"/>
                    <a:pt x="3481" y="5105"/>
                  </a:cubicBezTo>
                  <a:cubicBezTo>
                    <a:pt x="3472" y="5103"/>
                    <a:pt x="3464" y="5099"/>
                    <a:pt x="3458" y="5092"/>
                  </a:cubicBezTo>
                  <a:cubicBezTo>
                    <a:pt x="3337" y="5148"/>
                    <a:pt x="3337" y="5148"/>
                    <a:pt x="3337" y="5148"/>
                  </a:cubicBezTo>
                  <a:cubicBezTo>
                    <a:pt x="3337" y="5150"/>
                    <a:pt x="3338" y="5153"/>
                    <a:pt x="3338" y="5156"/>
                  </a:cubicBezTo>
                  <a:cubicBezTo>
                    <a:pt x="3338" y="5170"/>
                    <a:pt x="3331" y="5182"/>
                    <a:pt x="3321" y="5189"/>
                  </a:cubicBezTo>
                  <a:cubicBezTo>
                    <a:pt x="3273" y="5189"/>
                    <a:pt x="3273" y="5189"/>
                    <a:pt x="3273" y="5189"/>
                  </a:cubicBezTo>
                  <a:cubicBezTo>
                    <a:pt x="3263" y="5182"/>
                    <a:pt x="3256" y="5170"/>
                    <a:pt x="3256" y="5156"/>
                  </a:cubicBezTo>
                  <a:cubicBezTo>
                    <a:pt x="3256" y="5153"/>
                    <a:pt x="3256" y="5150"/>
                    <a:pt x="3257" y="5147"/>
                  </a:cubicBezTo>
                  <a:cubicBezTo>
                    <a:pt x="3137" y="5092"/>
                    <a:pt x="3137" y="5092"/>
                    <a:pt x="3137" y="5092"/>
                  </a:cubicBezTo>
                  <a:cubicBezTo>
                    <a:pt x="3132" y="5097"/>
                    <a:pt x="3126" y="5102"/>
                    <a:pt x="3118" y="5104"/>
                  </a:cubicBezTo>
                  <a:cubicBezTo>
                    <a:pt x="3118" y="5189"/>
                    <a:pt x="3118" y="5189"/>
                    <a:pt x="3118" y="5189"/>
                  </a:cubicBezTo>
                  <a:cubicBezTo>
                    <a:pt x="3102" y="5189"/>
                    <a:pt x="3102" y="5189"/>
                    <a:pt x="3102" y="5189"/>
                  </a:cubicBezTo>
                  <a:cubicBezTo>
                    <a:pt x="3102" y="5025"/>
                    <a:pt x="3102" y="5025"/>
                    <a:pt x="3102" y="5025"/>
                  </a:cubicBezTo>
                  <a:cubicBezTo>
                    <a:pt x="3103" y="5025"/>
                    <a:pt x="3105" y="5025"/>
                    <a:pt x="3106" y="5025"/>
                  </a:cubicBezTo>
                  <a:cubicBezTo>
                    <a:pt x="3120" y="5025"/>
                    <a:pt x="3133" y="5032"/>
                    <a:pt x="3140" y="5043"/>
                  </a:cubicBezTo>
                  <a:cubicBezTo>
                    <a:pt x="3256" y="5004"/>
                    <a:pt x="3256" y="5004"/>
                    <a:pt x="3256" y="5004"/>
                  </a:cubicBezTo>
                  <a:cubicBezTo>
                    <a:pt x="3256" y="5003"/>
                    <a:pt x="3256" y="5001"/>
                    <a:pt x="3256" y="5000"/>
                  </a:cubicBezTo>
                  <a:cubicBezTo>
                    <a:pt x="3256" y="4977"/>
                    <a:pt x="3274" y="4959"/>
                    <a:pt x="3297" y="4959"/>
                  </a:cubicBezTo>
                  <a:cubicBezTo>
                    <a:pt x="3319" y="4959"/>
                    <a:pt x="3338" y="4977"/>
                    <a:pt x="3338" y="5000"/>
                  </a:cubicBezTo>
                  <a:cubicBezTo>
                    <a:pt x="3338" y="5001"/>
                    <a:pt x="3338" y="5002"/>
                    <a:pt x="3337" y="5004"/>
                  </a:cubicBezTo>
                  <a:cubicBezTo>
                    <a:pt x="3456" y="5043"/>
                    <a:pt x="3456" y="5043"/>
                    <a:pt x="3456" y="5043"/>
                  </a:cubicBezTo>
                  <a:cubicBezTo>
                    <a:pt x="3463" y="5032"/>
                    <a:pt x="3475" y="5025"/>
                    <a:pt x="3490" y="5025"/>
                  </a:cubicBezTo>
                  <a:cubicBezTo>
                    <a:pt x="3512" y="5025"/>
                    <a:pt x="3531" y="5043"/>
                    <a:pt x="3531" y="5065"/>
                  </a:cubicBezTo>
                  <a:cubicBezTo>
                    <a:pt x="3531" y="5084"/>
                    <a:pt x="3519" y="5099"/>
                    <a:pt x="3502" y="5104"/>
                  </a:cubicBezTo>
                  <a:close/>
                  <a:moveTo>
                    <a:pt x="3288" y="5040"/>
                  </a:moveTo>
                  <a:cubicBezTo>
                    <a:pt x="3278" y="5038"/>
                    <a:pt x="3270" y="5032"/>
                    <a:pt x="3264" y="5024"/>
                  </a:cubicBezTo>
                  <a:cubicBezTo>
                    <a:pt x="3147" y="5063"/>
                    <a:pt x="3147" y="5063"/>
                    <a:pt x="3147" y="5063"/>
                  </a:cubicBezTo>
                  <a:cubicBezTo>
                    <a:pt x="3147" y="5064"/>
                    <a:pt x="3147" y="5065"/>
                    <a:pt x="3147" y="5065"/>
                  </a:cubicBezTo>
                  <a:cubicBezTo>
                    <a:pt x="3147" y="5068"/>
                    <a:pt x="3146" y="5070"/>
                    <a:pt x="3146" y="5072"/>
                  </a:cubicBezTo>
                  <a:cubicBezTo>
                    <a:pt x="3267" y="5129"/>
                    <a:pt x="3267" y="5129"/>
                    <a:pt x="3267" y="5129"/>
                  </a:cubicBezTo>
                  <a:cubicBezTo>
                    <a:pt x="3272" y="5122"/>
                    <a:pt x="3280" y="5118"/>
                    <a:pt x="3288" y="5116"/>
                  </a:cubicBezTo>
                  <a:lnTo>
                    <a:pt x="3288" y="5040"/>
                  </a:lnTo>
                  <a:close/>
                  <a:moveTo>
                    <a:pt x="3449" y="5072"/>
                  </a:moveTo>
                  <a:cubicBezTo>
                    <a:pt x="3449" y="5070"/>
                    <a:pt x="3449" y="5068"/>
                    <a:pt x="3449" y="5065"/>
                  </a:cubicBezTo>
                  <a:cubicBezTo>
                    <a:pt x="3449" y="5065"/>
                    <a:pt x="3449" y="5064"/>
                    <a:pt x="3449" y="5063"/>
                  </a:cubicBezTo>
                  <a:cubicBezTo>
                    <a:pt x="3330" y="5024"/>
                    <a:pt x="3330" y="5024"/>
                    <a:pt x="3330" y="5024"/>
                  </a:cubicBezTo>
                  <a:cubicBezTo>
                    <a:pt x="3325" y="5031"/>
                    <a:pt x="3318" y="5036"/>
                    <a:pt x="3310" y="5039"/>
                  </a:cubicBezTo>
                  <a:cubicBezTo>
                    <a:pt x="3310" y="5117"/>
                    <a:pt x="3310" y="5117"/>
                    <a:pt x="3310" y="5117"/>
                  </a:cubicBezTo>
                  <a:cubicBezTo>
                    <a:pt x="3316" y="5119"/>
                    <a:pt x="3322" y="5123"/>
                    <a:pt x="3327" y="5129"/>
                  </a:cubicBezTo>
                  <a:lnTo>
                    <a:pt x="3449" y="5072"/>
                  </a:lnTo>
                  <a:close/>
                  <a:moveTo>
                    <a:pt x="3481" y="5189"/>
                  </a:moveTo>
                  <a:cubicBezTo>
                    <a:pt x="3502" y="5189"/>
                    <a:pt x="3502" y="5189"/>
                    <a:pt x="3502" y="5189"/>
                  </a:cubicBezTo>
                  <a:cubicBezTo>
                    <a:pt x="3502" y="5293"/>
                    <a:pt x="3502" y="5293"/>
                    <a:pt x="3502" y="5293"/>
                  </a:cubicBezTo>
                  <a:cubicBezTo>
                    <a:pt x="3519" y="5298"/>
                    <a:pt x="3531" y="5313"/>
                    <a:pt x="3531" y="5332"/>
                  </a:cubicBezTo>
                  <a:cubicBezTo>
                    <a:pt x="3531" y="5354"/>
                    <a:pt x="3512" y="5373"/>
                    <a:pt x="3490" y="5373"/>
                  </a:cubicBezTo>
                  <a:cubicBezTo>
                    <a:pt x="3473" y="5373"/>
                    <a:pt x="3458" y="5362"/>
                    <a:pt x="3452" y="5347"/>
                  </a:cubicBezTo>
                  <a:cubicBezTo>
                    <a:pt x="3332" y="5402"/>
                    <a:pt x="3332" y="5402"/>
                    <a:pt x="3332" y="5402"/>
                  </a:cubicBezTo>
                  <a:cubicBezTo>
                    <a:pt x="3336" y="5408"/>
                    <a:pt x="3338" y="5415"/>
                    <a:pt x="3338" y="5422"/>
                  </a:cubicBezTo>
                  <a:cubicBezTo>
                    <a:pt x="3338" y="5445"/>
                    <a:pt x="3319" y="5463"/>
                    <a:pt x="3297" y="5463"/>
                  </a:cubicBezTo>
                  <a:cubicBezTo>
                    <a:pt x="3274" y="5463"/>
                    <a:pt x="3256" y="5445"/>
                    <a:pt x="3256" y="5422"/>
                  </a:cubicBezTo>
                  <a:cubicBezTo>
                    <a:pt x="3256" y="5415"/>
                    <a:pt x="3258" y="5408"/>
                    <a:pt x="3261" y="5402"/>
                  </a:cubicBezTo>
                  <a:cubicBezTo>
                    <a:pt x="3144" y="5347"/>
                    <a:pt x="3144" y="5347"/>
                    <a:pt x="3144" y="5347"/>
                  </a:cubicBezTo>
                  <a:cubicBezTo>
                    <a:pt x="3137" y="5362"/>
                    <a:pt x="3123" y="5373"/>
                    <a:pt x="3106" y="5373"/>
                  </a:cubicBezTo>
                  <a:cubicBezTo>
                    <a:pt x="3083" y="5373"/>
                    <a:pt x="3065" y="5354"/>
                    <a:pt x="3065" y="5332"/>
                  </a:cubicBezTo>
                  <a:cubicBezTo>
                    <a:pt x="3065" y="5312"/>
                    <a:pt x="3079" y="5296"/>
                    <a:pt x="3097" y="5292"/>
                  </a:cubicBezTo>
                  <a:cubicBezTo>
                    <a:pt x="3097" y="5189"/>
                    <a:pt x="3097" y="5189"/>
                    <a:pt x="3097" y="5189"/>
                  </a:cubicBezTo>
                  <a:cubicBezTo>
                    <a:pt x="3102" y="5189"/>
                    <a:pt x="3102" y="5189"/>
                    <a:pt x="3102" y="5189"/>
                  </a:cubicBezTo>
                  <a:cubicBezTo>
                    <a:pt x="3118" y="5189"/>
                    <a:pt x="3118" y="5189"/>
                    <a:pt x="3118" y="5189"/>
                  </a:cubicBezTo>
                  <a:cubicBezTo>
                    <a:pt x="3118" y="5293"/>
                    <a:pt x="3118" y="5293"/>
                    <a:pt x="3118" y="5293"/>
                  </a:cubicBezTo>
                  <a:cubicBezTo>
                    <a:pt x="3123" y="5294"/>
                    <a:pt x="3126" y="5296"/>
                    <a:pt x="3130" y="5299"/>
                  </a:cubicBezTo>
                  <a:cubicBezTo>
                    <a:pt x="3288" y="5246"/>
                    <a:pt x="3288" y="5246"/>
                    <a:pt x="3288" y="5246"/>
                  </a:cubicBezTo>
                  <a:cubicBezTo>
                    <a:pt x="3288" y="5223"/>
                    <a:pt x="3288" y="5223"/>
                    <a:pt x="3288" y="5223"/>
                  </a:cubicBezTo>
                  <a:cubicBezTo>
                    <a:pt x="3288" y="5196"/>
                    <a:pt x="3288" y="5196"/>
                    <a:pt x="3288" y="5196"/>
                  </a:cubicBezTo>
                  <a:cubicBezTo>
                    <a:pt x="3283" y="5195"/>
                    <a:pt x="3278" y="5192"/>
                    <a:pt x="3273" y="5189"/>
                  </a:cubicBezTo>
                  <a:cubicBezTo>
                    <a:pt x="3321" y="5189"/>
                    <a:pt x="3321" y="5189"/>
                    <a:pt x="3321" y="5189"/>
                  </a:cubicBezTo>
                  <a:cubicBezTo>
                    <a:pt x="3318" y="5192"/>
                    <a:pt x="3314" y="5194"/>
                    <a:pt x="3310" y="5195"/>
                  </a:cubicBezTo>
                  <a:cubicBezTo>
                    <a:pt x="3310" y="5220"/>
                    <a:pt x="3310" y="5220"/>
                    <a:pt x="3310" y="5220"/>
                  </a:cubicBezTo>
                  <a:cubicBezTo>
                    <a:pt x="3310" y="5247"/>
                    <a:pt x="3310" y="5247"/>
                    <a:pt x="3310" y="5247"/>
                  </a:cubicBezTo>
                  <a:cubicBezTo>
                    <a:pt x="3465" y="5299"/>
                    <a:pt x="3465" y="5299"/>
                    <a:pt x="3465" y="5299"/>
                  </a:cubicBezTo>
                  <a:cubicBezTo>
                    <a:pt x="3470" y="5295"/>
                    <a:pt x="3475" y="5293"/>
                    <a:pt x="3481" y="5292"/>
                  </a:cubicBezTo>
                  <a:lnTo>
                    <a:pt x="3481" y="5189"/>
                  </a:lnTo>
                  <a:close/>
                  <a:moveTo>
                    <a:pt x="3288" y="5268"/>
                  </a:moveTo>
                  <a:cubicBezTo>
                    <a:pt x="3144" y="5317"/>
                    <a:pt x="3144" y="5317"/>
                    <a:pt x="3144" y="5317"/>
                  </a:cubicBezTo>
                  <a:cubicBezTo>
                    <a:pt x="3145" y="5319"/>
                    <a:pt x="3146" y="5322"/>
                    <a:pt x="3146" y="5325"/>
                  </a:cubicBezTo>
                  <a:cubicBezTo>
                    <a:pt x="3278" y="5386"/>
                    <a:pt x="3278" y="5386"/>
                    <a:pt x="3278" y="5386"/>
                  </a:cubicBezTo>
                  <a:cubicBezTo>
                    <a:pt x="3281" y="5384"/>
                    <a:pt x="3285" y="5383"/>
                    <a:pt x="3288" y="5382"/>
                  </a:cubicBezTo>
                  <a:lnTo>
                    <a:pt x="3288" y="5268"/>
                  </a:lnTo>
                  <a:close/>
                  <a:moveTo>
                    <a:pt x="3452" y="5317"/>
                  </a:moveTo>
                  <a:cubicBezTo>
                    <a:pt x="3310" y="5269"/>
                    <a:pt x="3310" y="5269"/>
                    <a:pt x="3310" y="5269"/>
                  </a:cubicBezTo>
                  <a:cubicBezTo>
                    <a:pt x="3310" y="5383"/>
                    <a:pt x="3310" y="5383"/>
                    <a:pt x="3310" y="5383"/>
                  </a:cubicBezTo>
                  <a:cubicBezTo>
                    <a:pt x="3312" y="5384"/>
                    <a:pt x="3314" y="5385"/>
                    <a:pt x="3316" y="5386"/>
                  </a:cubicBezTo>
                  <a:cubicBezTo>
                    <a:pt x="3449" y="5325"/>
                    <a:pt x="3449" y="5325"/>
                    <a:pt x="3449" y="5325"/>
                  </a:cubicBezTo>
                  <a:cubicBezTo>
                    <a:pt x="3450" y="5322"/>
                    <a:pt x="3451" y="5319"/>
                    <a:pt x="3452" y="5317"/>
                  </a:cubicBezTo>
                  <a:close/>
                  <a:moveTo>
                    <a:pt x="3102" y="5025"/>
                  </a:moveTo>
                  <a:cubicBezTo>
                    <a:pt x="3081" y="5027"/>
                    <a:pt x="3065" y="5044"/>
                    <a:pt x="3065" y="5065"/>
                  </a:cubicBezTo>
                  <a:cubicBezTo>
                    <a:pt x="3065" y="5085"/>
                    <a:pt x="3079" y="5101"/>
                    <a:pt x="3097" y="5105"/>
                  </a:cubicBezTo>
                  <a:cubicBezTo>
                    <a:pt x="3097" y="5189"/>
                    <a:pt x="3097" y="5189"/>
                    <a:pt x="3097" y="5189"/>
                  </a:cubicBezTo>
                  <a:cubicBezTo>
                    <a:pt x="3102" y="5189"/>
                    <a:pt x="3102" y="5189"/>
                    <a:pt x="3102" y="5189"/>
                  </a:cubicBezTo>
                  <a:lnTo>
                    <a:pt x="3102" y="5025"/>
                  </a:lnTo>
                  <a:close/>
                  <a:moveTo>
                    <a:pt x="3679" y="7315"/>
                  </a:moveTo>
                  <a:cubicBezTo>
                    <a:pt x="3640" y="7279"/>
                    <a:pt x="3578" y="7282"/>
                    <a:pt x="3542" y="7321"/>
                  </a:cubicBezTo>
                  <a:cubicBezTo>
                    <a:pt x="3458" y="7413"/>
                    <a:pt x="3458" y="7413"/>
                    <a:pt x="3458" y="7413"/>
                  </a:cubicBezTo>
                  <a:cubicBezTo>
                    <a:pt x="3501" y="7413"/>
                    <a:pt x="3501" y="7413"/>
                    <a:pt x="3501" y="7413"/>
                  </a:cubicBezTo>
                  <a:cubicBezTo>
                    <a:pt x="3519" y="7393"/>
                    <a:pt x="3548" y="7362"/>
                    <a:pt x="3566" y="7343"/>
                  </a:cubicBezTo>
                  <a:cubicBezTo>
                    <a:pt x="3578" y="7330"/>
                    <a:pt x="3593" y="7323"/>
                    <a:pt x="3611" y="7322"/>
                  </a:cubicBezTo>
                  <a:cubicBezTo>
                    <a:pt x="3628" y="7321"/>
                    <a:pt x="3645" y="7327"/>
                    <a:pt x="3657" y="7339"/>
                  </a:cubicBezTo>
                  <a:cubicBezTo>
                    <a:pt x="3669" y="7350"/>
                    <a:pt x="3676" y="7364"/>
                    <a:pt x="3678" y="7380"/>
                  </a:cubicBezTo>
                  <a:cubicBezTo>
                    <a:pt x="3679" y="7392"/>
                    <a:pt x="3677" y="7403"/>
                    <a:pt x="3672" y="7413"/>
                  </a:cubicBezTo>
                  <a:cubicBezTo>
                    <a:pt x="3706" y="7413"/>
                    <a:pt x="3706" y="7413"/>
                    <a:pt x="3706" y="7413"/>
                  </a:cubicBezTo>
                  <a:cubicBezTo>
                    <a:pt x="3716" y="7379"/>
                    <a:pt x="3707" y="7341"/>
                    <a:pt x="3679" y="7315"/>
                  </a:cubicBezTo>
                  <a:close/>
                  <a:moveTo>
                    <a:pt x="3763" y="6463"/>
                  </a:moveTo>
                  <a:cubicBezTo>
                    <a:pt x="3448" y="6463"/>
                    <a:pt x="3448" y="6463"/>
                    <a:pt x="3448" y="6463"/>
                  </a:cubicBezTo>
                  <a:cubicBezTo>
                    <a:pt x="3420" y="6463"/>
                    <a:pt x="3397" y="6440"/>
                    <a:pt x="3397" y="6411"/>
                  </a:cubicBezTo>
                  <a:cubicBezTo>
                    <a:pt x="3397" y="6405"/>
                    <a:pt x="3397" y="6405"/>
                    <a:pt x="3397" y="6405"/>
                  </a:cubicBezTo>
                  <a:cubicBezTo>
                    <a:pt x="3397" y="6376"/>
                    <a:pt x="3420" y="6353"/>
                    <a:pt x="3448" y="6353"/>
                  </a:cubicBezTo>
                  <a:cubicBezTo>
                    <a:pt x="3540" y="6353"/>
                    <a:pt x="3540" y="6353"/>
                    <a:pt x="3540" y="6353"/>
                  </a:cubicBezTo>
                  <a:cubicBezTo>
                    <a:pt x="3540" y="6304"/>
                    <a:pt x="3540" y="6304"/>
                    <a:pt x="3540" y="6304"/>
                  </a:cubicBezTo>
                  <a:cubicBezTo>
                    <a:pt x="3334" y="6304"/>
                    <a:pt x="3334" y="6304"/>
                    <a:pt x="3334" y="6304"/>
                  </a:cubicBezTo>
                  <a:cubicBezTo>
                    <a:pt x="3306" y="6304"/>
                    <a:pt x="3283" y="6281"/>
                    <a:pt x="3283" y="6252"/>
                  </a:cubicBezTo>
                  <a:cubicBezTo>
                    <a:pt x="3283" y="5982"/>
                    <a:pt x="3283" y="5982"/>
                    <a:pt x="3283" y="5982"/>
                  </a:cubicBezTo>
                  <a:cubicBezTo>
                    <a:pt x="3283" y="5954"/>
                    <a:pt x="3306" y="5931"/>
                    <a:pt x="3334" y="5931"/>
                  </a:cubicBezTo>
                  <a:cubicBezTo>
                    <a:pt x="3875" y="5931"/>
                    <a:pt x="3875" y="5931"/>
                    <a:pt x="3875" y="5931"/>
                  </a:cubicBezTo>
                  <a:cubicBezTo>
                    <a:pt x="3903" y="5931"/>
                    <a:pt x="3926" y="5954"/>
                    <a:pt x="3926" y="5982"/>
                  </a:cubicBezTo>
                  <a:cubicBezTo>
                    <a:pt x="3926" y="6252"/>
                    <a:pt x="3926" y="6252"/>
                    <a:pt x="3926" y="6252"/>
                  </a:cubicBezTo>
                  <a:cubicBezTo>
                    <a:pt x="3926" y="6281"/>
                    <a:pt x="3903" y="6304"/>
                    <a:pt x="3875" y="6304"/>
                  </a:cubicBezTo>
                  <a:cubicBezTo>
                    <a:pt x="3667" y="6304"/>
                    <a:pt x="3667" y="6304"/>
                    <a:pt x="3667" y="6304"/>
                  </a:cubicBezTo>
                  <a:cubicBezTo>
                    <a:pt x="3667" y="6353"/>
                    <a:pt x="3667" y="6353"/>
                    <a:pt x="3667" y="6353"/>
                  </a:cubicBezTo>
                  <a:cubicBezTo>
                    <a:pt x="3763" y="6353"/>
                    <a:pt x="3763" y="6353"/>
                    <a:pt x="3763" y="6353"/>
                  </a:cubicBezTo>
                  <a:cubicBezTo>
                    <a:pt x="3792" y="6353"/>
                    <a:pt x="3815" y="6376"/>
                    <a:pt x="3815" y="6405"/>
                  </a:cubicBezTo>
                  <a:cubicBezTo>
                    <a:pt x="3815" y="6411"/>
                    <a:pt x="3815" y="6411"/>
                    <a:pt x="3815" y="6411"/>
                  </a:cubicBezTo>
                  <a:cubicBezTo>
                    <a:pt x="3815" y="6440"/>
                    <a:pt x="3792" y="6463"/>
                    <a:pt x="3763" y="6463"/>
                  </a:cubicBezTo>
                  <a:close/>
                  <a:moveTo>
                    <a:pt x="3846" y="6269"/>
                  </a:moveTo>
                  <a:cubicBezTo>
                    <a:pt x="3869" y="6269"/>
                    <a:pt x="3888" y="6250"/>
                    <a:pt x="3888" y="6227"/>
                  </a:cubicBezTo>
                  <a:cubicBezTo>
                    <a:pt x="3888" y="6007"/>
                    <a:pt x="3888" y="6007"/>
                    <a:pt x="3888" y="6007"/>
                  </a:cubicBezTo>
                  <a:cubicBezTo>
                    <a:pt x="3888" y="5984"/>
                    <a:pt x="3869" y="5965"/>
                    <a:pt x="3846" y="5965"/>
                  </a:cubicBezTo>
                  <a:cubicBezTo>
                    <a:pt x="3363" y="5965"/>
                    <a:pt x="3363" y="5965"/>
                    <a:pt x="3363" y="5965"/>
                  </a:cubicBezTo>
                  <a:cubicBezTo>
                    <a:pt x="3340" y="5965"/>
                    <a:pt x="3321" y="5984"/>
                    <a:pt x="3321" y="6007"/>
                  </a:cubicBezTo>
                  <a:cubicBezTo>
                    <a:pt x="3321" y="6227"/>
                    <a:pt x="3321" y="6227"/>
                    <a:pt x="3321" y="6227"/>
                  </a:cubicBezTo>
                  <a:cubicBezTo>
                    <a:pt x="3321" y="6250"/>
                    <a:pt x="3340" y="6269"/>
                    <a:pt x="3363" y="6269"/>
                  </a:cubicBezTo>
                  <a:lnTo>
                    <a:pt x="3846" y="6269"/>
                  </a:lnTo>
                  <a:close/>
                  <a:moveTo>
                    <a:pt x="3677" y="6400"/>
                  </a:moveTo>
                  <a:cubicBezTo>
                    <a:pt x="3764" y="6400"/>
                    <a:pt x="3764" y="6400"/>
                    <a:pt x="3764" y="6400"/>
                  </a:cubicBezTo>
                  <a:cubicBezTo>
                    <a:pt x="3770" y="6400"/>
                    <a:pt x="3774" y="6395"/>
                    <a:pt x="3774" y="6390"/>
                  </a:cubicBezTo>
                  <a:cubicBezTo>
                    <a:pt x="3774" y="6385"/>
                    <a:pt x="3770" y="6380"/>
                    <a:pt x="3764" y="6380"/>
                  </a:cubicBezTo>
                  <a:cubicBezTo>
                    <a:pt x="3677" y="6380"/>
                    <a:pt x="3677" y="6380"/>
                    <a:pt x="3677" y="6380"/>
                  </a:cubicBezTo>
                  <a:cubicBezTo>
                    <a:pt x="3672" y="6380"/>
                    <a:pt x="3668" y="6385"/>
                    <a:pt x="3668" y="6390"/>
                  </a:cubicBezTo>
                  <a:cubicBezTo>
                    <a:pt x="3668" y="6395"/>
                    <a:pt x="3672" y="6400"/>
                    <a:pt x="3677" y="6400"/>
                  </a:cubicBezTo>
                  <a:close/>
                  <a:moveTo>
                    <a:pt x="3994" y="4861"/>
                  </a:moveTo>
                  <a:cubicBezTo>
                    <a:pt x="3985" y="4861"/>
                    <a:pt x="3977" y="4864"/>
                    <a:pt x="3971" y="4870"/>
                  </a:cubicBezTo>
                  <a:cubicBezTo>
                    <a:pt x="3952" y="4849"/>
                    <a:pt x="3952" y="4849"/>
                    <a:pt x="3952" y="4849"/>
                  </a:cubicBezTo>
                  <a:cubicBezTo>
                    <a:pt x="3965" y="4833"/>
                    <a:pt x="3972" y="4813"/>
                    <a:pt x="3972" y="4792"/>
                  </a:cubicBezTo>
                  <a:cubicBezTo>
                    <a:pt x="3972" y="4758"/>
                    <a:pt x="3954" y="4728"/>
                    <a:pt x="3926" y="4712"/>
                  </a:cubicBezTo>
                  <a:cubicBezTo>
                    <a:pt x="3949" y="4672"/>
                    <a:pt x="3949" y="4672"/>
                    <a:pt x="3949" y="4672"/>
                  </a:cubicBezTo>
                  <a:cubicBezTo>
                    <a:pt x="3952" y="4673"/>
                    <a:pt x="3954" y="4673"/>
                    <a:pt x="3957" y="4673"/>
                  </a:cubicBezTo>
                  <a:cubicBezTo>
                    <a:pt x="3971" y="4673"/>
                    <a:pt x="3983" y="4662"/>
                    <a:pt x="3983" y="4648"/>
                  </a:cubicBezTo>
                  <a:cubicBezTo>
                    <a:pt x="3983" y="4634"/>
                    <a:pt x="3971" y="4622"/>
                    <a:pt x="3957" y="4622"/>
                  </a:cubicBezTo>
                  <a:cubicBezTo>
                    <a:pt x="3943" y="4622"/>
                    <a:pt x="3932" y="4634"/>
                    <a:pt x="3932" y="4648"/>
                  </a:cubicBezTo>
                  <a:cubicBezTo>
                    <a:pt x="3932" y="4655"/>
                    <a:pt x="3935" y="4662"/>
                    <a:pt x="3941" y="4667"/>
                  </a:cubicBezTo>
                  <a:cubicBezTo>
                    <a:pt x="3918" y="4707"/>
                    <a:pt x="3918" y="4707"/>
                    <a:pt x="3918" y="4707"/>
                  </a:cubicBezTo>
                  <a:cubicBezTo>
                    <a:pt x="3906" y="4702"/>
                    <a:pt x="3893" y="4699"/>
                    <a:pt x="3879" y="4699"/>
                  </a:cubicBezTo>
                  <a:cubicBezTo>
                    <a:pt x="3857" y="4699"/>
                    <a:pt x="3838" y="4706"/>
                    <a:pt x="3822" y="4718"/>
                  </a:cubicBezTo>
                  <a:cubicBezTo>
                    <a:pt x="3801" y="4691"/>
                    <a:pt x="3801" y="4691"/>
                    <a:pt x="3801" y="4691"/>
                  </a:cubicBezTo>
                  <a:cubicBezTo>
                    <a:pt x="3806" y="4685"/>
                    <a:pt x="3809" y="4677"/>
                    <a:pt x="3809" y="4669"/>
                  </a:cubicBezTo>
                  <a:cubicBezTo>
                    <a:pt x="3809" y="4649"/>
                    <a:pt x="3793" y="4632"/>
                    <a:pt x="3773" y="4632"/>
                  </a:cubicBezTo>
                  <a:cubicBezTo>
                    <a:pt x="3753" y="4632"/>
                    <a:pt x="3736" y="4649"/>
                    <a:pt x="3736" y="4669"/>
                  </a:cubicBezTo>
                  <a:cubicBezTo>
                    <a:pt x="3736" y="4689"/>
                    <a:pt x="3753" y="4705"/>
                    <a:pt x="3773" y="4705"/>
                  </a:cubicBezTo>
                  <a:cubicBezTo>
                    <a:pt x="3781" y="4705"/>
                    <a:pt x="3788" y="4702"/>
                    <a:pt x="3794" y="4698"/>
                  </a:cubicBezTo>
                  <a:cubicBezTo>
                    <a:pt x="3815" y="4724"/>
                    <a:pt x="3815" y="4724"/>
                    <a:pt x="3815" y="4724"/>
                  </a:cubicBezTo>
                  <a:cubicBezTo>
                    <a:pt x="3797" y="4741"/>
                    <a:pt x="3786" y="4765"/>
                    <a:pt x="3786" y="4792"/>
                  </a:cubicBezTo>
                  <a:cubicBezTo>
                    <a:pt x="3786" y="4792"/>
                    <a:pt x="3786" y="4793"/>
                    <a:pt x="3786" y="4793"/>
                  </a:cubicBezTo>
                  <a:cubicBezTo>
                    <a:pt x="3763" y="4793"/>
                    <a:pt x="3763" y="4793"/>
                    <a:pt x="3763" y="4793"/>
                  </a:cubicBezTo>
                  <a:cubicBezTo>
                    <a:pt x="3759" y="4781"/>
                    <a:pt x="3748" y="4771"/>
                    <a:pt x="3734" y="4771"/>
                  </a:cubicBezTo>
                  <a:cubicBezTo>
                    <a:pt x="3718" y="4771"/>
                    <a:pt x="3704" y="4785"/>
                    <a:pt x="3704" y="4801"/>
                  </a:cubicBezTo>
                  <a:cubicBezTo>
                    <a:pt x="3704" y="4818"/>
                    <a:pt x="3718" y="4831"/>
                    <a:pt x="3734" y="4831"/>
                  </a:cubicBezTo>
                  <a:cubicBezTo>
                    <a:pt x="3750" y="4831"/>
                    <a:pt x="3764" y="4818"/>
                    <a:pt x="3764" y="4802"/>
                  </a:cubicBezTo>
                  <a:cubicBezTo>
                    <a:pt x="3786" y="4802"/>
                    <a:pt x="3786" y="4802"/>
                    <a:pt x="3786" y="4802"/>
                  </a:cubicBezTo>
                  <a:cubicBezTo>
                    <a:pt x="3790" y="4837"/>
                    <a:pt x="3813" y="4866"/>
                    <a:pt x="3845" y="4878"/>
                  </a:cubicBezTo>
                  <a:cubicBezTo>
                    <a:pt x="3837" y="4894"/>
                    <a:pt x="3837" y="4894"/>
                    <a:pt x="3837" y="4894"/>
                  </a:cubicBezTo>
                  <a:cubicBezTo>
                    <a:pt x="3832" y="4892"/>
                    <a:pt x="3827" y="4891"/>
                    <a:pt x="3821" y="4891"/>
                  </a:cubicBezTo>
                  <a:cubicBezTo>
                    <a:pt x="3798" y="4891"/>
                    <a:pt x="3779" y="4911"/>
                    <a:pt x="3779" y="4934"/>
                  </a:cubicBezTo>
                  <a:cubicBezTo>
                    <a:pt x="3779" y="4958"/>
                    <a:pt x="3798" y="4977"/>
                    <a:pt x="3821" y="4977"/>
                  </a:cubicBezTo>
                  <a:cubicBezTo>
                    <a:pt x="3845" y="4977"/>
                    <a:pt x="3864" y="4958"/>
                    <a:pt x="3864" y="4934"/>
                  </a:cubicBezTo>
                  <a:cubicBezTo>
                    <a:pt x="3864" y="4919"/>
                    <a:pt x="3857" y="4906"/>
                    <a:pt x="3845" y="4898"/>
                  </a:cubicBezTo>
                  <a:cubicBezTo>
                    <a:pt x="3853" y="4881"/>
                    <a:pt x="3853" y="4881"/>
                    <a:pt x="3853" y="4881"/>
                  </a:cubicBezTo>
                  <a:cubicBezTo>
                    <a:pt x="3862" y="4884"/>
                    <a:pt x="3870" y="4885"/>
                    <a:pt x="3879" y="4885"/>
                  </a:cubicBezTo>
                  <a:cubicBezTo>
                    <a:pt x="3906" y="4885"/>
                    <a:pt x="3930" y="4874"/>
                    <a:pt x="3947" y="4856"/>
                  </a:cubicBezTo>
                  <a:cubicBezTo>
                    <a:pt x="3965" y="4876"/>
                    <a:pt x="3965" y="4876"/>
                    <a:pt x="3965" y="4876"/>
                  </a:cubicBezTo>
                  <a:cubicBezTo>
                    <a:pt x="3962" y="4882"/>
                    <a:pt x="3960" y="4888"/>
                    <a:pt x="3960" y="4895"/>
                  </a:cubicBezTo>
                  <a:cubicBezTo>
                    <a:pt x="3960" y="4914"/>
                    <a:pt x="3975" y="4929"/>
                    <a:pt x="3994" y="4929"/>
                  </a:cubicBezTo>
                  <a:cubicBezTo>
                    <a:pt x="4013" y="4929"/>
                    <a:pt x="4028" y="4914"/>
                    <a:pt x="4028" y="4895"/>
                  </a:cubicBezTo>
                  <a:cubicBezTo>
                    <a:pt x="4028" y="4876"/>
                    <a:pt x="4013" y="4861"/>
                    <a:pt x="3994" y="4861"/>
                  </a:cubicBezTo>
                  <a:close/>
                  <a:moveTo>
                    <a:pt x="518" y="4528"/>
                  </a:moveTo>
                  <a:cubicBezTo>
                    <a:pt x="517" y="4522"/>
                    <a:pt x="498" y="4387"/>
                    <a:pt x="577" y="4312"/>
                  </a:cubicBezTo>
                  <a:cubicBezTo>
                    <a:pt x="624" y="4268"/>
                    <a:pt x="694" y="4255"/>
                    <a:pt x="786" y="4274"/>
                  </a:cubicBezTo>
                  <a:cubicBezTo>
                    <a:pt x="825" y="4282"/>
                    <a:pt x="876" y="4310"/>
                    <a:pt x="901" y="4366"/>
                  </a:cubicBezTo>
                  <a:cubicBezTo>
                    <a:pt x="932" y="4433"/>
                    <a:pt x="919" y="4520"/>
                    <a:pt x="863" y="4623"/>
                  </a:cubicBezTo>
                  <a:cubicBezTo>
                    <a:pt x="851" y="4645"/>
                    <a:pt x="846" y="4664"/>
                    <a:pt x="841" y="4685"/>
                  </a:cubicBezTo>
                  <a:cubicBezTo>
                    <a:pt x="834" y="4712"/>
                    <a:pt x="827" y="4742"/>
                    <a:pt x="805" y="4786"/>
                  </a:cubicBezTo>
                  <a:cubicBezTo>
                    <a:pt x="788" y="4819"/>
                    <a:pt x="743" y="4842"/>
                    <a:pt x="692" y="4842"/>
                  </a:cubicBezTo>
                  <a:cubicBezTo>
                    <a:pt x="691" y="4842"/>
                    <a:pt x="691" y="4842"/>
                    <a:pt x="691" y="4842"/>
                  </a:cubicBezTo>
                  <a:cubicBezTo>
                    <a:pt x="688" y="4842"/>
                    <a:pt x="684" y="4841"/>
                    <a:pt x="681" y="4841"/>
                  </a:cubicBezTo>
                  <a:cubicBezTo>
                    <a:pt x="628" y="4838"/>
                    <a:pt x="590" y="4811"/>
                    <a:pt x="574" y="4767"/>
                  </a:cubicBezTo>
                  <a:cubicBezTo>
                    <a:pt x="568" y="4756"/>
                    <a:pt x="517" y="4664"/>
                    <a:pt x="550" y="4619"/>
                  </a:cubicBezTo>
                  <a:cubicBezTo>
                    <a:pt x="566" y="4599"/>
                    <a:pt x="593" y="4593"/>
                    <a:pt x="632" y="4601"/>
                  </a:cubicBezTo>
                  <a:cubicBezTo>
                    <a:pt x="654" y="4606"/>
                    <a:pt x="660" y="4631"/>
                    <a:pt x="667" y="4657"/>
                  </a:cubicBezTo>
                  <a:cubicBezTo>
                    <a:pt x="669" y="4664"/>
                    <a:pt x="675" y="4685"/>
                    <a:pt x="679" y="4691"/>
                  </a:cubicBezTo>
                  <a:cubicBezTo>
                    <a:pt x="680" y="4691"/>
                    <a:pt x="680" y="4691"/>
                    <a:pt x="680" y="4691"/>
                  </a:cubicBezTo>
                  <a:cubicBezTo>
                    <a:pt x="691" y="4691"/>
                    <a:pt x="697" y="4689"/>
                    <a:pt x="699" y="4686"/>
                  </a:cubicBezTo>
                  <a:cubicBezTo>
                    <a:pt x="699" y="4686"/>
                    <a:pt x="705" y="4674"/>
                    <a:pt x="678" y="4633"/>
                  </a:cubicBezTo>
                  <a:cubicBezTo>
                    <a:pt x="672" y="4624"/>
                    <a:pt x="674" y="4613"/>
                    <a:pt x="681" y="4606"/>
                  </a:cubicBezTo>
                  <a:cubicBezTo>
                    <a:pt x="699" y="4591"/>
                    <a:pt x="732" y="4552"/>
                    <a:pt x="721" y="4529"/>
                  </a:cubicBezTo>
                  <a:cubicBezTo>
                    <a:pt x="718" y="4524"/>
                    <a:pt x="707" y="4514"/>
                    <a:pt x="694" y="4514"/>
                  </a:cubicBezTo>
                  <a:cubicBezTo>
                    <a:pt x="677" y="4515"/>
                    <a:pt x="665" y="4533"/>
                    <a:pt x="658" y="4549"/>
                  </a:cubicBezTo>
                  <a:cubicBezTo>
                    <a:pt x="654" y="4556"/>
                    <a:pt x="647" y="4561"/>
                    <a:pt x="639" y="4561"/>
                  </a:cubicBezTo>
                  <a:cubicBezTo>
                    <a:pt x="631" y="4561"/>
                    <a:pt x="624" y="4556"/>
                    <a:pt x="620" y="4549"/>
                  </a:cubicBezTo>
                  <a:cubicBezTo>
                    <a:pt x="619" y="4546"/>
                    <a:pt x="583" y="4467"/>
                    <a:pt x="609" y="4407"/>
                  </a:cubicBezTo>
                  <a:cubicBezTo>
                    <a:pt x="621" y="4381"/>
                    <a:pt x="641" y="4363"/>
                    <a:pt x="671" y="4353"/>
                  </a:cubicBezTo>
                  <a:cubicBezTo>
                    <a:pt x="679" y="4351"/>
                    <a:pt x="695" y="4348"/>
                    <a:pt x="713" y="4348"/>
                  </a:cubicBezTo>
                  <a:cubicBezTo>
                    <a:pt x="738" y="4348"/>
                    <a:pt x="774" y="4353"/>
                    <a:pt x="801" y="4379"/>
                  </a:cubicBezTo>
                  <a:cubicBezTo>
                    <a:pt x="835" y="4410"/>
                    <a:pt x="844" y="4461"/>
                    <a:pt x="828" y="4529"/>
                  </a:cubicBezTo>
                  <a:cubicBezTo>
                    <a:pt x="825" y="4540"/>
                    <a:pt x="813" y="4547"/>
                    <a:pt x="803" y="4544"/>
                  </a:cubicBezTo>
                  <a:cubicBezTo>
                    <a:pt x="792" y="4541"/>
                    <a:pt x="785" y="4530"/>
                    <a:pt x="787" y="4519"/>
                  </a:cubicBezTo>
                  <a:cubicBezTo>
                    <a:pt x="800" y="4466"/>
                    <a:pt x="795" y="4429"/>
                    <a:pt x="773" y="4409"/>
                  </a:cubicBezTo>
                  <a:cubicBezTo>
                    <a:pt x="755" y="4392"/>
                    <a:pt x="727" y="4389"/>
                    <a:pt x="712" y="4389"/>
                  </a:cubicBezTo>
                  <a:cubicBezTo>
                    <a:pt x="700" y="4389"/>
                    <a:pt x="689" y="4391"/>
                    <a:pt x="684" y="4393"/>
                  </a:cubicBezTo>
                  <a:cubicBezTo>
                    <a:pt x="665" y="4398"/>
                    <a:pt x="653" y="4408"/>
                    <a:pt x="647" y="4423"/>
                  </a:cubicBezTo>
                  <a:cubicBezTo>
                    <a:pt x="637" y="4445"/>
                    <a:pt x="640" y="4473"/>
                    <a:pt x="646" y="4494"/>
                  </a:cubicBezTo>
                  <a:cubicBezTo>
                    <a:pt x="663" y="4478"/>
                    <a:pt x="680" y="4473"/>
                    <a:pt x="693" y="4473"/>
                  </a:cubicBezTo>
                  <a:cubicBezTo>
                    <a:pt x="724" y="4473"/>
                    <a:pt x="749" y="4493"/>
                    <a:pt x="758" y="4511"/>
                  </a:cubicBezTo>
                  <a:cubicBezTo>
                    <a:pt x="779" y="4555"/>
                    <a:pt x="743" y="4602"/>
                    <a:pt x="721" y="4625"/>
                  </a:cubicBezTo>
                  <a:cubicBezTo>
                    <a:pt x="742" y="4660"/>
                    <a:pt x="746" y="4687"/>
                    <a:pt x="734" y="4707"/>
                  </a:cubicBezTo>
                  <a:cubicBezTo>
                    <a:pt x="718" y="4735"/>
                    <a:pt x="680" y="4733"/>
                    <a:pt x="676" y="4732"/>
                  </a:cubicBezTo>
                  <a:cubicBezTo>
                    <a:pt x="676" y="4733"/>
                    <a:pt x="676" y="4733"/>
                    <a:pt x="675" y="4733"/>
                  </a:cubicBezTo>
                  <a:cubicBezTo>
                    <a:pt x="645" y="4733"/>
                    <a:pt x="635" y="4695"/>
                    <a:pt x="628" y="4667"/>
                  </a:cubicBezTo>
                  <a:cubicBezTo>
                    <a:pt x="626" y="4662"/>
                    <a:pt x="622" y="4647"/>
                    <a:pt x="619" y="4641"/>
                  </a:cubicBezTo>
                  <a:cubicBezTo>
                    <a:pt x="612" y="4639"/>
                    <a:pt x="606" y="4639"/>
                    <a:pt x="601" y="4639"/>
                  </a:cubicBezTo>
                  <a:cubicBezTo>
                    <a:pt x="595" y="4639"/>
                    <a:pt x="587" y="4640"/>
                    <a:pt x="583" y="4644"/>
                  </a:cubicBezTo>
                  <a:cubicBezTo>
                    <a:pt x="573" y="4658"/>
                    <a:pt x="589" y="4711"/>
                    <a:pt x="611" y="4749"/>
                  </a:cubicBezTo>
                  <a:cubicBezTo>
                    <a:pt x="612" y="4751"/>
                    <a:pt x="612" y="4751"/>
                    <a:pt x="612" y="4751"/>
                  </a:cubicBezTo>
                  <a:cubicBezTo>
                    <a:pt x="626" y="4792"/>
                    <a:pt x="667" y="4799"/>
                    <a:pt x="684" y="4800"/>
                  </a:cubicBezTo>
                  <a:cubicBezTo>
                    <a:pt x="721" y="4803"/>
                    <a:pt x="758" y="4788"/>
                    <a:pt x="768" y="4768"/>
                  </a:cubicBezTo>
                  <a:cubicBezTo>
                    <a:pt x="788" y="4728"/>
                    <a:pt x="795" y="4700"/>
                    <a:pt x="801" y="4676"/>
                  </a:cubicBezTo>
                  <a:cubicBezTo>
                    <a:pt x="806" y="4653"/>
                    <a:pt x="812" y="4630"/>
                    <a:pt x="827" y="4603"/>
                  </a:cubicBezTo>
                  <a:cubicBezTo>
                    <a:pt x="876" y="4513"/>
                    <a:pt x="889" y="4437"/>
                    <a:pt x="864" y="4383"/>
                  </a:cubicBezTo>
                  <a:cubicBezTo>
                    <a:pt x="845" y="4341"/>
                    <a:pt x="807" y="4320"/>
                    <a:pt x="777" y="4314"/>
                  </a:cubicBezTo>
                  <a:cubicBezTo>
                    <a:pt x="700" y="4298"/>
                    <a:pt x="642" y="4307"/>
                    <a:pt x="605" y="4342"/>
                  </a:cubicBezTo>
                  <a:cubicBezTo>
                    <a:pt x="542" y="4402"/>
                    <a:pt x="559" y="4521"/>
                    <a:pt x="559" y="4522"/>
                  </a:cubicBezTo>
                  <a:cubicBezTo>
                    <a:pt x="561" y="4533"/>
                    <a:pt x="553" y="4544"/>
                    <a:pt x="542" y="4545"/>
                  </a:cubicBezTo>
                  <a:cubicBezTo>
                    <a:pt x="541" y="4545"/>
                    <a:pt x="540" y="4546"/>
                    <a:pt x="539" y="4546"/>
                  </a:cubicBezTo>
                  <a:cubicBezTo>
                    <a:pt x="529" y="4546"/>
                    <a:pt x="520" y="4538"/>
                    <a:pt x="518" y="4528"/>
                  </a:cubicBezTo>
                  <a:close/>
                  <a:moveTo>
                    <a:pt x="691" y="4831"/>
                  </a:moveTo>
                  <a:cubicBezTo>
                    <a:pt x="691" y="4831"/>
                    <a:pt x="691" y="4831"/>
                    <a:pt x="691" y="4831"/>
                  </a:cubicBezTo>
                  <a:cubicBezTo>
                    <a:pt x="691" y="4831"/>
                    <a:pt x="691" y="4831"/>
                    <a:pt x="691" y="4831"/>
                  </a:cubicBezTo>
                  <a:close/>
                  <a:moveTo>
                    <a:pt x="1864" y="6984"/>
                  </a:moveTo>
                  <a:cubicBezTo>
                    <a:pt x="1893" y="7021"/>
                    <a:pt x="1904" y="7060"/>
                    <a:pt x="1893" y="7093"/>
                  </a:cubicBezTo>
                  <a:cubicBezTo>
                    <a:pt x="1881" y="7127"/>
                    <a:pt x="1848" y="7148"/>
                    <a:pt x="1807" y="7148"/>
                  </a:cubicBezTo>
                  <a:cubicBezTo>
                    <a:pt x="1807" y="7148"/>
                    <a:pt x="1807" y="7148"/>
                    <a:pt x="1807" y="7148"/>
                  </a:cubicBezTo>
                  <a:cubicBezTo>
                    <a:pt x="1438" y="7148"/>
                    <a:pt x="1438" y="7148"/>
                    <a:pt x="1438" y="7148"/>
                  </a:cubicBezTo>
                  <a:cubicBezTo>
                    <a:pt x="1437" y="7148"/>
                    <a:pt x="1435" y="7148"/>
                    <a:pt x="1433" y="7148"/>
                  </a:cubicBezTo>
                  <a:cubicBezTo>
                    <a:pt x="1397" y="7148"/>
                    <a:pt x="1367" y="7129"/>
                    <a:pt x="1355" y="7098"/>
                  </a:cubicBezTo>
                  <a:cubicBezTo>
                    <a:pt x="1342" y="7067"/>
                    <a:pt x="1347" y="7028"/>
                    <a:pt x="1369" y="6992"/>
                  </a:cubicBezTo>
                  <a:cubicBezTo>
                    <a:pt x="1527" y="6755"/>
                    <a:pt x="1527" y="6755"/>
                    <a:pt x="1527" y="6755"/>
                  </a:cubicBezTo>
                  <a:cubicBezTo>
                    <a:pt x="1525" y="6638"/>
                    <a:pt x="1525" y="6638"/>
                    <a:pt x="1525" y="6638"/>
                  </a:cubicBezTo>
                  <a:cubicBezTo>
                    <a:pt x="1525" y="6633"/>
                    <a:pt x="1525" y="6628"/>
                    <a:pt x="1525" y="6623"/>
                  </a:cubicBezTo>
                  <a:cubicBezTo>
                    <a:pt x="1526" y="6610"/>
                    <a:pt x="1526" y="6600"/>
                    <a:pt x="1524" y="6591"/>
                  </a:cubicBezTo>
                  <a:cubicBezTo>
                    <a:pt x="1522" y="6580"/>
                    <a:pt x="1518" y="6570"/>
                    <a:pt x="1503" y="6556"/>
                  </a:cubicBezTo>
                  <a:cubicBezTo>
                    <a:pt x="1497" y="6550"/>
                    <a:pt x="1495" y="6541"/>
                    <a:pt x="1499" y="6534"/>
                  </a:cubicBezTo>
                  <a:cubicBezTo>
                    <a:pt x="1502" y="6526"/>
                    <a:pt x="1509" y="6521"/>
                    <a:pt x="1518" y="6521"/>
                  </a:cubicBezTo>
                  <a:cubicBezTo>
                    <a:pt x="1719" y="6521"/>
                    <a:pt x="1719" y="6521"/>
                    <a:pt x="1719" y="6521"/>
                  </a:cubicBezTo>
                  <a:cubicBezTo>
                    <a:pt x="1727" y="6521"/>
                    <a:pt x="1735" y="6526"/>
                    <a:pt x="1738" y="6533"/>
                  </a:cubicBezTo>
                  <a:cubicBezTo>
                    <a:pt x="1741" y="6541"/>
                    <a:pt x="1739" y="6550"/>
                    <a:pt x="1734" y="6556"/>
                  </a:cubicBezTo>
                  <a:cubicBezTo>
                    <a:pt x="1720" y="6570"/>
                    <a:pt x="1715" y="6580"/>
                    <a:pt x="1714" y="6591"/>
                  </a:cubicBezTo>
                  <a:cubicBezTo>
                    <a:pt x="1712" y="6600"/>
                    <a:pt x="1712" y="6611"/>
                    <a:pt x="1713" y="6624"/>
                  </a:cubicBezTo>
                  <a:cubicBezTo>
                    <a:pt x="1716" y="6756"/>
                    <a:pt x="1716" y="6756"/>
                    <a:pt x="1716" y="6756"/>
                  </a:cubicBezTo>
                  <a:lnTo>
                    <a:pt x="1864" y="6984"/>
                  </a:lnTo>
                  <a:close/>
                  <a:moveTo>
                    <a:pt x="1833" y="7011"/>
                  </a:moveTo>
                  <a:cubicBezTo>
                    <a:pt x="1781" y="7011"/>
                    <a:pt x="1781" y="7011"/>
                    <a:pt x="1781" y="7011"/>
                  </a:cubicBezTo>
                  <a:cubicBezTo>
                    <a:pt x="1780" y="7011"/>
                    <a:pt x="1780" y="7011"/>
                    <a:pt x="1779" y="7011"/>
                  </a:cubicBezTo>
                  <a:cubicBezTo>
                    <a:pt x="1769" y="7010"/>
                    <a:pt x="1761" y="7001"/>
                    <a:pt x="1760" y="6991"/>
                  </a:cubicBezTo>
                  <a:cubicBezTo>
                    <a:pt x="1760" y="6988"/>
                    <a:pt x="1761" y="6985"/>
                    <a:pt x="1762" y="6983"/>
                  </a:cubicBezTo>
                  <a:cubicBezTo>
                    <a:pt x="1765" y="6975"/>
                    <a:pt x="1772" y="6970"/>
                    <a:pt x="1780" y="6969"/>
                  </a:cubicBezTo>
                  <a:cubicBezTo>
                    <a:pt x="1781" y="6969"/>
                    <a:pt x="1781" y="6969"/>
                    <a:pt x="1781" y="6969"/>
                  </a:cubicBezTo>
                  <a:cubicBezTo>
                    <a:pt x="1782" y="6969"/>
                    <a:pt x="1782" y="6969"/>
                    <a:pt x="1782" y="6969"/>
                  </a:cubicBezTo>
                  <a:cubicBezTo>
                    <a:pt x="1806" y="6969"/>
                    <a:pt x="1806" y="6969"/>
                    <a:pt x="1806" y="6969"/>
                  </a:cubicBezTo>
                  <a:cubicBezTo>
                    <a:pt x="1782" y="6933"/>
                    <a:pt x="1782" y="6933"/>
                    <a:pt x="1782" y="6933"/>
                  </a:cubicBezTo>
                  <a:cubicBezTo>
                    <a:pt x="1728" y="6933"/>
                    <a:pt x="1728" y="6933"/>
                    <a:pt x="1728" y="6933"/>
                  </a:cubicBezTo>
                  <a:cubicBezTo>
                    <a:pt x="1728" y="6933"/>
                    <a:pt x="1728" y="6933"/>
                    <a:pt x="1728" y="6933"/>
                  </a:cubicBezTo>
                  <a:cubicBezTo>
                    <a:pt x="1716" y="6933"/>
                    <a:pt x="1707" y="6924"/>
                    <a:pt x="1706" y="6913"/>
                  </a:cubicBezTo>
                  <a:cubicBezTo>
                    <a:pt x="1706" y="6907"/>
                    <a:pt x="1709" y="6901"/>
                    <a:pt x="1714" y="6896"/>
                  </a:cubicBezTo>
                  <a:cubicBezTo>
                    <a:pt x="1717" y="6893"/>
                    <a:pt x="1722" y="6892"/>
                    <a:pt x="1726" y="6891"/>
                  </a:cubicBezTo>
                  <a:cubicBezTo>
                    <a:pt x="1727" y="6891"/>
                    <a:pt x="1727" y="6891"/>
                    <a:pt x="1727" y="6891"/>
                  </a:cubicBezTo>
                  <a:cubicBezTo>
                    <a:pt x="1729" y="6891"/>
                    <a:pt x="1729" y="6891"/>
                    <a:pt x="1729" y="6891"/>
                  </a:cubicBezTo>
                  <a:cubicBezTo>
                    <a:pt x="1755" y="6891"/>
                    <a:pt x="1755" y="6891"/>
                    <a:pt x="1755" y="6891"/>
                  </a:cubicBezTo>
                  <a:cubicBezTo>
                    <a:pt x="1730" y="6854"/>
                    <a:pt x="1730" y="6854"/>
                    <a:pt x="1730" y="6854"/>
                  </a:cubicBezTo>
                  <a:cubicBezTo>
                    <a:pt x="1730" y="6854"/>
                    <a:pt x="1729" y="6854"/>
                    <a:pt x="1729" y="6854"/>
                  </a:cubicBezTo>
                  <a:cubicBezTo>
                    <a:pt x="1674" y="6854"/>
                    <a:pt x="1674" y="6854"/>
                    <a:pt x="1674" y="6854"/>
                  </a:cubicBezTo>
                  <a:cubicBezTo>
                    <a:pt x="1674" y="6854"/>
                    <a:pt x="1674" y="6854"/>
                    <a:pt x="1674" y="6854"/>
                  </a:cubicBezTo>
                  <a:cubicBezTo>
                    <a:pt x="1662" y="6854"/>
                    <a:pt x="1653" y="6845"/>
                    <a:pt x="1653" y="6834"/>
                  </a:cubicBezTo>
                  <a:cubicBezTo>
                    <a:pt x="1652" y="6826"/>
                    <a:pt x="1657" y="6818"/>
                    <a:pt x="1664" y="6814"/>
                  </a:cubicBezTo>
                  <a:cubicBezTo>
                    <a:pt x="1667" y="6813"/>
                    <a:pt x="1670" y="6812"/>
                    <a:pt x="1672" y="6812"/>
                  </a:cubicBezTo>
                  <a:cubicBezTo>
                    <a:pt x="1673" y="6812"/>
                    <a:pt x="1673" y="6812"/>
                    <a:pt x="1673" y="6812"/>
                  </a:cubicBezTo>
                  <a:cubicBezTo>
                    <a:pt x="1674" y="6812"/>
                    <a:pt x="1674" y="6812"/>
                    <a:pt x="1674" y="6812"/>
                  </a:cubicBezTo>
                  <a:cubicBezTo>
                    <a:pt x="1703" y="6812"/>
                    <a:pt x="1703" y="6812"/>
                    <a:pt x="1703" y="6812"/>
                  </a:cubicBezTo>
                  <a:cubicBezTo>
                    <a:pt x="1678" y="6773"/>
                    <a:pt x="1678" y="6773"/>
                    <a:pt x="1678" y="6773"/>
                  </a:cubicBezTo>
                  <a:cubicBezTo>
                    <a:pt x="1675" y="6770"/>
                    <a:pt x="1674" y="6766"/>
                    <a:pt x="1674" y="6763"/>
                  </a:cubicBezTo>
                  <a:cubicBezTo>
                    <a:pt x="1674" y="6754"/>
                    <a:pt x="1674" y="6754"/>
                    <a:pt x="1674" y="6754"/>
                  </a:cubicBezTo>
                  <a:cubicBezTo>
                    <a:pt x="1637" y="6754"/>
                    <a:pt x="1637" y="6754"/>
                    <a:pt x="1637" y="6754"/>
                  </a:cubicBezTo>
                  <a:cubicBezTo>
                    <a:pt x="1637" y="6754"/>
                    <a:pt x="1637" y="6754"/>
                    <a:pt x="1637" y="6754"/>
                  </a:cubicBezTo>
                  <a:cubicBezTo>
                    <a:pt x="1625" y="6754"/>
                    <a:pt x="1616" y="6746"/>
                    <a:pt x="1616" y="6735"/>
                  </a:cubicBezTo>
                  <a:cubicBezTo>
                    <a:pt x="1615" y="6729"/>
                    <a:pt x="1617" y="6724"/>
                    <a:pt x="1621" y="6720"/>
                  </a:cubicBezTo>
                  <a:cubicBezTo>
                    <a:pt x="1624" y="6716"/>
                    <a:pt x="1630" y="6713"/>
                    <a:pt x="1635" y="6713"/>
                  </a:cubicBezTo>
                  <a:cubicBezTo>
                    <a:pt x="1636" y="6713"/>
                    <a:pt x="1636" y="6713"/>
                    <a:pt x="1636" y="6713"/>
                  </a:cubicBezTo>
                  <a:cubicBezTo>
                    <a:pt x="1638" y="6713"/>
                    <a:pt x="1638" y="6713"/>
                    <a:pt x="1638" y="6713"/>
                  </a:cubicBezTo>
                  <a:cubicBezTo>
                    <a:pt x="1673" y="6713"/>
                    <a:pt x="1673" y="6713"/>
                    <a:pt x="1673" y="6713"/>
                  </a:cubicBezTo>
                  <a:cubicBezTo>
                    <a:pt x="1672" y="6657"/>
                    <a:pt x="1672" y="6657"/>
                    <a:pt x="1672" y="6657"/>
                  </a:cubicBezTo>
                  <a:cubicBezTo>
                    <a:pt x="1637" y="6657"/>
                    <a:pt x="1637" y="6657"/>
                    <a:pt x="1637" y="6657"/>
                  </a:cubicBezTo>
                  <a:cubicBezTo>
                    <a:pt x="1637" y="6657"/>
                    <a:pt x="1637" y="6657"/>
                    <a:pt x="1637" y="6657"/>
                  </a:cubicBezTo>
                  <a:cubicBezTo>
                    <a:pt x="1625" y="6657"/>
                    <a:pt x="1616" y="6648"/>
                    <a:pt x="1616" y="6637"/>
                  </a:cubicBezTo>
                  <a:cubicBezTo>
                    <a:pt x="1615" y="6632"/>
                    <a:pt x="1617" y="6627"/>
                    <a:pt x="1621" y="6622"/>
                  </a:cubicBezTo>
                  <a:cubicBezTo>
                    <a:pt x="1624" y="6618"/>
                    <a:pt x="1630" y="6616"/>
                    <a:pt x="1635" y="6616"/>
                  </a:cubicBezTo>
                  <a:cubicBezTo>
                    <a:pt x="1636" y="6616"/>
                    <a:pt x="1636" y="6616"/>
                    <a:pt x="1636" y="6616"/>
                  </a:cubicBezTo>
                  <a:cubicBezTo>
                    <a:pt x="1638" y="6616"/>
                    <a:pt x="1638" y="6616"/>
                    <a:pt x="1638" y="6616"/>
                  </a:cubicBezTo>
                  <a:cubicBezTo>
                    <a:pt x="1671" y="6616"/>
                    <a:pt x="1671" y="6616"/>
                    <a:pt x="1671" y="6616"/>
                  </a:cubicBezTo>
                  <a:cubicBezTo>
                    <a:pt x="1671" y="6605"/>
                    <a:pt x="1671" y="6595"/>
                    <a:pt x="1673" y="6584"/>
                  </a:cubicBezTo>
                  <a:cubicBezTo>
                    <a:pt x="1674" y="6577"/>
                    <a:pt x="1676" y="6570"/>
                    <a:pt x="1680" y="6562"/>
                  </a:cubicBezTo>
                  <a:cubicBezTo>
                    <a:pt x="1557" y="6562"/>
                    <a:pt x="1557" y="6562"/>
                    <a:pt x="1557" y="6562"/>
                  </a:cubicBezTo>
                  <a:cubicBezTo>
                    <a:pt x="1561" y="6570"/>
                    <a:pt x="1563" y="6576"/>
                    <a:pt x="1565" y="6583"/>
                  </a:cubicBezTo>
                  <a:cubicBezTo>
                    <a:pt x="1567" y="6597"/>
                    <a:pt x="1567" y="6610"/>
                    <a:pt x="1567" y="6624"/>
                  </a:cubicBezTo>
                  <a:cubicBezTo>
                    <a:pt x="1567" y="6629"/>
                    <a:pt x="1567" y="6633"/>
                    <a:pt x="1567" y="6638"/>
                  </a:cubicBezTo>
                  <a:cubicBezTo>
                    <a:pt x="1568" y="6761"/>
                    <a:pt x="1568" y="6761"/>
                    <a:pt x="1568" y="6761"/>
                  </a:cubicBezTo>
                  <a:cubicBezTo>
                    <a:pt x="1568" y="6766"/>
                    <a:pt x="1567" y="6770"/>
                    <a:pt x="1565" y="6773"/>
                  </a:cubicBezTo>
                  <a:cubicBezTo>
                    <a:pt x="1404" y="7013"/>
                    <a:pt x="1404" y="7013"/>
                    <a:pt x="1404" y="7013"/>
                  </a:cubicBezTo>
                  <a:cubicBezTo>
                    <a:pt x="1390" y="7038"/>
                    <a:pt x="1385" y="7064"/>
                    <a:pt x="1393" y="7082"/>
                  </a:cubicBezTo>
                  <a:cubicBezTo>
                    <a:pt x="1400" y="7099"/>
                    <a:pt x="1414" y="7107"/>
                    <a:pt x="1437" y="7106"/>
                  </a:cubicBezTo>
                  <a:cubicBezTo>
                    <a:pt x="1437" y="7106"/>
                    <a:pt x="1437" y="7106"/>
                    <a:pt x="1437" y="7106"/>
                  </a:cubicBezTo>
                  <a:cubicBezTo>
                    <a:pt x="1807" y="7106"/>
                    <a:pt x="1807" y="7106"/>
                    <a:pt x="1807" y="7106"/>
                  </a:cubicBezTo>
                  <a:cubicBezTo>
                    <a:pt x="1824" y="7106"/>
                    <a:pt x="1846" y="7102"/>
                    <a:pt x="1853" y="7080"/>
                  </a:cubicBezTo>
                  <a:cubicBezTo>
                    <a:pt x="1860" y="7061"/>
                    <a:pt x="1852" y="7036"/>
                    <a:pt x="1833" y="7011"/>
                  </a:cubicBezTo>
                  <a:close/>
                  <a:moveTo>
                    <a:pt x="2724" y="7342"/>
                  </a:moveTo>
                  <a:cubicBezTo>
                    <a:pt x="2721" y="7348"/>
                    <a:pt x="2721" y="7348"/>
                    <a:pt x="2721" y="7348"/>
                  </a:cubicBezTo>
                  <a:cubicBezTo>
                    <a:pt x="2715" y="7337"/>
                    <a:pt x="2715" y="7337"/>
                    <a:pt x="2715" y="7337"/>
                  </a:cubicBezTo>
                  <a:cubicBezTo>
                    <a:pt x="2712" y="7342"/>
                    <a:pt x="2712" y="7342"/>
                    <a:pt x="2712" y="7342"/>
                  </a:cubicBezTo>
                  <a:cubicBezTo>
                    <a:pt x="2720" y="7359"/>
                    <a:pt x="2720" y="7359"/>
                    <a:pt x="2720" y="7359"/>
                  </a:cubicBezTo>
                  <a:cubicBezTo>
                    <a:pt x="2727" y="7347"/>
                    <a:pt x="2727" y="7347"/>
                    <a:pt x="2727" y="7347"/>
                  </a:cubicBezTo>
                  <a:cubicBezTo>
                    <a:pt x="2752" y="7347"/>
                    <a:pt x="2752" y="7347"/>
                    <a:pt x="2752" y="7347"/>
                  </a:cubicBezTo>
                  <a:cubicBezTo>
                    <a:pt x="2752" y="7347"/>
                    <a:pt x="2753" y="7347"/>
                    <a:pt x="2753" y="7345"/>
                  </a:cubicBezTo>
                  <a:cubicBezTo>
                    <a:pt x="2753" y="7343"/>
                    <a:pt x="2752" y="7342"/>
                    <a:pt x="2752" y="7342"/>
                  </a:cubicBezTo>
                  <a:lnTo>
                    <a:pt x="2724" y="7342"/>
                  </a:lnTo>
                  <a:close/>
                  <a:moveTo>
                    <a:pt x="2688" y="7355"/>
                  </a:moveTo>
                  <a:cubicBezTo>
                    <a:pt x="2682" y="7338"/>
                    <a:pt x="2682" y="7338"/>
                    <a:pt x="2682" y="7338"/>
                  </a:cubicBezTo>
                  <a:cubicBezTo>
                    <a:pt x="2678" y="7347"/>
                    <a:pt x="2678" y="7347"/>
                    <a:pt x="2678" y="7347"/>
                  </a:cubicBezTo>
                  <a:cubicBezTo>
                    <a:pt x="2650" y="7347"/>
                    <a:pt x="2650" y="7347"/>
                    <a:pt x="2650" y="7347"/>
                  </a:cubicBezTo>
                  <a:cubicBezTo>
                    <a:pt x="2650" y="7347"/>
                    <a:pt x="2650" y="7347"/>
                    <a:pt x="2650" y="7345"/>
                  </a:cubicBezTo>
                  <a:cubicBezTo>
                    <a:pt x="2650" y="7342"/>
                    <a:pt x="2650" y="7342"/>
                    <a:pt x="2650" y="7342"/>
                  </a:cubicBezTo>
                  <a:cubicBezTo>
                    <a:pt x="2675" y="7342"/>
                    <a:pt x="2675" y="7342"/>
                    <a:pt x="2675" y="7342"/>
                  </a:cubicBezTo>
                  <a:cubicBezTo>
                    <a:pt x="2683" y="7323"/>
                    <a:pt x="2683" y="7323"/>
                    <a:pt x="2683" y="7323"/>
                  </a:cubicBezTo>
                  <a:cubicBezTo>
                    <a:pt x="2688" y="7339"/>
                    <a:pt x="2688" y="7339"/>
                    <a:pt x="2688" y="7339"/>
                  </a:cubicBezTo>
                  <a:cubicBezTo>
                    <a:pt x="2700" y="7306"/>
                    <a:pt x="2700" y="7306"/>
                    <a:pt x="2700" y="7306"/>
                  </a:cubicBezTo>
                  <a:cubicBezTo>
                    <a:pt x="2713" y="7332"/>
                    <a:pt x="2713" y="7332"/>
                    <a:pt x="2713" y="7332"/>
                  </a:cubicBezTo>
                  <a:cubicBezTo>
                    <a:pt x="2717" y="7320"/>
                    <a:pt x="2716" y="7312"/>
                    <a:pt x="2716" y="7312"/>
                  </a:cubicBezTo>
                  <a:cubicBezTo>
                    <a:pt x="2716" y="7312"/>
                    <a:pt x="2715" y="7291"/>
                    <a:pt x="2693" y="7291"/>
                  </a:cubicBezTo>
                  <a:cubicBezTo>
                    <a:pt x="2670" y="7291"/>
                    <a:pt x="2669" y="7309"/>
                    <a:pt x="2669" y="7309"/>
                  </a:cubicBezTo>
                  <a:cubicBezTo>
                    <a:pt x="2669" y="7309"/>
                    <a:pt x="2668" y="7291"/>
                    <a:pt x="2646" y="7291"/>
                  </a:cubicBezTo>
                  <a:cubicBezTo>
                    <a:pt x="2623" y="7291"/>
                    <a:pt x="2622" y="7312"/>
                    <a:pt x="2622" y="7312"/>
                  </a:cubicBezTo>
                  <a:cubicBezTo>
                    <a:pt x="2622" y="7312"/>
                    <a:pt x="2616" y="7352"/>
                    <a:pt x="2669" y="7375"/>
                  </a:cubicBezTo>
                  <a:cubicBezTo>
                    <a:pt x="2693" y="7364"/>
                    <a:pt x="2705" y="7351"/>
                    <a:pt x="2711" y="7339"/>
                  </a:cubicBezTo>
                  <a:cubicBezTo>
                    <a:pt x="2701" y="7320"/>
                    <a:pt x="2701" y="7320"/>
                    <a:pt x="2701" y="7320"/>
                  </a:cubicBezTo>
                  <a:lnTo>
                    <a:pt x="2688" y="7355"/>
                  </a:lnTo>
                  <a:close/>
                  <a:moveTo>
                    <a:pt x="2799" y="7413"/>
                  </a:moveTo>
                  <a:cubicBezTo>
                    <a:pt x="2805" y="7413"/>
                    <a:pt x="2805" y="7413"/>
                    <a:pt x="2805" y="7413"/>
                  </a:cubicBezTo>
                  <a:cubicBezTo>
                    <a:pt x="2799" y="7413"/>
                    <a:pt x="2799" y="7413"/>
                    <a:pt x="2799" y="7413"/>
                  </a:cubicBezTo>
                  <a:close/>
                  <a:moveTo>
                    <a:pt x="2672" y="7413"/>
                  </a:moveTo>
                  <a:cubicBezTo>
                    <a:pt x="2678" y="7413"/>
                    <a:pt x="2678" y="7413"/>
                    <a:pt x="2678" y="7413"/>
                  </a:cubicBezTo>
                  <a:cubicBezTo>
                    <a:pt x="2672" y="7413"/>
                    <a:pt x="2672" y="7413"/>
                    <a:pt x="2672" y="7413"/>
                  </a:cubicBezTo>
                  <a:close/>
                  <a:moveTo>
                    <a:pt x="2926" y="7413"/>
                  </a:moveTo>
                  <a:cubicBezTo>
                    <a:pt x="2932" y="7413"/>
                    <a:pt x="2932" y="7413"/>
                    <a:pt x="2932" y="7413"/>
                  </a:cubicBezTo>
                  <a:cubicBezTo>
                    <a:pt x="2926" y="7413"/>
                    <a:pt x="2926" y="7413"/>
                    <a:pt x="2926" y="7413"/>
                  </a:cubicBezTo>
                  <a:close/>
                  <a:moveTo>
                    <a:pt x="3052" y="7413"/>
                  </a:moveTo>
                  <a:cubicBezTo>
                    <a:pt x="3058" y="7413"/>
                    <a:pt x="3058" y="7413"/>
                    <a:pt x="3058" y="7413"/>
                  </a:cubicBezTo>
                  <a:cubicBezTo>
                    <a:pt x="3052" y="7413"/>
                    <a:pt x="3052" y="7413"/>
                    <a:pt x="3052" y="7413"/>
                  </a:cubicBezTo>
                  <a:close/>
                  <a:moveTo>
                    <a:pt x="3185" y="7177"/>
                  </a:moveTo>
                  <a:cubicBezTo>
                    <a:pt x="2563" y="7177"/>
                    <a:pt x="2563" y="7177"/>
                    <a:pt x="2563" y="7177"/>
                  </a:cubicBezTo>
                  <a:cubicBezTo>
                    <a:pt x="2523" y="7177"/>
                    <a:pt x="2490" y="7210"/>
                    <a:pt x="2490" y="7250"/>
                  </a:cubicBezTo>
                  <a:cubicBezTo>
                    <a:pt x="2490" y="7413"/>
                    <a:pt x="2490" y="7413"/>
                    <a:pt x="2490" y="7413"/>
                  </a:cubicBezTo>
                  <a:cubicBezTo>
                    <a:pt x="2549" y="7413"/>
                    <a:pt x="2549" y="7413"/>
                    <a:pt x="2549" y="7413"/>
                  </a:cubicBezTo>
                  <a:cubicBezTo>
                    <a:pt x="2549" y="7299"/>
                    <a:pt x="2549" y="7299"/>
                    <a:pt x="2549" y="7299"/>
                  </a:cubicBezTo>
                  <a:cubicBezTo>
                    <a:pt x="2549" y="7259"/>
                    <a:pt x="2582" y="7226"/>
                    <a:pt x="2622" y="7226"/>
                  </a:cubicBezTo>
                  <a:cubicBezTo>
                    <a:pt x="3127" y="7226"/>
                    <a:pt x="3127" y="7226"/>
                    <a:pt x="3127" y="7226"/>
                  </a:cubicBezTo>
                  <a:cubicBezTo>
                    <a:pt x="3167" y="7226"/>
                    <a:pt x="3199" y="7259"/>
                    <a:pt x="3199" y="7299"/>
                  </a:cubicBezTo>
                  <a:cubicBezTo>
                    <a:pt x="3199" y="7413"/>
                    <a:pt x="3199" y="7413"/>
                    <a:pt x="3199" y="7413"/>
                  </a:cubicBezTo>
                  <a:cubicBezTo>
                    <a:pt x="3258" y="7413"/>
                    <a:pt x="3258" y="7413"/>
                    <a:pt x="3258" y="7413"/>
                  </a:cubicBezTo>
                  <a:cubicBezTo>
                    <a:pt x="3258" y="7250"/>
                    <a:pt x="3258" y="7250"/>
                    <a:pt x="3258" y="7250"/>
                  </a:cubicBezTo>
                  <a:cubicBezTo>
                    <a:pt x="3258" y="7210"/>
                    <a:pt x="3225" y="7177"/>
                    <a:pt x="3185" y="7177"/>
                  </a:cubicBezTo>
                  <a:close/>
                  <a:moveTo>
                    <a:pt x="2932" y="6014"/>
                  </a:moveTo>
                  <a:cubicBezTo>
                    <a:pt x="2940" y="5989"/>
                    <a:pt x="2960" y="5969"/>
                    <a:pt x="2984" y="5959"/>
                  </a:cubicBezTo>
                  <a:cubicBezTo>
                    <a:pt x="3100" y="5606"/>
                    <a:pt x="3100" y="5606"/>
                    <a:pt x="3100" y="5606"/>
                  </a:cubicBezTo>
                  <a:cubicBezTo>
                    <a:pt x="3108" y="5581"/>
                    <a:pt x="3108" y="5581"/>
                    <a:pt x="3108" y="5581"/>
                  </a:cubicBezTo>
                  <a:cubicBezTo>
                    <a:pt x="3134" y="5589"/>
                    <a:pt x="3134" y="5589"/>
                    <a:pt x="3134" y="5589"/>
                  </a:cubicBezTo>
                  <a:cubicBezTo>
                    <a:pt x="3195" y="5609"/>
                    <a:pt x="3195" y="5609"/>
                    <a:pt x="3195" y="5609"/>
                  </a:cubicBezTo>
                  <a:cubicBezTo>
                    <a:pt x="3221" y="5618"/>
                    <a:pt x="3221" y="5618"/>
                    <a:pt x="3221" y="5618"/>
                  </a:cubicBezTo>
                  <a:cubicBezTo>
                    <a:pt x="3212" y="5643"/>
                    <a:pt x="3212" y="5643"/>
                    <a:pt x="3212" y="5643"/>
                  </a:cubicBezTo>
                  <a:cubicBezTo>
                    <a:pt x="3096" y="5996"/>
                    <a:pt x="3096" y="5996"/>
                    <a:pt x="3096" y="5996"/>
                  </a:cubicBezTo>
                  <a:cubicBezTo>
                    <a:pt x="3109" y="6018"/>
                    <a:pt x="3113" y="6046"/>
                    <a:pt x="3105" y="6071"/>
                  </a:cubicBezTo>
                  <a:cubicBezTo>
                    <a:pt x="3089" y="6118"/>
                    <a:pt x="3037" y="6144"/>
                    <a:pt x="2990" y="6129"/>
                  </a:cubicBezTo>
                  <a:cubicBezTo>
                    <a:pt x="2942" y="6113"/>
                    <a:pt x="2917" y="6062"/>
                    <a:pt x="2932" y="6014"/>
                  </a:cubicBezTo>
                  <a:close/>
                  <a:moveTo>
                    <a:pt x="2998" y="6103"/>
                  </a:moveTo>
                  <a:cubicBezTo>
                    <a:pt x="3032" y="6114"/>
                    <a:pt x="3068" y="6096"/>
                    <a:pt x="3079" y="6062"/>
                  </a:cubicBezTo>
                  <a:cubicBezTo>
                    <a:pt x="3086" y="6040"/>
                    <a:pt x="3081" y="6017"/>
                    <a:pt x="3066" y="6000"/>
                  </a:cubicBezTo>
                  <a:cubicBezTo>
                    <a:pt x="3187" y="5635"/>
                    <a:pt x="3187" y="5635"/>
                    <a:pt x="3187" y="5635"/>
                  </a:cubicBezTo>
                  <a:cubicBezTo>
                    <a:pt x="3125" y="5615"/>
                    <a:pt x="3125" y="5615"/>
                    <a:pt x="3125" y="5615"/>
                  </a:cubicBezTo>
                  <a:cubicBezTo>
                    <a:pt x="3005" y="5980"/>
                    <a:pt x="3005" y="5980"/>
                    <a:pt x="3005" y="5980"/>
                  </a:cubicBezTo>
                  <a:cubicBezTo>
                    <a:pt x="2984" y="5985"/>
                    <a:pt x="2965" y="6000"/>
                    <a:pt x="2958" y="6023"/>
                  </a:cubicBezTo>
                  <a:cubicBezTo>
                    <a:pt x="2947" y="6056"/>
                    <a:pt x="2965" y="6092"/>
                    <a:pt x="2998" y="6103"/>
                  </a:cubicBezTo>
                  <a:close/>
                  <a:moveTo>
                    <a:pt x="3011" y="6066"/>
                  </a:moveTo>
                  <a:cubicBezTo>
                    <a:pt x="3025" y="6071"/>
                    <a:pt x="3040" y="6063"/>
                    <a:pt x="3045" y="6049"/>
                  </a:cubicBezTo>
                  <a:cubicBezTo>
                    <a:pt x="3048" y="6040"/>
                    <a:pt x="3045" y="6030"/>
                    <a:pt x="3039" y="6023"/>
                  </a:cubicBezTo>
                  <a:cubicBezTo>
                    <a:pt x="3120" y="5776"/>
                    <a:pt x="3120" y="5776"/>
                    <a:pt x="3120" y="5776"/>
                  </a:cubicBezTo>
                  <a:cubicBezTo>
                    <a:pt x="3094" y="5768"/>
                    <a:pt x="3094" y="5768"/>
                    <a:pt x="3094" y="5768"/>
                  </a:cubicBezTo>
                  <a:cubicBezTo>
                    <a:pt x="3013" y="6014"/>
                    <a:pt x="3013" y="6014"/>
                    <a:pt x="3013" y="6014"/>
                  </a:cubicBezTo>
                  <a:cubicBezTo>
                    <a:pt x="3004" y="6016"/>
                    <a:pt x="2997" y="6023"/>
                    <a:pt x="2993" y="6032"/>
                  </a:cubicBezTo>
                  <a:cubicBezTo>
                    <a:pt x="2989" y="6046"/>
                    <a:pt x="2996" y="6061"/>
                    <a:pt x="3011" y="6066"/>
                  </a:cubicBezTo>
                  <a:close/>
                  <a:moveTo>
                    <a:pt x="2332" y="7227"/>
                  </a:moveTo>
                  <a:cubicBezTo>
                    <a:pt x="2225" y="7227"/>
                    <a:pt x="2225" y="7227"/>
                    <a:pt x="2225" y="7227"/>
                  </a:cubicBezTo>
                  <a:cubicBezTo>
                    <a:pt x="2225" y="7214"/>
                    <a:pt x="2225" y="7214"/>
                    <a:pt x="2225" y="7214"/>
                  </a:cubicBezTo>
                  <a:cubicBezTo>
                    <a:pt x="2171" y="7214"/>
                    <a:pt x="2171" y="7214"/>
                    <a:pt x="2171" y="7214"/>
                  </a:cubicBezTo>
                  <a:cubicBezTo>
                    <a:pt x="2181" y="7194"/>
                    <a:pt x="2181" y="7194"/>
                    <a:pt x="2181" y="7194"/>
                  </a:cubicBezTo>
                  <a:cubicBezTo>
                    <a:pt x="2017" y="7194"/>
                    <a:pt x="2017" y="7194"/>
                    <a:pt x="2017" y="7194"/>
                  </a:cubicBezTo>
                  <a:cubicBezTo>
                    <a:pt x="2027" y="7214"/>
                    <a:pt x="2027" y="7214"/>
                    <a:pt x="2027" y="7214"/>
                  </a:cubicBezTo>
                  <a:cubicBezTo>
                    <a:pt x="1973" y="7214"/>
                    <a:pt x="1973" y="7214"/>
                    <a:pt x="1973" y="7214"/>
                  </a:cubicBezTo>
                  <a:cubicBezTo>
                    <a:pt x="1973" y="7227"/>
                    <a:pt x="1973" y="7227"/>
                    <a:pt x="1973" y="7227"/>
                  </a:cubicBezTo>
                  <a:cubicBezTo>
                    <a:pt x="1860" y="7227"/>
                    <a:pt x="1860" y="7227"/>
                    <a:pt x="1860" y="7227"/>
                  </a:cubicBezTo>
                  <a:cubicBezTo>
                    <a:pt x="1822" y="7227"/>
                    <a:pt x="1792" y="7257"/>
                    <a:pt x="1792" y="7295"/>
                  </a:cubicBezTo>
                  <a:cubicBezTo>
                    <a:pt x="1792" y="7413"/>
                    <a:pt x="1792" y="7413"/>
                    <a:pt x="1792" y="7413"/>
                  </a:cubicBezTo>
                  <a:cubicBezTo>
                    <a:pt x="1853" y="7413"/>
                    <a:pt x="1853" y="7413"/>
                    <a:pt x="1853" y="7413"/>
                  </a:cubicBezTo>
                  <a:cubicBezTo>
                    <a:pt x="1853" y="7286"/>
                    <a:pt x="1853" y="7286"/>
                    <a:pt x="1853" y="7286"/>
                  </a:cubicBezTo>
                  <a:cubicBezTo>
                    <a:pt x="1973" y="7286"/>
                    <a:pt x="1973" y="7286"/>
                    <a:pt x="1973" y="7286"/>
                  </a:cubicBezTo>
                  <a:cubicBezTo>
                    <a:pt x="1973" y="7304"/>
                    <a:pt x="1973" y="7304"/>
                    <a:pt x="1973" y="7304"/>
                  </a:cubicBezTo>
                  <a:cubicBezTo>
                    <a:pt x="2225" y="7304"/>
                    <a:pt x="2225" y="7304"/>
                    <a:pt x="2225" y="7304"/>
                  </a:cubicBezTo>
                  <a:cubicBezTo>
                    <a:pt x="2225" y="7286"/>
                    <a:pt x="2225" y="7286"/>
                    <a:pt x="2225" y="7286"/>
                  </a:cubicBezTo>
                  <a:cubicBezTo>
                    <a:pt x="2340" y="7286"/>
                    <a:pt x="2340" y="7286"/>
                    <a:pt x="2340" y="7286"/>
                  </a:cubicBezTo>
                  <a:cubicBezTo>
                    <a:pt x="2340" y="7413"/>
                    <a:pt x="2340" y="7413"/>
                    <a:pt x="2340" y="7413"/>
                  </a:cubicBezTo>
                  <a:cubicBezTo>
                    <a:pt x="2401" y="7413"/>
                    <a:pt x="2401" y="7413"/>
                    <a:pt x="2401" y="7413"/>
                  </a:cubicBezTo>
                  <a:cubicBezTo>
                    <a:pt x="2401" y="7295"/>
                    <a:pt x="2401" y="7295"/>
                    <a:pt x="2401" y="7295"/>
                  </a:cubicBezTo>
                  <a:cubicBezTo>
                    <a:pt x="2401" y="7257"/>
                    <a:pt x="2370" y="7227"/>
                    <a:pt x="2332" y="7227"/>
                  </a:cubicBezTo>
                  <a:close/>
                  <a:moveTo>
                    <a:pt x="1882" y="7372"/>
                  </a:moveTo>
                  <a:cubicBezTo>
                    <a:pt x="1882" y="7413"/>
                    <a:pt x="1882" y="7413"/>
                    <a:pt x="1882" y="7413"/>
                  </a:cubicBezTo>
                  <a:cubicBezTo>
                    <a:pt x="1955" y="7413"/>
                    <a:pt x="1955" y="7413"/>
                    <a:pt x="1955" y="7413"/>
                  </a:cubicBezTo>
                  <a:cubicBezTo>
                    <a:pt x="1955" y="7372"/>
                    <a:pt x="1955" y="7372"/>
                    <a:pt x="1955" y="7372"/>
                  </a:cubicBezTo>
                  <a:lnTo>
                    <a:pt x="1882" y="7372"/>
                  </a:lnTo>
                  <a:close/>
                  <a:moveTo>
                    <a:pt x="1975" y="7384"/>
                  </a:moveTo>
                  <a:cubicBezTo>
                    <a:pt x="2082" y="7384"/>
                    <a:pt x="2082" y="7384"/>
                    <a:pt x="2082" y="7384"/>
                  </a:cubicBezTo>
                  <a:cubicBezTo>
                    <a:pt x="2082" y="7372"/>
                    <a:pt x="2082" y="7372"/>
                    <a:pt x="2082" y="7372"/>
                  </a:cubicBezTo>
                  <a:cubicBezTo>
                    <a:pt x="1975" y="7372"/>
                    <a:pt x="1975" y="7372"/>
                    <a:pt x="1975" y="7372"/>
                  </a:cubicBezTo>
                  <a:lnTo>
                    <a:pt x="1975" y="7384"/>
                  </a:lnTo>
                  <a:close/>
                  <a:moveTo>
                    <a:pt x="1975" y="7405"/>
                  </a:moveTo>
                  <a:cubicBezTo>
                    <a:pt x="2082" y="7405"/>
                    <a:pt x="2082" y="7405"/>
                    <a:pt x="2082" y="7405"/>
                  </a:cubicBezTo>
                  <a:cubicBezTo>
                    <a:pt x="2082" y="7393"/>
                    <a:pt x="2082" y="7393"/>
                    <a:pt x="2082" y="7393"/>
                  </a:cubicBezTo>
                  <a:cubicBezTo>
                    <a:pt x="1975" y="7393"/>
                    <a:pt x="1975" y="7393"/>
                    <a:pt x="1975" y="7393"/>
                  </a:cubicBezTo>
                  <a:lnTo>
                    <a:pt x="1975" y="7405"/>
                  </a:lnTo>
                  <a:close/>
                  <a:moveTo>
                    <a:pt x="1975" y="7413"/>
                  </a:moveTo>
                  <a:cubicBezTo>
                    <a:pt x="1975" y="7413"/>
                    <a:pt x="1975" y="7413"/>
                    <a:pt x="1975" y="7413"/>
                  </a:cubicBezTo>
                  <a:cubicBezTo>
                    <a:pt x="2082" y="7413"/>
                    <a:pt x="2082" y="7413"/>
                    <a:pt x="2082" y="7413"/>
                  </a:cubicBezTo>
                  <a:cubicBezTo>
                    <a:pt x="2082" y="7413"/>
                    <a:pt x="2082" y="7413"/>
                    <a:pt x="2082" y="7413"/>
                  </a:cubicBezTo>
                  <a:lnTo>
                    <a:pt x="1975" y="7413"/>
                  </a:lnTo>
                  <a:close/>
                  <a:moveTo>
                    <a:pt x="2111" y="7372"/>
                  </a:moveTo>
                  <a:cubicBezTo>
                    <a:pt x="2111" y="7413"/>
                    <a:pt x="2111" y="7413"/>
                    <a:pt x="2111" y="7413"/>
                  </a:cubicBezTo>
                  <a:cubicBezTo>
                    <a:pt x="2184" y="7413"/>
                    <a:pt x="2184" y="7413"/>
                    <a:pt x="2184" y="7413"/>
                  </a:cubicBezTo>
                  <a:cubicBezTo>
                    <a:pt x="2184" y="7372"/>
                    <a:pt x="2184" y="7372"/>
                    <a:pt x="2184" y="7372"/>
                  </a:cubicBezTo>
                  <a:lnTo>
                    <a:pt x="2111" y="7372"/>
                  </a:lnTo>
                  <a:close/>
                  <a:moveTo>
                    <a:pt x="2204" y="7372"/>
                  </a:moveTo>
                  <a:cubicBezTo>
                    <a:pt x="2204" y="7384"/>
                    <a:pt x="2204" y="7384"/>
                    <a:pt x="2204" y="7384"/>
                  </a:cubicBezTo>
                  <a:cubicBezTo>
                    <a:pt x="2311" y="7384"/>
                    <a:pt x="2311" y="7384"/>
                    <a:pt x="2311" y="7384"/>
                  </a:cubicBezTo>
                  <a:cubicBezTo>
                    <a:pt x="2311" y="7372"/>
                    <a:pt x="2311" y="7372"/>
                    <a:pt x="2311" y="7372"/>
                  </a:cubicBezTo>
                  <a:lnTo>
                    <a:pt x="2204" y="7372"/>
                  </a:lnTo>
                  <a:close/>
                  <a:moveTo>
                    <a:pt x="2204" y="7405"/>
                  </a:moveTo>
                  <a:cubicBezTo>
                    <a:pt x="2311" y="7405"/>
                    <a:pt x="2311" y="7405"/>
                    <a:pt x="2311" y="7405"/>
                  </a:cubicBezTo>
                  <a:cubicBezTo>
                    <a:pt x="2311" y="7393"/>
                    <a:pt x="2311" y="7393"/>
                    <a:pt x="2311" y="7393"/>
                  </a:cubicBezTo>
                  <a:cubicBezTo>
                    <a:pt x="2204" y="7393"/>
                    <a:pt x="2204" y="7393"/>
                    <a:pt x="2204" y="7393"/>
                  </a:cubicBezTo>
                  <a:lnTo>
                    <a:pt x="2204" y="7405"/>
                  </a:lnTo>
                  <a:close/>
                  <a:moveTo>
                    <a:pt x="2204" y="7413"/>
                  </a:moveTo>
                  <a:cubicBezTo>
                    <a:pt x="2204" y="7413"/>
                    <a:pt x="2204" y="7413"/>
                    <a:pt x="2204" y="7413"/>
                  </a:cubicBezTo>
                  <a:cubicBezTo>
                    <a:pt x="2311" y="7413"/>
                    <a:pt x="2311" y="7413"/>
                    <a:pt x="2311" y="7413"/>
                  </a:cubicBezTo>
                  <a:cubicBezTo>
                    <a:pt x="2311" y="7413"/>
                    <a:pt x="2311" y="7413"/>
                    <a:pt x="2311" y="7413"/>
                  </a:cubicBezTo>
                  <a:lnTo>
                    <a:pt x="2204" y="7413"/>
                  </a:lnTo>
                  <a:close/>
                  <a:moveTo>
                    <a:pt x="2549" y="7009"/>
                  </a:moveTo>
                  <a:cubicBezTo>
                    <a:pt x="2543" y="7021"/>
                    <a:pt x="2543" y="7021"/>
                    <a:pt x="2543" y="7021"/>
                  </a:cubicBezTo>
                  <a:cubicBezTo>
                    <a:pt x="2341" y="6929"/>
                    <a:pt x="2341" y="6929"/>
                    <a:pt x="2341" y="6929"/>
                  </a:cubicBezTo>
                  <a:cubicBezTo>
                    <a:pt x="2353" y="6902"/>
                    <a:pt x="2353" y="6902"/>
                    <a:pt x="2353" y="6902"/>
                  </a:cubicBezTo>
                  <a:cubicBezTo>
                    <a:pt x="2354" y="6900"/>
                    <a:pt x="2353" y="6898"/>
                    <a:pt x="2352" y="6897"/>
                  </a:cubicBezTo>
                  <a:cubicBezTo>
                    <a:pt x="2350" y="6897"/>
                    <a:pt x="2348" y="6897"/>
                    <a:pt x="2347" y="6899"/>
                  </a:cubicBezTo>
                  <a:cubicBezTo>
                    <a:pt x="2337" y="6922"/>
                    <a:pt x="2337" y="6922"/>
                    <a:pt x="2337" y="6922"/>
                  </a:cubicBezTo>
                  <a:cubicBezTo>
                    <a:pt x="2247" y="6881"/>
                    <a:pt x="2247" y="6881"/>
                    <a:pt x="2247" y="6881"/>
                  </a:cubicBezTo>
                  <a:cubicBezTo>
                    <a:pt x="2244" y="6880"/>
                    <a:pt x="2244" y="6880"/>
                    <a:pt x="2244" y="6880"/>
                  </a:cubicBezTo>
                  <a:cubicBezTo>
                    <a:pt x="2240" y="6878"/>
                    <a:pt x="2240" y="6878"/>
                    <a:pt x="2240" y="6878"/>
                  </a:cubicBezTo>
                  <a:cubicBezTo>
                    <a:pt x="2064" y="6799"/>
                    <a:pt x="2064" y="6799"/>
                    <a:pt x="2064" y="6799"/>
                  </a:cubicBezTo>
                  <a:cubicBezTo>
                    <a:pt x="2058" y="6799"/>
                    <a:pt x="2044" y="6815"/>
                    <a:pt x="2044" y="6815"/>
                  </a:cubicBezTo>
                  <a:cubicBezTo>
                    <a:pt x="2035" y="6811"/>
                    <a:pt x="2035" y="6811"/>
                    <a:pt x="2035" y="6811"/>
                  </a:cubicBezTo>
                  <a:cubicBezTo>
                    <a:pt x="2037" y="6809"/>
                    <a:pt x="2037" y="6809"/>
                    <a:pt x="2037" y="6809"/>
                  </a:cubicBezTo>
                  <a:cubicBezTo>
                    <a:pt x="2038" y="6806"/>
                    <a:pt x="2038" y="6806"/>
                    <a:pt x="2038" y="6806"/>
                  </a:cubicBezTo>
                  <a:cubicBezTo>
                    <a:pt x="2035" y="6804"/>
                    <a:pt x="2035" y="6804"/>
                    <a:pt x="2035" y="6804"/>
                  </a:cubicBezTo>
                  <a:cubicBezTo>
                    <a:pt x="2033" y="6807"/>
                    <a:pt x="2033" y="6807"/>
                    <a:pt x="2033" y="6807"/>
                  </a:cubicBezTo>
                  <a:cubicBezTo>
                    <a:pt x="1973" y="6780"/>
                    <a:pt x="1973" y="6780"/>
                    <a:pt x="1973" y="6780"/>
                  </a:cubicBezTo>
                  <a:cubicBezTo>
                    <a:pt x="1973" y="6780"/>
                    <a:pt x="1965" y="6780"/>
                    <a:pt x="1961" y="6785"/>
                  </a:cubicBezTo>
                  <a:cubicBezTo>
                    <a:pt x="1861" y="6740"/>
                    <a:pt x="1861" y="6740"/>
                    <a:pt x="1861" y="6740"/>
                  </a:cubicBezTo>
                  <a:cubicBezTo>
                    <a:pt x="1851" y="6740"/>
                    <a:pt x="1851" y="6740"/>
                    <a:pt x="1851" y="6740"/>
                  </a:cubicBezTo>
                  <a:cubicBezTo>
                    <a:pt x="1959" y="6789"/>
                    <a:pt x="1959" y="6789"/>
                    <a:pt x="1959" y="6789"/>
                  </a:cubicBezTo>
                  <a:cubicBezTo>
                    <a:pt x="1958" y="6796"/>
                    <a:pt x="1963" y="6801"/>
                    <a:pt x="1963" y="6801"/>
                  </a:cubicBezTo>
                  <a:cubicBezTo>
                    <a:pt x="2024" y="6829"/>
                    <a:pt x="2024" y="6829"/>
                    <a:pt x="2024" y="6829"/>
                  </a:cubicBezTo>
                  <a:cubicBezTo>
                    <a:pt x="2022" y="6831"/>
                    <a:pt x="2022" y="6831"/>
                    <a:pt x="2022" y="6831"/>
                  </a:cubicBezTo>
                  <a:cubicBezTo>
                    <a:pt x="2026" y="6833"/>
                    <a:pt x="2026" y="6833"/>
                    <a:pt x="2026" y="6833"/>
                  </a:cubicBezTo>
                  <a:cubicBezTo>
                    <a:pt x="2027" y="6830"/>
                    <a:pt x="2027" y="6830"/>
                    <a:pt x="2027" y="6830"/>
                  </a:cubicBezTo>
                  <a:cubicBezTo>
                    <a:pt x="2028" y="6828"/>
                    <a:pt x="2028" y="6828"/>
                    <a:pt x="2028" y="6828"/>
                  </a:cubicBezTo>
                  <a:cubicBezTo>
                    <a:pt x="2037" y="6832"/>
                    <a:pt x="2037" y="6832"/>
                    <a:pt x="2037" y="6832"/>
                  </a:cubicBezTo>
                  <a:cubicBezTo>
                    <a:pt x="2037" y="6832"/>
                    <a:pt x="2034" y="6852"/>
                    <a:pt x="2038" y="6857"/>
                  </a:cubicBezTo>
                  <a:cubicBezTo>
                    <a:pt x="2214" y="6937"/>
                    <a:pt x="2214" y="6937"/>
                    <a:pt x="2214" y="6937"/>
                  </a:cubicBezTo>
                  <a:cubicBezTo>
                    <a:pt x="2217" y="6938"/>
                    <a:pt x="2217" y="6938"/>
                    <a:pt x="2217" y="6938"/>
                  </a:cubicBezTo>
                  <a:cubicBezTo>
                    <a:pt x="2221" y="6940"/>
                    <a:pt x="2221" y="6940"/>
                    <a:pt x="2221" y="6940"/>
                  </a:cubicBezTo>
                  <a:cubicBezTo>
                    <a:pt x="2311" y="6980"/>
                    <a:pt x="2311" y="6980"/>
                    <a:pt x="2311" y="6980"/>
                  </a:cubicBezTo>
                  <a:cubicBezTo>
                    <a:pt x="2302" y="7000"/>
                    <a:pt x="2302" y="7000"/>
                    <a:pt x="2302" y="7000"/>
                  </a:cubicBezTo>
                  <a:cubicBezTo>
                    <a:pt x="2301" y="7001"/>
                    <a:pt x="2302" y="7003"/>
                    <a:pt x="2303" y="7004"/>
                  </a:cubicBezTo>
                  <a:cubicBezTo>
                    <a:pt x="2305" y="7005"/>
                    <a:pt x="2307" y="7004"/>
                    <a:pt x="2308" y="7003"/>
                  </a:cubicBezTo>
                  <a:cubicBezTo>
                    <a:pt x="2319" y="6979"/>
                    <a:pt x="2319" y="6979"/>
                    <a:pt x="2319" y="6979"/>
                  </a:cubicBezTo>
                  <a:cubicBezTo>
                    <a:pt x="2521" y="7070"/>
                    <a:pt x="2521" y="7070"/>
                    <a:pt x="2521" y="7070"/>
                  </a:cubicBezTo>
                  <a:cubicBezTo>
                    <a:pt x="2516" y="7082"/>
                    <a:pt x="2516" y="7082"/>
                    <a:pt x="2516" y="7082"/>
                  </a:cubicBezTo>
                  <a:cubicBezTo>
                    <a:pt x="2515" y="7084"/>
                    <a:pt x="2516" y="7086"/>
                    <a:pt x="2518" y="7087"/>
                  </a:cubicBezTo>
                  <a:cubicBezTo>
                    <a:pt x="2520" y="7088"/>
                    <a:pt x="2522" y="7087"/>
                    <a:pt x="2523" y="7085"/>
                  </a:cubicBezTo>
                  <a:cubicBezTo>
                    <a:pt x="2556" y="7012"/>
                    <a:pt x="2556" y="7012"/>
                    <a:pt x="2556" y="7012"/>
                  </a:cubicBezTo>
                  <a:cubicBezTo>
                    <a:pt x="2557" y="7010"/>
                    <a:pt x="2556" y="7008"/>
                    <a:pt x="2554" y="7007"/>
                  </a:cubicBezTo>
                  <a:cubicBezTo>
                    <a:pt x="2552" y="7006"/>
                    <a:pt x="2550" y="7007"/>
                    <a:pt x="2549" y="7009"/>
                  </a:cubicBezTo>
                  <a:close/>
                  <a:moveTo>
                    <a:pt x="3508" y="6941"/>
                  </a:moveTo>
                  <a:cubicBezTo>
                    <a:pt x="3517" y="6963"/>
                    <a:pt x="3517" y="6963"/>
                    <a:pt x="3517" y="6963"/>
                  </a:cubicBezTo>
                  <a:cubicBezTo>
                    <a:pt x="3430" y="6984"/>
                    <a:pt x="3430" y="6984"/>
                    <a:pt x="3430" y="6984"/>
                  </a:cubicBezTo>
                  <a:cubicBezTo>
                    <a:pt x="3430" y="6963"/>
                    <a:pt x="3430" y="6963"/>
                    <a:pt x="3430" y="6963"/>
                  </a:cubicBezTo>
                  <a:cubicBezTo>
                    <a:pt x="3430" y="6963"/>
                    <a:pt x="3434" y="6905"/>
                    <a:pt x="3418" y="6880"/>
                  </a:cubicBezTo>
                  <a:cubicBezTo>
                    <a:pt x="3371" y="6884"/>
                    <a:pt x="3371" y="6884"/>
                    <a:pt x="3371" y="6884"/>
                  </a:cubicBezTo>
                  <a:cubicBezTo>
                    <a:pt x="3373" y="6964"/>
                    <a:pt x="3373" y="6964"/>
                    <a:pt x="3373" y="6964"/>
                  </a:cubicBezTo>
                  <a:cubicBezTo>
                    <a:pt x="3406" y="6972"/>
                    <a:pt x="3430" y="7001"/>
                    <a:pt x="3430" y="7035"/>
                  </a:cubicBezTo>
                  <a:cubicBezTo>
                    <a:pt x="3430" y="7075"/>
                    <a:pt x="3397" y="7108"/>
                    <a:pt x="3357" y="7108"/>
                  </a:cubicBezTo>
                  <a:cubicBezTo>
                    <a:pt x="3317" y="7108"/>
                    <a:pt x="3284" y="7075"/>
                    <a:pt x="3284" y="7035"/>
                  </a:cubicBezTo>
                  <a:cubicBezTo>
                    <a:pt x="3284" y="7002"/>
                    <a:pt x="3307" y="6974"/>
                    <a:pt x="3338" y="6965"/>
                  </a:cubicBezTo>
                  <a:cubicBezTo>
                    <a:pt x="3344" y="6555"/>
                    <a:pt x="3344" y="6555"/>
                    <a:pt x="3344" y="6555"/>
                  </a:cubicBezTo>
                  <a:cubicBezTo>
                    <a:pt x="3344" y="6555"/>
                    <a:pt x="3337" y="6533"/>
                    <a:pt x="3322" y="6530"/>
                  </a:cubicBezTo>
                  <a:cubicBezTo>
                    <a:pt x="3263" y="6530"/>
                    <a:pt x="3263" y="6530"/>
                    <a:pt x="3263" y="6530"/>
                  </a:cubicBezTo>
                  <a:cubicBezTo>
                    <a:pt x="3263" y="6900"/>
                    <a:pt x="3263" y="6900"/>
                    <a:pt x="3263" y="6900"/>
                  </a:cubicBezTo>
                  <a:cubicBezTo>
                    <a:pt x="3229" y="6900"/>
                    <a:pt x="3229" y="6900"/>
                    <a:pt x="3229" y="6900"/>
                  </a:cubicBezTo>
                  <a:cubicBezTo>
                    <a:pt x="3191" y="7020"/>
                    <a:pt x="3079" y="7108"/>
                    <a:pt x="2946" y="7108"/>
                  </a:cubicBezTo>
                  <a:cubicBezTo>
                    <a:pt x="2782" y="7108"/>
                    <a:pt x="2649" y="6975"/>
                    <a:pt x="2649" y="6811"/>
                  </a:cubicBezTo>
                  <a:cubicBezTo>
                    <a:pt x="2649" y="6672"/>
                    <a:pt x="2744" y="6556"/>
                    <a:pt x="2873" y="6523"/>
                  </a:cubicBezTo>
                  <a:cubicBezTo>
                    <a:pt x="2863" y="6388"/>
                    <a:pt x="2843" y="6164"/>
                    <a:pt x="2830" y="6155"/>
                  </a:cubicBezTo>
                  <a:cubicBezTo>
                    <a:pt x="2803" y="6154"/>
                    <a:pt x="2803" y="6154"/>
                    <a:pt x="2803" y="6154"/>
                  </a:cubicBezTo>
                  <a:cubicBezTo>
                    <a:pt x="2800" y="6161"/>
                    <a:pt x="2793" y="6167"/>
                    <a:pt x="2784" y="6167"/>
                  </a:cubicBezTo>
                  <a:cubicBezTo>
                    <a:pt x="2730" y="6167"/>
                    <a:pt x="2730" y="6167"/>
                    <a:pt x="2730" y="6167"/>
                  </a:cubicBezTo>
                  <a:cubicBezTo>
                    <a:pt x="2718" y="6167"/>
                    <a:pt x="2708" y="6157"/>
                    <a:pt x="2708" y="6145"/>
                  </a:cubicBezTo>
                  <a:cubicBezTo>
                    <a:pt x="2708" y="6134"/>
                    <a:pt x="2718" y="6124"/>
                    <a:pt x="2730" y="6124"/>
                  </a:cubicBezTo>
                  <a:cubicBezTo>
                    <a:pt x="2784" y="6124"/>
                    <a:pt x="2784" y="6124"/>
                    <a:pt x="2784" y="6124"/>
                  </a:cubicBezTo>
                  <a:cubicBezTo>
                    <a:pt x="2786" y="6124"/>
                    <a:pt x="2788" y="6124"/>
                    <a:pt x="2790" y="6125"/>
                  </a:cubicBezTo>
                  <a:cubicBezTo>
                    <a:pt x="2815" y="6123"/>
                    <a:pt x="2851" y="6123"/>
                    <a:pt x="2861" y="6138"/>
                  </a:cubicBezTo>
                  <a:cubicBezTo>
                    <a:pt x="2878" y="6163"/>
                    <a:pt x="2890" y="6363"/>
                    <a:pt x="2890" y="6363"/>
                  </a:cubicBezTo>
                  <a:cubicBezTo>
                    <a:pt x="2947" y="6363"/>
                    <a:pt x="2947" y="6363"/>
                    <a:pt x="2947" y="6363"/>
                  </a:cubicBezTo>
                  <a:cubicBezTo>
                    <a:pt x="2951" y="6353"/>
                    <a:pt x="2960" y="6345"/>
                    <a:pt x="2972" y="6345"/>
                  </a:cubicBezTo>
                  <a:cubicBezTo>
                    <a:pt x="3169" y="6345"/>
                    <a:pt x="3169" y="6345"/>
                    <a:pt x="3169" y="6345"/>
                  </a:cubicBezTo>
                  <a:cubicBezTo>
                    <a:pt x="3180" y="6345"/>
                    <a:pt x="3190" y="6353"/>
                    <a:pt x="3193" y="6363"/>
                  </a:cubicBezTo>
                  <a:cubicBezTo>
                    <a:pt x="3230" y="6363"/>
                    <a:pt x="3230" y="6363"/>
                    <a:pt x="3230" y="6363"/>
                  </a:cubicBezTo>
                  <a:cubicBezTo>
                    <a:pt x="3230" y="6363"/>
                    <a:pt x="3264" y="6385"/>
                    <a:pt x="3264" y="6412"/>
                  </a:cubicBezTo>
                  <a:cubicBezTo>
                    <a:pt x="3264" y="6504"/>
                    <a:pt x="3264" y="6504"/>
                    <a:pt x="3264" y="6504"/>
                  </a:cubicBezTo>
                  <a:cubicBezTo>
                    <a:pt x="3332" y="6504"/>
                    <a:pt x="3332" y="6504"/>
                    <a:pt x="3332" y="6504"/>
                  </a:cubicBezTo>
                  <a:cubicBezTo>
                    <a:pt x="3332" y="6504"/>
                    <a:pt x="3367" y="6505"/>
                    <a:pt x="3371" y="6547"/>
                  </a:cubicBezTo>
                  <a:cubicBezTo>
                    <a:pt x="3371" y="6779"/>
                    <a:pt x="3371" y="6779"/>
                    <a:pt x="3371" y="6779"/>
                  </a:cubicBezTo>
                  <a:cubicBezTo>
                    <a:pt x="3371" y="6779"/>
                    <a:pt x="3433" y="6756"/>
                    <a:pt x="3464" y="6948"/>
                  </a:cubicBezTo>
                  <a:lnTo>
                    <a:pt x="3508" y="6941"/>
                  </a:lnTo>
                  <a:close/>
                  <a:moveTo>
                    <a:pt x="2877" y="6581"/>
                  </a:moveTo>
                  <a:cubicBezTo>
                    <a:pt x="2861" y="6586"/>
                    <a:pt x="2844" y="6592"/>
                    <a:pt x="2829" y="6601"/>
                  </a:cubicBezTo>
                  <a:cubicBezTo>
                    <a:pt x="2922" y="6761"/>
                    <a:pt x="2922" y="6761"/>
                    <a:pt x="2922" y="6761"/>
                  </a:cubicBezTo>
                  <a:cubicBezTo>
                    <a:pt x="2924" y="6760"/>
                    <a:pt x="2927" y="6759"/>
                    <a:pt x="2929" y="6758"/>
                  </a:cubicBezTo>
                  <a:cubicBezTo>
                    <a:pt x="2929" y="6624"/>
                    <a:pt x="2929" y="6624"/>
                    <a:pt x="2929" y="6624"/>
                  </a:cubicBezTo>
                  <a:cubicBezTo>
                    <a:pt x="2880" y="6624"/>
                    <a:pt x="2880" y="6624"/>
                    <a:pt x="2880" y="6624"/>
                  </a:cubicBezTo>
                  <a:cubicBezTo>
                    <a:pt x="2880" y="6624"/>
                    <a:pt x="2879" y="6607"/>
                    <a:pt x="2877" y="6581"/>
                  </a:cubicBezTo>
                  <a:close/>
                  <a:moveTo>
                    <a:pt x="2705" y="6815"/>
                  </a:moveTo>
                  <a:cubicBezTo>
                    <a:pt x="2706" y="6856"/>
                    <a:pt x="2717" y="6894"/>
                    <a:pt x="2736" y="6928"/>
                  </a:cubicBezTo>
                  <a:cubicBezTo>
                    <a:pt x="2832" y="6872"/>
                    <a:pt x="2832" y="6872"/>
                    <a:pt x="2832" y="6872"/>
                  </a:cubicBezTo>
                  <a:cubicBezTo>
                    <a:pt x="2832" y="6856"/>
                    <a:pt x="2832" y="6856"/>
                    <a:pt x="2832" y="6856"/>
                  </a:cubicBezTo>
                  <a:cubicBezTo>
                    <a:pt x="2859" y="6856"/>
                    <a:pt x="2859" y="6856"/>
                    <a:pt x="2859" y="6856"/>
                  </a:cubicBezTo>
                  <a:cubicBezTo>
                    <a:pt x="2896" y="6835"/>
                    <a:pt x="2896" y="6835"/>
                    <a:pt x="2896" y="6835"/>
                  </a:cubicBezTo>
                  <a:cubicBezTo>
                    <a:pt x="2893" y="6829"/>
                    <a:pt x="2891" y="6822"/>
                    <a:pt x="2891" y="6815"/>
                  </a:cubicBezTo>
                  <a:lnTo>
                    <a:pt x="2705" y="6815"/>
                  </a:lnTo>
                  <a:close/>
                  <a:moveTo>
                    <a:pt x="2891" y="6807"/>
                  </a:moveTo>
                  <a:cubicBezTo>
                    <a:pt x="2891" y="6800"/>
                    <a:pt x="2893" y="6793"/>
                    <a:pt x="2896" y="6787"/>
                  </a:cubicBezTo>
                  <a:cubicBezTo>
                    <a:pt x="2736" y="6695"/>
                    <a:pt x="2736" y="6695"/>
                    <a:pt x="2736" y="6695"/>
                  </a:cubicBezTo>
                  <a:cubicBezTo>
                    <a:pt x="2717" y="6728"/>
                    <a:pt x="2706" y="6766"/>
                    <a:pt x="2705" y="6807"/>
                  </a:cubicBezTo>
                  <a:lnTo>
                    <a:pt x="2891" y="6807"/>
                  </a:lnTo>
                  <a:close/>
                  <a:moveTo>
                    <a:pt x="2740" y="6935"/>
                  </a:moveTo>
                  <a:cubicBezTo>
                    <a:pt x="2760" y="6969"/>
                    <a:pt x="2788" y="6997"/>
                    <a:pt x="2822" y="7017"/>
                  </a:cubicBezTo>
                  <a:cubicBezTo>
                    <a:pt x="2890" y="6900"/>
                    <a:pt x="2890" y="6900"/>
                    <a:pt x="2890" y="6900"/>
                  </a:cubicBezTo>
                  <a:cubicBezTo>
                    <a:pt x="2832" y="6900"/>
                    <a:pt x="2832" y="6900"/>
                    <a:pt x="2832" y="6900"/>
                  </a:cubicBezTo>
                  <a:cubicBezTo>
                    <a:pt x="2832" y="6882"/>
                    <a:pt x="2832" y="6882"/>
                    <a:pt x="2832" y="6882"/>
                  </a:cubicBezTo>
                  <a:lnTo>
                    <a:pt x="2740" y="6935"/>
                  </a:lnTo>
                  <a:close/>
                  <a:moveTo>
                    <a:pt x="2913" y="6856"/>
                  </a:moveTo>
                  <a:cubicBezTo>
                    <a:pt x="2908" y="6852"/>
                    <a:pt x="2904" y="6848"/>
                    <a:pt x="2900" y="6842"/>
                  </a:cubicBezTo>
                  <a:cubicBezTo>
                    <a:pt x="2876" y="6856"/>
                    <a:pt x="2876" y="6856"/>
                    <a:pt x="2876" y="6856"/>
                  </a:cubicBezTo>
                  <a:lnTo>
                    <a:pt x="2913" y="6856"/>
                  </a:lnTo>
                  <a:close/>
                  <a:moveTo>
                    <a:pt x="2914" y="6765"/>
                  </a:moveTo>
                  <a:cubicBezTo>
                    <a:pt x="2822" y="6605"/>
                    <a:pt x="2822" y="6605"/>
                    <a:pt x="2822" y="6605"/>
                  </a:cubicBezTo>
                  <a:cubicBezTo>
                    <a:pt x="2788" y="6625"/>
                    <a:pt x="2760" y="6654"/>
                    <a:pt x="2740" y="6687"/>
                  </a:cubicBezTo>
                  <a:cubicBezTo>
                    <a:pt x="2900" y="6780"/>
                    <a:pt x="2900" y="6780"/>
                    <a:pt x="2900" y="6780"/>
                  </a:cubicBezTo>
                  <a:cubicBezTo>
                    <a:pt x="2904" y="6774"/>
                    <a:pt x="2909" y="6769"/>
                    <a:pt x="2914" y="6765"/>
                  </a:cubicBezTo>
                  <a:close/>
                  <a:moveTo>
                    <a:pt x="2818" y="6582"/>
                  </a:moveTo>
                  <a:cubicBezTo>
                    <a:pt x="2825" y="6593"/>
                    <a:pt x="2825" y="6593"/>
                    <a:pt x="2825" y="6593"/>
                  </a:cubicBezTo>
                  <a:cubicBezTo>
                    <a:pt x="2841" y="6584"/>
                    <a:pt x="2859" y="6577"/>
                    <a:pt x="2877" y="6572"/>
                  </a:cubicBezTo>
                  <a:cubicBezTo>
                    <a:pt x="2876" y="6567"/>
                    <a:pt x="2876" y="6563"/>
                    <a:pt x="2876" y="6558"/>
                  </a:cubicBezTo>
                  <a:cubicBezTo>
                    <a:pt x="2856" y="6564"/>
                    <a:pt x="2836" y="6572"/>
                    <a:pt x="2818" y="6582"/>
                  </a:cubicBezTo>
                  <a:close/>
                  <a:moveTo>
                    <a:pt x="2721" y="6676"/>
                  </a:moveTo>
                  <a:cubicBezTo>
                    <a:pt x="2732" y="6683"/>
                    <a:pt x="2732" y="6683"/>
                    <a:pt x="2732" y="6683"/>
                  </a:cubicBezTo>
                  <a:cubicBezTo>
                    <a:pt x="2753" y="6648"/>
                    <a:pt x="2783" y="6619"/>
                    <a:pt x="2818" y="6598"/>
                  </a:cubicBezTo>
                  <a:cubicBezTo>
                    <a:pt x="2811" y="6586"/>
                    <a:pt x="2811" y="6586"/>
                    <a:pt x="2811" y="6586"/>
                  </a:cubicBezTo>
                  <a:cubicBezTo>
                    <a:pt x="2774" y="6608"/>
                    <a:pt x="2743" y="6639"/>
                    <a:pt x="2721" y="6676"/>
                  </a:cubicBezTo>
                  <a:close/>
                  <a:moveTo>
                    <a:pt x="2683" y="6807"/>
                  </a:moveTo>
                  <a:cubicBezTo>
                    <a:pt x="2697" y="6807"/>
                    <a:pt x="2697" y="6807"/>
                    <a:pt x="2697" y="6807"/>
                  </a:cubicBezTo>
                  <a:cubicBezTo>
                    <a:pt x="2698" y="6765"/>
                    <a:pt x="2709" y="6725"/>
                    <a:pt x="2728" y="6690"/>
                  </a:cubicBezTo>
                  <a:cubicBezTo>
                    <a:pt x="2716" y="6684"/>
                    <a:pt x="2716" y="6684"/>
                    <a:pt x="2716" y="6684"/>
                  </a:cubicBezTo>
                  <a:cubicBezTo>
                    <a:pt x="2696" y="6720"/>
                    <a:pt x="2684" y="6762"/>
                    <a:pt x="2683" y="6807"/>
                  </a:cubicBezTo>
                  <a:close/>
                  <a:moveTo>
                    <a:pt x="2716" y="6939"/>
                  </a:moveTo>
                  <a:cubicBezTo>
                    <a:pt x="2728" y="6932"/>
                    <a:pt x="2728" y="6932"/>
                    <a:pt x="2728" y="6932"/>
                  </a:cubicBezTo>
                  <a:cubicBezTo>
                    <a:pt x="2709" y="6897"/>
                    <a:pt x="2698" y="6858"/>
                    <a:pt x="2697" y="6815"/>
                  </a:cubicBezTo>
                  <a:cubicBezTo>
                    <a:pt x="2683" y="6815"/>
                    <a:pt x="2683" y="6815"/>
                    <a:pt x="2683" y="6815"/>
                  </a:cubicBezTo>
                  <a:cubicBezTo>
                    <a:pt x="2684" y="6860"/>
                    <a:pt x="2696" y="6902"/>
                    <a:pt x="2716" y="6939"/>
                  </a:cubicBezTo>
                  <a:close/>
                  <a:moveTo>
                    <a:pt x="2818" y="7025"/>
                  </a:moveTo>
                  <a:cubicBezTo>
                    <a:pt x="2783" y="7003"/>
                    <a:pt x="2753" y="6974"/>
                    <a:pt x="2732" y="6939"/>
                  </a:cubicBezTo>
                  <a:cubicBezTo>
                    <a:pt x="2721" y="6946"/>
                    <a:pt x="2721" y="6946"/>
                    <a:pt x="2721" y="6946"/>
                  </a:cubicBezTo>
                  <a:cubicBezTo>
                    <a:pt x="2743" y="6983"/>
                    <a:pt x="2774" y="7014"/>
                    <a:pt x="2811" y="7036"/>
                  </a:cubicBezTo>
                  <a:lnTo>
                    <a:pt x="2818" y="7025"/>
                  </a:lnTo>
                  <a:close/>
                  <a:moveTo>
                    <a:pt x="2942" y="7060"/>
                  </a:moveTo>
                  <a:cubicBezTo>
                    <a:pt x="2899" y="7059"/>
                    <a:pt x="2860" y="7048"/>
                    <a:pt x="2825" y="7029"/>
                  </a:cubicBezTo>
                  <a:cubicBezTo>
                    <a:pt x="2818" y="7040"/>
                    <a:pt x="2818" y="7040"/>
                    <a:pt x="2818" y="7040"/>
                  </a:cubicBezTo>
                  <a:cubicBezTo>
                    <a:pt x="2855" y="7061"/>
                    <a:pt x="2897" y="7073"/>
                    <a:pt x="2942" y="7073"/>
                  </a:cubicBezTo>
                  <a:lnTo>
                    <a:pt x="2942" y="7060"/>
                  </a:lnTo>
                  <a:close/>
                  <a:moveTo>
                    <a:pt x="2942" y="6900"/>
                  </a:moveTo>
                  <a:cubicBezTo>
                    <a:pt x="2900" y="6900"/>
                    <a:pt x="2900" y="6900"/>
                    <a:pt x="2900" y="6900"/>
                  </a:cubicBezTo>
                  <a:cubicBezTo>
                    <a:pt x="2829" y="7021"/>
                    <a:pt x="2829" y="7021"/>
                    <a:pt x="2829" y="7021"/>
                  </a:cubicBezTo>
                  <a:cubicBezTo>
                    <a:pt x="2863" y="7040"/>
                    <a:pt x="2901" y="7051"/>
                    <a:pt x="2942" y="7051"/>
                  </a:cubicBezTo>
                  <a:lnTo>
                    <a:pt x="2942" y="6900"/>
                  </a:lnTo>
                  <a:close/>
                  <a:moveTo>
                    <a:pt x="3073" y="7040"/>
                  </a:moveTo>
                  <a:cubicBezTo>
                    <a:pt x="3067" y="7029"/>
                    <a:pt x="3067" y="7029"/>
                    <a:pt x="3067" y="7029"/>
                  </a:cubicBezTo>
                  <a:cubicBezTo>
                    <a:pt x="3032" y="7048"/>
                    <a:pt x="2992" y="7059"/>
                    <a:pt x="2950" y="7060"/>
                  </a:cubicBezTo>
                  <a:cubicBezTo>
                    <a:pt x="2950" y="7073"/>
                    <a:pt x="2950" y="7073"/>
                    <a:pt x="2950" y="7073"/>
                  </a:cubicBezTo>
                  <a:cubicBezTo>
                    <a:pt x="2995" y="7073"/>
                    <a:pt x="3037" y="7061"/>
                    <a:pt x="3073" y="7040"/>
                  </a:cubicBezTo>
                  <a:close/>
                  <a:moveTo>
                    <a:pt x="3002" y="6900"/>
                  </a:moveTo>
                  <a:cubicBezTo>
                    <a:pt x="3070" y="7017"/>
                    <a:pt x="3070" y="7017"/>
                    <a:pt x="3070" y="7017"/>
                  </a:cubicBezTo>
                  <a:cubicBezTo>
                    <a:pt x="3103" y="6997"/>
                    <a:pt x="3132" y="6969"/>
                    <a:pt x="3152" y="6935"/>
                  </a:cubicBezTo>
                  <a:cubicBezTo>
                    <a:pt x="3091" y="6900"/>
                    <a:pt x="3091" y="6900"/>
                    <a:pt x="3091" y="6900"/>
                  </a:cubicBezTo>
                  <a:lnTo>
                    <a:pt x="3002" y="6900"/>
                  </a:lnTo>
                  <a:close/>
                  <a:moveTo>
                    <a:pt x="3015" y="6856"/>
                  </a:moveTo>
                  <a:cubicBezTo>
                    <a:pt x="2992" y="6842"/>
                    <a:pt x="2992" y="6842"/>
                    <a:pt x="2992" y="6842"/>
                  </a:cubicBezTo>
                  <a:cubicBezTo>
                    <a:pt x="2988" y="6848"/>
                    <a:pt x="2983" y="6852"/>
                    <a:pt x="2978" y="6856"/>
                  </a:cubicBezTo>
                  <a:lnTo>
                    <a:pt x="3015" y="6856"/>
                  </a:lnTo>
                  <a:close/>
                  <a:moveTo>
                    <a:pt x="3156" y="6928"/>
                  </a:moveTo>
                  <a:cubicBezTo>
                    <a:pt x="3161" y="6919"/>
                    <a:pt x="3165" y="6909"/>
                    <a:pt x="3169" y="6900"/>
                  </a:cubicBezTo>
                  <a:cubicBezTo>
                    <a:pt x="3108" y="6900"/>
                    <a:pt x="3108" y="6900"/>
                    <a:pt x="3108" y="6900"/>
                  </a:cubicBezTo>
                  <a:lnTo>
                    <a:pt x="3156" y="6928"/>
                  </a:lnTo>
                  <a:close/>
                  <a:moveTo>
                    <a:pt x="3182" y="6856"/>
                  </a:moveTo>
                  <a:cubicBezTo>
                    <a:pt x="3185" y="6843"/>
                    <a:pt x="3186" y="6829"/>
                    <a:pt x="3186" y="6815"/>
                  </a:cubicBezTo>
                  <a:cubicBezTo>
                    <a:pt x="3001" y="6815"/>
                    <a:pt x="3001" y="6815"/>
                    <a:pt x="3001" y="6815"/>
                  </a:cubicBezTo>
                  <a:cubicBezTo>
                    <a:pt x="3001" y="6822"/>
                    <a:pt x="2999" y="6829"/>
                    <a:pt x="2996" y="6835"/>
                  </a:cubicBezTo>
                  <a:cubicBezTo>
                    <a:pt x="3032" y="6856"/>
                    <a:pt x="3032" y="6856"/>
                    <a:pt x="3032" y="6856"/>
                  </a:cubicBezTo>
                  <a:lnTo>
                    <a:pt x="3182" y="6856"/>
                  </a:lnTo>
                  <a:close/>
                  <a:moveTo>
                    <a:pt x="3186" y="6807"/>
                  </a:moveTo>
                  <a:cubicBezTo>
                    <a:pt x="3186" y="6799"/>
                    <a:pt x="3186" y="6791"/>
                    <a:pt x="3185" y="6783"/>
                  </a:cubicBezTo>
                  <a:cubicBezTo>
                    <a:pt x="3002" y="6783"/>
                    <a:pt x="3002" y="6783"/>
                    <a:pt x="3002" y="6783"/>
                  </a:cubicBezTo>
                  <a:cubicBezTo>
                    <a:pt x="2996" y="6787"/>
                    <a:pt x="2996" y="6787"/>
                    <a:pt x="2996" y="6787"/>
                  </a:cubicBezTo>
                  <a:cubicBezTo>
                    <a:pt x="2999" y="6793"/>
                    <a:pt x="3001" y="6800"/>
                    <a:pt x="3001" y="6807"/>
                  </a:cubicBezTo>
                  <a:lnTo>
                    <a:pt x="3186" y="6807"/>
                  </a:lnTo>
                  <a:close/>
                  <a:moveTo>
                    <a:pt x="3171" y="6727"/>
                  </a:moveTo>
                  <a:cubicBezTo>
                    <a:pt x="3167" y="6716"/>
                    <a:pt x="3162" y="6705"/>
                    <a:pt x="3156" y="6695"/>
                  </a:cubicBezTo>
                  <a:cubicBezTo>
                    <a:pt x="3100" y="6727"/>
                    <a:pt x="3100" y="6727"/>
                    <a:pt x="3100" y="6727"/>
                  </a:cubicBezTo>
                  <a:lnTo>
                    <a:pt x="3171" y="6727"/>
                  </a:lnTo>
                  <a:close/>
                  <a:moveTo>
                    <a:pt x="3194" y="6727"/>
                  </a:moveTo>
                  <a:cubicBezTo>
                    <a:pt x="3189" y="6712"/>
                    <a:pt x="3183" y="6697"/>
                    <a:pt x="3175" y="6684"/>
                  </a:cubicBezTo>
                  <a:cubicBezTo>
                    <a:pt x="3164" y="6690"/>
                    <a:pt x="3164" y="6690"/>
                    <a:pt x="3164" y="6690"/>
                  </a:cubicBezTo>
                  <a:cubicBezTo>
                    <a:pt x="3170" y="6702"/>
                    <a:pt x="3176" y="6714"/>
                    <a:pt x="3180" y="6727"/>
                  </a:cubicBezTo>
                  <a:lnTo>
                    <a:pt x="3194" y="6727"/>
                  </a:lnTo>
                  <a:close/>
                  <a:moveTo>
                    <a:pt x="3171" y="6676"/>
                  </a:moveTo>
                  <a:cubicBezTo>
                    <a:pt x="3159" y="6657"/>
                    <a:pt x="3145" y="6639"/>
                    <a:pt x="3129" y="6623"/>
                  </a:cubicBezTo>
                  <a:cubicBezTo>
                    <a:pt x="3109" y="6623"/>
                    <a:pt x="3109" y="6623"/>
                    <a:pt x="3109" y="6623"/>
                  </a:cubicBezTo>
                  <a:cubicBezTo>
                    <a:pt x="3129" y="6640"/>
                    <a:pt x="3146" y="6660"/>
                    <a:pt x="3159" y="6683"/>
                  </a:cubicBezTo>
                  <a:lnTo>
                    <a:pt x="3171" y="6676"/>
                  </a:lnTo>
                  <a:close/>
                  <a:moveTo>
                    <a:pt x="3095" y="6623"/>
                  </a:moveTo>
                  <a:cubicBezTo>
                    <a:pt x="3059" y="6623"/>
                    <a:pt x="3059" y="6623"/>
                    <a:pt x="3059" y="6623"/>
                  </a:cubicBezTo>
                  <a:cubicBezTo>
                    <a:pt x="2999" y="6727"/>
                    <a:pt x="2999" y="6727"/>
                    <a:pt x="2999" y="6727"/>
                  </a:cubicBezTo>
                  <a:cubicBezTo>
                    <a:pt x="3083" y="6727"/>
                    <a:pt x="3083" y="6727"/>
                    <a:pt x="3083" y="6727"/>
                  </a:cubicBezTo>
                  <a:cubicBezTo>
                    <a:pt x="3152" y="6687"/>
                    <a:pt x="3152" y="6687"/>
                    <a:pt x="3152" y="6687"/>
                  </a:cubicBezTo>
                  <a:cubicBezTo>
                    <a:pt x="3137" y="6663"/>
                    <a:pt x="3118" y="6641"/>
                    <a:pt x="3095" y="6623"/>
                  </a:cubicBezTo>
                  <a:close/>
                  <a:moveTo>
                    <a:pt x="3049" y="6623"/>
                  </a:moveTo>
                  <a:cubicBezTo>
                    <a:pt x="2959" y="6623"/>
                    <a:pt x="2959" y="6623"/>
                    <a:pt x="2959" y="6623"/>
                  </a:cubicBezTo>
                  <a:cubicBezTo>
                    <a:pt x="2959" y="6727"/>
                    <a:pt x="2959" y="6727"/>
                    <a:pt x="2959" y="6727"/>
                  </a:cubicBezTo>
                  <a:cubicBezTo>
                    <a:pt x="2989" y="6727"/>
                    <a:pt x="2989" y="6727"/>
                    <a:pt x="2989" y="6727"/>
                  </a:cubicBezTo>
                  <a:lnTo>
                    <a:pt x="3049" y="6623"/>
                  </a:lnTo>
                  <a:close/>
                  <a:moveTo>
                    <a:pt x="2950" y="6900"/>
                  </a:moveTo>
                  <a:cubicBezTo>
                    <a:pt x="2950" y="7051"/>
                    <a:pt x="2950" y="7051"/>
                    <a:pt x="2950" y="7051"/>
                  </a:cubicBezTo>
                  <a:cubicBezTo>
                    <a:pt x="2991" y="7051"/>
                    <a:pt x="3029" y="7040"/>
                    <a:pt x="3062" y="7021"/>
                  </a:cubicBezTo>
                  <a:cubicBezTo>
                    <a:pt x="2992" y="6900"/>
                    <a:pt x="2992" y="6900"/>
                    <a:pt x="2992" y="6900"/>
                  </a:cubicBezTo>
                  <a:lnTo>
                    <a:pt x="2950" y="6900"/>
                  </a:lnTo>
                  <a:close/>
                  <a:moveTo>
                    <a:pt x="3171" y="6946"/>
                  </a:moveTo>
                  <a:cubicBezTo>
                    <a:pt x="3159" y="6939"/>
                    <a:pt x="3159" y="6939"/>
                    <a:pt x="3159" y="6939"/>
                  </a:cubicBezTo>
                  <a:cubicBezTo>
                    <a:pt x="3138" y="6974"/>
                    <a:pt x="3109" y="7003"/>
                    <a:pt x="3074" y="7025"/>
                  </a:cubicBezTo>
                  <a:cubicBezTo>
                    <a:pt x="3081" y="7036"/>
                    <a:pt x="3081" y="7036"/>
                    <a:pt x="3081" y="7036"/>
                  </a:cubicBezTo>
                  <a:cubicBezTo>
                    <a:pt x="3118" y="7014"/>
                    <a:pt x="3149" y="6983"/>
                    <a:pt x="3171" y="6946"/>
                  </a:cubicBezTo>
                  <a:close/>
                  <a:moveTo>
                    <a:pt x="3193" y="6900"/>
                  </a:moveTo>
                  <a:cubicBezTo>
                    <a:pt x="3179" y="6900"/>
                    <a:pt x="3179" y="6900"/>
                    <a:pt x="3179" y="6900"/>
                  </a:cubicBezTo>
                  <a:cubicBezTo>
                    <a:pt x="3174" y="6911"/>
                    <a:pt x="3169" y="6922"/>
                    <a:pt x="3164" y="6932"/>
                  </a:cubicBezTo>
                  <a:cubicBezTo>
                    <a:pt x="3175" y="6939"/>
                    <a:pt x="3175" y="6939"/>
                    <a:pt x="3175" y="6939"/>
                  </a:cubicBezTo>
                  <a:cubicBezTo>
                    <a:pt x="3182" y="6926"/>
                    <a:pt x="3188" y="6913"/>
                    <a:pt x="3193" y="6900"/>
                  </a:cubicBezTo>
                  <a:close/>
                  <a:moveTo>
                    <a:pt x="3208" y="6815"/>
                  </a:moveTo>
                  <a:cubicBezTo>
                    <a:pt x="3195" y="6815"/>
                    <a:pt x="3195" y="6815"/>
                    <a:pt x="3195" y="6815"/>
                  </a:cubicBezTo>
                  <a:cubicBezTo>
                    <a:pt x="3195" y="6829"/>
                    <a:pt x="3193" y="6843"/>
                    <a:pt x="3191" y="6856"/>
                  </a:cubicBezTo>
                  <a:cubicBezTo>
                    <a:pt x="3204" y="6856"/>
                    <a:pt x="3204" y="6856"/>
                    <a:pt x="3204" y="6856"/>
                  </a:cubicBezTo>
                  <a:cubicBezTo>
                    <a:pt x="3207" y="6843"/>
                    <a:pt x="3208" y="6829"/>
                    <a:pt x="3208" y="6815"/>
                  </a:cubicBezTo>
                  <a:close/>
                  <a:moveTo>
                    <a:pt x="3208" y="6807"/>
                  </a:moveTo>
                  <a:cubicBezTo>
                    <a:pt x="3208" y="6799"/>
                    <a:pt x="3208" y="6791"/>
                    <a:pt x="3207" y="6783"/>
                  </a:cubicBezTo>
                  <a:cubicBezTo>
                    <a:pt x="3193" y="6783"/>
                    <a:pt x="3193" y="6783"/>
                    <a:pt x="3193" y="6783"/>
                  </a:cubicBezTo>
                  <a:cubicBezTo>
                    <a:pt x="3194" y="6791"/>
                    <a:pt x="3195" y="6799"/>
                    <a:pt x="3195" y="6807"/>
                  </a:cubicBezTo>
                  <a:lnTo>
                    <a:pt x="3208" y="6807"/>
                  </a:lnTo>
                  <a:close/>
                  <a:moveTo>
                    <a:pt x="3236" y="6623"/>
                  </a:moveTo>
                  <a:cubicBezTo>
                    <a:pt x="3175" y="6623"/>
                    <a:pt x="3175" y="6623"/>
                    <a:pt x="3175" y="6623"/>
                  </a:cubicBezTo>
                  <a:cubicBezTo>
                    <a:pt x="3200" y="6653"/>
                    <a:pt x="3219" y="6688"/>
                    <a:pt x="3231" y="6727"/>
                  </a:cubicBezTo>
                  <a:cubicBezTo>
                    <a:pt x="3236" y="6727"/>
                    <a:pt x="3236" y="6727"/>
                    <a:pt x="3236" y="6727"/>
                  </a:cubicBezTo>
                  <a:lnTo>
                    <a:pt x="3236" y="6623"/>
                  </a:lnTo>
                  <a:close/>
                  <a:moveTo>
                    <a:pt x="3216" y="6391"/>
                  </a:moveTo>
                  <a:cubicBezTo>
                    <a:pt x="3195" y="6391"/>
                    <a:pt x="3195" y="6391"/>
                    <a:pt x="3195" y="6391"/>
                  </a:cubicBezTo>
                  <a:cubicBezTo>
                    <a:pt x="3192" y="6403"/>
                    <a:pt x="3182" y="6412"/>
                    <a:pt x="3169" y="6412"/>
                  </a:cubicBezTo>
                  <a:cubicBezTo>
                    <a:pt x="2972" y="6412"/>
                    <a:pt x="2972" y="6412"/>
                    <a:pt x="2972" y="6412"/>
                  </a:cubicBezTo>
                  <a:cubicBezTo>
                    <a:pt x="2959" y="6412"/>
                    <a:pt x="2948" y="6403"/>
                    <a:pt x="2946" y="6391"/>
                  </a:cubicBezTo>
                  <a:cubicBezTo>
                    <a:pt x="2909" y="6391"/>
                    <a:pt x="2909" y="6391"/>
                    <a:pt x="2909" y="6391"/>
                  </a:cubicBezTo>
                  <a:cubicBezTo>
                    <a:pt x="2909" y="6448"/>
                    <a:pt x="2909" y="6448"/>
                    <a:pt x="2909" y="6448"/>
                  </a:cubicBezTo>
                  <a:cubicBezTo>
                    <a:pt x="3236" y="6448"/>
                    <a:pt x="3236" y="6448"/>
                    <a:pt x="3236" y="6448"/>
                  </a:cubicBezTo>
                  <a:cubicBezTo>
                    <a:pt x="3236" y="6448"/>
                    <a:pt x="3246" y="6394"/>
                    <a:pt x="3216" y="6391"/>
                  </a:cubicBezTo>
                  <a:close/>
                  <a:moveTo>
                    <a:pt x="3338" y="7040"/>
                  </a:moveTo>
                  <a:cubicBezTo>
                    <a:pt x="3299" y="7040"/>
                    <a:pt x="3299" y="7040"/>
                    <a:pt x="3299" y="7040"/>
                  </a:cubicBezTo>
                  <a:cubicBezTo>
                    <a:pt x="3299" y="7047"/>
                    <a:pt x="3301" y="7054"/>
                    <a:pt x="3304" y="7061"/>
                  </a:cubicBezTo>
                  <a:cubicBezTo>
                    <a:pt x="3338" y="7041"/>
                    <a:pt x="3338" y="7041"/>
                    <a:pt x="3338" y="7041"/>
                  </a:cubicBezTo>
                  <a:cubicBezTo>
                    <a:pt x="3338" y="7041"/>
                    <a:pt x="3338" y="7040"/>
                    <a:pt x="3338" y="7040"/>
                  </a:cubicBezTo>
                  <a:close/>
                  <a:moveTo>
                    <a:pt x="3337" y="7031"/>
                  </a:moveTo>
                  <a:cubicBezTo>
                    <a:pt x="3337" y="7029"/>
                    <a:pt x="3337" y="7029"/>
                    <a:pt x="3337" y="7029"/>
                  </a:cubicBezTo>
                  <a:cubicBezTo>
                    <a:pt x="3304" y="7010"/>
                    <a:pt x="3304" y="7010"/>
                    <a:pt x="3304" y="7010"/>
                  </a:cubicBezTo>
                  <a:cubicBezTo>
                    <a:pt x="3301" y="7016"/>
                    <a:pt x="3299" y="7023"/>
                    <a:pt x="3299" y="7031"/>
                  </a:cubicBezTo>
                  <a:lnTo>
                    <a:pt x="3337" y="7031"/>
                  </a:lnTo>
                  <a:close/>
                  <a:moveTo>
                    <a:pt x="3338" y="6980"/>
                  </a:moveTo>
                  <a:cubicBezTo>
                    <a:pt x="3336" y="6981"/>
                    <a:pt x="3334" y="6981"/>
                    <a:pt x="3332" y="6982"/>
                  </a:cubicBezTo>
                  <a:cubicBezTo>
                    <a:pt x="3338" y="6993"/>
                    <a:pt x="3338" y="6993"/>
                    <a:pt x="3338" y="6993"/>
                  </a:cubicBezTo>
                  <a:lnTo>
                    <a:pt x="3338" y="6980"/>
                  </a:lnTo>
                  <a:close/>
                  <a:moveTo>
                    <a:pt x="3329" y="6978"/>
                  </a:moveTo>
                  <a:cubicBezTo>
                    <a:pt x="3331" y="6980"/>
                    <a:pt x="3331" y="6980"/>
                    <a:pt x="3331" y="6980"/>
                  </a:cubicBezTo>
                  <a:cubicBezTo>
                    <a:pt x="3333" y="6979"/>
                    <a:pt x="3335" y="6978"/>
                    <a:pt x="3338" y="6978"/>
                  </a:cubicBezTo>
                  <a:cubicBezTo>
                    <a:pt x="3338" y="6974"/>
                    <a:pt x="3338" y="6974"/>
                    <a:pt x="3338" y="6974"/>
                  </a:cubicBezTo>
                  <a:cubicBezTo>
                    <a:pt x="3335" y="6975"/>
                    <a:pt x="3332" y="6976"/>
                    <a:pt x="3329" y="6978"/>
                  </a:cubicBezTo>
                  <a:close/>
                  <a:moveTo>
                    <a:pt x="3324" y="6987"/>
                  </a:moveTo>
                  <a:cubicBezTo>
                    <a:pt x="3318" y="6991"/>
                    <a:pt x="3313" y="6996"/>
                    <a:pt x="3309" y="7002"/>
                  </a:cubicBezTo>
                  <a:cubicBezTo>
                    <a:pt x="3337" y="7019"/>
                    <a:pt x="3337" y="7019"/>
                    <a:pt x="3337" y="7019"/>
                  </a:cubicBezTo>
                  <a:cubicBezTo>
                    <a:pt x="3337" y="7010"/>
                    <a:pt x="3337" y="7010"/>
                    <a:pt x="3337" y="7010"/>
                  </a:cubicBezTo>
                  <a:lnTo>
                    <a:pt x="3324" y="6987"/>
                  </a:lnTo>
                  <a:close/>
                  <a:moveTo>
                    <a:pt x="3304" y="6999"/>
                  </a:moveTo>
                  <a:cubicBezTo>
                    <a:pt x="3307" y="7001"/>
                    <a:pt x="3307" y="7001"/>
                    <a:pt x="3307" y="7001"/>
                  </a:cubicBezTo>
                  <a:cubicBezTo>
                    <a:pt x="3311" y="6995"/>
                    <a:pt x="3317" y="6989"/>
                    <a:pt x="3323" y="6985"/>
                  </a:cubicBezTo>
                  <a:cubicBezTo>
                    <a:pt x="3321" y="6982"/>
                    <a:pt x="3321" y="6982"/>
                    <a:pt x="3321" y="6982"/>
                  </a:cubicBezTo>
                  <a:cubicBezTo>
                    <a:pt x="3314" y="6987"/>
                    <a:pt x="3308" y="6993"/>
                    <a:pt x="3304" y="6999"/>
                  </a:cubicBezTo>
                  <a:close/>
                  <a:moveTo>
                    <a:pt x="3293" y="7031"/>
                  </a:moveTo>
                  <a:cubicBezTo>
                    <a:pt x="3296" y="7031"/>
                    <a:pt x="3296" y="7031"/>
                    <a:pt x="3296" y="7031"/>
                  </a:cubicBezTo>
                  <a:cubicBezTo>
                    <a:pt x="3297" y="7023"/>
                    <a:pt x="3299" y="7015"/>
                    <a:pt x="3302" y="7009"/>
                  </a:cubicBezTo>
                  <a:cubicBezTo>
                    <a:pt x="3300" y="7007"/>
                    <a:pt x="3300" y="7007"/>
                    <a:pt x="3300" y="7007"/>
                  </a:cubicBezTo>
                  <a:cubicBezTo>
                    <a:pt x="3296" y="7014"/>
                    <a:pt x="3294" y="7022"/>
                    <a:pt x="3293" y="7031"/>
                  </a:cubicBezTo>
                  <a:close/>
                  <a:moveTo>
                    <a:pt x="3302" y="7062"/>
                  </a:moveTo>
                  <a:cubicBezTo>
                    <a:pt x="3299" y="7055"/>
                    <a:pt x="3297" y="7048"/>
                    <a:pt x="3296" y="7040"/>
                  </a:cubicBezTo>
                  <a:cubicBezTo>
                    <a:pt x="3293" y="7040"/>
                    <a:pt x="3293" y="7040"/>
                    <a:pt x="3293" y="7040"/>
                  </a:cubicBezTo>
                  <a:cubicBezTo>
                    <a:pt x="3294" y="7048"/>
                    <a:pt x="3296" y="7056"/>
                    <a:pt x="3300" y="7064"/>
                  </a:cubicBezTo>
                  <a:lnTo>
                    <a:pt x="3302" y="7062"/>
                  </a:lnTo>
                  <a:close/>
                  <a:moveTo>
                    <a:pt x="3323" y="7086"/>
                  </a:moveTo>
                  <a:cubicBezTo>
                    <a:pt x="3317" y="7081"/>
                    <a:pt x="3311" y="7076"/>
                    <a:pt x="3307" y="7069"/>
                  </a:cubicBezTo>
                  <a:cubicBezTo>
                    <a:pt x="3304" y="7071"/>
                    <a:pt x="3304" y="7071"/>
                    <a:pt x="3304" y="7071"/>
                  </a:cubicBezTo>
                  <a:cubicBezTo>
                    <a:pt x="3308" y="7078"/>
                    <a:pt x="3314" y="7084"/>
                    <a:pt x="3321" y="7089"/>
                  </a:cubicBezTo>
                  <a:lnTo>
                    <a:pt x="3323" y="7086"/>
                  </a:lnTo>
                  <a:close/>
                  <a:moveTo>
                    <a:pt x="3324" y="7084"/>
                  </a:moveTo>
                  <a:cubicBezTo>
                    <a:pt x="3343" y="7052"/>
                    <a:pt x="3343" y="7052"/>
                    <a:pt x="3343" y="7052"/>
                  </a:cubicBezTo>
                  <a:cubicBezTo>
                    <a:pt x="3342" y="7051"/>
                    <a:pt x="3342" y="7050"/>
                    <a:pt x="3341" y="7049"/>
                  </a:cubicBezTo>
                  <a:cubicBezTo>
                    <a:pt x="3309" y="7068"/>
                    <a:pt x="3309" y="7068"/>
                    <a:pt x="3309" y="7068"/>
                  </a:cubicBezTo>
                  <a:cubicBezTo>
                    <a:pt x="3313" y="7075"/>
                    <a:pt x="3318" y="7080"/>
                    <a:pt x="3324" y="7084"/>
                  </a:cubicBezTo>
                  <a:close/>
                  <a:moveTo>
                    <a:pt x="3353" y="7096"/>
                  </a:moveTo>
                  <a:cubicBezTo>
                    <a:pt x="3345" y="7096"/>
                    <a:pt x="3337" y="7093"/>
                    <a:pt x="3331" y="7090"/>
                  </a:cubicBezTo>
                  <a:cubicBezTo>
                    <a:pt x="3329" y="7093"/>
                    <a:pt x="3329" y="7093"/>
                    <a:pt x="3329" y="7093"/>
                  </a:cubicBezTo>
                  <a:cubicBezTo>
                    <a:pt x="3336" y="7097"/>
                    <a:pt x="3344" y="7099"/>
                    <a:pt x="3353" y="7099"/>
                  </a:cubicBezTo>
                  <a:lnTo>
                    <a:pt x="3353" y="7096"/>
                  </a:lnTo>
                  <a:close/>
                  <a:moveTo>
                    <a:pt x="3353" y="7060"/>
                  </a:moveTo>
                  <a:cubicBezTo>
                    <a:pt x="3352" y="7059"/>
                    <a:pt x="3350" y="7059"/>
                    <a:pt x="3349" y="7058"/>
                  </a:cubicBezTo>
                  <a:cubicBezTo>
                    <a:pt x="3332" y="7088"/>
                    <a:pt x="3332" y="7088"/>
                    <a:pt x="3332" y="7088"/>
                  </a:cubicBezTo>
                  <a:cubicBezTo>
                    <a:pt x="3338" y="7091"/>
                    <a:pt x="3345" y="7093"/>
                    <a:pt x="3353" y="7094"/>
                  </a:cubicBezTo>
                  <a:lnTo>
                    <a:pt x="3353" y="7060"/>
                  </a:lnTo>
                  <a:close/>
                  <a:moveTo>
                    <a:pt x="3386" y="7093"/>
                  </a:moveTo>
                  <a:cubicBezTo>
                    <a:pt x="3384" y="7090"/>
                    <a:pt x="3384" y="7090"/>
                    <a:pt x="3384" y="7090"/>
                  </a:cubicBezTo>
                  <a:cubicBezTo>
                    <a:pt x="3377" y="7093"/>
                    <a:pt x="3370" y="7096"/>
                    <a:pt x="3362" y="7096"/>
                  </a:cubicBezTo>
                  <a:cubicBezTo>
                    <a:pt x="3362" y="7099"/>
                    <a:pt x="3362" y="7099"/>
                    <a:pt x="3362" y="7099"/>
                  </a:cubicBezTo>
                  <a:cubicBezTo>
                    <a:pt x="3370" y="7099"/>
                    <a:pt x="3378" y="7097"/>
                    <a:pt x="3386" y="7093"/>
                  </a:cubicBezTo>
                  <a:close/>
                  <a:moveTo>
                    <a:pt x="3411" y="7071"/>
                  </a:moveTo>
                  <a:cubicBezTo>
                    <a:pt x="3408" y="7069"/>
                    <a:pt x="3408" y="7069"/>
                    <a:pt x="3408" y="7069"/>
                  </a:cubicBezTo>
                  <a:cubicBezTo>
                    <a:pt x="3403" y="7076"/>
                    <a:pt x="3398" y="7081"/>
                    <a:pt x="3391" y="7086"/>
                  </a:cubicBezTo>
                  <a:cubicBezTo>
                    <a:pt x="3393" y="7089"/>
                    <a:pt x="3393" y="7089"/>
                    <a:pt x="3393" y="7089"/>
                  </a:cubicBezTo>
                  <a:cubicBezTo>
                    <a:pt x="3400" y="7084"/>
                    <a:pt x="3406" y="7078"/>
                    <a:pt x="3411" y="7071"/>
                  </a:cubicBezTo>
                  <a:close/>
                  <a:moveTo>
                    <a:pt x="3375" y="7040"/>
                  </a:moveTo>
                  <a:cubicBezTo>
                    <a:pt x="3375" y="7040"/>
                    <a:pt x="3375" y="7040"/>
                    <a:pt x="3375" y="7041"/>
                  </a:cubicBezTo>
                  <a:cubicBezTo>
                    <a:pt x="3410" y="7061"/>
                    <a:pt x="3410" y="7061"/>
                    <a:pt x="3410" y="7061"/>
                  </a:cubicBezTo>
                  <a:cubicBezTo>
                    <a:pt x="3413" y="7054"/>
                    <a:pt x="3415" y="7047"/>
                    <a:pt x="3416" y="7040"/>
                  </a:cubicBezTo>
                  <a:lnTo>
                    <a:pt x="3375" y="7040"/>
                  </a:lnTo>
                  <a:close/>
                  <a:moveTo>
                    <a:pt x="3376" y="7031"/>
                  </a:moveTo>
                  <a:cubicBezTo>
                    <a:pt x="3416" y="7031"/>
                    <a:pt x="3416" y="7031"/>
                    <a:pt x="3416" y="7031"/>
                  </a:cubicBezTo>
                  <a:cubicBezTo>
                    <a:pt x="3415" y="7023"/>
                    <a:pt x="3413" y="7016"/>
                    <a:pt x="3410" y="7010"/>
                  </a:cubicBezTo>
                  <a:cubicBezTo>
                    <a:pt x="3376" y="7030"/>
                    <a:pt x="3376" y="7030"/>
                    <a:pt x="3376" y="7030"/>
                  </a:cubicBezTo>
                  <a:lnTo>
                    <a:pt x="3376" y="7031"/>
                  </a:lnTo>
                  <a:close/>
                  <a:moveTo>
                    <a:pt x="3421" y="7040"/>
                  </a:moveTo>
                  <a:cubicBezTo>
                    <a:pt x="3418" y="7040"/>
                    <a:pt x="3418" y="7040"/>
                    <a:pt x="3418" y="7040"/>
                  </a:cubicBezTo>
                  <a:cubicBezTo>
                    <a:pt x="3417" y="7048"/>
                    <a:pt x="3415" y="7055"/>
                    <a:pt x="3412" y="7062"/>
                  </a:cubicBezTo>
                  <a:cubicBezTo>
                    <a:pt x="3415" y="7064"/>
                    <a:pt x="3415" y="7064"/>
                    <a:pt x="3415" y="7064"/>
                  </a:cubicBezTo>
                  <a:cubicBezTo>
                    <a:pt x="3418" y="7056"/>
                    <a:pt x="3421" y="7048"/>
                    <a:pt x="3421" y="7040"/>
                  </a:cubicBezTo>
                  <a:close/>
                  <a:moveTo>
                    <a:pt x="3412" y="7009"/>
                  </a:moveTo>
                  <a:cubicBezTo>
                    <a:pt x="3415" y="7015"/>
                    <a:pt x="3417" y="7023"/>
                    <a:pt x="3418" y="7031"/>
                  </a:cubicBezTo>
                  <a:cubicBezTo>
                    <a:pt x="3421" y="7031"/>
                    <a:pt x="3421" y="7031"/>
                    <a:pt x="3421" y="7031"/>
                  </a:cubicBezTo>
                  <a:cubicBezTo>
                    <a:pt x="3421" y="7022"/>
                    <a:pt x="3419" y="7014"/>
                    <a:pt x="3415" y="7007"/>
                  </a:cubicBezTo>
                  <a:lnTo>
                    <a:pt x="3412" y="7009"/>
                  </a:lnTo>
                  <a:close/>
                  <a:moveTo>
                    <a:pt x="3391" y="6985"/>
                  </a:moveTo>
                  <a:cubicBezTo>
                    <a:pt x="3398" y="6989"/>
                    <a:pt x="3403" y="6995"/>
                    <a:pt x="3408" y="7001"/>
                  </a:cubicBezTo>
                  <a:cubicBezTo>
                    <a:pt x="3411" y="6999"/>
                    <a:pt x="3411" y="6999"/>
                    <a:pt x="3411" y="6999"/>
                  </a:cubicBezTo>
                  <a:cubicBezTo>
                    <a:pt x="3406" y="6993"/>
                    <a:pt x="3400" y="6987"/>
                    <a:pt x="3393" y="6982"/>
                  </a:cubicBezTo>
                  <a:lnTo>
                    <a:pt x="3391" y="6985"/>
                  </a:lnTo>
                  <a:close/>
                  <a:moveTo>
                    <a:pt x="3390" y="6987"/>
                  </a:moveTo>
                  <a:cubicBezTo>
                    <a:pt x="3375" y="7013"/>
                    <a:pt x="3375" y="7013"/>
                    <a:pt x="3375" y="7013"/>
                  </a:cubicBezTo>
                  <a:cubicBezTo>
                    <a:pt x="3375" y="7020"/>
                    <a:pt x="3375" y="7020"/>
                    <a:pt x="3375" y="7020"/>
                  </a:cubicBezTo>
                  <a:cubicBezTo>
                    <a:pt x="3406" y="7002"/>
                    <a:pt x="3406" y="7002"/>
                    <a:pt x="3406" y="7002"/>
                  </a:cubicBezTo>
                  <a:cubicBezTo>
                    <a:pt x="3402" y="6996"/>
                    <a:pt x="3396" y="6991"/>
                    <a:pt x="3390" y="6987"/>
                  </a:cubicBezTo>
                  <a:close/>
                  <a:moveTo>
                    <a:pt x="3383" y="6982"/>
                  </a:moveTo>
                  <a:cubicBezTo>
                    <a:pt x="3380" y="6981"/>
                    <a:pt x="3377" y="6980"/>
                    <a:pt x="3374" y="6979"/>
                  </a:cubicBezTo>
                  <a:cubicBezTo>
                    <a:pt x="3375" y="6997"/>
                    <a:pt x="3375" y="6997"/>
                    <a:pt x="3375" y="6997"/>
                  </a:cubicBezTo>
                  <a:lnTo>
                    <a:pt x="3383" y="6982"/>
                  </a:lnTo>
                  <a:close/>
                  <a:moveTo>
                    <a:pt x="3374" y="6973"/>
                  </a:moveTo>
                  <a:cubicBezTo>
                    <a:pt x="3374" y="6977"/>
                    <a:pt x="3374" y="6977"/>
                    <a:pt x="3374" y="6977"/>
                  </a:cubicBezTo>
                  <a:cubicBezTo>
                    <a:pt x="3377" y="6978"/>
                    <a:pt x="3381" y="6979"/>
                    <a:pt x="3384" y="6980"/>
                  </a:cubicBezTo>
                  <a:cubicBezTo>
                    <a:pt x="3386" y="6978"/>
                    <a:pt x="3386" y="6978"/>
                    <a:pt x="3386" y="6978"/>
                  </a:cubicBezTo>
                  <a:cubicBezTo>
                    <a:pt x="3382" y="6976"/>
                    <a:pt x="3378" y="6974"/>
                    <a:pt x="3374" y="6973"/>
                  </a:cubicBezTo>
                  <a:close/>
                  <a:moveTo>
                    <a:pt x="3371" y="7051"/>
                  </a:moveTo>
                  <a:cubicBezTo>
                    <a:pt x="3390" y="7084"/>
                    <a:pt x="3390" y="7084"/>
                    <a:pt x="3390" y="7084"/>
                  </a:cubicBezTo>
                  <a:cubicBezTo>
                    <a:pt x="3396" y="7080"/>
                    <a:pt x="3402" y="7075"/>
                    <a:pt x="3406" y="7068"/>
                  </a:cubicBezTo>
                  <a:cubicBezTo>
                    <a:pt x="3373" y="7049"/>
                    <a:pt x="3373" y="7049"/>
                    <a:pt x="3373" y="7049"/>
                  </a:cubicBezTo>
                  <a:cubicBezTo>
                    <a:pt x="3372" y="7050"/>
                    <a:pt x="3372" y="7051"/>
                    <a:pt x="3371" y="7051"/>
                  </a:cubicBezTo>
                  <a:close/>
                  <a:moveTo>
                    <a:pt x="3365" y="7058"/>
                  </a:moveTo>
                  <a:cubicBezTo>
                    <a:pt x="3364" y="7059"/>
                    <a:pt x="3363" y="7059"/>
                    <a:pt x="3362" y="7060"/>
                  </a:cubicBezTo>
                  <a:cubicBezTo>
                    <a:pt x="3362" y="7094"/>
                    <a:pt x="3362" y="7094"/>
                    <a:pt x="3362" y="7094"/>
                  </a:cubicBezTo>
                  <a:cubicBezTo>
                    <a:pt x="3369" y="7093"/>
                    <a:pt x="3376" y="7091"/>
                    <a:pt x="3383" y="7088"/>
                  </a:cubicBezTo>
                  <a:lnTo>
                    <a:pt x="3365" y="7058"/>
                  </a:lnTo>
                  <a:close/>
                  <a:moveTo>
                    <a:pt x="3411" y="6859"/>
                  </a:moveTo>
                  <a:cubicBezTo>
                    <a:pt x="3411" y="6859"/>
                    <a:pt x="3404" y="6799"/>
                    <a:pt x="3369" y="6807"/>
                  </a:cubicBezTo>
                  <a:cubicBezTo>
                    <a:pt x="3369" y="6862"/>
                    <a:pt x="3369" y="6862"/>
                    <a:pt x="3369" y="6862"/>
                  </a:cubicBezTo>
                  <a:lnTo>
                    <a:pt x="3411" y="6859"/>
                  </a:lnTo>
                  <a:close/>
                  <a:moveTo>
                    <a:pt x="4736" y="409"/>
                  </a:moveTo>
                  <a:cubicBezTo>
                    <a:pt x="4678" y="409"/>
                    <a:pt x="4678" y="409"/>
                    <a:pt x="4678" y="409"/>
                  </a:cubicBezTo>
                  <a:cubicBezTo>
                    <a:pt x="4678" y="482"/>
                    <a:pt x="4678" y="482"/>
                    <a:pt x="4678" y="482"/>
                  </a:cubicBezTo>
                  <a:cubicBezTo>
                    <a:pt x="4606" y="482"/>
                    <a:pt x="4606" y="482"/>
                    <a:pt x="4606" y="482"/>
                  </a:cubicBezTo>
                  <a:cubicBezTo>
                    <a:pt x="4606" y="541"/>
                    <a:pt x="4606" y="541"/>
                    <a:pt x="4606" y="541"/>
                  </a:cubicBezTo>
                  <a:cubicBezTo>
                    <a:pt x="4678" y="541"/>
                    <a:pt x="4678" y="541"/>
                    <a:pt x="4678" y="541"/>
                  </a:cubicBezTo>
                  <a:cubicBezTo>
                    <a:pt x="4678" y="614"/>
                    <a:pt x="4678" y="614"/>
                    <a:pt x="4678" y="614"/>
                  </a:cubicBezTo>
                  <a:cubicBezTo>
                    <a:pt x="4736" y="614"/>
                    <a:pt x="4736" y="614"/>
                    <a:pt x="4736" y="614"/>
                  </a:cubicBezTo>
                  <a:cubicBezTo>
                    <a:pt x="4736" y="541"/>
                    <a:pt x="4736" y="541"/>
                    <a:pt x="4736" y="541"/>
                  </a:cubicBezTo>
                  <a:cubicBezTo>
                    <a:pt x="4811" y="541"/>
                    <a:pt x="4811" y="541"/>
                    <a:pt x="4811" y="541"/>
                  </a:cubicBezTo>
                  <a:cubicBezTo>
                    <a:pt x="4811" y="482"/>
                    <a:pt x="4811" y="482"/>
                    <a:pt x="4811" y="482"/>
                  </a:cubicBezTo>
                  <a:cubicBezTo>
                    <a:pt x="4736" y="482"/>
                    <a:pt x="4736" y="482"/>
                    <a:pt x="4736" y="482"/>
                  </a:cubicBezTo>
                  <a:lnTo>
                    <a:pt x="4736" y="409"/>
                  </a:lnTo>
                  <a:close/>
                  <a:moveTo>
                    <a:pt x="4787" y="0"/>
                  </a:moveTo>
                  <a:cubicBezTo>
                    <a:pt x="4811" y="0"/>
                    <a:pt x="4834" y="8"/>
                    <a:pt x="4853" y="20"/>
                  </a:cubicBezTo>
                  <a:cubicBezTo>
                    <a:pt x="4853" y="322"/>
                    <a:pt x="4853" y="322"/>
                    <a:pt x="4853" y="322"/>
                  </a:cubicBezTo>
                  <a:cubicBezTo>
                    <a:pt x="4838" y="316"/>
                    <a:pt x="4822" y="313"/>
                    <a:pt x="4805" y="313"/>
                  </a:cubicBezTo>
                  <a:cubicBezTo>
                    <a:pt x="4766" y="313"/>
                    <a:pt x="4732" y="329"/>
                    <a:pt x="4709" y="356"/>
                  </a:cubicBezTo>
                  <a:cubicBezTo>
                    <a:pt x="4685" y="329"/>
                    <a:pt x="4651" y="313"/>
                    <a:pt x="4613" y="313"/>
                  </a:cubicBezTo>
                  <a:cubicBezTo>
                    <a:pt x="4542" y="313"/>
                    <a:pt x="4485" y="370"/>
                    <a:pt x="4485" y="440"/>
                  </a:cubicBezTo>
                  <a:cubicBezTo>
                    <a:pt x="4485" y="480"/>
                    <a:pt x="4502" y="514"/>
                    <a:pt x="4530" y="538"/>
                  </a:cubicBezTo>
                  <a:cubicBezTo>
                    <a:pt x="4530" y="538"/>
                    <a:pt x="4530" y="538"/>
                    <a:pt x="4530" y="538"/>
                  </a:cubicBezTo>
                  <a:cubicBezTo>
                    <a:pt x="4711" y="711"/>
                    <a:pt x="4711" y="711"/>
                    <a:pt x="4711" y="711"/>
                  </a:cubicBezTo>
                  <a:cubicBezTo>
                    <a:pt x="4853" y="572"/>
                    <a:pt x="4853" y="572"/>
                    <a:pt x="4853" y="572"/>
                  </a:cubicBezTo>
                  <a:cubicBezTo>
                    <a:pt x="4853" y="848"/>
                    <a:pt x="4853" y="848"/>
                    <a:pt x="4853" y="848"/>
                  </a:cubicBezTo>
                  <a:cubicBezTo>
                    <a:pt x="4298" y="848"/>
                    <a:pt x="4298" y="848"/>
                    <a:pt x="4298" y="848"/>
                  </a:cubicBezTo>
                  <a:cubicBezTo>
                    <a:pt x="4254" y="848"/>
                    <a:pt x="4218" y="812"/>
                    <a:pt x="4218" y="768"/>
                  </a:cubicBezTo>
                  <a:cubicBezTo>
                    <a:pt x="4218" y="255"/>
                    <a:pt x="4218" y="255"/>
                    <a:pt x="4218" y="255"/>
                  </a:cubicBezTo>
                  <a:cubicBezTo>
                    <a:pt x="4218" y="211"/>
                    <a:pt x="4254" y="176"/>
                    <a:pt x="4298" y="176"/>
                  </a:cubicBezTo>
                  <a:cubicBezTo>
                    <a:pt x="4471" y="176"/>
                    <a:pt x="4471" y="176"/>
                    <a:pt x="4471" y="176"/>
                  </a:cubicBezTo>
                  <a:cubicBezTo>
                    <a:pt x="4469" y="167"/>
                    <a:pt x="4468" y="158"/>
                    <a:pt x="4468" y="149"/>
                  </a:cubicBezTo>
                  <a:cubicBezTo>
                    <a:pt x="4468" y="120"/>
                    <a:pt x="4468" y="120"/>
                    <a:pt x="4468" y="120"/>
                  </a:cubicBezTo>
                  <a:cubicBezTo>
                    <a:pt x="4468" y="54"/>
                    <a:pt x="4522" y="0"/>
                    <a:pt x="4587" y="0"/>
                  </a:cubicBezTo>
                  <a:lnTo>
                    <a:pt x="4787" y="0"/>
                  </a:lnTo>
                  <a:close/>
                  <a:moveTo>
                    <a:pt x="4787" y="80"/>
                  </a:moveTo>
                  <a:cubicBezTo>
                    <a:pt x="4587" y="80"/>
                    <a:pt x="4587" y="80"/>
                    <a:pt x="4587" y="80"/>
                  </a:cubicBezTo>
                  <a:cubicBezTo>
                    <a:pt x="4566" y="80"/>
                    <a:pt x="4548" y="98"/>
                    <a:pt x="4548" y="120"/>
                  </a:cubicBezTo>
                  <a:cubicBezTo>
                    <a:pt x="4548" y="149"/>
                    <a:pt x="4548" y="149"/>
                    <a:pt x="4548" y="149"/>
                  </a:cubicBezTo>
                  <a:cubicBezTo>
                    <a:pt x="4548" y="160"/>
                    <a:pt x="4552" y="169"/>
                    <a:pt x="4558" y="176"/>
                  </a:cubicBezTo>
                  <a:cubicBezTo>
                    <a:pt x="4816" y="176"/>
                    <a:pt x="4816" y="176"/>
                    <a:pt x="4816" y="176"/>
                  </a:cubicBezTo>
                  <a:cubicBezTo>
                    <a:pt x="4823" y="169"/>
                    <a:pt x="4826" y="160"/>
                    <a:pt x="4826" y="149"/>
                  </a:cubicBezTo>
                  <a:cubicBezTo>
                    <a:pt x="4826" y="120"/>
                    <a:pt x="4826" y="120"/>
                    <a:pt x="4826" y="120"/>
                  </a:cubicBezTo>
                  <a:cubicBezTo>
                    <a:pt x="4826" y="98"/>
                    <a:pt x="4809" y="80"/>
                    <a:pt x="4787" y="80"/>
                  </a:cubicBezTo>
                  <a:close/>
                  <a:moveTo>
                    <a:pt x="4815" y="1609"/>
                  </a:moveTo>
                  <a:cubicBezTo>
                    <a:pt x="4716" y="1724"/>
                    <a:pt x="4716" y="1724"/>
                    <a:pt x="4716" y="1724"/>
                  </a:cubicBezTo>
                  <a:cubicBezTo>
                    <a:pt x="4705" y="1736"/>
                    <a:pt x="4707" y="1755"/>
                    <a:pt x="4719" y="1765"/>
                  </a:cubicBezTo>
                  <a:cubicBezTo>
                    <a:pt x="4731" y="1776"/>
                    <a:pt x="4749" y="1774"/>
                    <a:pt x="4760" y="1762"/>
                  </a:cubicBezTo>
                  <a:cubicBezTo>
                    <a:pt x="4853" y="1655"/>
                    <a:pt x="4853" y="1655"/>
                    <a:pt x="4853" y="1655"/>
                  </a:cubicBezTo>
                  <a:cubicBezTo>
                    <a:pt x="4853" y="1611"/>
                    <a:pt x="4853" y="1611"/>
                    <a:pt x="4853" y="1611"/>
                  </a:cubicBezTo>
                  <a:cubicBezTo>
                    <a:pt x="4853" y="1611"/>
                    <a:pt x="4853" y="1611"/>
                    <a:pt x="4853" y="1610"/>
                  </a:cubicBezTo>
                  <a:cubicBezTo>
                    <a:pt x="4848" y="1607"/>
                    <a:pt x="4847" y="1600"/>
                    <a:pt x="4851" y="1595"/>
                  </a:cubicBezTo>
                  <a:cubicBezTo>
                    <a:pt x="4853" y="1593"/>
                    <a:pt x="4853" y="1593"/>
                    <a:pt x="4853" y="1593"/>
                  </a:cubicBezTo>
                  <a:cubicBezTo>
                    <a:pt x="4853" y="1515"/>
                    <a:pt x="4853" y="1515"/>
                    <a:pt x="4853" y="1515"/>
                  </a:cubicBezTo>
                  <a:cubicBezTo>
                    <a:pt x="4826" y="1547"/>
                    <a:pt x="4826" y="1547"/>
                    <a:pt x="4826" y="1547"/>
                  </a:cubicBezTo>
                  <a:cubicBezTo>
                    <a:pt x="4811" y="1564"/>
                    <a:pt x="4807" y="1589"/>
                    <a:pt x="4815" y="1609"/>
                  </a:cubicBezTo>
                  <a:close/>
                  <a:moveTo>
                    <a:pt x="3324" y="2172"/>
                  </a:moveTo>
                  <a:cubicBezTo>
                    <a:pt x="3296" y="2216"/>
                    <a:pt x="3296" y="2269"/>
                    <a:pt x="3323" y="2317"/>
                  </a:cubicBezTo>
                  <a:cubicBezTo>
                    <a:pt x="3363" y="2388"/>
                    <a:pt x="3450" y="2436"/>
                    <a:pt x="3541" y="2436"/>
                  </a:cubicBezTo>
                  <a:cubicBezTo>
                    <a:pt x="3603" y="2436"/>
                    <a:pt x="3658" y="2408"/>
                    <a:pt x="3696" y="2356"/>
                  </a:cubicBezTo>
                  <a:cubicBezTo>
                    <a:pt x="3751" y="2281"/>
                    <a:pt x="3763" y="2172"/>
                    <a:pt x="3729" y="2062"/>
                  </a:cubicBezTo>
                  <a:cubicBezTo>
                    <a:pt x="3726" y="2054"/>
                    <a:pt x="3725" y="2047"/>
                    <a:pt x="3723" y="2040"/>
                  </a:cubicBezTo>
                  <a:cubicBezTo>
                    <a:pt x="3650" y="2040"/>
                    <a:pt x="3650" y="2040"/>
                    <a:pt x="3650" y="2040"/>
                  </a:cubicBezTo>
                  <a:cubicBezTo>
                    <a:pt x="3652" y="2054"/>
                    <a:pt x="3655" y="2069"/>
                    <a:pt x="3660" y="2084"/>
                  </a:cubicBezTo>
                  <a:cubicBezTo>
                    <a:pt x="3687" y="2170"/>
                    <a:pt x="3679" y="2258"/>
                    <a:pt x="3638" y="2313"/>
                  </a:cubicBezTo>
                  <a:cubicBezTo>
                    <a:pt x="3621" y="2337"/>
                    <a:pt x="3590" y="2365"/>
                    <a:pt x="3541" y="2365"/>
                  </a:cubicBezTo>
                  <a:cubicBezTo>
                    <a:pt x="3476" y="2365"/>
                    <a:pt x="3413" y="2331"/>
                    <a:pt x="3386" y="2282"/>
                  </a:cubicBezTo>
                  <a:cubicBezTo>
                    <a:pt x="3376" y="2264"/>
                    <a:pt x="3368" y="2237"/>
                    <a:pt x="3385" y="2210"/>
                  </a:cubicBezTo>
                  <a:cubicBezTo>
                    <a:pt x="3423" y="2149"/>
                    <a:pt x="3442" y="2092"/>
                    <a:pt x="3451" y="2057"/>
                  </a:cubicBezTo>
                  <a:cubicBezTo>
                    <a:pt x="3469" y="2054"/>
                    <a:pt x="3487" y="2048"/>
                    <a:pt x="3504" y="2040"/>
                  </a:cubicBezTo>
                  <a:cubicBezTo>
                    <a:pt x="3345" y="2040"/>
                    <a:pt x="3345" y="2040"/>
                    <a:pt x="3345" y="2040"/>
                  </a:cubicBezTo>
                  <a:cubicBezTo>
                    <a:pt x="3355" y="2045"/>
                    <a:pt x="3366" y="2050"/>
                    <a:pt x="3378" y="2053"/>
                  </a:cubicBezTo>
                  <a:cubicBezTo>
                    <a:pt x="3369" y="2082"/>
                    <a:pt x="3353" y="2126"/>
                    <a:pt x="3324" y="2172"/>
                  </a:cubicBezTo>
                  <a:close/>
                  <a:moveTo>
                    <a:pt x="3513" y="2036"/>
                  </a:moveTo>
                  <a:cubicBezTo>
                    <a:pt x="3531" y="2027"/>
                    <a:pt x="3542" y="2009"/>
                    <a:pt x="3544" y="1991"/>
                  </a:cubicBezTo>
                  <a:cubicBezTo>
                    <a:pt x="3629" y="1915"/>
                    <a:pt x="3668" y="1777"/>
                    <a:pt x="3670" y="1769"/>
                  </a:cubicBezTo>
                  <a:cubicBezTo>
                    <a:pt x="3674" y="1752"/>
                    <a:pt x="3667" y="1735"/>
                    <a:pt x="3652" y="1728"/>
                  </a:cubicBezTo>
                  <a:cubicBezTo>
                    <a:pt x="3664" y="1624"/>
                    <a:pt x="3625" y="1572"/>
                    <a:pt x="3602" y="1551"/>
                  </a:cubicBezTo>
                  <a:cubicBezTo>
                    <a:pt x="3604" y="1541"/>
                    <a:pt x="3600" y="1531"/>
                    <a:pt x="3591" y="1525"/>
                  </a:cubicBezTo>
                  <a:cubicBezTo>
                    <a:pt x="3549" y="1497"/>
                    <a:pt x="3549" y="1497"/>
                    <a:pt x="3549" y="1497"/>
                  </a:cubicBezTo>
                  <a:cubicBezTo>
                    <a:pt x="3538" y="1490"/>
                    <a:pt x="3524" y="1494"/>
                    <a:pt x="3518" y="1505"/>
                  </a:cubicBezTo>
                  <a:cubicBezTo>
                    <a:pt x="3498" y="1545"/>
                    <a:pt x="3498" y="1545"/>
                    <a:pt x="3498" y="1545"/>
                  </a:cubicBezTo>
                  <a:cubicBezTo>
                    <a:pt x="3492" y="1556"/>
                    <a:pt x="3497" y="1569"/>
                    <a:pt x="3510" y="1573"/>
                  </a:cubicBezTo>
                  <a:cubicBezTo>
                    <a:pt x="3558" y="1587"/>
                    <a:pt x="3558" y="1587"/>
                    <a:pt x="3558" y="1587"/>
                  </a:cubicBezTo>
                  <a:cubicBezTo>
                    <a:pt x="3570" y="1590"/>
                    <a:pt x="3584" y="1585"/>
                    <a:pt x="3591" y="1574"/>
                  </a:cubicBezTo>
                  <a:cubicBezTo>
                    <a:pt x="3610" y="1594"/>
                    <a:pt x="3638" y="1639"/>
                    <a:pt x="3628" y="1724"/>
                  </a:cubicBezTo>
                  <a:cubicBezTo>
                    <a:pt x="3615" y="1727"/>
                    <a:pt x="3604" y="1736"/>
                    <a:pt x="3600" y="1750"/>
                  </a:cubicBezTo>
                  <a:cubicBezTo>
                    <a:pt x="3589" y="1791"/>
                    <a:pt x="3556" y="1876"/>
                    <a:pt x="3506" y="1928"/>
                  </a:cubicBezTo>
                  <a:cubicBezTo>
                    <a:pt x="3491" y="1922"/>
                    <a:pt x="3473" y="1922"/>
                    <a:pt x="3457" y="1930"/>
                  </a:cubicBezTo>
                  <a:cubicBezTo>
                    <a:pt x="3446" y="1936"/>
                    <a:pt x="3436" y="1939"/>
                    <a:pt x="3425" y="1939"/>
                  </a:cubicBezTo>
                  <a:cubicBezTo>
                    <a:pt x="3423" y="1939"/>
                    <a:pt x="3423" y="1939"/>
                    <a:pt x="3423" y="1939"/>
                  </a:cubicBezTo>
                  <a:cubicBezTo>
                    <a:pt x="3412" y="1939"/>
                    <a:pt x="3401" y="1936"/>
                    <a:pt x="3390" y="1929"/>
                  </a:cubicBezTo>
                  <a:cubicBezTo>
                    <a:pt x="3375" y="1921"/>
                    <a:pt x="3357" y="1920"/>
                    <a:pt x="3341" y="1925"/>
                  </a:cubicBezTo>
                  <a:cubicBezTo>
                    <a:pt x="3293" y="1874"/>
                    <a:pt x="3260" y="1791"/>
                    <a:pt x="3249" y="1750"/>
                  </a:cubicBezTo>
                  <a:cubicBezTo>
                    <a:pt x="3245" y="1736"/>
                    <a:pt x="3234" y="1727"/>
                    <a:pt x="3221" y="1724"/>
                  </a:cubicBezTo>
                  <a:cubicBezTo>
                    <a:pt x="3212" y="1639"/>
                    <a:pt x="3239" y="1594"/>
                    <a:pt x="3258" y="1574"/>
                  </a:cubicBezTo>
                  <a:cubicBezTo>
                    <a:pt x="3265" y="1585"/>
                    <a:pt x="3280" y="1590"/>
                    <a:pt x="3292" y="1587"/>
                  </a:cubicBezTo>
                  <a:cubicBezTo>
                    <a:pt x="3340" y="1573"/>
                    <a:pt x="3340" y="1573"/>
                    <a:pt x="3340" y="1573"/>
                  </a:cubicBezTo>
                  <a:cubicBezTo>
                    <a:pt x="3352" y="1569"/>
                    <a:pt x="3358" y="1556"/>
                    <a:pt x="3352" y="1545"/>
                  </a:cubicBezTo>
                  <a:cubicBezTo>
                    <a:pt x="3332" y="1505"/>
                    <a:pt x="3332" y="1505"/>
                    <a:pt x="3332" y="1505"/>
                  </a:cubicBezTo>
                  <a:cubicBezTo>
                    <a:pt x="3326" y="1494"/>
                    <a:pt x="3312" y="1490"/>
                    <a:pt x="3301" y="1497"/>
                  </a:cubicBezTo>
                  <a:cubicBezTo>
                    <a:pt x="3258" y="1525"/>
                    <a:pt x="3258" y="1525"/>
                    <a:pt x="3258" y="1525"/>
                  </a:cubicBezTo>
                  <a:cubicBezTo>
                    <a:pt x="3249" y="1531"/>
                    <a:pt x="3245" y="1541"/>
                    <a:pt x="3247" y="1551"/>
                  </a:cubicBezTo>
                  <a:cubicBezTo>
                    <a:pt x="3224" y="1572"/>
                    <a:pt x="3186" y="1624"/>
                    <a:pt x="3198" y="1728"/>
                  </a:cubicBezTo>
                  <a:cubicBezTo>
                    <a:pt x="3183" y="1735"/>
                    <a:pt x="3175" y="1752"/>
                    <a:pt x="3180" y="1769"/>
                  </a:cubicBezTo>
                  <a:cubicBezTo>
                    <a:pt x="3182" y="1777"/>
                    <a:pt x="3220" y="1910"/>
                    <a:pt x="3301" y="1987"/>
                  </a:cubicBezTo>
                  <a:cubicBezTo>
                    <a:pt x="3303" y="2006"/>
                    <a:pt x="3314" y="2024"/>
                    <a:pt x="3332" y="2034"/>
                  </a:cubicBezTo>
                  <a:cubicBezTo>
                    <a:pt x="3336" y="2036"/>
                    <a:pt x="3340" y="2038"/>
                    <a:pt x="3345" y="2040"/>
                  </a:cubicBezTo>
                  <a:cubicBezTo>
                    <a:pt x="3504" y="2040"/>
                    <a:pt x="3504" y="2040"/>
                    <a:pt x="3504" y="2040"/>
                  </a:cubicBezTo>
                  <a:cubicBezTo>
                    <a:pt x="3507" y="2039"/>
                    <a:pt x="3510" y="2038"/>
                    <a:pt x="3513" y="2036"/>
                  </a:cubicBezTo>
                  <a:close/>
                  <a:moveTo>
                    <a:pt x="3723" y="2040"/>
                  </a:moveTo>
                  <a:cubicBezTo>
                    <a:pt x="3650" y="2040"/>
                    <a:pt x="3650" y="2040"/>
                    <a:pt x="3650" y="2040"/>
                  </a:cubicBezTo>
                  <a:cubicBezTo>
                    <a:pt x="3631" y="1928"/>
                    <a:pt x="3684" y="1855"/>
                    <a:pt x="3732" y="1820"/>
                  </a:cubicBezTo>
                  <a:cubicBezTo>
                    <a:pt x="3730" y="1811"/>
                    <a:pt x="3728" y="1801"/>
                    <a:pt x="3728" y="1791"/>
                  </a:cubicBezTo>
                  <a:cubicBezTo>
                    <a:pt x="3728" y="1721"/>
                    <a:pt x="3786" y="1663"/>
                    <a:pt x="3856" y="1663"/>
                  </a:cubicBezTo>
                  <a:cubicBezTo>
                    <a:pt x="3927" y="1663"/>
                    <a:pt x="3984" y="1721"/>
                    <a:pt x="3984" y="1791"/>
                  </a:cubicBezTo>
                  <a:cubicBezTo>
                    <a:pt x="3984" y="1862"/>
                    <a:pt x="3927" y="1919"/>
                    <a:pt x="3856" y="1919"/>
                  </a:cubicBezTo>
                  <a:cubicBezTo>
                    <a:pt x="3822" y="1919"/>
                    <a:pt x="3791" y="1905"/>
                    <a:pt x="3768" y="1883"/>
                  </a:cubicBezTo>
                  <a:cubicBezTo>
                    <a:pt x="3742" y="1905"/>
                    <a:pt x="3704" y="1953"/>
                    <a:pt x="3723" y="2040"/>
                  </a:cubicBezTo>
                  <a:close/>
                  <a:moveTo>
                    <a:pt x="3806" y="1791"/>
                  </a:moveTo>
                  <a:cubicBezTo>
                    <a:pt x="3806" y="1819"/>
                    <a:pt x="3829" y="1841"/>
                    <a:pt x="3856" y="1841"/>
                  </a:cubicBezTo>
                  <a:cubicBezTo>
                    <a:pt x="3884" y="1841"/>
                    <a:pt x="3906" y="1819"/>
                    <a:pt x="3906" y="1791"/>
                  </a:cubicBezTo>
                  <a:cubicBezTo>
                    <a:pt x="3906" y="1764"/>
                    <a:pt x="3884" y="1741"/>
                    <a:pt x="3856" y="1741"/>
                  </a:cubicBezTo>
                  <a:cubicBezTo>
                    <a:pt x="3829" y="1741"/>
                    <a:pt x="3806" y="1764"/>
                    <a:pt x="3806" y="1791"/>
                  </a:cubicBezTo>
                  <a:close/>
                  <a:moveTo>
                    <a:pt x="4262" y="3582"/>
                  </a:moveTo>
                  <a:cubicBezTo>
                    <a:pt x="4262" y="3594"/>
                    <a:pt x="4257" y="3605"/>
                    <a:pt x="4248" y="3612"/>
                  </a:cubicBezTo>
                  <a:cubicBezTo>
                    <a:pt x="4248" y="3612"/>
                    <a:pt x="4248" y="3612"/>
                    <a:pt x="4248" y="3612"/>
                  </a:cubicBezTo>
                  <a:cubicBezTo>
                    <a:pt x="4194" y="3666"/>
                    <a:pt x="4194" y="3666"/>
                    <a:pt x="4194" y="3666"/>
                  </a:cubicBezTo>
                  <a:cubicBezTo>
                    <a:pt x="4138" y="3612"/>
                    <a:pt x="4138" y="3612"/>
                    <a:pt x="4138" y="3612"/>
                  </a:cubicBezTo>
                  <a:cubicBezTo>
                    <a:pt x="4138" y="3612"/>
                    <a:pt x="4138" y="3612"/>
                    <a:pt x="4138" y="3612"/>
                  </a:cubicBezTo>
                  <a:cubicBezTo>
                    <a:pt x="4129" y="3605"/>
                    <a:pt x="4124" y="3594"/>
                    <a:pt x="4124" y="3582"/>
                  </a:cubicBezTo>
                  <a:cubicBezTo>
                    <a:pt x="4124" y="3560"/>
                    <a:pt x="4141" y="3543"/>
                    <a:pt x="4163" y="3543"/>
                  </a:cubicBezTo>
                  <a:cubicBezTo>
                    <a:pt x="4175" y="3543"/>
                    <a:pt x="4186" y="3548"/>
                    <a:pt x="4193" y="3556"/>
                  </a:cubicBezTo>
                  <a:cubicBezTo>
                    <a:pt x="4200" y="3548"/>
                    <a:pt x="4211" y="3543"/>
                    <a:pt x="4223" y="3543"/>
                  </a:cubicBezTo>
                  <a:cubicBezTo>
                    <a:pt x="4244" y="3543"/>
                    <a:pt x="4262" y="3560"/>
                    <a:pt x="4262" y="3582"/>
                  </a:cubicBezTo>
                  <a:close/>
                  <a:moveTo>
                    <a:pt x="4225" y="3595"/>
                  </a:moveTo>
                  <a:cubicBezTo>
                    <a:pt x="4201" y="3595"/>
                    <a:pt x="4201" y="3595"/>
                    <a:pt x="4201" y="3595"/>
                  </a:cubicBezTo>
                  <a:cubicBezTo>
                    <a:pt x="4201" y="3572"/>
                    <a:pt x="4201" y="3572"/>
                    <a:pt x="4201" y="3572"/>
                  </a:cubicBezTo>
                  <a:cubicBezTo>
                    <a:pt x="4183" y="3572"/>
                    <a:pt x="4183" y="3572"/>
                    <a:pt x="4183" y="3572"/>
                  </a:cubicBezTo>
                  <a:cubicBezTo>
                    <a:pt x="4183" y="3595"/>
                    <a:pt x="4183" y="3595"/>
                    <a:pt x="4183" y="3595"/>
                  </a:cubicBezTo>
                  <a:cubicBezTo>
                    <a:pt x="4161" y="3595"/>
                    <a:pt x="4161" y="3595"/>
                    <a:pt x="4161" y="3595"/>
                  </a:cubicBezTo>
                  <a:cubicBezTo>
                    <a:pt x="4161" y="3613"/>
                    <a:pt x="4161" y="3613"/>
                    <a:pt x="4161" y="3613"/>
                  </a:cubicBezTo>
                  <a:cubicBezTo>
                    <a:pt x="4183" y="3613"/>
                    <a:pt x="4183" y="3613"/>
                    <a:pt x="4183" y="3613"/>
                  </a:cubicBezTo>
                  <a:cubicBezTo>
                    <a:pt x="4183" y="3636"/>
                    <a:pt x="4183" y="3636"/>
                    <a:pt x="4183" y="3636"/>
                  </a:cubicBezTo>
                  <a:cubicBezTo>
                    <a:pt x="4201" y="3636"/>
                    <a:pt x="4201" y="3636"/>
                    <a:pt x="4201" y="3636"/>
                  </a:cubicBezTo>
                  <a:cubicBezTo>
                    <a:pt x="4201" y="3613"/>
                    <a:pt x="4201" y="3613"/>
                    <a:pt x="4201" y="3613"/>
                  </a:cubicBezTo>
                  <a:cubicBezTo>
                    <a:pt x="4225" y="3613"/>
                    <a:pt x="4225" y="3613"/>
                    <a:pt x="4225" y="3613"/>
                  </a:cubicBezTo>
                  <a:lnTo>
                    <a:pt x="4225" y="3595"/>
                  </a:lnTo>
                  <a:close/>
                  <a:moveTo>
                    <a:pt x="4145" y="3280"/>
                  </a:moveTo>
                  <a:cubicBezTo>
                    <a:pt x="4106" y="3280"/>
                    <a:pt x="4106" y="3280"/>
                    <a:pt x="4106" y="3280"/>
                  </a:cubicBezTo>
                  <a:cubicBezTo>
                    <a:pt x="4106" y="3388"/>
                    <a:pt x="4106" y="3388"/>
                    <a:pt x="4106" y="3388"/>
                  </a:cubicBezTo>
                  <a:cubicBezTo>
                    <a:pt x="4145" y="3388"/>
                    <a:pt x="4145" y="3388"/>
                    <a:pt x="4145" y="3388"/>
                  </a:cubicBezTo>
                  <a:lnTo>
                    <a:pt x="4145" y="3280"/>
                  </a:lnTo>
                  <a:close/>
                  <a:moveTo>
                    <a:pt x="4195" y="3280"/>
                  </a:moveTo>
                  <a:cubicBezTo>
                    <a:pt x="4156" y="3280"/>
                    <a:pt x="4156" y="3280"/>
                    <a:pt x="4156" y="3280"/>
                  </a:cubicBezTo>
                  <a:cubicBezTo>
                    <a:pt x="4156" y="3388"/>
                    <a:pt x="4156" y="3388"/>
                    <a:pt x="4156" y="3388"/>
                  </a:cubicBezTo>
                  <a:cubicBezTo>
                    <a:pt x="4195" y="3388"/>
                    <a:pt x="4195" y="3388"/>
                    <a:pt x="4195" y="3388"/>
                  </a:cubicBezTo>
                  <a:lnTo>
                    <a:pt x="4195" y="3280"/>
                  </a:lnTo>
                  <a:close/>
                  <a:moveTo>
                    <a:pt x="4343" y="3280"/>
                  </a:moveTo>
                  <a:cubicBezTo>
                    <a:pt x="4341" y="3280"/>
                    <a:pt x="4339" y="3280"/>
                    <a:pt x="4337" y="3280"/>
                  </a:cubicBezTo>
                  <a:cubicBezTo>
                    <a:pt x="4304" y="3280"/>
                    <a:pt x="4304" y="3280"/>
                    <a:pt x="4304" y="3280"/>
                  </a:cubicBezTo>
                  <a:cubicBezTo>
                    <a:pt x="4304" y="3388"/>
                    <a:pt x="4304" y="3388"/>
                    <a:pt x="4304" y="3388"/>
                  </a:cubicBezTo>
                  <a:cubicBezTo>
                    <a:pt x="4343" y="3388"/>
                    <a:pt x="4343" y="3388"/>
                    <a:pt x="4343" y="3388"/>
                  </a:cubicBezTo>
                  <a:lnTo>
                    <a:pt x="4343" y="3280"/>
                  </a:lnTo>
                  <a:close/>
                  <a:moveTo>
                    <a:pt x="4096" y="3280"/>
                  </a:moveTo>
                  <a:cubicBezTo>
                    <a:pt x="4057" y="3280"/>
                    <a:pt x="4057" y="3280"/>
                    <a:pt x="4057" y="3280"/>
                  </a:cubicBezTo>
                  <a:cubicBezTo>
                    <a:pt x="4057" y="3388"/>
                    <a:pt x="4057" y="3388"/>
                    <a:pt x="4057" y="3388"/>
                  </a:cubicBezTo>
                  <a:cubicBezTo>
                    <a:pt x="4096" y="3388"/>
                    <a:pt x="4096" y="3388"/>
                    <a:pt x="4096" y="3388"/>
                  </a:cubicBezTo>
                  <a:lnTo>
                    <a:pt x="4096" y="3280"/>
                  </a:lnTo>
                  <a:close/>
                  <a:moveTo>
                    <a:pt x="4294" y="3280"/>
                  </a:moveTo>
                  <a:cubicBezTo>
                    <a:pt x="4255" y="3280"/>
                    <a:pt x="4255" y="3280"/>
                    <a:pt x="4255" y="3280"/>
                  </a:cubicBezTo>
                  <a:cubicBezTo>
                    <a:pt x="4255" y="3388"/>
                    <a:pt x="4255" y="3388"/>
                    <a:pt x="4255" y="3388"/>
                  </a:cubicBezTo>
                  <a:cubicBezTo>
                    <a:pt x="4294" y="3388"/>
                    <a:pt x="4294" y="3388"/>
                    <a:pt x="4294" y="3388"/>
                  </a:cubicBezTo>
                  <a:lnTo>
                    <a:pt x="4294" y="3280"/>
                  </a:lnTo>
                  <a:close/>
                  <a:moveTo>
                    <a:pt x="4354" y="3283"/>
                  </a:moveTo>
                  <a:cubicBezTo>
                    <a:pt x="4354" y="3388"/>
                    <a:pt x="4354" y="3388"/>
                    <a:pt x="4354" y="3388"/>
                  </a:cubicBezTo>
                  <a:cubicBezTo>
                    <a:pt x="4380" y="3388"/>
                    <a:pt x="4380" y="3388"/>
                    <a:pt x="4380" y="3388"/>
                  </a:cubicBezTo>
                  <a:cubicBezTo>
                    <a:pt x="4380" y="3322"/>
                    <a:pt x="4380" y="3322"/>
                    <a:pt x="4380" y="3322"/>
                  </a:cubicBezTo>
                  <a:cubicBezTo>
                    <a:pt x="4380" y="3305"/>
                    <a:pt x="4369" y="3290"/>
                    <a:pt x="4354" y="3283"/>
                  </a:cubicBezTo>
                  <a:close/>
                  <a:moveTo>
                    <a:pt x="4244" y="3280"/>
                  </a:moveTo>
                  <a:cubicBezTo>
                    <a:pt x="4205" y="3280"/>
                    <a:pt x="4205" y="3280"/>
                    <a:pt x="4205" y="3280"/>
                  </a:cubicBezTo>
                  <a:cubicBezTo>
                    <a:pt x="4205" y="3388"/>
                    <a:pt x="4205" y="3388"/>
                    <a:pt x="4205" y="3388"/>
                  </a:cubicBezTo>
                  <a:cubicBezTo>
                    <a:pt x="4244" y="3388"/>
                    <a:pt x="4244" y="3388"/>
                    <a:pt x="4244" y="3388"/>
                  </a:cubicBezTo>
                  <a:lnTo>
                    <a:pt x="4244" y="3280"/>
                  </a:lnTo>
                  <a:close/>
                  <a:moveTo>
                    <a:pt x="4046" y="3280"/>
                  </a:moveTo>
                  <a:cubicBezTo>
                    <a:pt x="4025" y="3283"/>
                    <a:pt x="4009" y="3301"/>
                    <a:pt x="4009" y="3322"/>
                  </a:cubicBezTo>
                  <a:cubicBezTo>
                    <a:pt x="4009" y="3388"/>
                    <a:pt x="4009" y="3388"/>
                    <a:pt x="4009" y="3388"/>
                  </a:cubicBezTo>
                  <a:cubicBezTo>
                    <a:pt x="4046" y="3388"/>
                    <a:pt x="4046" y="3388"/>
                    <a:pt x="4046" y="3388"/>
                  </a:cubicBezTo>
                  <a:lnTo>
                    <a:pt x="4046" y="3280"/>
                  </a:lnTo>
                  <a:close/>
                  <a:moveTo>
                    <a:pt x="4345" y="3519"/>
                  </a:moveTo>
                  <a:cubicBezTo>
                    <a:pt x="4345" y="3519"/>
                    <a:pt x="4345" y="3519"/>
                    <a:pt x="4345" y="3519"/>
                  </a:cubicBezTo>
                  <a:cubicBezTo>
                    <a:pt x="4345" y="3710"/>
                    <a:pt x="4345" y="3710"/>
                    <a:pt x="4345" y="3710"/>
                  </a:cubicBezTo>
                  <a:cubicBezTo>
                    <a:pt x="4345" y="3710"/>
                    <a:pt x="4345" y="3710"/>
                    <a:pt x="4345" y="3710"/>
                  </a:cubicBezTo>
                  <a:cubicBezTo>
                    <a:pt x="4345" y="3807"/>
                    <a:pt x="4345" y="3807"/>
                    <a:pt x="4345" y="3807"/>
                  </a:cubicBezTo>
                  <a:cubicBezTo>
                    <a:pt x="4345" y="3830"/>
                    <a:pt x="4326" y="3849"/>
                    <a:pt x="4303" y="3849"/>
                  </a:cubicBezTo>
                  <a:cubicBezTo>
                    <a:pt x="4086" y="3849"/>
                    <a:pt x="4086" y="3849"/>
                    <a:pt x="4086" y="3849"/>
                  </a:cubicBezTo>
                  <a:cubicBezTo>
                    <a:pt x="4063" y="3849"/>
                    <a:pt x="4044" y="3830"/>
                    <a:pt x="4044" y="3807"/>
                  </a:cubicBezTo>
                  <a:cubicBezTo>
                    <a:pt x="4044" y="3701"/>
                    <a:pt x="4044" y="3701"/>
                    <a:pt x="4044" y="3701"/>
                  </a:cubicBezTo>
                  <a:cubicBezTo>
                    <a:pt x="4044" y="3678"/>
                    <a:pt x="4044" y="3678"/>
                    <a:pt x="4044" y="3678"/>
                  </a:cubicBezTo>
                  <a:cubicBezTo>
                    <a:pt x="4044" y="3519"/>
                    <a:pt x="4044" y="3519"/>
                    <a:pt x="4044" y="3519"/>
                  </a:cubicBezTo>
                  <a:cubicBezTo>
                    <a:pt x="4044" y="3510"/>
                    <a:pt x="4044" y="3510"/>
                    <a:pt x="4044" y="3510"/>
                  </a:cubicBezTo>
                  <a:cubicBezTo>
                    <a:pt x="4044" y="3401"/>
                    <a:pt x="4044" y="3401"/>
                    <a:pt x="4044" y="3401"/>
                  </a:cubicBezTo>
                  <a:cubicBezTo>
                    <a:pt x="4345" y="3401"/>
                    <a:pt x="4345" y="3401"/>
                    <a:pt x="4345" y="3401"/>
                  </a:cubicBezTo>
                  <a:lnTo>
                    <a:pt x="4345" y="3519"/>
                  </a:lnTo>
                  <a:close/>
                  <a:moveTo>
                    <a:pt x="4324" y="3562"/>
                  </a:moveTo>
                  <a:cubicBezTo>
                    <a:pt x="4324" y="3538"/>
                    <a:pt x="4305" y="3519"/>
                    <a:pt x="4281" y="3519"/>
                  </a:cubicBezTo>
                  <a:cubicBezTo>
                    <a:pt x="4108" y="3519"/>
                    <a:pt x="4108" y="3519"/>
                    <a:pt x="4108" y="3519"/>
                  </a:cubicBezTo>
                  <a:cubicBezTo>
                    <a:pt x="4084" y="3519"/>
                    <a:pt x="4065" y="3538"/>
                    <a:pt x="4065" y="3562"/>
                  </a:cubicBezTo>
                  <a:cubicBezTo>
                    <a:pt x="4065" y="3636"/>
                    <a:pt x="4065" y="3636"/>
                    <a:pt x="4065" y="3636"/>
                  </a:cubicBezTo>
                  <a:cubicBezTo>
                    <a:pt x="4065" y="3659"/>
                    <a:pt x="4084" y="3678"/>
                    <a:pt x="4108" y="3678"/>
                  </a:cubicBezTo>
                  <a:cubicBezTo>
                    <a:pt x="4281" y="3678"/>
                    <a:pt x="4281" y="3678"/>
                    <a:pt x="4281" y="3678"/>
                  </a:cubicBezTo>
                  <a:cubicBezTo>
                    <a:pt x="4305" y="3678"/>
                    <a:pt x="4324" y="3659"/>
                    <a:pt x="4324" y="3636"/>
                  </a:cubicBezTo>
                  <a:lnTo>
                    <a:pt x="4324" y="3562"/>
                  </a:lnTo>
                  <a:close/>
                  <a:moveTo>
                    <a:pt x="3413" y="3424"/>
                  </a:moveTo>
                  <a:cubicBezTo>
                    <a:pt x="3408" y="3453"/>
                    <a:pt x="3408" y="3453"/>
                    <a:pt x="3408" y="3453"/>
                  </a:cubicBezTo>
                  <a:cubicBezTo>
                    <a:pt x="3242" y="3351"/>
                    <a:pt x="3242" y="3351"/>
                    <a:pt x="3242" y="3351"/>
                  </a:cubicBezTo>
                  <a:cubicBezTo>
                    <a:pt x="3180" y="3313"/>
                    <a:pt x="3160" y="3231"/>
                    <a:pt x="3198" y="3169"/>
                  </a:cubicBezTo>
                  <a:cubicBezTo>
                    <a:pt x="3222" y="3129"/>
                    <a:pt x="3265" y="3106"/>
                    <a:pt x="3311" y="3106"/>
                  </a:cubicBezTo>
                  <a:cubicBezTo>
                    <a:pt x="3336" y="3106"/>
                    <a:pt x="3360" y="3112"/>
                    <a:pt x="3380" y="3125"/>
                  </a:cubicBezTo>
                  <a:cubicBezTo>
                    <a:pt x="3554" y="3232"/>
                    <a:pt x="3554" y="3232"/>
                    <a:pt x="3554" y="3232"/>
                  </a:cubicBezTo>
                  <a:cubicBezTo>
                    <a:pt x="3526" y="3249"/>
                    <a:pt x="3526" y="3249"/>
                    <a:pt x="3526" y="3249"/>
                  </a:cubicBezTo>
                  <a:cubicBezTo>
                    <a:pt x="3453" y="3293"/>
                    <a:pt x="3424" y="3369"/>
                    <a:pt x="3413" y="3424"/>
                  </a:cubicBezTo>
                  <a:close/>
                  <a:moveTo>
                    <a:pt x="3479" y="3233"/>
                  </a:moveTo>
                  <a:cubicBezTo>
                    <a:pt x="3359" y="3160"/>
                    <a:pt x="3359" y="3160"/>
                    <a:pt x="3359" y="3160"/>
                  </a:cubicBezTo>
                  <a:cubicBezTo>
                    <a:pt x="3345" y="3151"/>
                    <a:pt x="3328" y="3146"/>
                    <a:pt x="3311" y="3146"/>
                  </a:cubicBezTo>
                  <a:cubicBezTo>
                    <a:pt x="3279" y="3146"/>
                    <a:pt x="3249" y="3163"/>
                    <a:pt x="3233" y="3190"/>
                  </a:cubicBezTo>
                  <a:cubicBezTo>
                    <a:pt x="3206" y="3233"/>
                    <a:pt x="3220" y="3290"/>
                    <a:pt x="3263" y="3317"/>
                  </a:cubicBezTo>
                  <a:cubicBezTo>
                    <a:pt x="3380" y="3389"/>
                    <a:pt x="3380" y="3389"/>
                    <a:pt x="3380" y="3389"/>
                  </a:cubicBezTo>
                  <a:cubicBezTo>
                    <a:pt x="3394" y="3341"/>
                    <a:pt x="3421" y="3278"/>
                    <a:pt x="3479" y="3233"/>
                  </a:cubicBezTo>
                  <a:close/>
                  <a:moveTo>
                    <a:pt x="3674" y="3586"/>
                  </a:moveTo>
                  <a:cubicBezTo>
                    <a:pt x="3718" y="3586"/>
                    <a:pt x="3759" y="3564"/>
                    <a:pt x="3782" y="3526"/>
                  </a:cubicBezTo>
                  <a:cubicBezTo>
                    <a:pt x="3819" y="3466"/>
                    <a:pt x="3800" y="3388"/>
                    <a:pt x="3740" y="3351"/>
                  </a:cubicBezTo>
                  <a:cubicBezTo>
                    <a:pt x="3585" y="3256"/>
                    <a:pt x="3585" y="3256"/>
                    <a:pt x="3585" y="3256"/>
                  </a:cubicBezTo>
                  <a:cubicBezTo>
                    <a:pt x="3582" y="3258"/>
                    <a:pt x="3582" y="3258"/>
                    <a:pt x="3582" y="3258"/>
                  </a:cubicBezTo>
                  <a:cubicBezTo>
                    <a:pt x="3564" y="3265"/>
                    <a:pt x="3548" y="3275"/>
                    <a:pt x="3534" y="3286"/>
                  </a:cubicBezTo>
                  <a:cubicBezTo>
                    <a:pt x="3684" y="3377"/>
                    <a:pt x="3684" y="3377"/>
                    <a:pt x="3684" y="3377"/>
                  </a:cubicBezTo>
                  <a:cubicBezTo>
                    <a:pt x="3690" y="3381"/>
                    <a:pt x="3691" y="3388"/>
                    <a:pt x="3688" y="3394"/>
                  </a:cubicBezTo>
                  <a:cubicBezTo>
                    <a:pt x="3686" y="3397"/>
                    <a:pt x="3682" y="3399"/>
                    <a:pt x="3678" y="3399"/>
                  </a:cubicBezTo>
                  <a:cubicBezTo>
                    <a:pt x="3676" y="3399"/>
                    <a:pt x="3673" y="3399"/>
                    <a:pt x="3671" y="3398"/>
                  </a:cubicBezTo>
                  <a:cubicBezTo>
                    <a:pt x="3521" y="3306"/>
                    <a:pt x="3521" y="3306"/>
                    <a:pt x="3521" y="3306"/>
                  </a:cubicBezTo>
                  <a:cubicBezTo>
                    <a:pt x="3519" y="3305"/>
                    <a:pt x="3518" y="3303"/>
                    <a:pt x="3517" y="3301"/>
                  </a:cubicBezTo>
                  <a:cubicBezTo>
                    <a:pt x="3462" y="3354"/>
                    <a:pt x="3447" y="3428"/>
                    <a:pt x="3442" y="3463"/>
                  </a:cubicBezTo>
                  <a:cubicBezTo>
                    <a:pt x="3442" y="3466"/>
                    <a:pt x="3442" y="3466"/>
                    <a:pt x="3442" y="3466"/>
                  </a:cubicBezTo>
                  <a:cubicBezTo>
                    <a:pt x="3608" y="3568"/>
                    <a:pt x="3608" y="3568"/>
                    <a:pt x="3608" y="3568"/>
                  </a:cubicBezTo>
                  <a:cubicBezTo>
                    <a:pt x="3628" y="3580"/>
                    <a:pt x="3651" y="3586"/>
                    <a:pt x="3674" y="3586"/>
                  </a:cubicBezTo>
                  <a:close/>
                  <a:moveTo>
                    <a:pt x="3195" y="944"/>
                  </a:moveTo>
                  <a:cubicBezTo>
                    <a:pt x="3164" y="863"/>
                    <a:pt x="3169" y="780"/>
                    <a:pt x="3169" y="780"/>
                  </a:cubicBezTo>
                  <a:cubicBezTo>
                    <a:pt x="3169" y="720"/>
                    <a:pt x="3218" y="672"/>
                    <a:pt x="3278" y="672"/>
                  </a:cubicBezTo>
                  <a:cubicBezTo>
                    <a:pt x="3315" y="672"/>
                    <a:pt x="3347" y="690"/>
                    <a:pt x="3367" y="718"/>
                  </a:cubicBezTo>
                  <a:cubicBezTo>
                    <a:pt x="3387" y="690"/>
                    <a:pt x="3419" y="672"/>
                    <a:pt x="3456" y="672"/>
                  </a:cubicBezTo>
                  <a:cubicBezTo>
                    <a:pt x="3516" y="672"/>
                    <a:pt x="3565" y="720"/>
                    <a:pt x="3565" y="780"/>
                  </a:cubicBezTo>
                  <a:cubicBezTo>
                    <a:pt x="3565" y="782"/>
                    <a:pt x="3565" y="783"/>
                    <a:pt x="3565" y="784"/>
                  </a:cubicBezTo>
                  <a:cubicBezTo>
                    <a:pt x="3565" y="802"/>
                    <a:pt x="3566" y="873"/>
                    <a:pt x="3539" y="944"/>
                  </a:cubicBezTo>
                  <a:cubicBezTo>
                    <a:pt x="3528" y="972"/>
                    <a:pt x="3518" y="1016"/>
                    <a:pt x="3519" y="1045"/>
                  </a:cubicBezTo>
                  <a:cubicBezTo>
                    <a:pt x="3522" y="1103"/>
                    <a:pt x="3526" y="1197"/>
                    <a:pt x="3519" y="1257"/>
                  </a:cubicBezTo>
                  <a:cubicBezTo>
                    <a:pt x="3515" y="1286"/>
                    <a:pt x="3486" y="1294"/>
                    <a:pt x="3467" y="1271"/>
                  </a:cubicBezTo>
                  <a:cubicBezTo>
                    <a:pt x="3446" y="1244"/>
                    <a:pt x="3416" y="1200"/>
                    <a:pt x="3384" y="1128"/>
                  </a:cubicBezTo>
                  <a:cubicBezTo>
                    <a:pt x="3372" y="1102"/>
                    <a:pt x="3355" y="1102"/>
                    <a:pt x="3344" y="1128"/>
                  </a:cubicBezTo>
                  <a:cubicBezTo>
                    <a:pt x="3313" y="1199"/>
                    <a:pt x="3285" y="1243"/>
                    <a:pt x="3265" y="1270"/>
                  </a:cubicBezTo>
                  <a:cubicBezTo>
                    <a:pt x="3247" y="1293"/>
                    <a:pt x="3219" y="1286"/>
                    <a:pt x="3215" y="1257"/>
                  </a:cubicBezTo>
                  <a:cubicBezTo>
                    <a:pt x="3208" y="1197"/>
                    <a:pt x="3211" y="1103"/>
                    <a:pt x="3215" y="1045"/>
                  </a:cubicBezTo>
                  <a:cubicBezTo>
                    <a:pt x="3216" y="1016"/>
                    <a:pt x="3205" y="972"/>
                    <a:pt x="3195" y="944"/>
                  </a:cubicBezTo>
                  <a:close/>
                  <a:moveTo>
                    <a:pt x="3209" y="815"/>
                  </a:moveTo>
                  <a:cubicBezTo>
                    <a:pt x="3210" y="820"/>
                    <a:pt x="3214" y="824"/>
                    <a:pt x="3220" y="824"/>
                  </a:cubicBezTo>
                  <a:cubicBezTo>
                    <a:pt x="3220" y="824"/>
                    <a:pt x="3220" y="824"/>
                    <a:pt x="3221" y="824"/>
                  </a:cubicBezTo>
                  <a:cubicBezTo>
                    <a:pt x="3226" y="824"/>
                    <a:pt x="3231" y="819"/>
                    <a:pt x="3230" y="813"/>
                  </a:cubicBezTo>
                  <a:cubicBezTo>
                    <a:pt x="3230" y="813"/>
                    <a:pt x="3228" y="781"/>
                    <a:pt x="3249" y="758"/>
                  </a:cubicBezTo>
                  <a:cubicBezTo>
                    <a:pt x="3262" y="744"/>
                    <a:pt x="3283" y="736"/>
                    <a:pt x="3310" y="736"/>
                  </a:cubicBezTo>
                  <a:cubicBezTo>
                    <a:pt x="3316" y="736"/>
                    <a:pt x="3320" y="731"/>
                    <a:pt x="3320" y="726"/>
                  </a:cubicBezTo>
                  <a:cubicBezTo>
                    <a:pt x="3320" y="720"/>
                    <a:pt x="3316" y="715"/>
                    <a:pt x="3310" y="715"/>
                  </a:cubicBezTo>
                  <a:cubicBezTo>
                    <a:pt x="3276" y="715"/>
                    <a:pt x="3251" y="725"/>
                    <a:pt x="3233" y="744"/>
                  </a:cubicBezTo>
                  <a:cubicBezTo>
                    <a:pt x="3206" y="773"/>
                    <a:pt x="3209" y="813"/>
                    <a:pt x="3209" y="815"/>
                  </a:cubicBezTo>
                  <a:close/>
                  <a:moveTo>
                    <a:pt x="4625" y="3358"/>
                  </a:moveTo>
                  <a:cubicBezTo>
                    <a:pt x="4625" y="3702"/>
                    <a:pt x="4625" y="3702"/>
                    <a:pt x="4625" y="3702"/>
                  </a:cubicBezTo>
                  <a:cubicBezTo>
                    <a:pt x="4623" y="3701"/>
                    <a:pt x="4622" y="3699"/>
                    <a:pt x="4622" y="3696"/>
                  </a:cubicBezTo>
                  <a:cubicBezTo>
                    <a:pt x="4622" y="3696"/>
                    <a:pt x="4622" y="3696"/>
                    <a:pt x="4622" y="3696"/>
                  </a:cubicBezTo>
                  <a:cubicBezTo>
                    <a:pt x="4621" y="3645"/>
                    <a:pt x="4621" y="3645"/>
                    <a:pt x="4621" y="3645"/>
                  </a:cubicBezTo>
                  <a:cubicBezTo>
                    <a:pt x="4601" y="3660"/>
                    <a:pt x="4596" y="3672"/>
                    <a:pt x="4597" y="3680"/>
                  </a:cubicBezTo>
                  <a:cubicBezTo>
                    <a:pt x="4598" y="3694"/>
                    <a:pt x="4615" y="3720"/>
                    <a:pt x="4615" y="3720"/>
                  </a:cubicBezTo>
                  <a:cubicBezTo>
                    <a:pt x="4615" y="3720"/>
                    <a:pt x="4615" y="3720"/>
                    <a:pt x="4615" y="3720"/>
                  </a:cubicBezTo>
                  <a:cubicBezTo>
                    <a:pt x="4615" y="3720"/>
                    <a:pt x="4615" y="3720"/>
                    <a:pt x="4615" y="3720"/>
                  </a:cubicBezTo>
                  <a:cubicBezTo>
                    <a:pt x="4591" y="3708"/>
                    <a:pt x="4579" y="3689"/>
                    <a:pt x="4577" y="3676"/>
                  </a:cubicBezTo>
                  <a:cubicBezTo>
                    <a:pt x="4576" y="3659"/>
                    <a:pt x="4589" y="3644"/>
                    <a:pt x="4611" y="3629"/>
                  </a:cubicBezTo>
                  <a:cubicBezTo>
                    <a:pt x="4583" y="3613"/>
                    <a:pt x="4571" y="3599"/>
                    <a:pt x="4572" y="3584"/>
                  </a:cubicBezTo>
                  <a:cubicBezTo>
                    <a:pt x="4575" y="3569"/>
                    <a:pt x="4581" y="3558"/>
                    <a:pt x="4594" y="3550"/>
                  </a:cubicBezTo>
                  <a:cubicBezTo>
                    <a:pt x="4557" y="3543"/>
                    <a:pt x="4507" y="3532"/>
                    <a:pt x="4505" y="3508"/>
                  </a:cubicBezTo>
                  <a:cubicBezTo>
                    <a:pt x="4505" y="3507"/>
                    <a:pt x="4505" y="3507"/>
                    <a:pt x="4505" y="3506"/>
                  </a:cubicBezTo>
                  <a:cubicBezTo>
                    <a:pt x="4512" y="3478"/>
                    <a:pt x="4564" y="3482"/>
                    <a:pt x="4582" y="3481"/>
                  </a:cubicBezTo>
                  <a:cubicBezTo>
                    <a:pt x="4592" y="3481"/>
                    <a:pt x="4588" y="3481"/>
                    <a:pt x="4596" y="3482"/>
                  </a:cubicBezTo>
                  <a:cubicBezTo>
                    <a:pt x="4601" y="3483"/>
                    <a:pt x="4606" y="3483"/>
                    <a:pt x="4607" y="3491"/>
                  </a:cubicBezTo>
                  <a:cubicBezTo>
                    <a:pt x="4607" y="3491"/>
                    <a:pt x="4607" y="3491"/>
                    <a:pt x="4607" y="3491"/>
                  </a:cubicBezTo>
                  <a:cubicBezTo>
                    <a:pt x="4604" y="3502"/>
                    <a:pt x="4593" y="3501"/>
                    <a:pt x="4593" y="3501"/>
                  </a:cubicBezTo>
                  <a:cubicBezTo>
                    <a:pt x="4593" y="3501"/>
                    <a:pt x="4589" y="3500"/>
                    <a:pt x="4571" y="3501"/>
                  </a:cubicBezTo>
                  <a:cubicBezTo>
                    <a:pt x="4561" y="3501"/>
                    <a:pt x="4552" y="3502"/>
                    <a:pt x="4545" y="3503"/>
                  </a:cubicBezTo>
                  <a:cubicBezTo>
                    <a:pt x="4542" y="3504"/>
                    <a:pt x="4539" y="3505"/>
                    <a:pt x="4537" y="3506"/>
                  </a:cubicBezTo>
                  <a:cubicBezTo>
                    <a:pt x="4536" y="3506"/>
                    <a:pt x="4536" y="3506"/>
                    <a:pt x="4536" y="3507"/>
                  </a:cubicBezTo>
                  <a:cubicBezTo>
                    <a:pt x="4539" y="3511"/>
                    <a:pt x="4560" y="3519"/>
                    <a:pt x="4578" y="3524"/>
                  </a:cubicBezTo>
                  <a:cubicBezTo>
                    <a:pt x="4598" y="3529"/>
                    <a:pt x="4617" y="3533"/>
                    <a:pt x="4617" y="3533"/>
                  </a:cubicBezTo>
                  <a:cubicBezTo>
                    <a:pt x="4618" y="3533"/>
                    <a:pt x="4619" y="3534"/>
                    <a:pt x="4620" y="3534"/>
                  </a:cubicBezTo>
                  <a:cubicBezTo>
                    <a:pt x="4619" y="3471"/>
                    <a:pt x="4619" y="3471"/>
                    <a:pt x="4619" y="3471"/>
                  </a:cubicBezTo>
                  <a:cubicBezTo>
                    <a:pt x="4609" y="3473"/>
                    <a:pt x="4599" y="3466"/>
                    <a:pt x="4599" y="3466"/>
                  </a:cubicBezTo>
                  <a:cubicBezTo>
                    <a:pt x="4582" y="3477"/>
                    <a:pt x="4566" y="3465"/>
                    <a:pt x="4566" y="3465"/>
                  </a:cubicBezTo>
                  <a:cubicBezTo>
                    <a:pt x="4545" y="3476"/>
                    <a:pt x="4531" y="3463"/>
                    <a:pt x="4531" y="3463"/>
                  </a:cubicBezTo>
                  <a:cubicBezTo>
                    <a:pt x="4505" y="3475"/>
                    <a:pt x="4489" y="3458"/>
                    <a:pt x="4489" y="3458"/>
                  </a:cubicBezTo>
                  <a:cubicBezTo>
                    <a:pt x="4459" y="3464"/>
                    <a:pt x="4448" y="3439"/>
                    <a:pt x="4448" y="3439"/>
                  </a:cubicBezTo>
                  <a:cubicBezTo>
                    <a:pt x="4504" y="3444"/>
                    <a:pt x="4549" y="3390"/>
                    <a:pt x="4561" y="3380"/>
                  </a:cubicBezTo>
                  <a:cubicBezTo>
                    <a:pt x="4572" y="3371"/>
                    <a:pt x="4580" y="3373"/>
                    <a:pt x="4592" y="3394"/>
                  </a:cubicBezTo>
                  <a:cubicBezTo>
                    <a:pt x="4599" y="3407"/>
                    <a:pt x="4611" y="3409"/>
                    <a:pt x="4619" y="3408"/>
                  </a:cubicBezTo>
                  <a:cubicBezTo>
                    <a:pt x="4619" y="3406"/>
                    <a:pt x="4619" y="3406"/>
                    <a:pt x="4619" y="3406"/>
                  </a:cubicBezTo>
                  <a:cubicBezTo>
                    <a:pt x="4610" y="3401"/>
                    <a:pt x="4604" y="3393"/>
                    <a:pt x="4604" y="3383"/>
                  </a:cubicBezTo>
                  <a:cubicBezTo>
                    <a:pt x="4604" y="3370"/>
                    <a:pt x="4613" y="3360"/>
                    <a:pt x="4625" y="3358"/>
                  </a:cubicBezTo>
                  <a:close/>
                  <a:moveTo>
                    <a:pt x="4620" y="3560"/>
                  </a:moveTo>
                  <a:cubicBezTo>
                    <a:pt x="4595" y="3570"/>
                    <a:pt x="4596" y="3583"/>
                    <a:pt x="4596" y="3588"/>
                  </a:cubicBezTo>
                  <a:cubicBezTo>
                    <a:pt x="4595" y="3592"/>
                    <a:pt x="4599" y="3598"/>
                    <a:pt x="4606" y="3603"/>
                  </a:cubicBezTo>
                  <a:cubicBezTo>
                    <a:pt x="4611" y="3606"/>
                    <a:pt x="4616" y="3609"/>
                    <a:pt x="4621" y="3612"/>
                  </a:cubicBezTo>
                  <a:lnTo>
                    <a:pt x="4620" y="3560"/>
                  </a:lnTo>
                  <a:close/>
                  <a:moveTo>
                    <a:pt x="4625" y="3702"/>
                  </a:moveTo>
                  <a:cubicBezTo>
                    <a:pt x="4625" y="3358"/>
                    <a:pt x="4625" y="3358"/>
                    <a:pt x="4625" y="3358"/>
                  </a:cubicBezTo>
                  <a:cubicBezTo>
                    <a:pt x="4627" y="3357"/>
                    <a:pt x="4628" y="3357"/>
                    <a:pt x="4630" y="3357"/>
                  </a:cubicBezTo>
                  <a:cubicBezTo>
                    <a:pt x="4644" y="3357"/>
                    <a:pt x="4656" y="3368"/>
                    <a:pt x="4656" y="3383"/>
                  </a:cubicBezTo>
                  <a:cubicBezTo>
                    <a:pt x="4656" y="3393"/>
                    <a:pt x="4650" y="3401"/>
                    <a:pt x="4641" y="3406"/>
                  </a:cubicBezTo>
                  <a:cubicBezTo>
                    <a:pt x="4641" y="3408"/>
                    <a:pt x="4641" y="3408"/>
                    <a:pt x="4641" y="3408"/>
                  </a:cubicBezTo>
                  <a:cubicBezTo>
                    <a:pt x="4649" y="3409"/>
                    <a:pt x="4661" y="3407"/>
                    <a:pt x="4668" y="3394"/>
                  </a:cubicBezTo>
                  <a:cubicBezTo>
                    <a:pt x="4680" y="3373"/>
                    <a:pt x="4688" y="3371"/>
                    <a:pt x="4699" y="3380"/>
                  </a:cubicBezTo>
                  <a:cubicBezTo>
                    <a:pt x="4711" y="3390"/>
                    <a:pt x="4756" y="3444"/>
                    <a:pt x="4812" y="3439"/>
                  </a:cubicBezTo>
                  <a:cubicBezTo>
                    <a:pt x="4812" y="3439"/>
                    <a:pt x="4801" y="3464"/>
                    <a:pt x="4771" y="3458"/>
                  </a:cubicBezTo>
                  <a:cubicBezTo>
                    <a:pt x="4771" y="3458"/>
                    <a:pt x="4755" y="3475"/>
                    <a:pt x="4729" y="3463"/>
                  </a:cubicBezTo>
                  <a:cubicBezTo>
                    <a:pt x="4729" y="3463"/>
                    <a:pt x="4715" y="3476"/>
                    <a:pt x="4694" y="3465"/>
                  </a:cubicBezTo>
                  <a:cubicBezTo>
                    <a:pt x="4694" y="3465"/>
                    <a:pt x="4678" y="3477"/>
                    <a:pt x="4661" y="3466"/>
                  </a:cubicBezTo>
                  <a:cubicBezTo>
                    <a:pt x="4661" y="3466"/>
                    <a:pt x="4651" y="3473"/>
                    <a:pt x="4641" y="3471"/>
                  </a:cubicBezTo>
                  <a:cubicBezTo>
                    <a:pt x="4640" y="3533"/>
                    <a:pt x="4640" y="3533"/>
                    <a:pt x="4640" y="3533"/>
                  </a:cubicBezTo>
                  <a:cubicBezTo>
                    <a:pt x="4640" y="3533"/>
                    <a:pt x="4641" y="3533"/>
                    <a:pt x="4641" y="3533"/>
                  </a:cubicBezTo>
                  <a:cubicBezTo>
                    <a:pt x="4641" y="3533"/>
                    <a:pt x="4660" y="3529"/>
                    <a:pt x="4679" y="3524"/>
                  </a:cubicBezTo>
                  <a:cubicBezTo>
                    <a:pt x="4698" y="3519"/>
                    <a:pt x="4719" y="3511"/>
                    <a:pt x="4722" y="3507"/>
                  </a:cubicBezTo>
                  <a:cubicBezTo>
                    <a:pt x="4722" y="3506"/>
                    <a:pt x="4721" y="3506"/>
                    <a:pt x="4721" y="3506"/>
                  </a:cubicBezTo>
                  <a:cubicBezTo>
                    <a:pt x="4719" y="3505"/>
                    <a:pt x="4716" y="3504"/>
                    <a:pt x="4713" y="3503"/>
                  </a:cubicBezTo>
                  <a:cubicBezTo>
                    <a:pt x="4706" y="3502"/>
                    <a:pt x="4696" y="3501"/>
                    <a:pt x="4687" y="3501"/>
                  </a:cubicBezTo>
                  <a:cubicBezTo>
                    <a:pt x="4668" y="3500"/>
                    <a:pt x="4665" y="3501"/>
                    <a:pt x="4665" y="3501"/>
                  </a:cubicBezTo>
                  <a:cubicBezTo>
                    <a:pt x="4665" y="3501"/>
                    <a:pt x="4654" y="3502"/>
                    <a:pt x="4651" y="3491"/>
                  </a:cubicBezTo>
                  <a:cubicBezTo>
                    <a:pt x="4651" y="3491"/>
                    <a:pt x="4650" y="3491"/>
                    <a:pt x="4651" y="3491"/>
                  </a:cubicBezTo>
                  <a:cubicBezTo>
                    <a:pt x="4651" y="3483"/>
                    <a:pt x="4657" y="3483"/>
                    <a:pt x="4662" y="3482"/>
                  </a:cubicBezTo>
                  <a:cubicBezTo>
                    <a:pt x="4670" y="3481"/>
                    <a:pt x="4666" y="3481"/>
                    <a:pt x="4676" y="3481"/>
                  </a:cubicBezTo>
                  <a:cubicBezTo>
                    <a:pt x="4693" y="3483"/>
                    <a:pt x="4746" y="3478"/>
                    <a:pt x="4753" y="3506"/>
                  </a:cubicBezTo>
                  <a:cubicBezTo>
                    <a:pt x="4753" y="3507"/>
                    <a:pt x="4753" y="3507"/>
                    <a:pt x="4753" y="3508"/>
                  </a:cubicBezTo>
                  <a:cubicBezTo>
                    <a:pt x="4751" y="3532"/>
                    <a:pt x="4701" y="3543"/>
                    <a:pt x="4664" y="3550"/>
                  </a:cubicBezTo>
                  <a:cubicBezTo>
                    <a:pt x="4677" y="3558"/>
                    <a:pt x="4683" y="3569"/>
                    <a:pt x="4686" y="3584"/>
                  </a:cubicBezTo>
                  <a:cubicBezTo>
                    <a:pt x="4687" y="3599"/>
                    <a:pt x="4675" y="3613"/>
                    <a:pt x="4647" y="3629"/>
                  </a:cubicBezTo>
                  <a:cubicBezTo>
                    <a:pt x="4668" y="3644"/>
                    <a:pt x="4682" y="3659"/>
                    <a:pt x="4681" y="3676"/>
                  </a:cubicBezTo>
                  <a:cubicBezTo>
                    <a:pt x="4679" y="3690"/>
                    <a:pt x="4667" y="3708"/>
                    <a:pt x="4643" y="3720"/>
                  </a:cubicBezTo>
                  <a:cubicBezTo>
                    <a:pt x="4643" y="3720"/>
                    <a:pt x="4643" y="3720"/>
                    <a:pt x="4643" y="3720"/>
                  </a:cubicBezTo>
                  <a:cubicBezTo>
                    <a:pt x="4642" y="3720"/>
                    <a:pt x="4642" y="3720"/>
                    <a:pt x="4642" y="3720"/>
                  </a:cubicBezTo>
                  <a:cubicBezTo>
                    <a:pt x="4642" y="3720"/>
                    <a:pt x="4659" y="3694"/>
                    <a:pt x="4660" y="3680"/>
                  </a:cubicBezTo>
                  <a:cubicBezTo>
                    <a:pt x="4662" y="3672"/>
                    <a:pt x="4657" y="3660"/>
                    <a:pt x="4638" y="3646"/>
                  </a:cubicBezTo>
                  <a:cubicBezTo>
                    <a:pt x="4638" y="3696"/>
                    <a:pt x="4638" y="3696"/>
                    <a:pt x="4638" y="3696"/>
                  </a:cubicBezTo>
                  <a:cubicBezTo>
                    <a:pt x="4638" y="3696"/>
                    <a:pt x="4638" y="3696"/>
                    <a:pt x="4638" y="3696"/>
                  </a:cubicBezTo>
                  <a:cubicBezTo>
                    <a:pt x="4637" y="3701"/>
                    <a:pt x="4634" y="3704"/>
                    <a:pt x="4630" y="3704"/>
                  </a:cubicBezTo>
                  <a:cubicBezTo>
                    <a:pt x="4628" y="3704"/>
                    <a:pt x="4626" y="3703"/>
                    <a:pt x="4625" y="3702"/>
                  </a:cubicBezTo>
                  <a:close/>
                  <a:moveTo>
                    <a:pt x="4639" y="3611"/>
                  </a:moveTo>
                  <a:cubicBezTo>
                    <a:pt x="4643" y="3608"/>
                    <a:pt x="4648" y="3605"/>
                    <a:pt x="4652" y="3603"/>
                  </a:cubicBezTo>
                  <a:cubicBezTo>
                    <a:pt x="4659" y="3598"/>
                    <a:pt x="4662" y="3592"/>
                    <a:pt x="4662" y="3589"/>
                  </a:cubicBezTo>
                  <a:cubicBezTo>
                    <a:pt x="4661" y="3583"/>
                    <a:pt x="4663" y="3571"/>
                    <a:pt x="4639" y="3561"/>
                  </a:cubicBezTo>
                  <a:lnTo>
                    <a:pt x="4639" y="3611"/>
                  </a:lnTo>
                  <a:close/>
                  <a:moveTo>
                    <a:pt x="3292" y="2840"/>
                  </a:moveTo>
                  <a:cubicBezTo>
                    <a:pt x="3241" y="2840"/>
                    <a:pt x="3241" y="2840"/>
                    <a:pt x="3241" y="2840"/>
                  </a:cubicBezTo>
                  <a:cubicBezTo>
                    <a:pt x="3251" y="2826"/>
                    <a:pt x="3263" y="2813"/>
                    <a:pt x="3276" y="2799"/>
                  </a:cubicBezTo>
                  <a:cubicBezTo>
                    <a:pt x="3283" y="2792"/>
                    <a:pt x="3291" y="2785"/>
                    <a:pt x="3298" y="2779"/>
                  </a:cubicBezTo>
                  <a:cubicBezTo>
                    <a:pt x="3126" y="2642"/>
                    <a:pt x="3206" y="2506"/>
                    <a:pt x="3207" y="2505"/>
                  </a:cubicBezTo>
                  <a:cubicBezTo>
                    <a:pt x="3213" y="2495"/>
                    <a:pt x="3225" y="2493"/>
                    <a:pt x="3234" y="2499"/>
                  </a:cubicBezTo>
                  <a:cubicBezTo>
                    <a:pt x="3243" y="2504"/>
                    <a:pt x="3246" y="2516"/>
                    <a:pt x="3240" y="2525"/>
                  </a:cubicBezTo>
                  <a:cubicBezTo>
                    <a:pt x="3240" y="2526"/>
                    <a:pt x="3236" y="2532"/>
                    <a:pt x="3232" y="2545"/>
                  </a:cubicBezTo>
                  <a:cubicBezTo>
                    <a:pt x="3426" y="2545"/>
                    <a:pt x="3426" y="2545"/>
                    <a:pt x="3426" y="2545"/>
                  </a:cubicBezTo>
                  <a:cubicBezTo>
                    <a:pt x="3423" y="2534"/>
                    <a:pt x="3419" y="2527"/>
                    <a:pt x="3418" y="2525"/>
                  </a:cubicBezTo>
                  <a:cubicBezTo>
                    <a:pt x="3413" y="2517"/>
                    <a:pt x="3416" y="2504"/>
                    <a:pt x="3424" y="2499"/>
                  </a:cubicBezTo>
                  <a:cubicBezTo>
                    <a:pt x="3429" y="2496"/>
                    <a:pt x="3434" y="2495"/>
                    <a:pt x="3439" y="2496"/>
                  </a:cubicBezTo>
                  <a:cubicBezTo>
                    <a:pt x="3444" y="2497"/>
                    <a:pt x="3448" y="2500"/>
                    <a:pt x="3451" y="2505"/>
                  </a:cubicBezTo>
                  <a:cubicBezTo>
                    <a:pt x="3452" y="2506"/>
                    <a:pt x="3521" y="2622"/>
                    <a:pt x="3396" y="2747"/>
                  </a:cubicBezTo>
                  <a:cubicBezTo>
                    <a:pt x="3385" y="2758"/>
                    <a:pt x="3373" y="2768"/>
                    <a:pt x="3360" y="2779"/>
                  </a:cubicBezTo>
                  <a:cubicBezTo>
                    <a:pt x="3384" y="2799"/>
                    <a:pt x="3402" y="2820"/>
                    <a:pt x="3418" y="2840"/>
                  </a:cubicBezTo>
                  <a:cubicBezTo>
                    <a:pt x="3367" y="2840"/>
                    <a:pt x="3367" y="2840"/>
                    <a:pt x="3367" y="2840"/>
                  </a:cubicBezTo>
                  <a:cubicBezTo>
                    <a:pt x="3355" y="2827"/>
                    <a:pt x="3343" y="2815"/>
                    <a:pt x="3329" y="2803"/>
                  </a:cubicBezTo>
                  <a:cubicBezTo>
                    <a:pt x="3315" y="2815"/>
                    <a:pt x="3303" y="2827"/>
                    <a:pt x="3292" y="2840"/>
                  </a:cubicBezTo>
                  <a:close/>
                  <a:moveTo>
                    <a:pt x="3413" y="2659"/>
                  </a:moveTo>
                  <a:cubicBezTo>
                    <a:pt x="3415" y="2657"/>
                    <a:pt x="3415" y="2657"/>
                    <a:pt x="3415" y="2657"/>
                  </a:cubicBezTo>
                  <a:cubicBezTo>
                    <a:pt x="3426" y="2635"/>
                    <a:pt x="3432" y="2612"/>
                    <a:pt x="3433" y="2588"/>
                  </a:cubicBezTo>
                  <a:cubicBezTo>
                    <a:pt x="3432" y="2585"/>
                    <a:pt x="3432" y="2585"/>
                    <a:pt x="3432" y="2585"/>
                  </a:cubicBezTo>
                  <a:cubicBezTo>
                    <a:pt x="3225" y="2587"/>
                    <a:pt x="3225" y="2587"/>
                    <a:pt x="3225" y="2587"/>
                  </a:cubicBezTo>
                  <a:cubicBezTo>
                    <a:pt x="3225" y="2588"/>
                    <a:pt x="3225" y="2588"/>
                    <a:pt x="3225" y="2588"/>
                  </a:cubicBezTo>
                  <a:cubicBezTo>
                    <a:pt x="3226" y="2612"/>
                    <a:pt x="3232" y="2636"/>
                    <a:pt x="3244" y="2659"/>
                  </a:cubicBezTo>
                  <a:cubicBezTo>
                    <a:pt x="3245" y="2660"/>
                    <a:pt x="3245" y="2660"/>
                    <a:pt x="3245" y="2660"/>
                  </a:cubicBezTo>
                  <a:lnTo>
                    <a:pt x="3413" y="2659"/>
                  </a:lnTo>
                  <a:close/>
                  <a:moveTo>
                    <a:pt x="3329" y="2753"/>
                  </a:moveTo>
                  <a:cubicBezTo>
                    <a:pt x="3352" y="2736"/>
                    <a:pt x="3371" y="2718"/>
                    <a:pt x="3387" y="2699"/>
                  </a:cubicBezTo>
                  <a:cubicBezTo>
                    <a:pt x="3271" y="2699"/>
                    <a:pt x="3271" y="2699"/>
                    <a:pt x="3271" y="2699"/>
                  </a:cubicBezTo>
                  <a:cubicBezTo>
                    <a:pt x="3287" y="2718"/>
                    <a:pt x="3306" y="2736"/>
                    <a:pt x="3329" y="2753"/>
                  </a:cubicBezTo>
                  <a:close/>
                  <a:moveTo>
                    <a:pt x="3241" y="2840"/>
                  </a:moveTo>
                  <a:cubicBezTo>
                    <a:pt x="3292" y="2840"/>
                    <a:pt x="3292" y="2840"/>
                    <a:pt x="3292" y="2840"/>
                  </a:cubicBezTo>
                  <a:cubicBezTo>
                    <a:pt x="3284" y="2849"/>
                    <a:pt x="3276" y="2857"/>
                    <a:pt x="3270" y="2866"/>
                  </a:cubicBezTo>
                  <a:cubicBezTo>
                    <a:pt x="3388" y="2866"/>
                    <a:pt x="3388" y="2866"/>
                    <a:pt x="3388" y="2866"/>
                  </a:cubicBezTo>
                  <a:cubicBezTo>
                    <a:pt x="3382" y="2857"/>
                    <a:pt x="3374" y="2849"/>
                    <a:pt x="3367" y="2840"/>
                  </a:cubicBezTo>
                  <a:cubicBezTo>
                    <a:pt x="3418" y="2840"/>
                    <a:pt x="3418" y="2840"/>
                    <a:pt x="3418" y="2840"/>
                  </a:cubicBezTo>
                  <a:cubicBezTo>
                    <a:pt x="3501" y="2951"/>
                    <a:pt x="3477" y="3052"/>
                    <a:pt x="3475" y="3057"/>
                  </a:cubicBezTo>
                  <a:cubicBezTo>
                    <a:pt x="3475" y="3060"/>
                    <a:pt x="3473" y="3063"/>
                    <a:pt x="3470" y="3066"/>
                  </a:cubicBezTo>
                  <a:cubicBezTo>
                    <a:pt x="3467" y="3070"/>
                    <a:pt x="3462" y="3072"/>
                    <a:pt x="3457" y="3072"/>
                  </a:cubicBezTo>
                  <a:cubicBezTo>
                    <a:pt x="3455" y="3072"/>
                    <a:pt x="3453" y="3072"/>
                    <a:pt x="3452" y="3071"/>
                  </a:cubicBezTo>
                  <a:cubicBezTo>
                    <a:pt x="3441" y="3069"/>
                    <a:pt x="3435" y="3058"/>
                    <a:pt x="3438" y="3047"/>
                  </a:cubicBezTo>
                  <a:cubicBezTo>
                    <a:pt x="3438" y="3046"/>
                    <a:pt x="3440" y="3036"/>
                    <a:pt x="3441" y="3020"/>
                  </a:cubicBezTo>
                  <a:cubicBezTo>
                    <a:pt x="3218" y="3020"/>
                    <a:pt x="3218" y="3020"/>
                    <a:pt x="3218" y="3020"/>
                  </a:cubicBezTo>
                  <a:cubicBezTo>
                    <a:pt x="3218" y="3036"/>
                    <a:pt x="3220" y="3046"/>
                    <a:pt x="3221" y="3048"/>
                  </a:cubicBezTo>
                  <a:cubicBezTo>
                    <a:pt x="3223" y="3059"/>
                    <a:pt x="3215" y="3069"/>
                    <a:pt x="3207" y="3071"/>
                  </a:cubicBezTo>
                  <a:cubicBezTo>
                    <a:pt x="3205" y="3072"/>
                    <a:pt x="3203" y="3072"/>
                    <a:pt x="3201" y="3072"/>
                  </a:cubicBezTo>
                  <a:cubicBezTo>
                    <a:pt x="3193" y="3072"/>
                    <a:pt x="3185" y="3066"/>
                    <a:pt x="3183" y="3057"/>
                  </a:cubicBezTo>
                  <a:cubicBezTo>
                    <a:pt x="3182" y="3052"/>
                    <a:pt x="3157" y="2951"/>
                    <a:pt x="3241" y="2840"/>
                  </a:cubicBezTo>
                  <a:close/>
                  <a:moveTo>
                    <a:pt x="3220" y="2982"/>
                  </a:moveTo>
                  <a:cubicBezTo>
                    <a:pt x="3438" y="2983"/>
                    <a:pt x="3438" y="2983"/>
                    <a:pt x="3438" y="2983"/>
                  </a:cubicBezTo>
                  <a:cubicBezTo>
                    <a:pt x="3437" y="2976"/>
                    <a:pt x="3437" y="2976"/>
                    <a:pt x="3437" y="2976"/>
                  </a:cubicBezTo>
                  <a:cubicBezTo>
                    <a:pt x="3434" y="2955"/>
                    <a:pt x="3426" y="2933"/>
                    <a:pt x="3416" y="2911"/>
                  </a:cubicBezTo>
                  <a:cubicBezTo>
                    <a:pt x="3414" y="2906"/>
                    <a:pt x="3414" y="2906"/>
                    <a:pt x="3414" y="2906"/>
                  </a:cubicBezTo>
                  <a:cubicBezTo>
                    <a:pt x="3244" y="2906"/>
                    <a:pt x="3244" y="2906"/>
                    <a:pt x="3244" y="2906"/>
                  </a:cubicBezTo>
                  <a:cubicBezTo>
                    <a:pt x="3243" y="2910"/>
                    <a:pt x="3243" y="2910"/>
                    <a:pt x="3243" y="2910"/>
                  </a:cubicBezTo>
                  <a:cubicBezTo>
                    <a:pt x="3232" y="2933"/>
                    <a:pt x="3225" y="2955"/>
                    <a:pt x="3221" y="2978"/>
                  </a:cubicBezTo>
                  <a:lnTo>
                    <a:pt x="3220" y="2982"/>
                  </a:lnTo>
                  <a:close/>
                  <a:moveTo>
                    <a:pt x="3930" y="3147"/>
                  </a:moveTo>
                  <a:cubicBezTo>
                    <a:pt x="3929" y="3147"/>
                    <a:pt x="3929" y="3147"/>
                    <a:pt x="3929" y="3147"/>
                  </a:cubicBezTo>
                  <a:cubicBezTo>
                    <a:pt x="3941" y="3173"/>
                    <a:pt x="3959" y="3186"/>
                    <a:pt x="3984" y="3186"/>
                  </a:cubicBezTo>
                  <a:cubicBezTo>
                    <a:pt x="4020" y="3186"/>
                    <a:pt x="4061" y="3160"/>
                    <a:pt x="4082" y="3145"/>
                  </a:cubicBezTo>
                  <a:cubicBezTo>
                    <a:pt x="4054" y="3130"/>
                    <a:pt x="4001" y="3098"/>
                    <a:pt x="3998" y="3065"/>
                  </a:cubicBezTo>
                  <a:cubicBezTo>
                    <a:pt x="4020" y="3063"/>
                    <a:pt x="4020" y="3063"/>
                    <a:pt x="4020" y="3063"/>
                  </a:cubicBezTo>
                  <a:cubicBezTo>
                    <a:pt x="4022" y="3085"/>
                    <a:pt x="4069" y="3115"/>
                    <a:pt x="4102" y="3131"/>
                  </a:cubicBezTo>
                  <a:cubicBezTo>
                    <a:pt x="4170" y="3090"/>
                    <a:pt x="4205" y="3052"/>
                    <a:pt x="4204" y="3019"/>
                  </a:cubicBezTo>
                  <a:cubicBezTo>
                    <a:pt x="4202" y="2983"/>
                    <a:pt x="4158" y="2963"/>
                    <a:pt x="4157" y="2963"/>
                  </a:cubicBezTo>
                  <a:cubicBezTo>
                    <a:pt x="4135" y="2952"/>
                    <a:pt x="4135" y="2952"/>
                    <a:pt x="4135" y="2952"/>
                  </a:cubicBezTo>
                  <a:cubicBezTo>
                    <a:pt x="4136" y="2952"/>
                    <a:pt x="4136" y="2952"/>
                    <a:pt x="4136" y="2952"/>
                  </a:cubicBezTo>
                  <a:cubicBezTo>
                    <a:pt x="4107" y="2938"/>
                    <a:pt x="4063" y="2923"/>
                    <a:pt x="4038" y="2933"/>
                  </a:cubicBezTo>
                  <a:cubicBezTo>
                    <a:pt x="4029" y="2937"/>
                    <a:pt x="4023" y="2944"/>
                    <a:pt x="4020" y="2956"/>
                  </a:cubicBezTo>
                  <a:cubicBezTo>
                    <a:pt x="3999" y="2950"/>
                    <a:pt x="3999" y="2950"/>
                    <a:pt x="3999" y="2950"/>
                  </a:cubicBezTo>
                  <a:cubicBezTo>
                    <a:pt x="4003" y="2932"/>
                    <a:pt x="4014" y="2920"/>
                    <a:pt x="4030" y="2913"/>
                  </a:cubicBezTo>
                  <a:cubicBezTo>
                    <a:pt x="4073" y="2895"/>
                    <a:pt x="4143" y="2930"/>
                    <a:pt x="4162" y="2941"/>
                  </a:cubicBezTo>
                  <a:cubicBezTo>
                    <a:pt x="4186" y="2929"/>
                    <a:pt x="4202" y="2912"/>
                    <a:pt x="4209" y="2888"/>
                  </a:cubicBezTo>
                  <a:cubicBezTo>
                    <a:pt x="4214" y="2873"/>
                    <a:pt x="4215" y="2857"/>
                    <a:pt x="4213" y="2840"/>
                  </a:cubicBezTo>
                  <a:cubicBezTo>
                    <a:pt x="3930" y="2840"/>
                    <a:pt x="3930" y="2840"/>
                    <a:pt x="3930" y="2840"/>
                  </a:cubicBezTo>
                  <a:cubicBezTo>
                    <a:pt x="3930" y="3145"/>
                    <a:pt x="3930" y="3145"/>
                    <a:pt x="3930" y="3145"/>
                  </a:cubicBezTo>
                  <a:lnTo>
                    <a:pt x="3930" y="3147"/>
                  </a:lnTo>
                  <a:close/>
                  <a:moveTo>
                    <a:pt x="4213" y="2840"/>
                  </a:moveTo>
                  <a:cubicBezTo>
                    <a:pt x="3930" y="2840"/>
                    <a:pt x="3930" y="2840"/>
                    <a:pt x="3930" y="2840"/>
                  </a:cubicBezTo>
                  <a:cubicBezTo>
                    <a:pt x="3930" y="2496"/>
                    <a:pt x="3930" y="2496"/>
                    <a:pt x="3930" y="2496"/>
                  </a:cubicBezTo>
                  <a:cubicBezTo>
                    <a:pt x="3942" y="2494"/>
                    <a:pt x="3962" y="2491"/>
                    <a:pt x="3984" y="2491"/>
                  </a:cubicBezTo>
                  <a:cubicBezTo>
                    <a:pt x="4012" y="2491"/>
                    <a:pt x="4051" y="2497"/>
                    <a:pt x="4074" y="2522"/>
                  </a:cubicBezTo>
                  <a:cubicBezTo>
                    <a:pt x="4089" y="2538"/>
                    <a:pt x="4095" y="2562"/>
                    <a:pt x="4093" y="2593"/>
                  </a:cubicBezTo>
                  <a:cubicBezTo>
                    <a:pt x="4077" y="2595"/>
                    <a:pt x="4061" y="2601"/>
                    <a:pt x="4060" y="2614"/>
                  </a:cubicBezTo>
                  <a:cubicBezTo>
                    <a:pt x="4058" y="2628"/>
                    <a:pt x="4072" y="2642"/>
                    <a:pt x="4148" y="2666"/>
                  </a:cubicBezTo>
                  <a:cubicBezTo>
                    <a:pt x="4159" y="2683"/>
                    <a:pt x="4208" y="2767"/>
                    <a:pt x="4213" y="2840"/>
                  </a:cubicBezTo>
                  <a:close/>
                  <a:moveTo>
                    <a:pt x="4092" y="2774"/>
                  </a:moveTo>
                  <a:cubicBezTo>
                    <a:pt x="4070" y="2760"/>
                    <a:pt x="4015" y="2712"/>
                    <a:pt x="4020" y="2672"/>
                  </a:cubicBezTo>
                  <a:cubicBezTo>
                    <a:pt x="3998" y="2669"/>
                    <a:pt x="3998" y="2669"/>
                    <a:pt x="3998" y="2669"/>
                  </a:cubicBezTo>
                  <a:cubicBezTo>
                    <a:pt x="3990" y="2731"/>
                    <a:pt x="4076" y="2790"/>
                    <a:pt x="4079" y="2792"/>
                  </a:cubicBezTo>
                  <a:lnTo>
                    <a:pt x="4092" y="2774"/>
                  </a:lnTo>
                  <a:close/>
                  <a:moveTo>
                    <a:pt x="3626" y="2888"/>
                  </a:moveTo>
                  <a:cubicBezTo>
                    <a:pt x="3633" y="2912"/>
                    <a:pt x="3648" y="2929"/>
                    <a:pt x="3673" y="2941"/>
                  </a:cubicBezTo>
                  <a:cubicBezTo>
                    <a:pt x="3692" y="2930"/>
                    <a:pt x="3762" y="2895"/>
                    <a:pt x="3805" y="2913"/>
                  </a:cubicBezTo>
                  <a:cubicBezTo>
                    <a:pt x="3821" y="2920"/>
                    <a:pt x="3831" y="2932"/>
                    <a:pt x="3836" y="2950"/>
                  </a:cubicBezTo>
                  <a:cubicBezTo>
                    <a:pt x="3815" y="2956"/>
                    <a:pt x="3815" y="2956"/>
                    <a:pt x="3815" y="2956"/>
                  </a:cubicBezTo>
                  <a:cubicBezTo>
                    <a:pt x="3812" y="2944"/>
                    <a:pt x="3806" y="2937"/>
                    <a:pt x="3797" y="2933"/>
                  </a:cubicBezTo>
                  <a:cubicBezTo>
                    <a:pt x="3772" y="2923"/>
                    <a:pt x="3727" y="2938"/>
                    <a:pt x="3699" y="2952"/>
                  </a:cubicBezTo>
                  <a:cubicBezTo>
                    <a:pt x="3700" y="2953"/>
                    <a:pt x="3700" y="2953"/>
                    <a:pt x="3700" y="2953"/>
                  </a:cubicBezTo>
                  <a:cubicBezTo>
                    <a:pt x="3678" y="2963"/>
                    <a:pt x="3678" y="2963"/>
                    <a:pt x="3678" y="2963"/>
                  </a:cubicBezTo>
                  <a:cubicBezTo>
                    <a:pt x="3677" y="2963"/>
                    <a:pt x="3633" y="2983"/>
                    <a:pt x="3631" y="3019"/>
                  </a:cubicBezTo>
                  <a:cubicBezTo>
                    <a:pt x="3629" y="3052"/>
                    <a:pt x="3665" y="3091"/>
                    <a:pt x="3734" y="3131"/>
                  </a:cubicBezTo>
                  <a:cubicBezTo>
                    <a:pt x="3767" y="3116"/>
                    <a:pt x="3816" y="3085"/>
                    <a:pt x="3818" y="3063"/>
                  </a:cubicBezTo>
                  <a:cubicBezTo>
                    <a:pt x="3840" y="3065"/>
                    <a:pt x="3840" y="3065"/>
                    <a:pt x="3840" y="3065"/>
                  </a:cubicBezTo>
                  <a:cubicBezTo>
                    <a:pt x="3837" y="3099"/>
                    <a:pt x="3781" y="3132"/>
                    <a:pt x="3754" y="3146"/>
                  </a:cubicBezTo>
                  <a:cubicBezTo>
                    <a:pt x="3775" y="3161"/>
                    <a:pt x="3815" y="3186"/>
                    <a:pt x="3851" y="3186"/>
                  </a:cubicBezTo>
                  <a:cubicBezTo>
                    <a:pt x="3876" y="3186"/>
                    <a:pt x="3894" y="3173"/>
                    <a:pt x="3906" y="3147"/>
                  </a:cubicBezTo>
                  <a:cubicBezTo>
                    <a:pt x="3906" y="3147"/>
                    <a:pt x="3905" y="3147"/>
                    <a:pt x="3905" y="3147"/>
                  </a:cubicBezTo>
                  <a:cubicBezTo>
                    <a:pt x="3905" y="3145"/>
                    <a:pt x="3905" y="3145"/>
                    <a:pt x="3905" y="3145"/>
                  </a:cubicBezTo>
                  <a:cubicBezTo>
                    <a:pt x="3905" y="2840"/>
                    <a:pt x="3905" y="2840"/>
                    <a:pt x="3905" y="2840"/>
                  </a:cubicBezTo>
                  <a:cubicBezTo>
                    <a:pt x="3621" y="2840"/>
                    <a:pt x="3621" y="2840"/>
                    <a:pt x="3621" y="2840"/>
                  </a:cubicBezTo>
                  <a:cubicBezTo>
                    <a:pt x="3620" y="2857"/>
                    <a:pt x="3621" y="2873"/>
                    <a:pt x="3626" y="2888"/>
                  </a:cubicBezTo>
                  <a:close/>
                  <a:moveTo>
                    <a:pt x="3905" y="2840"/>
                  </a:moveTo>
                  <a:cubicBezTo>
                    <a:pt x="3621" y="2840"/>
                    <a:pt x="3621" y="2840"/>
                    <a:pt x="3621" y="2840"/>
                  </a:cubicBezTo>
                  <a:cubicBezTo>
                    <a:pt x="3627" y="2767"/>
                    <a:pt x="3676" y="2683"/>
                    <a:pt x="3687" y="2666"/>
                  </a:cubicBezTo>
                  <a:cubicBezTo>
                    <a:pt x="3763" y="2642"/>
                    <a:pt x="3777" y="2628"/>
                    <a:pt x="3775" y="2614"/>
                  </a:cubicBezTo>
                  <a:cubicBezTo>
                    <a:pt x="3774" y="2601"/>
                    <a:pt x="3758" y="2595"/>
                    <a:pt x="3742" y="2593"/>
                  </a:cubicBezTo>
                  <a:cubicBezTo>
                    <a:pt x="3740" y="2562"/>
                    <a:pt x="3746" y="2538"/>
                    <a:pt x="3761" y="2522"/>
                  </a:cubicBezTo>
                  <a:cubicBezTo>
                    <a:pt x="3784" y="2497"/>
                    <a:pt x="3823" y="2491"/>
                    <a:pt x="3851" y="2491"/>
                  </a:cubicBezTo>
                  <a:cubicBezTo>
                    <a:pt x="3873" y="2491"/>
                    <a:pt x="3893" y="2494"/>
                    <a:pt x="3905" y="2496"/>
                  </a:cubicBezTo>
                  <a:lnTo>
                    <a:pt x="3905" y="2840"/>
                  </a:lnTo>
                  <a:close/>
                  <a:moveTo>
                    <a:pt x="3837" y="2669"/>
                  </a:moveTo>
                  <a:cubicBezTo>
                    <a:pt x="3815" y="2672"/>
                    <a:pt x="3815" y="2672"/>
                    <a:pt x="3815" y="2672"/>
                  </a:cubicBezTo>
                  <a:cubicBezTo>
                    <a:pt x="3820" y="2712"/>
                    <a:pt x="3765" y="2760"/>
                    <a:pt x="3743" y="2774"/>
                  </a:cubicBezTo>
                  <a:cubicBezTo>
                    <a:pt x="3756" y="2792"/>
                    <a:pt x="3756" y="2792"/>
                    <a:pt x="3756" y="2792"/>
                  </a:cubicBezTo>
                  <a:cubicBezTo>
                    <a:pt x="3759" y="2790"/>
                    <a:pt x="3844" y="2731"/>
                    <a:pt x="3837" y="2669"/>
                  </a:cubicBezTo>
                  <a:close/>
                  <a:moveTo>
                    <a:pt x="4571" y="968"/>
                  </a:moveTo>
                  <a:cubicBezTo>
                    <a:pt x="4541" y="984"/>
                    <a:pt x="4513" y="1003"/>
                    <a:pt x="4488" y="1025"/>
                  </a:cubicBezTo>
                  <a:cubicBezTo>
                    <a:pt x="4488" y="1081"/>
                    <a:pt x="4488" y="1081"/>
                    <a:pt x="4488" y="1081"/>
                  </a:cubicBezTo>
                  <a:cubicBezTo>
                    <a:pt x="4516" y="1051"/>
                    <a:pt x="4550" y="1026"/>
                    <a:pt x="4586" y="1007"/>
                  </a:cubicBezTo>
                  <a:cubicBezTo>
                    <a:pt x="4637" y="982"/>
                    <a:pt x="4691" y="968"/>
                    <a:pt x="4749" y="968"/>
                  </a:cubicBezTo>
                  <a:cubicBezTo>
                    <a:pt x="4785" y="968"/>
                    <a:pt x="4819" y="974"/>
                    <a:pt x="4853" y="984"/>
                  </a:cubicBezTo>
                  <a:cubicBezTo>
                    <a:pt x="4853" y="940"/>
                    <a:pt x="4853" y="940"/>
                    <a:pt x="4853" y="940"/>
                  </a:cubicBezTo>
                  <a:cubicBezTo>
                    <a:pt x="4819" y="931"/>
                    <a:pt x="4785" y="926"/>
                    <a:pt x="4749" y="926"/>
                  </a:cubicBezTo>
                  <a:cubicBezTo>
                    <a:pt x="4686" y="926"/>
                    <a:pt x="4626" y="940"/>
                    <a:pt x="4571" y="968"/>
                  </a:cubicBezTo>
                  <a:close/>
                  <a:moveTo>
                    <a:pt x="4749" y="1007"/>
                  </a:moveTo>
                  <a:cubicBezTo>
                    <a:pt x="4785" y="1007"/>
                    <a:pt x="4820" y="1013"/>
                    <a:pt x="4853" y="1025"/>
                  </a:cubicBezTo>
                  <a:cubicBezTo>
                    <a:pt x="4853" y="1059"/>
                    <a:pt x="4853" y="1059"/>
                    <a:pt x="4853" y="1059"/>
                  </a:cubicBezTo>
                  <a:cubicBezTo>
                    <a:pt x="4846" y="1056"/>
                    <a:pt x="4838" y="1053"/>
                    <a:pt x="4831" y="1051"/>
                  </a:cubicBezTo>
                  <a:cubicBezTo>
                    <a:pt x="4841" y="1067"/>
                    <a:pt x="4847" y="1085"/>
                    <a:pt x="4847" y="1105"/>
                  </a:cubicBezTo>
                  <a:cubicBezTo>
                    <a:pt x="4847" y="1159"/>
                    <a:pt x="4803" y="1203"/>
                    <a:pt x="4749" y="1203"/>
                  </a:cubicBezTo>
                  <a:cubicBezTo>
                    <a:pt x="4695" y="1203"/>
                    <a:pt x="4651" y="1159"/>
                    <a:pt x="4651" y="1105"/>
                  </a:cubicBezTo>
                  <a:cubicBezTo>
                    <a:pt x="4651" y="1085"/>
                    <a:pt x="4657" y="1067"/>
                    <a:pt x="4667" y="1051"/>
                  </a:cubicBezTo>
                  <a:cubicBezTo>
                    <a:pt x="4649" y="1056"/>
                    <a:pt x="4632" y="1063"/>
                    <a:pt x="4616" y="1072"/>
                  </a:cubicBezTo>
                  <a:cubicBezTo>
                    <a:pt x="4583" y="1088"/>
                    <a:pt x="4554" y="1111"/>
                    <a:pt x="4530" y="1137"/>
                  </a:cubicBezTo>
                  <a:cubicBezTo>
                    <a:pt x="4554" y="1164"/>
                    <a:pt x="4583" y="1187"/>
                    <a:pt x="4616" y="1203"/>
                  </a:cubicBezTo>
                  <a:cubicBezTo>
                    <a:pt x="4636" y="1214"/>
                    <a:pt x="4657" y="1222"/>
                    <a:pt x="4679" y="1227"/>
                  </a:cubicBezTo>
                  <a:cubicBezTo>
                    <a:pt x="4702" y="1232"/>
                    <a:pt x="4725" y="1235"/>
                    <a:pt x="4749" y="1235"/>
                  </a:cubicBezTo>
                  <a:cubicBezTo>
                    <a:pt x="4772" y="1235"/>
                    <a:pt x="4796" y="1232"/>
                    <a:pt x="4818" y="1227"/>
                  </a:cubicBezTo>
                  <a:cubicBezTo>
                    <a:pt x="4830" y="1224"/>
                    <a:pt x="4842" y="1220"/>
                    <a:pt x="4853" y="1216"/>
                  </a:cubicBezTo>
                  <a:cubicBezTo>
                    <a:pt x="4853" y="1250"/>
                    <a:pt x="4853" y="1250"/>
                    <a:pt x="4853" y="1250"/>
                  </a:cubicBezTo>
                  <a:cubicBezTo>
                    <a:pt x="4820" y="1261"/>
                    <a:pt x="4785" y="1268"/>
                    <a:pt x="4749" y="1268"/>
                  </a:cubicBezTo>
                  <a:cubicBezTo>
                    <a:pt x="4642" y="1268"/>
                    <a:pt x="4548" y="1217"/>
                    <a:pt x="4488" y="1137"/>
                  </a:cubicBezTo>
                  <a:cubicBezTo>
                    <a:pt x="4548" y="1058"/>
                    <a:pt x="4642" y="1007"/>
                    <a:pt x="4749" y="1007"/>
                  </a:cubicBezTo>
                  <a:close/>
                  <a:moveTo>
                    <a:pt x="4749" y="1105"/>
                  </a:moveTo>
                  <a:cubicBezTo>
                    <a:pt x="4749" y="1087"/>
                    <a:pt x="4734" y="1072"/>
                    <a:pt x="4716" y="1072"/>
                  </a:cubicBezTo>
                  <a:cubicBezTo>
                    <a:pt x="4698" y="1072"/>
                    <a:pt x="4684" y="1087"/>
                    <a:pt x="4684" y="1105"/>
                  </a:cubicBezTo>
                  <a:cubicBezTo>
                    <a:pt x="4684" y="1123"/>
                    <a:pt x="4698" y="1137"/>
                    <a:pt x="4716" y="1137"/>
                  </a:cubicBezTo>
                  <a:cubicBezTo>
                    <a:pt x="4734" y="1137"/>
                    <a:pt x="4749" y="1123"/>
                    <a:pt x="4749" y="1105"/>
                  </a:cubicBezTo>
                  <a:close/>
                  <a:moveTo>
                    <a:pt x="3972" y="991"/>
                  </a:moveTo>
                  <a:cubicBezTo>
                    <a:pt x="3972" y="991"/>
                    <a:pt x="3658" y="1320"/>
                    <a:pt x="3789" y="1527"/>
                  </a:cubicBezTo>
                  <a:cubicBezTo>
                    <a:pt x="3805" y="1551"/>
                    <a:pt x="3855" y="1581"/>
                    <a:pt x="3909" y="1503"/>
                  </a:cubicBezTo>
                  <a:cubicBezTo>
                    <a:pt x="3934" y="1467"/>
                    <a:pt x="4047" y="1536"/>
                    <a:pt x="4062" y="1416"/>
                  </a:cubicBezTo>
                  <a:cubicBezTo>
                    <a:pt x="4062" y="1183"/>
                    <a:pt x="4062" y="1183"/>
                    <a:pt x="4062" y="1183"/>
                  </a:cubicBezTo>
                  <a:cubicBezTo>
                    <a:pt x="4113" y="1132"/>
                    <a:pt x="4113" y="1132"/>
                    <a:pt x="4113" y="1132"/>
                  </a:cubicBezTo>
                  <a:cubicBezTo>
                    <a:pt x="4164" y="1183"/>
                    <a:pt x="4164" y="1183"/>
                    <a:pt x="4164" y="1183"/>
                  </a:cubicBezTo>
                  <a:cubicBezTo>
                    <a:pt x="4164" y="1416"/>
                    <a:pt x="4164" y="1416"/>
                    <a:pt x="4164" y="1416"/>
                  </a:cubicBezTo>
                  <a:cubicBezTo>
                    <a:pt x="4179" y="1536"/>
                    <a:pt x="4292" y="1467"/>
                    <a:pt x="4317" y="1503"/>
                  </a:cubicBezTo>
                  <a:cubicBezTo>
                    <a:pt x="4370" y="1581"/>
                    <a:pt x="4421" y="1551"/>
                    <a:pt x="4436" y="1527"/>
                  </a:cubicBezTo>
                  <a:cubicBezTo>
                    <a:pt x="4568" y="1321"/>
                    <a:pt x="4254" y="991"/>
                    <a:pt x="4254" y="991"/>
                  </a:cubicBezTo>
                  <a:cubicBezTo>
                    <a:pt x="4164" y="902"/>
                    <a:pt x="4164" y="994"/>
                    <a:pt x="4164" y="994"/>
                  </a:cubicBezTo>
                  <a:cubicBezTo>
                    <a:pt x="4164" y="1149"/>
                    <a:pt x="4164" y="1149"/>
                    <a:pt x="4164" y="1149"/>
                  </a:cubicBezTo>
                  <a:cubicBezTo>
                    <a:pt x="4137" y="1122"/>
                    <a:pt x="4137" y="1122"/>
                    <a:pt x="4137" y="1122"/>
                  </a:cubicBezTo>
                  <a:cubicBezTo>
                    <a:pt x="4137" y="1095"/>
                    <a:pt x="4137" y="1095"/>
                    <a:pt x="4137" y="1095"/>
                  </a:cubicBezTo>
                  <a:cubicBezTo>
                    <a:pt x="4089" y="1095"/>
                    <a:pt x="4089" y="1095"/>
                    <a:pt x="4089" y="1095"/>
                  </a:cubicBezTo>
                  <a:cubicBezTo>
                    <a:pt x="4089" y="1122"/>
                    <a:pt x="4089" y="1122"/>
                    <a:pt x="4089" y="1122"/>
                  </a:cubicBezTo>
                  <a:cubicBezTo>
                    <a:pt x="4062" y="1149"/>
                    <a:pt x="4062" y="1149"/>
                    <a:pt x="4062" y="1149"/>
                  </a:cubicBezTo>
                  <a:cubicBezTo>
                    <a:pt x="4062" y="994"/>
                    <a:pt x="4062" y="994"/>
                    <a:pt x="4062" y="994"/>
                  </a:cubicBezTo>
                  <a:cubicBezTo>
                    <a:pt x="4062" y="994"/>
                    <a:pt x="4062" y="902"/>
                    <a:pt x="3972" y="991"/>
                  </a:cubicBezTo>
                  <a:close/>
                  <a:moveTo>
                    <a:pt x="4137" y="930"/>
                  </a:moveTo>
                  <a:cubicBezTo>
                    <a:pt x="4089" y="930"/>
                    <a:pt x="4089" y="930"/>
                    <a:pt x="4089" y="930"/>
                  </a:cubicBezTo>
                  <a:cubicBezTo>
                    <a:pt x="4089" y="957"/>
                    <a:pt x="4089" y="957"/>
                    <a:pt x="4089" y="957"/>
                  </a:cubicBezTo>
                  <a:cubicBezTo>
                    <a:pt x="4137" y="957"/>
                    <a:pt x="4137" y="957"/>
                    <a:pt x="4137" y="957"/>
                  </a:cubicBezTo>
                  <a:lnTo>
                    <a:pt x="4137" y="930"/>
                  </a:lnTo>
                  <a:close/>
                  <a:moveTo>
                    <a:pt x="4137" y="985"/>
                  </a:moveTo>
                  <a:cubicBezTo>
                    <a:pt x="4089" y="985"/>
                    <a:pt x="4089" y="985"/>
                    <a:pt x="4089" y="985"/>
                  </a:cubicBezTo>
                  <a:cubicBezTo>
                    <a:pt x="4089" y="1012"/>
                    <a:pt x="4089" y="1012"/>
                    <a:pt x="4089" y="1012"/>
                  </a:cubicBezTo>
                  <a:cubicBezTo>
                    <a:pt x="4137" y="1012"/>
                    <a:pt x="4137" y="1012"/>
                    <a:pt x="4137" y="1012"/>
                  </a:cubicBezTo>
                  <a:lnTo>
                    <a:pt x="4137" y="985"/>
                  </a:lnTo>
                  <a:close/>
                  <a:moveTo>
                    <a:pt x="4137" y="1040"/>
                  </a:moveTo>
                  <a:cubicBezTo>
                    <a:pt x="4089" y="1040"/>
                    <a:pt x="4089" y="1040"/>
                    <a:pt x="4089" y="1040"/>
                  </a:cubicBezTo>
                  <a:cubicBezTo>
                    <a:pt x="4089" y="1067"/>
                    <a:pt x="4089" y="1067"/>
                    <a:pt x="4089" y="1067"/>
                  </a:cubicBezTo>
                  <a:cubicBezTo>
                    <a:pt x="4137" y="1067"/>
                    <a:pt x="4137" y="1067"/>
                    <a:pt x="4137" y="1067"/>
                  </a:cubicBezTo>
                  <a:lnTo>
                    <a:pt x="4137" y="1040"/>
                  </a:lnTo>
                  <a:close/>
                  <a:moveTo>
                    <a:pt x="3645" y="601"/>
                  </a:moveTo>
                  <a:cubicBezTo>
                    <a:pt x="3644" y="596"/>
                    <a:pt x="3624" y="461"/>
                    <a:pt x="3703" y="385"/>
                  </a:cubicBezTo>
                  <a:cubicBezTo>
                    <a:pt x="3750" y="341"/>
                    <a:pt x="3821" y="328"/>
                    <a:pt x="3912" y="347"/>
                  </a:cubicBezTo>
                  <a:cubicBezTo>
                    <a:pt x="3951" y="355"/>
                    <a:pt x="4002" y="383"/>
                    <a:pt x="4028" y="439"/>
                  </a:cubicBezTo>
                  <a:cubicBezTo>
                    <a:pt x="4059" y="506"/>
                    <a:pt x="4046" y="593"/>
                    <a:pt x="3989" y="696"/>
                  </a:cubicBezTo>
                  <a:cubicBezTo>
                    <a:pt x="3977" y="719"/>
                    <a:pt x="3973" y="737"/>
                    <a:pt x="3967" y="758"/>
                  </a:cubicBezTo>
                  <a:cubicBezTo>
                    <a:pt x="3961" y="785"/>
                    <a:pt x="3953" y="815"/>
                    <a:pt x="3931" y="859"/>
                  </a:cubicBezTo>
                  <a:cubicBezTo>
                    <a:pt x="3915" y="893"/>
                    <a:pt x="3869" y="915"/>
                    <a:pt x="3819" y="915"/>
                  </a:cubicBezTo>
                  <a:cubicBezTo>
                    <a:pt x="3818" y="915"/>
                    <a:pt x="3818" y="915"/>
                    <a:pt x="3818" y="915"/>
                  </a:cubicBezTo>
                  <a:cubicBezTo>
                    <a:pt x="3814" y="915"/>
                    <a:pt x="3811" y="915"/>
                    <a:pt x="3807" y="914"/>
                  </a:cubicBezTo>
                  <a:cubicBezTo>
                    <a:pt x="3755" y="911"/>
                    <a:pt x="3716" y="884"/>
                    <a:pt x="3701" y="840"/>
                  </a:cubicBezTo>
                  <a:cubicBezTo>
                    <a:pt x="3695" y="830"/>
                    <a:pt x="3644" y="738"/>
                    <a:pt x="3677" y="693"/>
                  </a:cubicBezTo>
                  <a:cubicBezTo>
                    <a:pt x="3692" y="672"/>
                    <a:pt x="3720" y="666"/>
                    <a:pt x="3759" y="675"/>
                  </a:cubicBezTo>
                  <a:cubicBezTo>
                    <a:pt x="3780" y="680"/>
                    <a:pt x="3787" y="704"/>
                    <a:pt x="3794" y="730"/>
                  </a:cubicBezTo>
                  <a:cubicBezTo>
                    <a:pt x="3796" y="737"/>
                    <a:pt x="3801" y="759"/>
                    <a:pt x="3806" y="765"/>
                  </a:cubicBezTo>
                  <a:cubicBezTo>
                    <a:pt x="3807" y="765"/>
                    <a:pt x="3807" y="765"/>
                    <a:pt x="3807" y="765"/>
                  </a:cubicBezTo>
                  <a:cubicBezTo>
                    <a:pt x="3817" y="765"/>
                    <a:pt x="3824" y="762"/>
                    <a:pt x="3825" y="760"/>
                  </a:cubicBezTo>
                  <a:cubicBezTo>
                    <a:pt x="3825" y="759"/>
                    <a:pt x="3832" y="747"/>
                    <a:pt x="3804" y="706"/>
                  </a:cubicBezTo>
                  <a:cubicBezTo>
                    <a:pt x="3798" y="698"/>
                    <a:pt x="3800" y="686"/>
                    <a:pt x="3808" y="679"/>
                  </a:cubicBezTo>
                  <a:cubicBezTo>
                    <a:pt x="3826" y="664"/>
                    <a:pt x="3859" y="625"/>
                    <a:pt x="3847" y="602"/>
                  </a:cubicBezTo>
                  <a:cubicBezTo>
                    <a:pt x="3845" y="597"/>
                    <a:pt x="3833" y="588"/>
                    <a:pt x="3821" y="588"/>
                  </a:cubicBezTo>
                  <a:cubicBezTo>
                    <a:pt x="3803" y="588"/>
                    <a:pt x="3791" y="607"/>
                    <a:pt x="3784" y="622"/>
                  </a:cubicBezTo>
                  <a:cubicBezTo>
                    <a:pt x="3781" y="629"/>
                    <a:pt x="3774" y="634"/>
                    <a:pt x="3766" y="634"/>
                  </a:cubicBezTo>
                  <a:cubicBezTo>
                    <a:pt x="3758" y="634"/>
                    <a:pt x="3750" y="629"/>
                    <a:pt x="3747" y="622"/>
                  </a:cubicBezTo>
                  <a:cubicBezTo>
                    <a:pt x="3745" y="619"/>
                    <a:pt x="3709" y="540"/>
                    <a:pt x="3736" y="480"/>
                  </a:cubicBezTo>
                  <a:cubicBezTo>
                    <a:pt x="3747" y="454"/>
                    <a:pt x="3768" y="436"/>
                    <a:pt x="3798" y="427"/>
                  </a:cubicBezTo>
                  <a:cubicBezTo>
                    <a:pt x="3805" y="424"/>
                    <a:pt x="3821" y="421"/>
                    <a:pt x="3840" y="421"/>
                  </a:cubicBezTo>
                  <a:cubicBezTo>
                    <a:pt x="3865" y="421"/>
                    <a:pt x="3900" y="427"/>
                    <a:pt x="3928" y="452"/>
                  </a:cubicBezTo>
                  <a:cubicBezTo>
                    <a:pt x="3961" y="483"/>
                    <a:pt x="3970" y="534"/>
                    <a:pt x="3954" y="602"/>
                  </a:cubicBezTo>
                  <a:cubicBezTo>
                    <a:pt x="3951" y="613"/>
                    <a:pt x="3940" y="620"/>
                    <a:pt x="3929" y="617"/>
                  </a:cubicBezTo>
                  <a:cubicBezTo>
                    <a:pt x="3918" y="615"/>
                    <a:pt x="3911" y="604"/>
                    <a:pt x="3914" y="593"/>
                  </a:cubicBezTo>
                  <a:cubicBezTo>
                    <a:pt x="3927" y="540"/>
                    <a:pt x="3922" y="503"/>
                    <a:pt x="3900" y="482"/>
                  </a:cubicBezTo>
                  <a:cubicBezTo>
                    <a:pt x="3881" y="465"/>
                    <a:pt x="3854" y="462"/>
                    <a:pt x="3839" y="462"/>
                  </a:cubicBezTo>
                  <a:cubicBezTo>
                    <a:pt x="3826" y="462"/>
                    <a:pt x="3816" y="464"/>
                    <a:pt x="3810" y="466"/>
                  </a:cubicBezTo>
                  <a:cubicBezTo>
                    <a:pt x="3792" y="472"/>
                    <a:pt x="3780" y="482"/>
                    <a:pt x="3773" y="497"/>
                  </a:cubicBezTo>
                  <a:cubicBezTo>
                    <a:pt x="3764" y="518"/>
                    <a:pt x="3767" y="546"/>
                    <a:pt x="3772" y="567"/>
                  </a:cubicBezTo>
                  <a:cubicBezTo>
                    <a:pt x="3789" y="551"/>
                    <a:pt x="3807" y="547"/>
                    <a:pt x="3820" y="546"/>
                  </a:cubicBezTo>
                  <a:cubicBezTo>
                    <a:pt x="3850" y="546"/>
                    <a:pt x="3875" y="566"/>
                    <a:pt x="3884" y="584"/>
                  </a:cubicBezTo>
                  <a:cubicBezTo>
                    <a:pt x="3906" y="628"/>
                    <a:pt x="3870" y="675"/>
                    <a:pt x="3848" y="698"/>
                  </a:cubicBezTo>
                  <a:cubicBezTo>
                    <a:pt x="3868" y="733"/>
                    <a:pt x="3873" y="760"/>
                    <a:pt x="3861" y="781"/>
                  </a:cubicBezTo>
                  <a:cubicBezTo>
                    <a:pt x="3844" y="808"/>
                    <a:pt x="3806" y="806"/>
                    <a:pt x="3803" y="806"/>
                  </a:cubicBezTo>
                  <a:cubicBezTo>
                    <a:pt x="3803" y="806"/>
                    <a:pt x="3802" y="806"/>
                    <a:pt x="3801" y="806"/>
                  </a:cubicBezTo>
                  <a:cubicBezTo>
                    <a:pt x="3771" y="806"/>
                    <a:pt x="3761" y="768"/>
                    <a:pt x="3754" y="741"/>
                  </a:cubicBezTo>
                  <a:cubicBezTo>
                    <a:pt x="3753" y="735"/>
                    <a:pt x="3749" y="720"/>
                    <a:pt x="3746" y="714"/>
                  </a:cubicBezTo>
                  <a:cubicBezTo>
                    <a:pt x="3739" y="713"/>
                    <a:pt x="3733" y="712"/>
                    <a:pt x="3727" y="712"/>
                  </a:cubicBezTo>
                  <a:cubicBezTo>
                    <a:pt x="3721" y="712"/>
                    <a:pt x="3713" y="713"/>
                    <a:pt x="3710" y="717"/>
                  </a:cubicBezTo>
                  <a:cubicBezTo>
                    <a:pt x="3699" y="732"/>
                    <a:pt x="3716" y="784"/>
                    <a:pt x="3738" y="823"/>
                  </a:cubicBezTo>
                  <a:cubicBezTo>
                    <a:pt x="3738" y="824"/>
                    <a:pt x="3738" y="824"/>
                    <a:pt x="3738" y="824"/>
                  </a:cubicBezTo>
                  <a:cubicBezTo>
                    <a:pt x="3753" y="865"/>
                    <a:pt x="3793" y="872"/>
                    <a:pt x="3810" y="873"/>
                  </a:cubicBezTo>
                  <a:cubicBezTo>
                    <a:pt x="3847" y="876"/>
                    <a:pt x="3884" y="861"/>
                    <a:pt x="3895" y="841"/>
                  </a:cubicBezTo>
                  <a:cubicBezTo>
                    <a:pt x="3914" y="801"/>
                    <a:pt x="3921" y="773"/>
                    <a:pt x="3927" y="749"/>
                  </a:cubicBezTo>
                  <a:cubicBezTo>
                    <a:pt x="3933" y="726"/>
                    <a:pt x="3938" y="704"/>
                    <a:pt x="3953" y="677"/>
                  </a:cubicBezTo>
                  <a:cubicBezTo>
                    <a:pt x="4002" y="586"/>
                    <a:pt x="4015" y="510"/>
                    <a:pt x="3990" y="456"/>
                  </a:cubicBezTo>
                  <a:cubicBezTo>
                    <a:pt x="3971" y="415"/>
                    <a:pt x="3933" y="393"/>
                    <a:pt x="3904" y="387"/>
                  </a:cubicBezTo>
                  <a:cubicBezTo>
                    <a:pt x="3827" y="371"/>
                    <a:pt x="3768" y="381"/>
                    <a:pt x="3732" y="415"/>
                  </a:cubicBezTo>
                  <a:cubicBezTo>
                    <a:pt x="3668" y="476"/>
                    <a:pt x="3685" y="594"/>
                    <a:pt x="3686" y="595"/>
                  </a:cubicBezTo>
                  <a:cubicBezTo>
                    <a:pt x="3687" y="606"/>
                    <a:pt x="3679" y="617"/>
                    <a:pt x="3668" y="619"/>
                  </a:cubicBezTo>
                  <a:cubicBezTo>
                    <a:pt x="3667" y="619"/>
                    <a:pt x="3666" y="619"/>
                    <a:pt x="3665" y="619"/>
                  </a:cubicBezTo>
                  <a:cubicBezTo>
                    <a:pt x="3655" y="619"/>
                    <a:pt x="3646" y="611"/>
                    <a:pt x="3645" y="601"/>
                  </a:cubicBezTo>
                  <a:close/>
                  <a:moveTo>
                    <a:pt x="3818" y="904"/>
                  </a:moveTo>
                  <a:cubicBezTo>
                    <a:pt x="3818" y="904"/>
                    <a:pt x="3818" y="904"/>
                    <a:pt x="3818" y="904"/>
                  </a:cubicBezTo>
                  <a:cubicBezTo>
                    <a:pt x="3818" y="904"/>
                    <a:pt x="3818" y="904"/>
                    <a:pt x="3818" y="904"/>
                  </a:cubicBezTo>
                  <a:close/>
                  <a:moveTo>
                    <a:pt x="4481" y="3171"/>
                  </a:moveTo>
                  <a:cubicBezTo>
                    <a:pt x="4494" y="3202"/>
                    <a:pt x="4524" y="3221"/>
                    <a:pt x="4559" y="3221"/>
                  </a:cubicBezTo>
                  <a:cubicBezTo>
                    <a:pt x="4561" y="3221"/>
                    <a:pt x="4563" y="3221"/>
                    <a:pt x="4565" y="3221"/>
                  </a:cubicBezTo>
                  <a:cubicBezTo>
                    <a:pt x="4625" y="3221"/>
                    <a:pt x="4625" y="3221"/>
                    <a:pt x="4625" y="3221"/>
                  </a:cubicBezTo>
                  <a:cubicBezTo>
                    <a:pt x="4625" y="3179"/>
                    <a:pt x="4625" y="3179"/>
                    <a:pt x="4625" y="3179"/>
                  </a:cubicBezTo>
                  <a:cubicBezTo>
                    <a:pt x="4563" y="3179"/>
                    <a:pt x="4563" y="3179"/>
                    <a:pt x="4563" y="3179"/>
                  </a:cubicBezTo>
                  <a:cubicBezTo>
                    <a:pt x="4563" y="3179"/>
                    <a:pt x="4563" y="3179"/>
                    <a:pt x="4563" y="3179"/>
                  </a:cubicBezTo>
                  <a:cubicBezTo>
                    <a:pt x="4541" y="3181"/>
                    <a:pt x="4526" y="3173"/>
                    <a:pt x="4519" y="3156"/>
                  </a:cubicBezTo>
                  <a:cubicBezTo>
                    <a:pt x="4512" y="3137"/>
                    <a:pt x="4516" y="3111"/>
                    <a:pt x="4531" y="3087"/>
                  </a:cubicBezTo>
                  <a:cubicBezTo>
                    <a:pt x="4625" y="2946"/>
                    <a:pt x="4625" y="2946"/>
                    <a:pt x="4625" y="2946"/>
                  </a:cubicBezTo>
                  <a:cubicBezTo>
                    <a:pt x="4625" y="2871"/>
                    <a:pt x="4625" y="2871"/>
                    <a:pt x="4625" y="2871"/>
                  </a:cubicBezTo>
                  <a:cubicBezTo>
                    <a:pt x="4495" y="3065"/>
                    <a:pt x="4495" y="3065"/>
                    <a:pt x="4495" y="3065"/>
                  </a:cubicBezTo>
                  <a:cubicBezTo>
                    <a:pt x="4473" y="3101"/>
                    <a:pt x="4468" y="3140"/>
                    <a:pt x="4481" y="3171"/>
                  </a:cubicBezTo>
                  <a:close/>
                  <a:moveTo>
                    <a:pt x="4644" y="2594"/>
                  </a:moveTo>
                  <a:cubicBezTo>
                    <a:pt x="4636" y="2594"/>
                    <a:pt x="4628" y="2599"/>
                    <a:pt x="4625" y="2607"/>
                  </a:cubicBezTo>
                  <a:cubicBezTo>
                    <a:pt x="4622" y="2615"/>
                    <a:pt x="4624" y="2624"/>
                    <a:pt x="4630" y="2630"/>
                  </a:cubicBezTo>
                  <a:cubicBezTo>
                    <a:pt x="4644" y="2644"/>
                    <a:pt x="4648" y="2654"/>
                    <a:pt x="4650" y="2664"/>
                  </a:cubicBezTo>
                  <a:cubicBezTo>
                    <a:pt x="4652" y="2673"/>
                    <a:pt x="4652" y="2683"/>
                    <a:pt x="4652" y="2697"/>
                  </a:cubicBezTo>
                  <a:cubicBezTo>
                    <a:pt x="4652" y="2701"/>
                    <a:pt x="4652" y="2706"/>
                    <a:pt x="4652" y="2711"/>
                  </a:cubicBezTo>
                  <a:cubicBezTo>
                    <a:pt x="4653" y="2829"/>
                    <a:pt x="4653" y="2829"/>
                    <a:pt x="4653" y="2829"/>
                  </a:cubicBezTo>
                  <a:cubicBezTo>
                    <a:pt x="4625" y="2871"/>
                    <a:pt x="4625" y="2871"/>
                    <a:pt x="4625" y="2871"/>
                  </a:cubicBezTo>
                  <a:cubicBezTo>
                    <a:pt x="4625" y="2946"/>
                    <a:pt x="4625" y="2946"/>
                    <a:pt x="4625" y="2946"/>
                  </a:cubicBezTo>
                  <a:cubicBezTo>
                    <a:pt x="4691" y="2846"/>
                    <a:pt x="4691" y="2846"/>
                    <a:pt x="4691" y="2846"/>
                  </a:cubicBezTo>
                  <a:cubicBezTo>
                    <a:pt x="4693" y="2843"/>
                    <a:pt x="4695" y="2839"/>
                    <a:pt x="4695" y="2835"/>
                  </a:cubicBezTo>
                  <a:cubicBezTo>
                    <a:pt x="4693" y="2711"/>
                    <a:pt x="4693" y="2711"/>
                    <a:pt x="4693" y="2711"/>
                  </a:cubicBezTo>
                  <a:cubicBezTo>
                    <a:pt x="4693" y="2706"/>
                    <a:pt x="4693" y="2702"/>
                    <a:pt x="4694" y="2698"/>
                  </a:cubicBezTo>
                  <a:cubicBezTo>
                    <a:pt x="4694" y="2684"/>
                    <a:pt x="4694" y="2670"/>
                    <a:pt x="4691" y="2657"/>
                  </a:cubicBezTo>
                  <a:cubicBezTo>
                    <a:pt x="4690" y="2650"/>
                    <a:pt x="4687" y="2643"/>
                    <a:pt x="4684" y="2636"/>
                  </a:cubicBezTo>
                  <a:cubicBezTo>
                    <a:pt x="4806" y="2636"/>
                    <a:pt x="4806" y="2636"/>
                    <a:pt x="4806" y="2636"/>
                  </a:cubicBezTo>
                  <a:cubicBezTo>
                    <a:pt x="4803" y="2643"/>
                    <a:pt x="4800" y="2650"/>
                    <a:pt x="4799" y="2657"/>
                  </a:cubicBezTo>
                  <a:cubicBezTo>
                    <a:pt x="4797" y="2668"/>
                    <a:pt x="4797" y="2678"/>
                    <a:pt x="4797" y="2689"/>
                  </a:cubicBezTo>
                  <a:cubicBezTo>
                    <a:pt x="4764" y="2689"/>
                    <a:pt x="4764" y="2689"/>
                    <a:pt x="4764" y="2689"/>
                  </a:cubicBezTo>
                  <a:cubicBezTo>
                    <a:pt x="4762" y="2689"/>
                    <a:pt x="4762" y="2689"/>
                    <a:pt x="4762" y="2689"/>
                  </a:cubicBezTo>
                  <a:cubicBezTo>
                    <a:pt x="4762" y="2689"/>
                    <a:pt x="4762" y="2689"/>
                    <a:pt x="4762" y="2689"/>
                  </a:cubicBezTo>
                  <a:cubicBezTo>
                    <a:pt x="4756" y="2689"/>
                    <a:pt x="4751" y="2692"/>
                    <a:pt x="4747" y="2696"/>
                  </a:cubicBezTo>
                  <a:cubicBezTo>
                    <a:pt x="4744" y="2700"/>
                    <a:pt x="4742" y="2705"/>
                    <a:pt x="4742" y="2711"/>
                  </a:cubicBezTo>
                  <a:cubicBezTo>
                    <a:pt x="4743" y="2722"/>
                    <a:pt x="4752" y="2730"/>
                    <a:pt x="4763" y="2730"/>
                  </a:cubicBezTo>
                  <a:cubicBezTo>
                    <a:pt x="4763" y="2730"/>
                    <a:pt x="4763" y="2730"/>
                    <a:pt x="4763" y="2730"/>
                  </a:cubicBezTo>
                  <a:cubicBezTo>
                    <a:pt x="4798" y="2730"/>
                    <a:pt x="4798" y="2730"/>
                    <a:pt x="4798" y="2730"/>
                  </a:cubicBezTo>
                  <a:cubicBezTo>
                    <a:pt x="4800" y="2786"/>
                    <a:pt x="4800" y="2786"/>
                    <a:pt x="4800" y="2786"/>
                  </a:cubicBezTo>
                  <a:cubicBezTo>
                    <a:pt x="4764" y="2786"/>
                    <a:pt x="4764" y="2786"/>
                    <a:pt x="4764" y="2786"/>
                  </a:cubicBezTo>
                  <a:cubicBezTo>
                    <a:pt x="4762" y="2786"/>
                    <a:pt x="4762" y="2786"/>
                    <a:pt x="4762" y="2786"/>
                  </a:cubicBezTo>
                  <a:cubicBezTo>
                    <a:pt x="4762" y="2786"/>
                    <a:pt x="4762" y="2786"/>
                    <a:pt x="4762" y="2786"/>
                  </a:cubicBezTo>
                  <a:cubicBezTo>
                    <a:pt x="4756" y="2786"/>
                    <a:pt x="4751" y="2789"/>
                    <a:pt x="4747" y="2793"/>
                  </a:cubicBezTo>
                  <a:cubicBezTo>
                    <a:pt x="4744" y="2797"/>
                    <a:pt x="4742" y="2802"/>
                    <a:pt x="4742" y="2808"/>
                  </a:cubicBezTo>
                  <a:cubicBezTo>
                    <a:pt x="4743" y="2819"/>
                    <a:pt x="4752" y="2828"/>
                    <a:pt x="4763" y="2828"/>
                  </a:cubicBezTo>
                  <a:cubicBezTo>
                    <a:pt x="4763" y="2828"/>
                    <a:pt x="4763" y="2828"/>
                    <a:pt x="4763" y="2828"/>
                  </a:cubicBezTo>
                  <a:cubicBezTo>
                    <a:pt x="4801" y="2828"/>
                    <a:pt x="4801" y="2828"/>
                    <a:pt x="4801" y="2828"/>
                  </a:cubicBezTo>
                  <a:cubicBezTo>
                    <a:pt x="4801" y="2836"/>
                    <a:pt x="4801" y="2836"/>
                    <a:pt x="4801" y="2836"/>
                  </a:cubicBezTo>
                  <a:cubicBezTo>
                    <a:pt x="4801" y="2840"/>
                    <a:pt x="4802" y="2843"/>
                    <a:pt x="4804" y="2847"/>
                  </a:cubicBezTo>
                  <a:cubicBezTo>
                    <a:pt x="4829" y="2885"/>
                    <a:pt x="4829" y="2885"/>
                    <a:pt x="4829" y="2885"/>
                  </a:cubicBezTo>
                  <a:cubicBezTo>
                    <a:pt x="4801" y="2885"/>
                    <a:pt x="4801" y="2885"/>
                    <a:pt x="4801" y="2885"/>
                  </a:cubicBezTo>
                  <a:cubicBezTo>
                    <a:pt x="4799" y="2885"/>
                    <a:pt x="4799" y="2885"/>
                    <a:pt x="4799" y="2885"/>
                  </a:cubicBezTo>
                  <a:cubicBezTo>
                    <a:pt x="4799" y="2885"/>
                    <a:pt x="4799" y="2885"/>
                    <a:pt x="4799" y="2885"/>
                  </a:cubicBezTo>
                  <a:cubicBezTo>
                    <a:pt x="4796" y="2886"/>
                    <a:pt x="4793" y="2886"/>
                    <a:pt x="4791" y="2887"/>
                  </a:cubicBezTo>
                  <a:cubicBezTo>
                    <a:pt x="4783" y="2891"/>
                    <a:pt x="4779" y="2899"/>
                    <a:pt x="4779" y="2907"/>
                  </a:cubicBezTo>
                  <a:cubicBezTo>
                    <a:pt x="4780" y="2918"/>
                    <a:pt x="4789" y="2927"/>
                    <a:pt x="4801" y="2927"/>
                  </a:cubicBezTo>
                  <a:cubicBezTo>
                    <a:pt x="4801" y="2927"/>
                    <a:pt x="4801" y="2927"/>
                    <a:pt x="4801" y="2927"/>
                  </a:cubicBezTo>
                  <a:cubicBezTo>
                    <a:pt x="4853" y="2927"/>
                    <a:pt x="4853" y="2927"/>
                    <a:pt x="4853" y="2927"/>
                  </a:cubicBezTo>
                  <a:cubicBezTo>
                    <a:pt x="4853" y="2846"/>
                    <a:pt x="4853" y="2846"/>
                    <a:pt x="4853" y="2846"/>
                  </a:cubicBezTo>
                  <a:cubicBezTo>
                    <a:pt x="4842" y="2829"/>
                    <a:pt x="4842" y="2829"/>
                    <a:pt x="4842" y="2829"/>
                  </a:cubicBezTo>
                  <a:cubicBezTo>
                    <a:pt x="4839" y="2697"/>
                    <a:pt x="4839" y="2697"/>
                    <a:pt x="4839" y="2697"/>
                  </a:cubicBezTo>
                  <a:cubicBezTo>
                    <a:pt x="4839" y="2684"/>
                    <a:pt x="4838" y="2673"/>
                    <a:pt x="4840" y="2664"/>
                  </a:cubicBezTo>
                  <a:cubicBezTo>
                    <a:pt x="4842" y="2656"/>
                    <a:pt x="4845" y="2648"/>
                    <a:pt x="4853" y="2638"/>
                  </a:cubicBezTo>
                  <a:cubicBezTo>
                    <a:pt x="4853" y="2596"/>
                    <a:pt x="4853" y="2596"/>
                    <a:pt x="4853" y="2596"/>
                  </a:cubicBezTo>
                  <a:cubicBezTo>
                    <a:pt x="4850" y="2595"/>
                    <a:pt x="4848" y="2594"/>
                    <a:pt x="4845" y="2594"/>
                  </a:cubicBezTo>
                  <a:lnTo>
                    <a:pt x="4644" y="2594"/>
                  </a:lnTo>
                  <a:close/>
                  <a:moveTo>
                    <a:pt x="4625" y="3221"/>
                  </a:moveTo>
                  <a:cubicBezTo>
                    <a:pt x="4853" y="3221"/>
                    <a:pt x="4853" y="3221"/>
                    <a:pt x="4853" y="3221"/>
                  </a:cubicBezTo>
                  <a:cubicBezTo>
                    <a:pt x="4853" y="3180"/>
                    <a:pt x="4853" y="3180"/>
                    <a:pt x="4853" y="3180"/>
                  </a:cubicBezTo>
                  <a:cubicBezTo>
                    <a:pt x="4625" y="3179"/>
                    <a:pt x="4625" y="3179"/>
                    <a:pt x="4625" y="3179"/>
                  </a:cubicBezTo>
                  <a:lnTo>
                    <a:pt x="4625" y="3221"/>
                  </a:lnTo>
                  <a:close/>
                  <a:moveTo>
                    <a:pt x="4840" y="2970"/>
                  </a:moveTo>
                  <a:cubicBezTo>
                    <a:pt x="4835" y="2974"/>
                    <a:pt x="4833" y="2980"/>
                    <a:pt x="4833" y="2986"/>
                  </a:cubicBezTo>
                  <a:cubicBezTo>
                    <a:pt x="4833" y="2997"/>
                    <a:pt x="4842" y="3005"/>
                    <a:pt x="4853" y="3006"/>
                  </a:cubicBezTo>
                  <a:cubicBezTo>
                    <a:pt x="4853" y="2965"/>
                    <a:pt x="4853" y="2965"/>
                    <a:pt x="4853" y="2965"/>
                  </a:cubicBezTo>
                  <a:cubicBezTo>
                    <a:pt x="4853" y="2965"/>
                    <a:pt x="4853" y="2965"/>
                    <a:pt x="4853" y="2965"/>
                  </a:cubicBezTo>
                  <a:cubicBezTo>
                    <a:pt x="4848" y="2965"/>
                    <a:pt x="4844" y="2967"/>
                    <a:pt x="4840" y="2970"/>
                  </a:cubicBezTo>
                  <a:close/>
                  <a:moveTo>
                    <a:pt x="4774" y="4091"/>
                  </a:moveTo>
                  <a:cubicBezTo>
                    <a:pt x="4853" y="4164"/>
                    <a:pt x="4853" y="4164"/>
                    <a:pt x="4853" y="4164"/>
                  </a:cubicBezTo>
                  <a:cubicBezTo>
                    <a:pt x="4853" y="4112"/>
                    <a:pt x="4853" y="4112"/>
                    <a:pt x="4853" y="4112"/>
                  </a:cubicBezTo>
                  <a:cubicBezTo>
                    <a:pt x="4773" y="4090"/>
                    <a:pt x="4773" y="4090"/>
                    <a:pt x="4773" y="4090"/>
                  </a:cubicBezTo>
                  <a:lnTo>
                    <a:pt x="4774" y="4091"/>
                  </a:lnTo>
                  <a:close/>
                  <a:moveTo>
                    <a:pt x="4799" y="4040"/>
                  </a:moveTo>
                  <a:cubicBezTo>
                    <a:pt x="4801" y="4041"/>
                    <a:pt x="4801" y="4041"/>
                    <a:pt x="4801" y="4041"/>
                  </a:cubicBezTo>
                  <a:cubicBezTo>
                    <a:pt x="4795" y="4035"/>
                    <a:pt x="4795" y="4035"/>
                    <a:pt x="4795" y="4035"/>
                  </a:cubicBezTo>
                  <a:cubicBezTo>
                    <a:pt x="4795" y="4035"/>
                    <a:pt x="4698" y="3964"/>
                    <a:pt x="4625" y="3915"/>
                  </a:cubicBezTo>
                  <a:cubicBezTo>
                    <a:pt x="4625" y="3967"/>
                    <a:pt x="4625" y="3967"/>
                    <a:pt x="4625" y="3967"/>
                  </a:cubicBezTo>
                  <a:lnTo>
                    <a:pt x="4799" y="4040"/>
                  </a:lnTo>
                  <a:close/>
                  <a:moveTo>
                    <a:pt x="4456" y="3863"/>
                  </a:moveTo>
                  <a:cubicBezTo>
                    <a:pt x="4568" y="3943"/>
                    <a:pt x="4568" y="3943"/>
                    <a:pt x="4568" y="3943"/>
                  </a:cubicBezTo>
                  <a:cubicBezTo>
                    <a:pt x="4625" y="3967"/>
                    <a:pt x="4625" y="3967"/>
                    <a:pt x="4625" y="3967"/>
                  </a:cubicBezTo>
                  <a:cubicBezTo>
                    <a:pt x="4625" y="3915"/>
                    <a:pt x="4625" y="3915"/>
                    <a:pt x="4625" y="3915"/>
                  </a:cubicBezTo>
                  <a:cubicBezTo>
                    <a:pt x="4591" y="3892"/>
                    <a:pt x="4563" y="3874"/>
                    <a:pt x="4552" y="3869"/>
                  </a:cubicBezTo>
                  <a:cubicBezTo>
                    <a:pt x="4517" y="3855"/>
                    <a:pt x="4456" y="3863"/>
                    <a:pt x="4456" y="3863"/>
                  </a:cubicBezTo>
                  <a:close/>
                  <a:moveTo>
                    <a:pt x="4762" y="4087"/>
                  </a:moveTo>
                  <a:cubicBezTo>
                    <a:pt x="4773" y="4090"/>
                    <a:pt x="4773" y="4090"/>
                    <a:pt x="4773" y="4090"/>
                  </a:cubicBezTo>
                  <a:cubicBezTo>
                    <a:pt x="4625" y="3984"/>
                    <a:pt x="4625" y="3984"/>
                    <a:pt x="4625" y="3984"/>
                  </a:cubicBezTo>
                  <a:cubicBezTo>
                    <a:pt x="4625" y="4028"/>
                    <a:pt x="4625" y="4028"/>
                    <a:pt x="4625" y="4028"/>
                  </a:cubicBezTo>
                  <a:cubicBezTo>
                    <a:pt x="4693" y="4058"/>
                    <a:pt x="4762" y="4087"/>
                    <a:pt x="4762" y="4087"/>
                  </a:cubicBezTo>
                  <a:close/>
                  <a:moveTo>
                    <a:pt x="4853" y="4089"/>
                  </a:moveTo>
                  <a:cubicBezTo>
                    <a:pt x="4853" y="4055"/>
                    <a:pt x="4853" y="4055"/>
                    <a:pt x="4853" y="4055"/>
                  </a:cubicBezTo>
                  <a:cubicBezTo>
                    <a:pt x="4801" y="4041"/>
                    <a:pt x="4801" y="4041"/>
                    <a:pt x="4801" y="4041"/>
                  </a:cubicBezTo>
                  <a:lnTo>
                    <a:pt x="4853" y="4089"/>
                  </a:lnTo>
                  <a:close/>
                  <a:moveTo>
                    <a:pt x="4438" y="3888"/>
                  </a:moveTo>
                  <a:cubicBezTo>
                    <a:pt x="4438" y="3888"/>
                    <a:pt x="4463" y="3944"/>
                    <a:pt x="4493" y="3966"/>
                  </a:cubicBezTo>
                  <a:cubicBezTo>
                    <a:pt x="4507" y="3976"/>
                    <a:pt x="4566" y="4003"/>
                    <a:pt x="4625" y="4028"/>
                  </a:cubicBezTo>
                  <a:cubicBezTo>
                    <a:pt x="4625" y="3984"/>
                    <a:pt x="4625" y="3984"/>
                    <a:pt x="4625" y="3984"/>
                  </a:cubicBezTo>
                  <a:cubicBezTo>
                    <a:pt x="4568" y="3943"/>
                    <a:pt x="4568" y="3943"/>
                    <a:pt x="4568" y="3943"/>
                  </a:cubicBezTo>
                  <a:lnTo>
                    <a:pt x="4438" y="3888"/>
                  </a:lnTo>
                  <a:close/>
                  <a:moveTo>
                    <a:pt x="4801" y="4041"/>
                  </a:moveTo>
                  <a:cubicBezTo>
                    <a:pt x="4853" y="4089"/>
                    <a:pt x="4853" y="4089"/>
                    <a:pt x="4853" y="4089"/>
                  </a:cubicBezTo>
                  <a:cubicBezTo>
                    <a:pt x="4853" y="4112"/>
                    <a:pt x="4853" y="4112"/>
                    <a:pt x="4853" y="4112"/>
                  </a:cubicBezTo>
                  <a:cubicBezTo>
                    <a:pt x="4773" y="4090"/>
                    <a:pt x="4773" y="4090"/>
                    <a:pt x="4773" y="4090"/>
                  </a:cubicBezTo>
                  <a:cubicBezTo>
                    <a:pt x="4625" y="3984"/>
                    <a:pt x="4625" y="3984"/>
                    <a:pt x="4625" y="3984"/>
                  </a:cubicBezTo>
                  <a:cubicBezTo>
                    <a:pt x="4625" y="3967"/>
                    <a:pt x="4625" y="3967"/>
                    <a:pt x="4625" y="3967"/>
                  </a:cubicBezTo>
                  <a:cubicBezTo>
                    <a:pt x="4799" y="4040"/>
                    <a:pt x="4799" y="4040"/>
                    <a:pt x="4799" y="4040"/>
                  </a:cubicBezTo>
                  <a:lnTo>
                    <a:pt x="4801" y="4041"/>
                  </a:lnTo>
                  <a:close/>
                  <a:moveTo>
                    <a:pt x="4791" y="4050"/>
                  </a:moveTo>
                  <a:cubicBezTo>
                    <a:pt x="4783" y="4044"/>
                    <a:pt x="4772" y="4046"/>
                    <a:pt x="4766" y="4054"/>
                  </a:cubicBezTo>
                  <a:cubicBezTo>
                    <a:pt x="4761" y="4062"/>
                    <a:pt x="4762" y="4073"/>
                    <a:pt x="4770" y="4079"/>
                  </a:cubicBezTo>
                  <a:cubicBezTo>
                    <a:pt x="4778" y="4084"/>
                    <a:pt x="4789" y="4083"/>
                    <a:pt x="4795" y="4075"/>
                  </a:cubicBezTo>
                  <a:cubicBezTo>
                    <a:pt x="4801" y="4067"/>
                    <a:pt x="4799" y="4056"/>
                    <a:pt x="4791" y="4050"/>
                  </a:cubicBezTo>
                  <a:close/>
                  <a:moveTo>
                    <a:pt x="4625" y="3984"/>
                  </a:moveTo>
                  <a:cubicBezTo>
                    <a:pt x="4625" y="3967"/>
                    <a:pt x="4625" y="3967"/>
                    <a:pt x="4625" y="3967"/>
                  </a:cubicBezTo>
                  <a:cubicBezTo>
                    <a:pt x="4568" y="3943"/>
                    <a:pt x="4568" y="3943"/>
                    <a:pt x="4568" y="3943"/>
                  </a:cubicBezTo>
                  <a:lnTo>
                    <a:pt x="4625" y="3984"/>
                  </a:lnTo>
                  <a:close/>
                  <a:moveTo>
                    <a:pt x="4772" y="4058"/>
                  </a:moveTo>
                  <a:cubicBezTo>
                    <a:pt x="4769" y="4063"/>
                    <a:pt x="4770" y="4069"/>
                    <a:pt x="4775" y="4073"/>
                  </a:cubicBezTo>
                  <a:cubicBezTo>
                    <a:pt x="4779" y="4076"/>
                    <a:pt x="4786" y="4075"/>
                    <a:pt x="4789" y="4070"/>
                  </a:cubicBezTo>
                  <a:cubicBezTo>
                    <a:pt x="4792" y="4066"/>
                    <a:pt x="4791" y="4060"/>
                    <a:pt x="4787" y="4056"/>
                  </a:cubicBezTo>
                  <a:cubicBezTo>
                    <a:pt x="4782" y="4053"/>
                    <a:pt x="4776" y="4054"/>
                    <a:pt x="4772" y="4058"/>
                  </a:cubicBezTo>
                  <a:close/>
                  <a:moveTo>
                    <a:pt x="4791" y="4050"/>
                  </a:moveTo>
                  <a:cubicBezTo>
                    <a:pt x="4799" y="4056"/>
                    <a:pt x="4801" y="4067"/>
                    <a:pt x="4795" y="4075"/>
                  </a:cubicBezTo>
                  <a:cubicBezTo>
                    <a:pt x="4789" y="4083"/>
                    <a:pt x="4778" y="4084"/>
                    <a:pt x="4770" y="4079"/>
                  </a:cubicBezTo>
                  <a:cubicBezTo>
                    <a:pt x="4762" y="4073"/>
                    <a:pt x="4761" y="4062"/>
                    <a:pt x="4766" y="4054"/>
                  </a:cubicBezTo>
                  <a:cubicBezTo>
                    <a:pt x="4772" y="4046"/>
                    <a:pt x="4783" y="4044"/>
                    <a:pt x="4791" y="4050"/>
                  </a:cubicBezTo>
                  <a:close/>
                  <a:moveTo>
                    <a:pt x="4787" y="4056"/>
                  </a:moveTo>
                  <a:cubicBezTo>
                    <a:pt x="4782" y="4053"/>
                    <a:pt x="4776" y="4054"/>
                    <a:pt x="4772" y="4058"/>
                  </a:cubicBezTo>
                  <a:cubicBezTo>
                    <a:pt x="4769" y="4063"/>
                    <a:pt x="4770" y="4069"/>
                    <a:pt x="4775" y="4073"/>
                  </a:cubicBezTo>
                  <a:cubicBezTo>
                    <a:pt x="4779" y="4076"/>
                    <a:pt x="4786" y="4075"/>
                    <a:pt x="4789" y="4070"/>
                  </a:cubicBezTo>
                  <a:cubicBezTo>
                    <a:pt x="4792" y="4066"/>
                    <a:pt x="4791" y="4060"/>
                    <a:pt x="4787" y="4056"/>
                  </a:cubicBezTo>
                  <a:close/>
                </a:path>
              </a:pathLst>
            </a:custGeom>
            <a:solidFill>
              <a:srgbClr val="00AEC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grpSp>
        <p:nvGrpSpPr>
          <p:cNvPr id="16" name="Group 4">
            <a:extLst>
              <a:ext uri="{FF2B5EF4-FFF2-40B4-BE49-F238E27FC236}">
                <a16:creationId xmlns:a16="http://schemas.microsoft.com/office/drawing/2014/main" id="{01C890F7-F1B6-4035-9A71-A41886F3B300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3560763" y="1655764"/>
            <a:ext cx="2122488" cy="830263"/>
            <a:chOff x="2243" y="1043"/>
            <a:chExt cx="1337" cy="523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D294498D-5CB4-4465-8A51-0008BC3902B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43" y="1371"/>
              <a:ext cx="319" cy="195"/>
            </a:xfrm>
            <a:custGeom>
              <a:avLst/>
              <a:gdLst>
                <a:gd name="T0" fmla="*/ 1492 w 1592"/>
                <a:gd name="T1" fmla="*/ 694 h 975"/>
                <a:gd name="T2" fmla="*/ 1420 w 1592"/>
                <a:gd name="T3" fmla="*/ 697 h 975"/>
                <a:gd name="T4" fmla="*/ 1414 w 1592"/>
                <a:gd name="T5" fmla="*/ 697 h 975"/>
                <a:gd name="T6" fmla="*/ 962 w 1592"/>
                <a:gd name="T7" fmla="*/ 612 h 975"/>
                <a:gd name="T8" fmla="*/ 365 w 1592"/>
                <a:gd name="T9" fmla="*/ 113 h 975"/>
                <a:gd name="T10" fmla="*/ 365 w 1592"/>
                <a:gd name="T11" fmla="*/ 113 h 975"/>
                <a:gd name="T12" fmla="*/ 365 w 1592"/>
                <a:gd name="T13" fmla="*/ 113 h 975"/>
                <a:gd name="T14" fmla="*/ 247 w 1592"/>
                <a:gd name="T15" fmla="*/ 95 h 975"/>
                <a:gd name="T16" fmla="*/ 53 w 1592"/>
                <a:gd name="T17" fmla="*/ 32 h 975"/>
                <a:gd name="T18" fmla="*/ 0 w 1592"/>
                <a:gd name="T19" fmla="*/ 0 h 975"/>
                <a:gd name="T20" fmla="*/ 0 w 1592"/>
                <a:gd name="T21" fmla="*/ 321 h 975"/>
                <a:gd name="T22" fmla="*/ 1132 w 1592"/>
                <a:gd name="T23" fmla="*/ 975 h 975"/>
                <a:gd name="T24" fmla="*/ 1592 w 1592"/>
                <a:gd name="T25" fmla="*/ 710 h 975"/>
                <a:gd name="T26" fmla="*/ 1517 w 1592"/>
                <a:gd name="T27" fmla="*/ 693 h 975"/>
                <a:gd name="T28" fmla="*/ 1492 w 1592"/>
                <a:gd name="T29" fmla="*/ 694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2" h="975">
                  <a:moveTo>
                    <a:pt x="1492" y="694"/>
                  </a:moveTo>
                  <a:cubicBezTo>
                    <a:pt x="1468" y="696"/>
                    <a:pt x="1444" y="697"/>
                    <a:pt x="1420" y="697"/>
                  </a:cubicBezTo>
                  <a:cubicBezTo>
                    <a:pt x="1414" y="697"/>
                    <a:pt x="1414" y="697"/>
                    <a:pt x="1414" y="697"/>
                  </a:cubicBezTo>
                  <a:cubicBezTo>
                    <a:pt x="1254" y="697"/>
                    <a:pt x="1108" y="670"/>
                    <a:pt x="962" y="612"/>
                  </a:cubicBezTo>
                  <a:cubicBezTo>
                    <a:pt x="715" y="515"/>
                    <a:pt x="512" y="344"/>
                    <a:pt x="365" y="113"/>
                  </a:cubicBezTo>
                  <a:cubicBezTo>
                    <a:pt x="365" y="113"/>
                    <a:pt x="365" y="113"/>
                    <a:pt x="365" y="113"/>
                  </a:cubicBezTo>
                  <a:cubicBezTo>
                    <a:pt x="365" y="113"/>
                    <a:pt x="365" y="113"/>
                    <a:pt x="365" y="113"/>
                  </a:cubicBezTo>
                  <a:cubicBezTo>
                    <a:pt x="328" y="108"/>
                    <a:pt x="283" y="103"/>
                    <a:pt x="247" y="95"/>
                  </a:cubicBezTo>
                  <a:cubicBezTo>
                    <a:pt x="181" y="79"/>
                    <a:pt x="114" y="59"/>
                    <a:pt x="53" y="32"/>
                  </a:cubicBezTo>
                  <a:cubicBezTo>
                    <a:pt x="39" y="26"/>
                    <a:pt x="13" y="6"/>
                    <a:pt x="0" y="0"/>
                  </a:cubicBezTo>
                  <a:cubicBezTo>
                    <a:pt x="0" y="321"/>
                    <a:pt x="0" y="321"/>
                    <a:pt x="0" y="321"/>
                  </a:cubicBezTo>
                  <a:cubicBezTo>
                    <a:pt x="1132" y="975"/>
                    <a:pt x="1132" y="975"/>
                    <a:pt x="1132" y="975"/>
                  </a:cubicBezTo>
                  <a:cubicBezTo>
                    <a:pt x="1592" y="710"/>
                    <a:pt x="1592" y="710"/>
                    <a:pt x="1592" y="710"/>
                  </a:cubicBezTo>
                  <a:cubicBezTo>
                    <a:pt x="1577" y="689"/>
                    <a:pt x="1542" y="691"/>
                    <a:pt x="1517" y="693"/>
                  </a:cubicBezTo>
                  <a:cubicBezTo>
                    <a:pt x="1509" y="693"/>
                    <a:pt x="1500" y="694"/>
                    <a:pt x="1492" y="694"/>
                  </a:cubicBezTo>
                  <a:close/>
                </a:path>
              </a:pathLst>
            </a:custGeom>
            <a:solidFill>
              <a:srgbClr val="D9DFE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1416F691-B7FA-43D3-863D-393709CB91D2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510" y="1075"/>
              <a:ext cx="186" cy="436"/>
            </a:xfrm>
            <a:custGeom>
              <a:avLst/>
              <a:gdLst>
                <a:gd name="T0" fmla="*/ 77 w 931"/>
                <a:gd name="T1" fmla="*/ 0 h 2182"/>
                <a:gd name="T2" fmla="*/ 63 w 931"/>
                <a:gd name="T3" fmla="*/ 16 h 2182"/>
                <a:gd name="T4" fmla="*/ 96 w 931"/>
                <a:gd name="T5" fmla="*/ 91 h 2182"/>
                <a:gd name="T6" fmla="*/ 131 w 931"/>
                <a:gd name="T7" fmla="*/ 161 h 2182"/>
                <a:gd name="T8" fmla="*/ 146 w 931"/>
                <a:gd name="T9" fmla="*/ 204 h 2182"/>
                <a:gd name="T10" fmla="*/ 197 w 931"/>
                <a:gd name="T11" fmla="*/ 628 h 2182"/>
                <a:gd name="T12" fmla="*/ 0 w 931"/>
                <a:gd name="T13" fmla="*/ 1166 h 2182"/>
                <a:gd name="T14" fmla="*/ 0 w 931"/>
                <a:gd name="T15" fmla="*/ 1166 h 2182"/>
                <a:gd name="T16" fmla="*/ 0 w 931"/>
                <a:gd name="T17" fmla="*/ 1166 h 2182"/>
                <a:gd name="T18" fmla="*/ 207 w 931"/>
                <a:gd name="T19" fmla="*/ 1545 h 2182"/>
                <a:gd name="T20" fmla="*/ 264 w 931"/>
                <a:gd name="T21" fmla="*/ 2122 h 2182"/>
                <a:gd name="T22" fmla="*/ 271 w 931"/>
                <a:gd name="T23" fmla="*/ 2182 h 2182"/>
                <a:gd name="T24" fmla="*/ 405 w 931"/>
                <a:gd name="T25" fmla="*/ 2105 h 2182"/>
                <a:gd name="T26" fmla="*/ 931 w 931"/>
                <a:gd name="T27" fmla="*/ 1801 h 2182"/>
                <a:gd name="T28" fmla="*/ 931 w 931"/>
                <a:gd name="T29" fmla="*/ 493 h 2182"/>
                <a:gd name="T30" fmla="*/ 77 w 931"/>
                <a:gd name="T3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31" h="2182">
                  <a:moveTo>
                    <a:pt x="77" y="0"/>
                  </a:moveTo>
                  <a:cubicBezTo>
                    <a:pt x="80" y="5"/>
                    <a:pt x="60" y="11"/>
                    <a:pt x="63" y="16"/>
                  </a:cubicBezTo>
                  <a:cubicBezTo>
                    <a:pt x="76" y="39"/>
                    <a:pt x="85" y="66"/>
                    <a:pt x="96" y="91"/>
                  </a:cubicBezTo>
                  <a:cubicBezTo>
                    <a:pt x="107" y="114"/>
                    <a:pt x="122" y="137"/>
                    <a:pt x="131" y="161"/>
                  </a:cubicBezTo>
                  <a:cubicBezTo>
                    <a:pt x="136" y="175"/>
                    <a:pt x="141" y="190"/>
                    <a:pt x="146" y="204"/>
                  </a:cubicBezTo>
                  <a:cubicBezTo>
                    <a:pt x="194" y="347"/>
                    <a:pt x="209" y="486"/>
                    <a:pt x="197" y="628"/>
                  </a:cubicBezTo>
                  <a:cubicBezTo>
                    <a:pt x="182" y="822"/>
                    <a:pt x="111" y="1009"/>
                    <a:pt x="0" y="1166"/>
                  </a:cubicBezTo>
                  <a:cubicBezTo>
                    <a:pt x="0" y="1166"/>
                    <a:pt x="0" y="1166"/>
                    <a:pt x="0" y="1166"/>
                  </a:cubicBezTo>
                  <a:cubicBezTo>
                    <a:pt x="0" y="1166"/>
                    <a:pt x="0" y="1166"/>
                    <a:pt x="0" y="1166"/>
                  </a:cubicBezTo>
                  <a:cubicBezTo>
                    <a:pt x="86" y="1276"/>
                    <a:pt x="160" y="1405"/>
                    <a:pt x="207" y="1545"/>
                  </a:cubicBezTo>
                  <a:cubicBezTo>
                    <a:pt x="273" y="1738"/>
                    <a:pt x="291" y="1932"/>
                    <a:pt x="264" y="2122"/>
                  </a:cubicBezTo>
                  <a:cubicBezTo>
                    <a:pt x="261" y="2141"/>
                    <a:pt x="275" y="2163"/>
                    <a:pt x="271" y="2182"/>
                  </a:cubicBezTo>
                  <a:cubicBezTo>
                    <a:pt x="405" y="2105"/>
                    <a:pt x="405" y="2105"/>
                    <a:pt x="405" y="2105"/>
                  </a:cubicBezTo>
                  <a:cubicBezTo>
                    <a:pt x="931" y="1801"/>
                    <a:pt x="931" y="1801"/>
                    <a:pt x="931" y="1801"/>
                  </a:cubicBezTo>
                  <a:cubicBezTo>
                    <a:pt x="931" y="493"/>
                    <a:pt x="931" y="493"/>
                    <a:pt x="931" y="493"/>
                  </a:cubicBezTo>
                  <a:lnTo>
                    <a:pt x="77" y="0"/>
                  </a:lnTo>
                  <a:close/>
                </a:path>
              </a:pathLst>
            </a:custGeom>
            <a:solidFill>
              <a:srgbClr val="00AEC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3CC628B8-A820-405C-888C-C7F1B3AFDF5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43" y="1043"/>
              <a:ext cx="333" cy="358"/>
            </a:xfrm>
            <a:custGeom>
              <a:avLst/>
              <a:gdLst>
                <a:gd name="T0" fmla="*/ 815 w 1662"/>
                <a:gd name="T1" fmla="*/ 1700 h 1795"/>
                <a:gd name="T2" fmla="*/ 1472 w 1662"/>
                <a:gd name="T3" fmla="*/ 369 h 1795"/>
                <a:gd name="T4" fmla="*/ 1383 w 1662"/>
                <a:gd name="T5" fmla="*/ 163 h 1795"/>
                <a:gd name="T6" fmla="*/ 1132 w 1662"/>
                <a:gd name="T7" fmla="*/ 0 h 1795"/>
                <a:gd name="T8" fmla="*/ 0 w 1662"/>
                <a:gd name="T9" fmla="*/ 654 h 1795"/>
                <a:gd name="T10" fmla="*/ 0 w 1662"/>
                <a:gd name="T11" fmla="*/ 1667 h 1795"/>
                <a:gd name="T12" fmla="*/ 815 w 1662"/>
                <a:gd name="T13" fmla="*/ 1700 h 1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2" h="1795">
                  <a:moveTo>
                    <a:pt x="815" y="1700"/>
                  </a:moveTo>
                  <a:cubicBezTo>
                    <a:pt x="1379" y="1510"/>
                    <a:pt x="1662" y="933"/>
                    <a:pt x="1472" y="369"/>
                  </a:cubicBezTo>
                  <a:cubicBezTo>
                    <a:pt x="1448" y="298"/>
                    <a:pt x="1420" y="225"/>
                    <a:pt x="1383" y="163"/>
                  </a:cubicBezTo>
                  <a:cubicBezTo>
                    <a:pt x="1132" y="0"/>
                    <a:pt x="1132" y="0"/>
                    <a:pt x="1132" y="0"/>
                  </a:cubicBezTo>
                  <a:cubicBezTo>
                    <a:pt x="0" y="654"/>
                    <a:pt x="0" y="654"/>
                    <a:pt x="0" y="654"/>
                  </a:cubicBezTo>
                  <a:cubicBezTo>
                    <a:pt x="0" y="1667"/>
                    <a:pt x="0" y="1667"/>
                    <a:pt x="0" y="1667"/>
                  </a:cubicBezTo>
                  <a:cubicBezTo>
                    <a:pt x="247" y="1791"/>
                    <a:pt x="532" y="1795"/>
                    <a:pt x="815" y="1700"/>
                  </a:cubicBezTo>
                  <a:close/>
                </a:path>
              </a:pathLst>
            </a:custGeom>
            <a:solidFill>
              <a:srgbClr val="E952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178F1CE9-8651-45E5-BEF3-960F0D652FA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72" y="1043"/>
              <a:ext cx="285" cy="356"/>
            </a:xfrm>
            <a:custGeom>
              <a:avLst/>
              <a:gdLst>
                <a:gd name="T0" fmla="*/ 1357 w 1422"/>
                <a:gd name="T1" fmla="*/ 361 h 1781"/>
                <a:gd name="T2" fmla="*/ 1342 w 1422"/>
                <a:gd name="T3" fmla="*/ 318 h 1781"/>
                <a:gd name="T4" fmla="*/ 1311 w 1422"/>
                <a:gd name="T5" fmla="*/ 247 h 1781"/>
                <a:gd name="T6" fmla="*/ 1267 w 1422"/>
                <a:gd name="T7" fmla="*/ 161 h 1781"/>
                <a:gd name="T8" fmla="*/ 988 w 1422"/>
                <a:gd name="T9" fmla="*/ 0 h 1781"/>
                <a:gd name="T10" fmla="*/ 154 w 1422"/>
                <a:gd name="T11" fmla="*/ 482 h 1781"/>
                <a:gd name="T12" fmla="*/ 16 w 1422"/>
                <a:gd name="T13" fmla="*/ 875 h 1781"/>
                <a:gd name="T14" fmla="*/ 18 w 1422"/>
                <a:gd name="T15" fmla="*/ 875 h 1781"/>
                <a:gd name="T16" fmla="*/ 0 w 1422"/>
                <a:gd name="T17" fmla="*/ 1085 h 1781"/>
                <a:gd name="T18" fmla="*/ 0 w 1422"/>
                <a:gd name="T19" fmla="*/ 1094 h 1781"/>
                <a:gd name="T20" fmla="*/ 6 w 1422"/>
                <a:gd name="T21" fmla="*/ 1212 h 1781"/>
                <a:gd name="T22" fmla="*/ 48 w 1422"/>
                <a:gd name="T23" fmla="*/ 1431 h 1781"/>
                <a:gd name="T24" fmla="*/ 67 w 1422"/>
                <a:gd name="T25" fmla="*/ 1496 h 1781"/>
                <a:gd name="T26" fmla="*/ 198 w 1422"/>
                <a:gd name="T27" fmla="*/ 1772 h 1781"/>
                <a:gd name="T28" fmla="*/ 337 w 1422"/>
                <a:gd name="T29" fmla="*/ 1781 h 1781"/>
                <a:gd name="T30" fmla="*/ 681 w 1422"/>
                <a:gd name="T31" fmla="*/ 1725 h 1781"/>
                <a:gd name="T32" fmla="*/ 1215 w 1422"/>
                <a:gd name="T33" fmla="*/ 1328 h 1781"/>
                <a:gd name="T34" fmla="*/ 1203 w 1422"/>
                <a:gd name="T35" fmla="*/ 1314 h 1781"/>
                <a:gd name="T36" fmla="*/ 1215 w 1422"/>
                <a:gd name="T37" fmla="*/ 1328 h 1781"/>
                <a:gd name="T38" fmla="*/ 1410 w 1422"/>
                <a:gd name="T39" fmla="*/ 791 h 1781"/>
                <a:gd name="T40" fmla="*/ 1357 w 1422"/>
                <a:gd name="T41" fmla="*/ 361 h 1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22" h="1781">
                  <a:moveTo>
                    <a:pt x="1357" y="361"/>
                  </a:moveTo>
                  <a:cubicBezTo>
                    <a:pt x="1352" y="346"/>
                    <a:pt x="1347" y="332"/>
                    <a:pt x="1342" y="318"/>
                  </a:cubicBezTo>
                  <a:cubicBezTo>
                    <a:pt x="1332" y="294"/>
                    <a:pt x="1322" y="270"/>
                    <a:pt x="1311" y="247"/>
                  </a:cubicBezTo>
                  <a:cubicBezTo>
                    <a:pt x="1298" y="217"/>
                    <a:pt x="1283" y="189"/>
                    <a:pt x="1267" y="161"/>
                  </a:cubicBezTo>
                  <a:cubicBezTo>
                    <a:pt x="988" y="0"/>
                    <a:pt x="988" y="0"/>
                    <a:pt x="988" y="0"/>
                  </a:cubicBezTo>
                  <a:cubicBezTo>
                    <a:pt x="154" y="482"/>
                    <a:pt x="154" y="482"/>
                    <a:pt x="154" y="482"/>
                  </a:cubicBezTo>
                  <a:cubicBezTo>
                    <a:pt x="92" y="597"/>
                    <a:pt x="41" y="746"/>
                    <a:pt x="16" y="875"/>
                  </a:cubicBezTo>
                  <a:cubicBezTo>
                    <a:pt x="17" y="875"/>
                    <a:pt x="18" y="875"/>
                    <a:pt x="18" y="875"/>
                  </a:cubicBezTo>
                  <a:cubicBezTo>
                    <a:pt x="6" y="944"/>
                    <a:pt x="0" y="1014"/>
                    <a:pt x="0" y="1085"/>
                  </a:cubicBezTo>
                  <a:cubicBezTo>
                    <a:pt x="0" y="1094"/>
                    <a:pt x="0" y="1094"/>
                    <a:pt x="0" y="1094"/>
                  </a:cubicBezTo>
                  <a:cubicBezTo>
                    <a:pt x="0" y="1133"/>
                    <a:pt x="2" y="1173"/>
                    <a:pt x="6" y="1212"/>
                  </a:cubicBezTo>
                  <a:cubicBezTo>
                    <a:pt x="13" y="1285"/>
                    <a:pt x="27" y="1359"/>
                    <a:pt x="48" y="1431"/>
                  </a:cubicBezTo>
                  <a:cubicBezTo>
                    <a:pt x="54" y="1453"/>
                    <a:pt x="59" y="1475"/>
                    <a:pt x="67" y="1496"/>
                  </a:cubicBezTo>
                  <a:cubicBezTo>
                    <a:pt x="100" y="1595"/>
                    <a:pt x="145" y="1688"/>
                    <a:pt x="198" y="1772"/>
                  </a:cubicBezTo>
                  <a:cubicBezTo>
                    <a:pt x="244" y="1778"/>
                    <a:pt x="290" y="1781"/>
                    <a:pt x="337" y="1781"/>
                  </a:cubicBezTo>
                  <a:cubicBezTo>
                    <a:pt x="451" y="1781"/>
                    <a:pt x="567" y="1763"/>
                    <a:pt x="681" y="1725"/>
                  </a:cubicBezTo>
                  <a:cubicBezTo>
                    <a:pt x="905" y="1649"/>
                    <a:pt x="1088" y="1507"/>
                    <a:pt x="1215" y="1328"/>
                  </a:cubicBezTo>
                  <a:cubicBezTo>
                    <a:pt x="1211" y="1323"/>
                    <a:pt x="1207" y="1318"/>
                    <a:pt x="1203" y="1314"/>
                  </a:cubicBezTo>
                  <a:cubicBezTo>
                    <a:pt x="1207" y="1318"/>
                    <a:pt x="1211" y="1323"/>
                    <a:pt x="1215" y="1328"/>
                  </a:cubicBezTo>
                  <a:cubicBezTo>
                    <a:pt x="1326" y="1171"/>
                    <a:pt x="1394" y="986"/>
                    <a:pt x="1410" y="791"/>
                  </a:cubicBezTo>
                  <a:cubicBezTo>
                    <a:pt x="1422" y="650"/>
                    <a:pt x="1405" y="504"/>
                    <a:pt x="1357" y="361"/>
                  </a:cubicBezTo>
                  <a:close/>
                </a:path>
              </a:pathLst>
            </a:custGeom>
            <a:solidFill>
              <a:srgbClr val="56477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6B053975-D65A-47E8-88FD-30FF06DD6ED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43" y="1213"/>
              <a:ext cx="69" cy="184"/>
            </a:xfrm>
            <a:custGeom>
              <a:avLst/>
              <a:gdLst>
                <a:gd name="T0" fmla="*/ 40 w 342"/>
                <a:gd name="T1" fmla="*/ 836 h 922"/>
                <a:gd name="T2" fmla="*/ 0 w 342"/>
                <a:gd name="T3" fmla="*/ 818 h 922"/>
                <a:gd name="T4" fmla="*/ 0 w 342"/>
                <a:gd name="T5" fmla="*/ 37 h 922"/>
                <a:gd name="T6" fmla="*/ 166 w 342"/>
                <a:gd name="T7" fmla="*/ 0 h 922"/>
                <a:gd name="T8" fmla="*/ 144 w 342"/>
                <a:gd name="T9" fmla="*/ 235 h 922"/>
                <a:gd name="T10" fmla="*/ 144 w 342"/>
                <a:gd name="T11" fmla="*/ 244 h 922"/>
                <a:gd name="T12" fmla="*/ 150 w 342"/>
                <a:gd name="T13" fmla="*/ 362 h 922"/>
                <a:gd name="T14" fmla="*/ 192 w 342"/>
                <a:gd name="T15" fmla="*/ 581 h 922"/>
                <a:gd name="T16" fmla="*/ 211 w 342"/>
                <a:gd name="T17" fmla="*/ 646 h 922"/>
                <a:gd name="T18" fmla="*/ 342 w 342"/>
                <a:gd name="T19" fmla="*/ 922 h 922"/>
                <a:gd name="T20" fmla="*/ 231 w 342"/>
                <a:gd name="T21" fmla="*/ 901 h 922"/>
                <a:gd name="T22" fmla="*/ 40 w 342"/>
                <a:gd name="T23" fmla="*/ 836 h 922"/>
                <a:gd name="T24" fmla="*/ 0 w 342"/>
                <a:gd name="T25" fmla="*/ 818 h 922"/>
                <a:gd name="T26" fmla="*/ 0 w 342"/>
                <a:gd name="T27" fmla="*/ 818 h 922"/>
                <a:gd name="T28" fmla="*/ 40 w 342"/>
                <a:gd name="T29" fmla="*/ 836 h 922"/>
                <a:gd name="T30" fmla="*/ 0 w 342"/>
                <a:gd name="T31" fmla="*/ 818 h 922"/>
                <a:gd name="T32" fmla="*/ 342 w 342"/>
                <a:gd name="T33" fmla="*/ 922 h 922"/>
                <a:gd name="T34" fmla="*/ 342 w 342"/>
                <a:gd name="T35" fmla="*/ 922 h 922"/>
                <a:gd name="T36" fmla="*/ 231 w 342"/>
                <a:gd name="T37" fmla="*/ 901 h 922"/>
                <a:gd name="T38" fmla="*/ 342 w 342"/>
                <a:gd name="T39" fmla="*/ 922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2" h="922">
                  <a:moveTo>
                    <a:pt x="40" y="836"/>
                  </a:moveTo>
                  <a:cubicBezTo>
                    <a:pt x="26" y="830"/>
                    <a:pt x="13" y="824"/>
                    <a:pt x="0" y="818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5" y="21"/>
                    <a:pt x="111" y="9"/>
                    <a:pt x="166" y="0"/>
                  </a:cubicBezTo>
                  <a:cubicBezTo>
                    <a:pt x="152" y="77"/>
                    <a:pt x="144" y="156"/>
                    <a:pt x="144" y="235"/>
                  </a:cubicBezTo>
                  <a:cubicBezTo>
                    <a:pt x="144" y="244"/>
                    <a:pt x="144" y="244"/>
                    <a:pt x="144" y="244"/>
                  </a:cubicBezTo>
                  <a:cubicBezTo>
                    <a:pt x="144" y="283"/>
                    <a:pt x="146" y="323"/>
                    <a:pt x="150" y="362"/>
                  </a:cubicBezTo>
                  <a:cubicBezTo>
                    <a:pt x="157" y="435"/>
                    <a:pt x="171" y="509"/>
                    <a:pt x="192" y="581"/>
                  </a:cubicBezTo>
                  <a:cubicBezTo>
                    <a:pt x="198" y="603"/>
                    <a:pt x="203" y="625"/>
                    <a:pt x="211" y="646"/>
                  </a:cubicBezTo>
                  <a:cubicBezTo>
                    <a:pt x="244" y="745"/>
                    <a:pt x="289" y="838"/>
                    <a:pt x="342" y="922"/>
                  </a:cubicBezTo>
                  <a:cubicBezTo>
                    <a:pt x="305" y="918"/>
                    <a:pt x="268" y="910"/>
                    <a:pt x="231" y="901"/>
                  </a:cubicBezTo>
                  <a:cubicBezTo>
                    <a:pt x="165" y="885"/>
                    <a:pt x="101" y="863"/>
                    <a:pt x="40" y="836"/>
                  </a:cubicBezTo>
                  <a:close/>
                  <a:moveTo>
                    <a:pt x="0" y="818"/>
                  </a:moveTo>
                  <a:cubicBezTo>
                    <a:pt x="0" y="818"/>
                    <a:pt x="0" y="818"/>
                    <a:pt x="0" y="818"/>
                  </a:cubicBezTo>
                  <a:cubicBezTo>
                    <a:pt x="13" y="824"/>
                    <a:pt x="26" y="830"/>
                    <a:pt x="40" y="836"/>
                  </a:cubicBezTo>
                  <a:cubicBezTo>
                    <a:pt x="26" y="830"/>
                    <a:pt x="13" y="824"/>
                    <a:pt x="0" y="818"/>
                  </a:cubicBezTo>
                  <a:close/>
                  <a:moveTo>
                    <a:pt x="342" y="922"/>
                  </a:moveTo>
                  <a:cubicBezTo>
                    <a:pt x="342" y="922"/>
                    <a:pt x="342" y="922"/>
                    <a:pt x="342" y="922"/>
                  </a:cubicBezTo>
                  <a:cubicBezTo>
                    <a:pt x="305" y="918"/>
                    <a:pt x="268" y="910"/>
                    <a:pt x="231" y="901"/>
                  </a:cubicBezTo>
                  <a:cubicBezTo>
                    <a:pt x="268" y="910"/>
                    <a:pt x="305" y="918"/>
                    <a:pt x="342" y="922"/>
                  </a:cubicBezTo>
                  <a:close/>
                </a:path>
              </a:pathLst>
            </a:custGeom>
            <a:solidFill>
              <a:srgbClr val="C84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C435A69F-1EA4-4E64-9A94-0829CEE7F13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312" y="1308"/>
              <a:ext cx="257" cy="207"/>
            </a:xfrm>
            <a:custGeom>
              <a:avLst/>
              <a:gdLst>
                <a:gd name="T0" fmla="*/ 1285 w 1285"/>
                <a:gd name="T1" fmla="*/ 779 h 1035"/>
                <a:gd name="T2" fmla="*/ 1263 w 1285"/>
                <a:gd name="T3" fmla="*/ 1015 h 1035"/>
                <a:gd name="T4" fmla="*/ 1250 w 1285"/>
                <a:gd name="T5" fmla="*/ 1023 h 1035"/>
                <a:gd name="T6" fmla="*/ 1175 w 1285"/>
                <a:gd name="T7" fmla="*/ 1031 h 1035"/>
                <a:gd name="T8" fmla="*/ 1150 w 1285"/>
                <a:gd name="T9" fmla="*/ 1033 h 1035"/>
                <a:gd name="T10" fmla="*/ 1078 w 1285"/>
                <a:gd name="T11" fmla="*/ 1035 h 1035"/>
                <a:gd name="T12" fmla="*/ 1072 w 1285"/>
                <a:gd name="T13" fmla="*/ 1035 h 1035"/>
                <a:gd name="T14" fmla="*/ 610 w 1285"/>
                <a:gd name="T15" fmla="*/ 947 h 1035"/>
                <a:gd name="T16" fmla="*/ 0 w 1285"/>
                <a:gd name="T17" fmla="*/ 444 h 1035"/>
                <a:gd name="T18" fmla="*/ 139 w 1285"/>
                <a:gd name="T19" fmla="*/ 453 h 1035"/>
                <a:gd name="T20" fmla="*/ 483 w 1285"/>
                <a:gd name="T21" fmla="*/ 397 h 1035"/>
                <a:gd name="T22" fmla="*/ 1017 w 1285"/>
                <a:gd name="T23" fmla="*/ 0 h 1035"/>
                <a:gd name="T24" fmla="*/ 1218 w 1285"/>
                <a:gd name="T25" fmla="*/ 375 h 1035"/>
                <a:gd name="T26" fmla="*/ 1285 w 1285"/>
                <a:gd name="T27" fmla="*/ 778 h 1035"/>
                <a:gd name="T28" fmla="*/ 1285 w 1285"/>
                <a:gd name="T29" fmla="*/ 779 h 1035"/>
                <a:gd name="T30" fmla="*/ 1078 w 1285"/>
                <a:gd name="T31" fmla="*/ 1035 h 1035"/>
                <a:gd name="T32" fmla="*/ 1150 w 1285"/>
                <a:gd name="T33" fmla="*/ 1033 h 1035"/>
                <a:gd name="T34" fmla="*/ 1078 w 1285"/>
                <a:gd name="T35" fmla="*/ 1035 h 1035"/>
                <a:gd name="T36" fmla="*/ 1072 w 1285"/>
                <a:gd name="T37" fmla="*/ 1035 h 1035"/>
                <a:gd name="T38" fmla="*/ 610 w 1285"/>
                <a:gd name="T39" fmla="*/ 947 h 1035"/>
                <a:gd name="T40" fmla="*/ 1072 w 1285"/>
                <a:gd name="T41" fmla="*/ 1035 h 1035"/>
                <a:gd name="T42" fmla="*/ 1078 w 1285"/>
                <a:gd name="T43" fmla="*/ 1035 h 1035"/>
                <a:gd name="T44" fmla="*/ 1250 w 1285"/>
                <a:gd name="T45" fmla="*/ 1023 h 1035"/>
                <a:gd name="T46" fmla="*/ 1250 w 1285"/>
                <a:gd name="T47" fmla="*/ 1023 h 1035"/>
                <a:gd name="T48" fmla="*/ 1175 w 1285"/>
                <a:gd name="T49" fmla="*/ 1031 h 1035"/>
                <a:gd name="T50" fmla="*/ 1250 w 1285"/>
                <a:gd name="T51" fmla="*/ 1023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5" h="1035">
                  <a:moveTo>
                    <a:pt x="1285" y="779"/>
                  </a:moveTo>
                  <a:cubicBezTo>
                    <a:pt x="1285" y="859"/>
                    <a:pt x="1278" y="938"/>
                    <a:pt x="1263" y="1015"/>
                  </a:cubicBezTo>
                  <a:cubicBezTo>
                    <a:pt x="1250" y="1023"/>
                    <a:pt x="1250" y="1023"/>
                    <a:pt x="1250" y="1023"/>
                  </a:cubicBezTo>
                  <a:cubicBezTo>
                    <a:pt x="1225" y="1026"/>
                    <a:pt x="1200" y="1029"/>
                    <a:pt x="1175" y="1031"/>
                  </a:cubicBezTo>
                  <a:cubicBezTo>
                    <a:pt x="1167" y="1031"/>
                    <a:pt x="1158" y="1032"/>
                    <a:pt x="1150" y="1033"/>
                  </a:cubicBezTo>
                  <a:cubicBezTo>
                    <a:pt x="1126" y="1034"/>
                    <a:pt x="1102" y="1035"/>
                    <a:pt x="1078" y="1035"/>
                  </a:cubicBezTo>
                  <a:cubicBezTo>
                    <a:pt x="1072" y="1035"/>
                    <a:pt x="1072" y="1035"/>
                    <a:pt x="1072" y="1035"/>
                  </a:cubicBezTo>
                  <a:cubicBezTo>
                    <a:pt x="912" y="1035"/>
                    <a:pt x="755" y="1004"/>
                    <a:pt x="610" y="947"/>
                  </a:cubicBezTo>
                  <a:cubicBezTo>
                    <a:pt x="363" y="849"/>
                    <a:pt x="147" y="676"/>
                    <a:pt x="0" y="444"/>
                  </a:cubicBezTo>
                  <a:cubicBezTo>
                    <a:pt x="46" y="450"/>
                    <a:pt x="92" y="453"/>
                    <a:pt x="139" y="453"/>
                  </a:cubicBezTo>
                  <a:cubicBezTo>
                    <a:pt x="253" y="453"/>
                    <a:pt x="369" y="435"/>
                    <a:pt x="483" y="397"/>
                  </a:cubicBezTo>
                  <a:cubicBezTo>
                    <a:pt x="707" y="321"/>
                    <a:pt x="890" y="179"/>
                    <a:pt x="1017" y="0"/>
                  </a:cubicBezTo>
                  <a:cubicBezTo>
                    <a:pt x="1102" y="110"/>
                    <a:pt x="1171" y="236"/>
                    <a:pt x="1218" y="375"/>
                  </a:cubicBezTo>
                  <a:cubicBezTo>
                    <a:pt x="1263" y="509"/>
                    <a:pt x="1285" y="644"/>
                    <a:pt x="1285" y="778"/>
                  </a:cubicBezTo>
                  <a:lnTo>
                    <a:pt x="1285" y="779"/>
                  </a:lnTo>
                  <a:close/>
                  <a:moveTo>
                    <a:pt x="1078" y="1035"/>
                  </a:moveTo>
                  <a:cubicBezTo>
                    <a:pt x="1102" y="1035"/>
                    <a:pt x="1126" y="1034"/>
                    <a:pt x="1150" y="1033"/>
                  </a:cubicBezTo>
                  <a:cubicBezTo>
                    <a:pt x="1126" y="1034"/>
                    <a:pt x="1102" y="1035"/>
                    <a:pt x="1078" y="1035"/>
                  </a:cubicBezTo>
                  <a:cubicBezTo>
                    <a:pt x="1072" y="1035"/>
                    <a:pt x="1072" y="1035"/>
                    <a:pt x="1072" y="1035"/>
                  </a:cubicBezTo>
                  <a:cubicBezTo>
                    <a:pt x="912" y="1035"/>
                    <a:pt x="755" y="1004"/>
                    <a:pt x="610" y="947"/>
                  </a:cubicBezTo>
                  <a:cubicBezTo>
                    <a:pt x="755" y="1004"/>
                    <a:pt x="912" y="1035"/>
                    <a:pt x="1072" y="1035"/>
                  </a:cubicBezTo>
                  <a:lnTo>
                    <a:pt x="1078" y="1035"/>
                  </a:lnTo>
                  <a:close/>
                  <a:moveTo>
                    <a:pt x="1250" y="1023"/>
                  </a:moveTo>
                  <a:cubicBezTo>
                    <a:pt x="1250" y="1023"/>
                    <a:pt x="1250" y="1023"/>
                    <a:pt x="1250" y="1023"/>
                  </a:cubicBezTo>
                  <a:cubicBezTo>
                    <a:pt x="1225" y="1026"/>
                    <a:pt x="1200" y="1029"/>
                    <a:pt x="1175" y="1031"/>
                  </a:cubicBezTo>
                  <a:cubicBezTo>
                    <a:pt x="1200" y="1029"/>
                    <a:pt x="1225" y="1026"/>
                    <a:pt x="1250" y="1023"/>
                  </a:cubicBezTo>
                  <a:close/>
                </a:path>
              </a:pathLst>
            </a:custGeom>
            <a:solidFill>
              <a:srgbClr val="009A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07D61BB5-1BA8-47C9-AEF9-98E5CD5AADF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72" y="1210"/>
              <a:ext cx="243" cy="189"/>
            </a:xfrm>
            <a:custGeom>
              <a:avLst/>
              <a:gdLst>
                <a:gd name="T0" fmla="*/ 1215 w 1215"/>
                <a:gd name="T1" fmla="*/ 492 h 945"/>
                <a:gd name="T2" fmla="*/ 681 w 1215"/>
                <a:gd name="T3" fmla="*/ 889 h 945"/>
                <a:gd name="T4" fmla="*/ 337 w 1215"/>
                <a:gd name="T5" fmla="*/ 945 h 945"/>
                <a:gd name="T6" fmla="*/ 198 w 1215"/>
                <a:gd name="T7" fmla="*/ 936 h 945"/>
                <a:gd name="T8" fmla="*/ 67 w 1215"/>
                <a:gd name="T9" fmla="*/ 660 h 945"/>
                <a:gd name="T10" fmla="*/ 48 w 1215"/>
                <a:gd name="T11" fmla="*/ 595 h 945"/>
                <a:gd name="T12" fmla="*/ 6 w 1215"/>
                <a:gd name="T13" fmla="*/ 376 h 945"/>
                <a:gd name="T14" fmla="*/ 0 w 1215"/>
                <a:gd name="T15" fmla="*/ 258 h 945"/>
                <a:gd name="T16" fmla="*/ 0 w 1215"/>
                <a:gd name="T17" fmla="*/ 249 h 945"/>
                <a:gd name="T18" fmla="*/ 22 w 1215"/>
                <a:gd name="T19" fmla="*/ 14 h 945"/>
                <a:gd name="T20" fmla="*/ 206 w 1215"/>
                <a:gd name="T21" fmla="*/ 0 h 945"/>
                <a:gd name="T22" fmla="*/ 214 w 1215"/>
                <a:gd name="T23" fmla="*/ 0 h 945"/>
                <a:gd name="T24" fmla="*/ 1215 w 1215"/>
                <a:gd name="T25" fmla="*/ 492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5" h="945">
                  <a:moveTo>
                    <a:pt x="1215" y="492"/>
                  </a:moveTo>
                  <a:cubicBezTo>
                    <a:pt x="1088" y="671"/>
                    <a:pt x="905" y="813"/>
                    <a:pt x="681" y="889"/>
                  </a:cubicBezTo>
                  <a:cubicBezTo>
                    <a:pt x="567" y="927"/>
                    <a:pt x="451" y="945"/>
                    <a:pt x="337" y="945"/>
                  </a:cubicBezTo>
                  <a:cubicBezTo>
                    <a:pt x="290" y="945"/>
                    <a:pt x="244" y="942"/>
                    <a:pt x="198" y="936"/>
                  </a:cubicBezTo>
                  <a:cubicBezTo>
                    <a:pt x="145" y="852"/>
                    <a:pt x="100" y="759"/>
                    <a:pt x="67" y="660"/>
                  </a:cubicBezTo>
                  <a:cubicBezTo>
                    <a:pt x="59" y="639"/>
                    <a:pt x="54" y="617"/>
                    <a:pt x="48" y="595"/>
                  </a:cubicBezTo>
                  <a:cubicBezTo>
                    <a:pt x="27" y="523"/>
                    <a:pt x="13" y="449"/>
                    <a:pt x="6" y="376"/>
                  </a:cubicBezTo>
                  <a:cubicBezTo>
                    <a:pt x="2" y="337"/>
                    <a:pt x="0" y="297"/>
                    <a:pt x="0" y="258"/>
                  </a:cubicBezTo>
                  <a:cubicBezTo>
                    <a:pt x="0" y="249"/>
                    <a:pt x="0" y="249"/>
                    <a:pt x="0" y="249"/>
                  </a:cubicBezTo>
                  <a:cubicBezTo>
                    <a:pt x="0" y="170"/>
                    <a:pt x="8" y="91"/>
                    <a:pt x="22" y="14"/>
                  </a:cubicBezTo>
                  <a:cubicBezTo>
                    <a:pt x="84" y="5"/>
                    <a:pt x="145" y="1"/>
                    <a:pt x="206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604" y="1"/>
                    <a:pt x="975" y="184"/>
                    <a:pt x="1215" y="492"/>
                  </a:cubicBezTo>
                  <a:close/>
                </a:path>
              </a:pathLst>
            </a:custGeom>
            <a:solidFill>
              <a:srgbClr val="4B3F6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4E42331C-CF19-4ACC-983E-1AA71CE4054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801" y="1101"/>
              <a:ext cx="779" cy="431"/>
            </a:xfrm>
            <a:custGeom>
              <a:avLst/>
              <a:gdLst>
                <a:gd name="T0" fmla="*/ 108 w 3892"/>
                <a:gd name="T1" fmla="*/ 253 h 2158"/>
                <a:gd name="T2" fmla="*/ 737 w 3892"/>
                <a:gd name="T3" fmla="*/ 367 h 2158"/>
                <a:gd name="T4" fmla="*/ 412 w 3892"/>
                <a:gd name="T5" fmla="*/ 367 h 2158"/>
                <a:gd name="T6" fmla="*/ 1095 w 3892"/>
                <a:gd name="T7" fmla="*/ 250 h 2158"/>
                <a:gd name="T8" fmla="*/ 1095 w 3892"/>
                <a:gd name="T9" fmla="*/ 474 h 2158"/>
                <a:gd name="T10" fmla="*/ 863 w 3892"/>
                <a:gd name="T11" fmla="*/ 367 h 2158"/>
                <a:gd name="T12" fmla="*/ 1506 w 3892"/>
                <a:gd name="T13" fmla="*/ 440 h 2158"/>
                <a:gd name="T14" fmla="*/ 1293 w 3892"/>
                <a:gd name="T15" fmla="*/ 338 h 2158"/>
                <a:gd name="T16" fmla="*/ 1807 w 3892"/>
                <a:gd name="T17" fmla="*/ 194 h 2158"/>
                <a:gd name="T18" fmla="*/ 2103 w 3892"/>
                <a:gd name="T19" fmla="*/ 327 h 2158"/>
                <a:gd name="T20" fmla="*/ 2158 w 3892"/>
                <a:gd name="T21" fmla="*/ 475 h 2158"/>
                <a:gd name="T22" fmla="*/ 2082 w 3892"/>
                <a:gd name="T23" fmla="*/ 327 h 2158"/>
                <a:gd name="T24" fmla="*/ 2103 w 3892"/>
                <a:gd name="T25" fmla="*/ 374 h 2158"/>
                <a:gd name="T26" fmla="*/ 2342 w 3892"/>
                <a:gd name="T27" fmla="*/ 249 h 2158"/>
                <a:gd name="T28" fmla="*/ 2215 w 3892"/>
                <a:gd name="T29" fmla="*/ 202 h 2158"/>
                <a:gd name="T30" fmla="*/ 2511 w 3892"/>
                <a:gd name="T31" fmla="*/ 202 h 2158"/>
                <a:gd name="T32" fmla="*/ 2824 w 3892"/>
                <a:gd name="T33" fmla="*/ 541 h 2158"/>
                <a:gd name="T34" fmla="*/ 2929 w 3892"/>
                <a:gd name="T35" fmla="*/ 440 h 2158"/>
                <a:gd name="T36" fmla="*/ 147 w 3892"/>
                <a:gd name="T37" fmla="*/ 882 h 2158"/>
                <a:gd name="T38" fmla="*/ 601 w 3892"/>
                <a:gd name="T39" fmla="*/ 1265 h 2158"/>
                <a:gd name="T40" fmla="*/ 37 w 3892"/>
                <a:gd name="T41" fmla="*/ 1265 h 2158"/>
                <a:gd name="T42" fmla="*/ 1013 w 3892"/>
                <a:gd name="T43" fmla="*/ 1205 h 2158"/>
                <a:gd name="T44" fmla="*/ 859 w 3892"/>
                <a:gd name="T45" fmla="*/ 990 h 2158"/>
                <a:gd name="T46" fmla="*/ 1347 w 3892"/>
                <a:gd name="T47" fmla="*/ 959 h 2158"/>
                <a:gd name="T48" fmla="*/ 1249 w 3892"/>
                <a:gd name="T49" fmla="*/ 1273 h 2158"/>
                <a:gd name="T50" fmla="*/ 1592 w 3892"/>
                <a:gd name="T51" fmla="*/ 876 h 2158"/>
                <a:gd name="T52" fmla="*/ 1539 w 3892"/>
                <a:gd name="T53" fmla="*/ 922 h 2158"/>
                <a:gd name="T54" fmla="*/ 1835 w 3892"/>
                <a:gd name="T55" fmla="*/ 1273 h 2158"/>
                <a:gd name="T56" fmla="*/ 1709 w 3892"/>
                <a:gd name="T57" fmla="*/ 1029 h 2158"/>
                <a:gd name="T58" fmla="*/ 2349 w 3892"/>
                <a:gd name="T59" fmla="*/ 1227 h 2158"/>
                <a:gd name="T60" fmla="*/ 2717 w 3892"/>
                <a:gd name="T61" fmla="*/ 1265 h 2158"/>
                <a:gd name="T62" fmla="*/ 2387 w 3892"/>
                <a:gd name="T63" fmla="*/ 1265 h 2158"/>
                <a:gd name="T64" fmla="*/ 284 w 3892"/>
                <a:gd name="T65" fmla="*/ 1620 h 2158"/>
                <a:gd name="T66" fmla="*/ 0 w 3892"/>
                <a:gd name="T67" fmla="*/ 1947 h 2158"/>
                <a:gd name="T68" fmla="*/ 544 w 3892"/>
                <a:gd name="T69" fmla="*/ 1960 h 2158"/>
                <a:gd name="T70" fmla="*/ 642 w 3892"/>
                <a:gd name="T71" fmla="*/ 1646 h 2158"/>
                <a:gd name="T72" fmla="*/ 1213 w 3892"/>
                <a:gd name="T73" fmla="*/ 1826 h 2158"/>
                <a:gd name="T74" fmla="*/ 862 w 3892"/>
                <a:gd name="T75" fmla="*/ 1826 h 2158"/>
                <a:gd name="T76" fmla="*/ 1457 w 3892"/>
                <a:gd name="T77" fmla="*/ 1739 h 2158"/>
                <a:gd name="T78" fmla="*/ 1509 w 3892"/>
                <a:gd name="T79" fmla="*/ 1886 h 2158"/>
                <a:gd name="T80" fmla="*/ 1732 w 3892"/>
                <a:gd name="T81" fmla="*/ 1547 h 2158"/>
                <a:gd name="T82" fmla="*/ 2112 w 3892"/>
                <a:gd name="T83" fmla="*/ 1823 h 2158"/>
                <a:gd name="T84" fmla="*/ 2015 w 3892"/>
                <a:gd name="T85" fmla="*/ 1779 h 2158"/>
                <a:gd name="T86" fmla="*/ 1989 w 3892"/>
                <a:gd name="T87" fmla="*/ 1847 h 2158"/>
                <a:gd name="T88" fmla="*/ 2285 w 3892"/>
                <a:gd name="T89" fmla="*/ 1464 h 2158"/>
                <a:gd name="T90" fmla="*/ 2416 w 3892"/>
                <a:gd name="T91" fmla="*/ 1486 h 2158"/>
                <a:gd name="T92" fmla="*/ 2677 w 3892"/>
                <a:gd name="T93" fmla="*/ 1726 h 2158"/>
                <a:gd name="T94" fmla="*/ 2588 w 3892"/>
                <a:gd name="T95" fmla="*/ 1888 h 2158"/>
                <a:gd name="T96" fmla="*/ 2905 w 3892"/>
                <a:gd name="T97" fmla="*/ 1655 h 2158"/>
                <a:gd name="T98" fmla="*/ 3104 w 3892"/>
                <a:gd name="T99" fmla="*/ 1907 h 2158"/>
                <a:gd name="T100" fmla="*/ 3011 w 3892"/>
                <a:gd name="T101" fmla="*/ 1553 h 2158"/>
                <a:gd name="T102" fmla="*/ 3337 w 3892"/>
                <a:gd name="T103" fmla="*/ 2006 h 2158"/>
                <a:gd name="T104" fmla="*/ 3392 w 3892"/>
                <a:gd name="T105" fmla="*/ 1787 h 2158"/>
                <a:gd name="T106" fmla="*/ 3668 w 3892"/>
                <a:gd name="T107" fmla="*/ 1997 h 2158"/>
                <a:gd name="T108" fmla="*/ 3765 w 3892"/>
                <a:gd name="T109" fmla="*/ 1646 h 2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92" h="2158">
                  <a:moveTo>
                    <a:pt x="108" y="532"/>
                  </a:moveTo>
                  <a:cubicBezTo>
                    <a:pt x="49" y="532"/>
                    <a:pt x="49" y="532"/>
                    <a:pt x="49" y="532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358" y="33"/>
                    <a:pt x="358" y="33"/>
                    <a:pt x="358" y="33"/>
                  </a:cubicBezTo>
                  <a:cubicBezTo>
                    <a:pt x="358" y="88"/>
                    <a:pt x="358" y="88"/>
                    <a:pt x="358" y="88"/>
                  </a:cubicBezTo>
                  <a:cubicBezTo>
                    <a:pt x="108" y="88"/>
                    <a:pt x="108" y="88"/>
                    <a:pt x="108" y="88"/>
                  </a:cubicBezTo>
                  <a:cubicBezTo>
                    <a:pt x="108" y="253"/>
                    <a:pt x="108" y="253"/>
                    <a:pt x="108" y="253"/>
                  </a:cubicBezTo>
                  <a:cubicBezTo>
                    <a:pt x="340" y="253"/>
                    <a:pt x="340" y="253"/>
                    <a:pt x="340" y="253"/>
                  </a:cubicBezTo>
                  <a:cubicBezTo>
                    <a:pt x="340" y="308"/>
                    <a:pt x="340" y="308"/>
                    <a:pt x="340" y="308"/>
                  </a:cubicBezTo>
                  <a:cubicBezTo>
                    <a:pt x="108" y="308"/>
                    <a:pt x="108" y="308"/>
                    <a:pt x="108" y="308"/>
                  </a:cubicBezTo>
                  <a:lnTo>
                    <a:pt x="108" y="532"/>
                  </a:lnTo>
                  <a:close/>
                  <a:moveTo>
                    <a:pt x="412" y="367"/>
                  </a:moveTo>
                  <a:cubicBezTo>
                    <a:pt x="412" y="265"/>
                    <a:pt x="483" y="194"/>
                    <a:pt x="581" y="194"/>
                  </a:cubicBezTo>
                  <a:cubicBezTo>
                    <a:pt x="674" y="194"/>
                    <a:pt x="737" y="257"/>
                    <a:pt x="737" y="367"/>
                  </a:cubicBezTo>
                  <a:cubicBezTo>
                    <a:pt x="737" y="384"/>
                    <a:pt x="737" y="384"/>
                    <a:pt x="737" y="384"/>
                  </a:cubicBezTo>
                  <a:cubicBezTo>
                    <a:pt x="471" y="384"/>
                    <a:pt x="471" y="384"/>
                    <a:pt x="471" y="384"/>
                  </a:cubicBezTo>
                  <a:cubicBezTo>
                    <a:pt x="475" y="441"/>
                    <a:pt x="519" y="490"/>
                    <a:pt x="579" y="490"/>
                  </a:cubicBezTo>
                  <a:cubicBezTo>
                    <a:pt x="626" y="490"/>
                    <a:pt x="658" y="473"/>
                    <a:pt x="684" y="440"/>
                  </a:cubicBezTo>
                  <a:cubicBezTo>
                    <a:pt x="725" y="472"/>
                    <a:pt x="725" y="472"/>
                    <a:pt x="725" y="472"/>
                  </a:cubicBezTo>
                  <a:cubicBezTo>
                    <a:pt x="686" y="522"/>
                    <a:pt x="640" y="541"/>
                    <a:pt x="579" y="541"/>
                  </a:cubicBezTo>
                  <a:cubicBezTo>
                    <a:pt x="475" y="541"/>
                    <a:pt x="412" y="463"/>
                    <a:pt x="412" y="367"/>
                  </a:cubicBezTo>
                  <a:close/>
                  <a:moveTo>
                    <a:pt x="471" y="338"/>
                  </a:moveTo>
                  <a:cubicBezTo>
                    <a:pt x="678" y="338"/>
                    <a:pt x="678" y="338"/>
                    <a:pt x="678" y="338"/>
                  </a:cubicBezTo>
                  <a:cubicBezTo>
                    <a:pt x="676" y="282"/>
                    <a:pt x="639" y="245"/>
                    <a:pt x="579" y="245"/>
                  </a:cubicBezTo>
                  <a:cubicBezTo>
                    <a:pt x="518" y="245"/>
                    <a:pt x="478" y="282"/>
                    <a:pt x="471" y="338"/>
                  </a:cubicBezTo>
                  <a:close/>
                  <a:moveTo>
                    <a:pt x="803" y="367"/>
                  </a:moveTo>
                  <a:cubicBezTo>
                    <a:pt x="803" y="267"/>
                    <a:pt x="873" y="194"/>
                    <a:pt x="977" y="194"/>
                  </a:cubicBezTo>
                  <a:cubicBezTo>
                    <a:pt x="1025" y="194"/>
                    <a:pt x="1065" y="215"/>
                    <a:pt x="1095" y="250"/>
                  </a:cubicBezTo>
                  <a:cubicBezTo>
                    <a:pt x="1097" y="250"/>
                    <a:pt x="1097" y="250"/>
                    <a:pt x="1097" y="250"/>
                  </a:cubicBezTo>
                  <a:cubicBezTo>
                    <a:pt x="1097" y="0"/>
                    <a:pt x="1097" y="0"/>
                    <a:pt x="1097" y="0"/>
                  </a:cubicBezTo>
                  <a:cubicBezTo>
                    <a:pt x="1151" y="0"/>
                    <a:pt x="1151" y="0"/>
                    <a:pt x="1151" y="0"/>
                  </a:cubicBezTo>
                  <a:cubicBezTo>
                    <a:pt x="1151" y="532"/>
                    <a:pt x="1151" y="532"/>
                    <a:pt x="1151" y="532"/>
                  </a:cubicBezTo>
                  <a:cubicBezTo>
                    <a:pt x="1097" y="532"/>
                    <a:pt x="1097" y="532"/>
                    <a:pt x="1097" y="532"/>
                  </a:cubicBezTo>
                  <a:cubicBezTo>
                    <a:pt x="1097" y="474"/>
                    <a:pt x="1097" y="474"/>
                    <a:pt x="1097" y="474"/>
                  </a:cubicBezTo>
                  <a:cubicBezTo>
                    <a:pt x="1095" y="474"/>
                    <a:pt x="1095" y="474"/>
                    <a:pt x="1095" y="474"/>
                  </a:cubicBezTo>
                  <a:cubicBezTo>
                    <a:pt x="1075" y="511"/>
                    <a:pt x="1027" y="541"/>
                    <a:pt x="968" y="541"/>
                  </a:cubicBezTo>
                  <a:cubicBezTo>
                    <a:pt x="876" y="541"/>
                    <a:pt x="803" y="466"/>
                    <a:pt x="803" y="367"/>
                  </a:cubicBezTo>
                  <a:close/>
                  <a:moveTo>
                    <a:pt x="863" y="367"/>
                  </a:moveTo>
                  <a:cubicBezTo>
                    <a:pt x="863" y="436"/>
                    <a:pt x="908" y="490"/>
                    <a:pt x="980" y="490"/>
                  </a:cubicBezTo>
                  <a:cubicBezTo>
                    <a:pt x="1051" y="490"/>
                    <a:pt x="1097" y="436"/>
                    <a:pt x="1097" y="367"/>
                  </a:cubicBezTo>
                  <a:cubicBezTo>
                    <a:pt x="1097" y="298"/>
                    <a:pt x="1051" y="245"/>
                    <a:pt x="980" y="245"/>
                  </a:cubicBezTo>
                  <a:cubicBezTo>
                    <a:pt x="908" y="245"/>
                    <a:pt x="863" y="298"/>
                    <a:pt x="863" y="367"/>
                  </a:cubicBezTo>
                  <a:close/>
                  <a:moveTo>
                    <a:pt x="1234" y="367"/>
                  </a:moveTo>
                  <a:cubicBezTo>
                    <a:pt x="1234" y="265"/>
                    <a:pt x="1306" y="194"/>
                    <a:pt x="1403" y="194"/>
                  </a:cubicBezTo>
                  <a:cubicBezTo>
                    <a:pt x="1496" y="194"/>
                    <a:pt x="1559" y="257"/>
                    <a:pt x="1559" y="367"/>
                  </a:cubicBezTo>
                  <a:cubicBezTo>
                    <a:pt x="1559" y="384"/>
                    <a:pt x="1559" y="384"/>
                    <a:pt x="1559" y="384"/>
                  </a:cubicBezTo>
                  <a:cubicBezTo>
                    <a:pt x="1293" y="384"/>
                    <a:pt x="1293" y="384"/>
                    <a:pt x="1293" y="384"/>
                  </a:cubicBezTo>
                  <a:cubicBezTo>
                    <a:pt x="1297" y="441"/>
                    <a:pt x="1341" y="490"/>
                    <a:pt x="1401" y="490"/>
                  </a:cubicBezTo>
                  <a:cubicBezTo>
                    <a:pt x="1448" y="490"/>
                    <a:pt x="1480" y="473"/>
                    <a:pt x="1506" y="440"/>
                  </a:cubicBezTo>
                  <a:cubicBezTo>
                    <a:pt x="1548" y="472"/>
                    <a:pt x="1548" y="472"/>
                    <a:pt x="1548" y="472"/>
                  </a:cubicBezTo>
                  <a:cubicBezTo>
                    <a:pt x="1509" y="522"/>
                    <a:pt x="1462" y="541"/>
                    <a:pt x="1401" y="541"/>
                  </a:cubicBezTo>
                  <a:cubicBezTo>
                    <a:pt x="1297" y="541"/>
                    <a:pt x="1234" y="463"/>
                    <a:pt x="1234" y="367"/>
                  </a:cubicBezTo>
                  <a:close/>
                  <a:moveTo>
                    <a:pt x="1293" y="338"/>
                  </a:moveTo>
                  <a:cubicBezTo>
                    <a:pt x="1500" y="338"/>
                    <a:pt x="1500" y="338"/>
                    <a:pt x="1500" y="338"/>
                  </a:cubicBezTo>
                  <a:cubicBezTo>
                    <a:pt x="1498" y="282"/>
                    <a:pt x="1462" y="245"/>
                    <a:pt x="1401" y="245"/>
                  </a:cubicBezTo>
                  <a:cubicBezTo>
                    <a:pt x="1340" y="245"/>
                    <a:pt x="1300" y="282"/>
                    <a:pt x="1293" y="338"/>
                  </a:cubicBezTo>
                  <a:close/>
                  <a:moveTo>
                    <a:pt x="1645" y="532"/>
                  </a:moveTo>
                  <a:cubicBezTo>
                    <a:pt x="1700" y="532"/>
                    <a:pt x="1700" y="532"/>
                    <a:pt x="1700" y="532"/>
                  </a:cubicBezTo>
                  <a:cubicBezTo>
                    <a:pt x="1700" y="372"/>
                    <a:pt x="1700" y="372"/>
                    <a:pt x="1700" y="372"/>
                  </a:cubicBezTo>
                  <a:cubicBezTo>
                    <a:pt x="1700" y="296"/>
                    <a:pt x="1729" y="249"/>
                    <a:pt x="1796" y="249"/>
                  </a:cubicBezTo>
                  <a:cubicBezTo>
                    <a:pt x="1806" y="249"/>
                    <a:pt x="1817" y="250"/>
                    <a:pt x="1826" y="253"/>
                  </a:cubicBezTo>
                  <a:cubicBezTo>
                    <a:pt x="1829" y="198"/>
                    <a:pt x="1829" y="198"/>
                    <a:pt x="1829" y="198"/>
                  </a:cubicBezTo>
                  <a:cubicBezTo>
                    <a:pt x="1822" y="195"/>
                    <a:pt x="1814" y="194"/>
                    <a:pt x="1807" y="194"/>
                  </a:cubicBezTo>
                  <a:cubicBezTo>
                    <a:pt x="1753" y="194"/>
                    <a:pt x="1712" y="224"/>
                    <a:pt x="1697" y="257"/>
                  </a:cubicBezTo>
                  <a:cubicBezTo>
                    <a:pt x="1695" y="257"/>
                    <a:pt x="1695" y="257"/>
                    <a:pt x="1695" y="257"/>
                  </a:cubicBezTo>
                  <a:cubicBezTo>
                    <a:pt x="1695" y="238"/>
                    <a:pt x="1694" y="220"/>
                    <a:pt x="1694" y="202"/>
                  </a:cubicBezTo>
                  <a:cubicBezTo>
                    <a:pt x="1642" y="202"/>
                    <a:pt x="1642" y="202"/>
                    <a:pt x="1642" y="202"/>
                  </a:cubicBezTo>
                  <a:cubicBezTo>
                    <a:pt x="1642" y="224"/>
                    <a:pt x="1645" y="250"/>
                    <a:pt x="1645" y="281"/>
                  </a:cubicBezTo>
                  <a:lnTo>
                    <a:pt x="1645" y="532"/>
                  </a:lnTo>
                  <a:close/>
                  <a:moveTo>
                    <a:pt x="2103" y="327"/>
                  </a:moveTo>
                  <a:cubicBezTo>
                    <a:pt x="2103" y="317"/>
                    <a:pt x="2103" y="317"/>
                    <a:pt x="2103" y="317"/>
                  </a:cubicBezTo>
                  <a:cubicBezTo>
                    <a:pt x="2103" y="269"/>
                    <a:pt x="2072" y="245"/>
                    <a:pt x="2021" y="245"/>
                  </a:cubicBezTo>
                  <a:cubicBezTo>
                    <a:pt x="1986" y="245"/>
                    <a:pt x="1949" y="257"/>
                    <a:pt x="1923" y="281"/>
                  </a:cubicBezTo>
                  <a:cubicBezTo>
                    <a:pt x="1889" y="245"/>
                    <a:pt x="1889" y="245"/>
                    <a:pt x="1889" y="245"/>
                  </a:cubicBezTo>
                  <a:cubicBezTo>
                    <a:pt x="1922" y="210"/>
                    <a:pt x="1972" y="194"/>
                    <a:pt x="2020" y="194"/>
                  </a:cubicBezTo>
                  <a:cubicBezTo>
                    <a:pt x="2117" y="194"/>
                    <a:pt x="2158" y="240"/>
                    <a:pt x="2158" y="334"/>
                  </a:cubicBezTo>
                  <a:cubicBezTo>
                    <a:pt x="2158" y="475"/>
                    <a:pt x="2158" y="475"/>
                    <a:pt x="2158" y="475"/>
                  </a:cubicBezTo>
                  <a:cubicBezTo>
                    <a:pt x="2158" y="494"/>
                    <a:pt x="2160" y="515"/>
                    <a:pt x="2163" y="532"/>
                  </a:cubicBezTo>
                  <a:cubicBezTo>
                    <a:pt x="2110" y="532"/>
                    <a:pt x="2110" y="532"/>
                    <a:pt x="2110" y="532"/>
                  </a:cubicBezTo>
                  <a:cubicBezTo>
                    <a:pt x="2106" y="517"/>
                    <a:pt x="2106" y="497"/>
                    <a:pt x="2106" y="483"/>
                  </a:cubicBezTo>
                  <a:cubicBezTo>
                    <a:pt x="2105" y="483"/>
                    <a:pt x="2105" y="483"/>
                    <a:pt x="2105" y="483"/>
                  </a:cubicBezTo>
                  <a:cubicBezTo>
                    <a:pt x="2083" y="517"/>
                    <a:pt x="2046" y="541"/>
                    <a:pt x="1996" y="541"/>
                  </a:cubicBezTo>
                  <a:cubicBezTo>
                    <a:pt x="1929" y="541"/>
                    <a:pt x="1874" y="507"/>
                    <a:pt x="1874" y="443"/>
                  </a:cubicBezTo>
                  <a:cubicBezTo>
                    <a:pt x="1874" y="334"/>
                    <a:pt x="2001" y="327"/>
                    <a:pt x="2082" y="327"/>
                  </a:cubicBezTo>
                  <a:lnTo>
                    <a:pt x="2103" y="327"/>
                  </a:lnTo>
                  <a:close/>
                  <a:moveTo>
                    <a:pt x="2103" y="374"/>
                  </a:moveTo>
                  <a:cubicBezTo>
                    <a:pt x="2048" y="374"/>
                    <a:pt x="2048" y="374"/>
                    <a:pt x="2048" y="374"/>
                  </a:cubicBezTo>
                  <a:cubicBezTo>
                    <a:pt x="1978" y="374"/>
                    <a:pt x="1933" y="393"/>
                    <a:pt x="1933" y="437"/>
                  </a:cubicBezTo>
                  <a:cubicBezTo>
                    <a:pt x="1933" y="479"/>
                    <a:pt x="1964" y="494"/>
                    <a:pt x="2006" y="494"/>
                  </a:cubicBezTo>
                  <a:cubicBezTo>
                    <a:pt x="2069" y="494"/>
                    <a:pt x="2101" y="448"/>
                    <a:pt x="2103" y="395"/>
                  </a:cubicBezTo>
                  <a:lnTo>
                    <a:pt x="2103" y="374"/>
                  </a:lnTo>
                  <a:close/>
                  <a:moveTo>
                    <a:pt x="2287" y="430"/>
                  </a:moveTo>
                  <a:cubicBezTo>
                    <a:pt x="2287" y="498"/>
                    <a:pt x="2299" y="541"/>
                    <a:pt x="2378" y="541"/>
                  </a:cubicBezTo>
                  <a:cubicBezTo>
                    <a:pt x="2398" y="541"/>
                    <a:pt x="2423" y="537"/>
                    <a:pt x="2442" y="529"/>
                  </a:cubicBezTo>
                  <a:cubicBezTo>
                    <a:pt x="2440" y="479"/>
                    <a:pt x="2440" y="479"/>
                    <a:pt x="2440" y="479"/>
                  </a:cubicBezTo>
                  <a:cubicBezTo>
                    <a:pt x="2425" y="486"/>
                    <a:pt x="2407" y="490"/>
                    <a:pt x="2391" y="490"/>
                  </a:cubicBezTo>
                  <a:cubicBezTo>
                    <a:pt x="2342" y="490"/>
                    <a:pt x="2342" y="456"/>
                    <a:pt x="2342" y="414"/>
                  </a:cubicBezTo>
                  <a:cubicBezTo>
                    <a:pt x="2342" y="249"/>
                    <a:pt x="2342" y="249"/>
                    <a:pt x="2342" y="249"/>
                  </a:cubicBezTo>
                  <a:cubicBezTo>
                    <a:pt x="2439" y="249"/>
                    <a:pt x="2439" y="249"/>
                    <a:pt x="2439" y="249"/>
                  </a:cubicBezTo>
                  <a:cubicBezTo>
                    <a:pt x="2439" y="202"/>
                    <a:pt x="2439" y="202"/>
                    <a:pt x="2439" y="202"/>
                  </a:cubicBezTo>
                  <a:cubicBezTo>
                    <a:pt x="2342" y="202"/>
                    <a:pt x="2342" y="202"/>
                    <a:pt x="2342" y="202"/>
                  </a:cubicBezTo>
                  <a:cubicBezTo>
                    <a:pt x="2342" y="109"/>
                    <a:pt x="2342" y="109"/>
                    <a:pt x="2342" y="109"/>
                  </a:cubicBezTo>
                  <a:cubicBezTo>
                    <a:pt x="2287" y="109"/>
                    <a:pt x="2287" y="109"/>
                    <a:pt x="2287" y="109"/>
                  </a:cubicBezTo>
                  <a:cubicBezTo>
                    <a:pt x="2287" y="202"/>
                    <a:pt x="2287" y="202"/>
                    <a:pt x="2287" y="202"/>
                  </a:cubicBezTo>
                  <a:cubicBezTo>
                    <a:pt x="2215" y="202"/>
                    <a:pt x="2215" y="202"/>
                    <a:pt x="2215" y="202"/>
                  </a:cubicBezTo>
                  <a:cubicBezTo>
                    <a:pt x="2215" y="249"/>
                    <a:pt x="2215" y="249"/>
                    <a:pt x="2215" y="249"/>
                  </a:cubicBezTo>
                  <a:cubicBezTo>
                    <a:pt x="2287" y="249"/>
                    <a:pt x="2287" y="249"/>
                    <a:pt x="2287" y="249"/>
                  </a:cubicBezTo>
                  <a:lnTo>
                    <a:pt x="2287" y="430"/>
                  </a:lnTo>
                  <a:close/>
                  <a:moveTo>
                    <a:pt x="2511" y="532"/>
                  </a:moveTo>
                  <a:cubicBezTo>
                    <a:pt x="2566" y="532"/>
                    <a:pt x="2566" y="532"/>
                    <a:pt x="2566" y="532"/>
                  </a:cubicBezTo>
                  <a:cubicBezTo>
                    <a:pt x="2566" y="202"/>
                    <a:pt x="2566" y="202"/>
                    <a:pt x="2566" y="202"/>
                  </a:cubicBezTo>
                  <a:cubicBezTo>
                    <a:pt x="2511" y="202"/>
                    <a:pt x="2511" y="202"/>
                    <a:pt x="2511" y="202"/>
                  </a:cubicBezTo>
                  <a:lnTo>
                    <a:pt x="2511" y="532"/>
                  </a:lnTo>
                  <a:close/>
                  <a:moveTo>
                    <a:pt x="2539" y="114"/>
                  </a:moveTo>
                  <a:cubicBezTo>
                    <a:pt x="2562" y="114"/>
                    <a:pt x="2579" y="97"/>
                    <a:pt x="2579" y="73"/>
                  </a:cubicBezTo>
                  <a:cubicBezTo>
                    <a:pt x="2579" y="52"/>
                    <a:pt x="2561" y="33"/>
                    <a:pt x="2539" y="33"/>
                  </a:cubicBezTo>
                  <a:cubicBezTo>
                    <a:pt x="2516" y="33"/>
                    <a:pt x="2499" y="52"/>
                    <a:pt x="2499" y="73"/>
                  </a:cubicBezTo>
                  <a:cubicBezTo>
                    <a:pt x="2499" y="97"/>
                    <a:pt x="2516" y="114"/>
                    <a:pt x="2539" y="114"/>
                  </a:cubicBezTo>
                  <a:close/>
                  <a:moveTo>
                    <a:pt x="2824" y="541"/>
                  </a:moveTo>
                  <a:cubicBezTo>
                    <a:pt x="2720" y="541"/>
                    <a:pt x="2657" y="463"/>
                    <a:pt x="2657" y="367"/>
                  </a:cubicBezTo>
                  <a:cubicBezTo>
                    <a:pt x="2657" y="265"/>
                    <a:pt x="2728" y="194"/>
                    <a:pt x="2826" y="194"/>
                  </a:cubicBezTo>
                  <a:cubicBezTo>
                    <a:pt x="2919" y="194"/>
                    <a:pt x="2982" y="257"/>
                    <a:pt x="2982" y="367"/>
                  </a:cubicBezTo>
                  <a:cubicBezTo>
                    <a:pt x="2982" y="384"/>
                    <a:pt x="2982" y="384"/>
                    <a:pt x="2982" y="384"/>
                  </a:cubicBezTo>
                  <a:cubicBezTo>
                    <a:pt x="2716" y="384"/>
                    <a:pt x="2716" y="384"/>
                    <a:pt x="2716" y="384"/>
                  </a:cubicBezTo>
                  <a:cubicBezTo>
                    <a:pt x="2720" y="441"/>
                    <a:pt x="2764" y="490"/>
                    <a:pt x="2824" y="490"/>
                  </a:cubicBezTo>
                  <a:cubicBezTo>
                    <a:pt x="2871" y="490"/>
                    <a:pt x="2903" y="473"/>
                    <a:pt x="2929" y="440"/>
                  </a:cubicBezTo>
                  <a:cubicBezTo>
                    <a:pt x="2970" y="472"/>
                    <a:pt x="2970" y="472"/>
                    <a:pt x="2970" y="472"/>
                  </a:cubicBezTo>
                  <a:cubicBezTo>
                    <a:pt x="2931" y="522"/>
                    <a:pt x="2885" y="541"/>
                    <a:pt x="2824" y="541"/>
                  </a:cubicBezTo>
                  <a:close/>
                  <a:moveTo>
                    <a:pt x="2716" y="338"/>
                  </a:moveTo>
                  <a:cubicBezTo>
                    <a:pt x="2923" y="338"/>
                    <a:pt x="2923" y="338"/>
                    <a:pt x="2923" y="338"/>
                  </a:cubicBezTo>
                  <a:cubicBezTo>
                    <a:pt x="2921" y="282"/>
                    <a:pt x="2884" y="245"/>
                    <a:pt x="2824" y="245"/>
                  </a:cubicBezTo>
                  <a:cubicBezTo>
                    <a:pt x="2763" y="245"/>
                    <a:pt x="2723" y="282"/>
                    <a:pt x="2716" y="338"/>
                  </a:cubicBezTo>
                  <a:close/>
                  <a:moveTo>
                    <a:pt x="147" y="882"/>
                  </a:moveTo>
                  <a:cubicBezTo>
                    <a:pt x="149" y="882"/>
                    <a:pt x="149" y="882"/>
                    <a:pt x="149" y="882"/>
                  </a:cubicBezTo>
                  <a:cubicBezTo>
                    <a:pt x="275" y="1265"/>
                    <a:pt x="275" y="1265"/>
                    <a:pt x="275" y="1265"/>
                  </a:cubicBezTo>
                  <a:cubicBezTo>
                    <a:pt x="359" y="1265"/>
                    <a:pt x="359" y="1265"/>
                    <a:pt x="359" y="1265"/>
                  </a:cubicBezTo>
                  <a:cubicBezTo>
                    <a:pt x="490" y="882"/>
                    <a:pt x="490" y="882"/>
                    <a:pt x="490" y="882"/>
                  </a:cubicBezTo>
                  <a:cubicBezTo>
                    <a:pt x="491" y="882"/>
                    <a:pt x="491" y="882"/>
                    <a:pt x="491" y="882"/>
                  </a:cubicBezTo>
                  <a:cubicBezTo>
                    <a:pt x="491" y="1265"/>
                    <a:pt x="491" y="1265"/>
                    <a:pt x="491" y="1265"/>
                  </a:cubicBezTo>
                  <a:cubicBezTo>
                    <a:pt x="601" y="1265"/>
                    <a:pt x="601" y="1265"/>
                    <a:pt x="601" y="1265"/>
                  </a:cubicBezTo>
                  <a:cubicBezTo>
                    <a:pt x="601" y="766"/>
                    <a:pt x="601" y="766"/>
                    <a:pt x="601" y="766"/>
                  </a:cubicBezTo>
                  <a:cubicBezTo>
                    <a:pt x="436" y="766"/>
                    <a:pt x="436" y="766"/>
                    <a:pt x="436" y="766"/>
                  </a:cubicBezTo>
                  <a:cubicBezTo>
                    <a:pt x="320" y="1091"/>
                    <a:pt x="320" y="1091"/>
                    <a:pt x="320" y="1091"/>
                  </a:cubicBezTo>
                  <a:cubicBezTo>
                    <a:pt x="319" y="1091"/>
                    <a:pt x="319" y="1091"/>
                    <a:pt x="319" y="1091"/>
                  </a:cubicBezTo>
                  <a:cubicBezTo>
                    <a:pt x="204" y="766"/>
                    <a:pt x="204" y="766"/>
                    <a:pt x="204" y="766"/>
                  </a:cubicBezTo>
                  <a:cubicBezTo>
                    <a:pt x="37" y="766"/>
                    <a:pt x="37" y="766"/>
                    <a:pt x="37" y="766"/>
                  </a:cubicBezTo>
                  <a:cubicBezTo>
                    <a:pt x="37" y="1265"/>
                    <a:pt x="37" y="1265"/>
                    <a:pt x="37" y="1265"/>
                  </a:cubicBezTo>
                  <a:cubicBezTo>
                    <a:pt x="147" y="1265"/>
                    <a:pt x="147" y="1265"/>
                    <a:pt x="147" y="1265"/>
                  </a:cubicBezTo>
                  <a:lnTo>
                    <a:pt x="147" y="882"/>
                  </a:lnTo>
                  <a:close/>
                  <a:moveTo>
                    <a:pt x="1030" y="1127"/>
                  </a:moveTo>
                  <a:cubicBezTo>
                    <a:pt x="784" y="1127"/>
                    <a:pt x="784" y="1127"/>
                    <a:pt x="784" y="1127"/>
                  </a:cubicBezTo>
                  <a:cubicBezTo>
                    <a:pt x="793" y="1167"/>
                    <a:pt x="823" y="1193"/>
                    <a:pt x="864" y="1193"/>
                  </a:cubicBezTo>
                  <a:cubicBezTo>
                    <a:pt x="899" y="1193"/>
                    <a:pt x="922" y="1175"/>
                    <a:pt x="939" y="1151"/>
                  </a:cubicBezTo>
                  <a:cubicBezTo>
                    <a:pt x="1013" y="1205"/>
                    <a:pt x="1013" y="1205"/>
                    <a:pt x="1013" y="1205"/>
                  </a:cubicBezTo>
                  <a:cubicBezTo>
                    <a:pt x="980" y="1248"/>
                    <a:pt x="924" y="1273"/>
                    <a:pt x="869" y="1273"/>
                  </a:cubicBezTo>
                  <a:cubicBezTo>
                    <a:pt x="763" y="1273"/>
                    <a:pt x="679" y="1203"/>
                    <a:pt x="679" y="1093"/>
                  </a:cubicBezTo>
                  <a:cubicBezTo>
                    <a:pt x="679" y="984"/>
                    <a:pt x="763" y="914"/>
                    <a:pt x="869" y="914"/>
                  </a:cubicBezTo>
                  <a:cubicBezTo>
                    <a:pt x="968" y="914"/>
                    <a:pt x="1030" y="984"/>
                    <a:pt x="1030" y="1093"/>
                  </a:cubicBezTo>
                  <a:lnTo>
                    <a:pt x="1030" y="1127"/>
                  </a:lnTo>
                  <a:close/>
                  <a:moveTo>
                    <a:pt x="924" y="1055"/>
                  </a:moveTo>
                  <a:cubicBezTo>
                    <a:pt x="925" y="1019"/>
                    <a:pt x="897" y="990"/>
                    <a:pt x="859" y="990"/>
                  </a:cubicBezTo>
                  <a:cubicBezTo>
                    <a:pt x="813" y="990"/>
                    <a:pt x="787" y="1022"/>
                    <a:pt x="784" y="1055"/>
                  </a:cubicBezTo>
                  <a:lnTo>
                    <a:pt x="924" y="1055"/>
                  </a:lnTo>
                  <a:close/>
                  <a:moveTo>
                    <a:pt x="1249" y="1273"/>
                  </a:moveTo>
                  <a:cubicBezTo>
                    <a:pt x="1148" y="1273"/>
                    <a:pt x="1081" y="1200"/>
                    <a:pt x="1081" y="1096"/>
                  </a:cubicBezTo>
                  <a:cubicBezTo>
                    <a:pt x="1081" y="1001"/>
                    <a:pt x="1140" y="914"/>
                    <a:pt x="1237" y="914"/>
                  </a:cubicBezTo>
                  <a:cubicBezTo>
                    <a:pt x="1281" y="914"/>
                    <a:pt x="1322" y="926"/>
                    <a:pt x="1346" y="959"/>
                  </a:cubicBezTo>
                  <a:cubicBezTo>
                    <a:pt x="1347" y="959"/>
                    <a:pt x="1347" y="959"/>
                    <a:pt x="1347" y="959"/>
                  </a:cubicBezTo>
                  <a:cubicBezTo>
                    <a:pt x="1347" y="732"/>
                    <a:pt x="1347" y="732"/>
                    <a:pt x="1347" y="732"/>
                  </a:cubicBezTo>
                  <a:cubicBezTo>
                    <a:pt x="1453" y="732"/>
                    <a:pt x="1453" y="732"/>
                    <a:pt x="1453" y="732"/>
                  </a:cubicBezTo>
                  <a:cubicBezTo>
                    <a:pt x="1453" y="1265"/>
                    <a:pt x="1453" y="1265"/>
                    <a:pt x="1453" y="1265"/>
                  </a:cubicBezTo>
                  <a:cubicBezTo>
                    <a:pt x="1356" y="1265"/>
                    <a:pt x="1356" y="1265"/>
                    <a:pt x="1356" y="1265"/>
                  </a:cubicBezTo>
                  <a:cubicBezTo>
                    <a:pt x="1356" y="1220"/>
                    <a:pt x="1356" y="1220"/>
                    <a:pt x="1356" y="1220"/>
                  </a:cubicBezTo>
                  <a:cubicBezTo>
                    <a:pt x="1354" y="1220"/>
                    <a:pt x="1354" y="1220"/>
                    <a:pt x="1354" y="1220"/>
                  </a:cubicBezTo>
                  <a:cubicBezTo>
                    <a:pt x="1338" y="1244"/>
                    <a:pt x="1297" y="1273"/>
                    <a:pt x="1249" y="1273"/>
                  </a:cubicBezTo>
                  <a:close/>
                  <a:moveTo>
                    <a:pt x="1356" y="1093"/>
                  </a:moveTo>
                  <a:cubicBezTo>
                    <a:pt x="1356" y="1042"/>
                    <a:pt x="1324" y="1007"/>
                    <a:pt x="1271" y="1007"/>
                  </a:cubicBezTo>
                  <a:cubicBezTo>
                    <a:pt x="1218" y="1007"/>
                    <a:pt x="1187" y="1042"/>
                    <a:pt x="1187" y="1093"/>
                  </a:cubicBezTo>
                  <a:cubicBezTo>
                    <a:pt x="1187" y="1145"/>
                    <a:pt x="1218" y="1180"/>
                    <a:pt x="1271" y="1180"/>
                  </a:cubicBezTo>
                  <a:cubicBezTo>
                    <a:pt x="1324" y="1180"/>
                    <a:pt x="1356" y="1145"/>
                    <a:pt x="1356" y="1093"/>
                  </a:cubicBezTo>
                  <a:close/>
                  <a:moveTo>
                    <a:pt x="1531" y="814"/>
                  </a:moveTo>
                  <a:cubicBezTo>
                    <a:pt x="1531" y="848"/>
                    <a:pt x="1558" y="876"/>
                    <a:pt x="1592" y="876"/>
                  </a:cubicBezTo>
                  <a:cubicBezTo>
                    <a:pt x="1626" y="876"/>
                    <a:pt x="1653" y="848"/>
                    <a:pt x="1653" y="814"/>
                  </a:cubicBezTo>
                  <a:cubicBezTo>
                    <a:pt x="1653" y="781"/>
                    <a:pt x="1626" y="753"/>
                    <a:pt x="1592" y="753"/>
                  </a:cubicBezTo>
                  <a:cubicBezTo>
                    <a:pt x="1558" y="753"/>
                    <a:pt x="1531" y="781"/>
                    <a:pt x="1531" y="814"/>
                  </a:cubicBezTo>
                  <a:close/>
                  <a:moveTo>
                    <a:pt x="1539" y="1265"/>
                  </a:moveTo>
                  <a:cubicBezTo>
                    <a:pt x="1645" y="1265"/>
                    <a:pt x="1645" y="1265"/>
                    <a:pt x="1645" y="1265"/>
                  </a:cubicBezTo>
                  <a:cubicBezTo>
                    <a:pt x="1645" y="922"/>
                    <a:pt x="1645" y="922"/>
                    <a:pt x="1645" y="922"/>
                  </a:cubicBezTo>
                  <a:cubicBezTo>
                    <a:pt x="1539" y="922"/>
                    <a:pt x="1539" y="922"/>
                    <a:pt x="1539" y="922"/>
                  </a:cubicBezTo>
                  <a:lnTo>
                    <a:pt x="1539" y="1265"/>
                  </a:lnTo>
                  <a:close/>
                  <a:moveTo>
                    <a:pt x="1709" y="1029"/>
                  </a:moveTo>
                  <a:cubicBezTo>
                    <a:pt x="1709" y="1160"/>
                    <a:pt x="1887" y="1113"/>
                    <a:pt x="1887" y="1168"/>
                  </a:cubicBezTo>
                  <a:cubicBezTo>
                    <a:pt x="1887" y="1186"/>
                    <a:pt x="1863" y="1193"/>
                    <a:pt x="1839" y="1193"/>
                  </a:cubicBezTo>
                  <a:cubicBezTo>
                    <a:pt x="1808" y="1193"/>
                    <a:pt x="1784" y="1179"/>
                    <a:pt x="1765" y="1155"/>
                  </a:cubicBezTo>
                  <a:cubicBezTo>
                    <a:pt x="1700" y="1227"/>
                    <a:pt x="1700" y="1227"/>
                    <a:pt x="1700" y="1227"/>
                  </a:cubicBezTo>
                  <a:cubicBezTo>
                    <a:pt x="1734" y="1261"/>
                    <a:pt x="1787" y="1273"/>
                    <a:pt x="1835" y="1273"/>
                  </a:cubicBezTo>
                  <a:cubicBezTo>
                    <a:pt x="1908" y="1273"/>
                    <a:pt x="1993" y="1248"/>
                    <a:pt x="1993" y="1160"/>
                  </a:cubicBezTo>
                  <a:cubicBezTo>
                    <a:pt x="1993" y="1030"/>
                    <a:pt x="1815" y="1073"/>
                    <a:pt x="1815" y="1022"/>
                  </a:cubicBezTo>
                  <a:cubicBezTo>
                    <a:pt x="1815" y="1002"/>
                    <a:pt x="1836" y="994"/>
                    <a:pt x="1853" y="994"/>
                  </a:cubicBezTo>
                  <a:cubicBezTo>
                    <a:pt x="1879" y="994"/>
                    <a:pt x="1899" y="1004"/>
                    <a:pt x="1915" y="1023"/>
                  </a:cubicBezTo>
                  <a:cubicBezTo>
                    <a:pt x="1979" y="959"/>
                    <a:pt x="1979" y="959"/>
                    <a:pt x="1979" y="959"/>
                  </a:cubicBezTo>
                  <a:cubicBezTo>
                    <a:pt x="1948" y="925"/>
                    <a:pt x="1898" y="914"/>
                    <a:pt x="1853" y="914"/>
                  </a:cubicBezTo>
                  <a:cubicBezTo>
                    <a:pt x="1781" y="914"/>
                    <a:pt x="1709" y="949"/>
                    <a:pt x="1709" y="1029"/>
                  </a:cubicBezTo>
                  <a:close/>
                  <a:moveTo>
                    <a:pt x="2227" y="1007"/>
                  </a:moveTo>
                  <a:cubicBezTo>
                    <a:pt x="2249" y="1007"/>
                    <a:pt x="2268" y="1018"/>
                    <a:pt x="2279" y="1033"/>
                  </a:cubicBezTo>
                  <a:cubicBezTo>
                    <a:pt x="2349" y="960"/>
                    <a:pt x="2349" y="960"/>
                    <a:pt x="2349" y="960"/>
                  </a:cubicBezTo>
                  <a:cubicBezTo>
                    <a:pt x="2316" y="926"/>
                    <a:pt x="2267" y="914"/>
                    <a:pt x="2227" y="914"/>
                  </a:cubicBezTo>
                  <a:cubicBezTo>
                    <a:pt x="2121" y="914"/>
                    <a:pt x="2037" y="984"/>
                    <a:pt x="2037" y="1093"/>
                  </a:cubicBezTo>
                  <a:cubicBezTo>
                    <a:pt x="2037" y="1203"/>
                    <a:pt x="2121" y="1273"/>
                    <a:pt x="2227" y="1273"/>
                  </a:cubicBezTo>
                  <a:cubicBezTo>
                    <a:pt x="2267" y="1273"/>
                    <a:pt x="2316" y="1261"/>
                    <a:pt x="2349" y="1227"/>
                  </a:cubicBezTo>
                  <a:cubicBezTo>
                    <a:pt x="2279" y="1154"/>
                    <a:pt x="2279" y="1154"/>
                    <a:pt x="2279" y="1154"/>
                  </a:cubicBezTo>
                  <a:cubicBezTo>
                    <a:pt x="2267" y="1168"/>
                    <a:pt x="2250" y="1180"/>
                    <a:pt x="2227" y="1180"/>
                  </a:cubicBezTo>
                  <a:cubicBezTo>
                    <a:pt x="2174" y="1180"/>
                    <a:pt x="2142" y="1145"/>
                    <a:pt x="2142" y="1093"/>
                  </a:cubicBezTo>
                  <a:cubicBezTo>
                    <a:pt x="2142" y="1042"/>
                    <a:pt x="2174" y="1007"/>
                    <a:pt x="2227" y="1007"/>
                  </a:cubicBezTo>
                  <a:close/>
                  <a:moveTo>
                    <a:pt x="2611" y="1097"/>
                  </a:moveTo>
                  <a:cubicBezTo>
                    <a:pt x="2611" y="1265"/>
                    <a:pt x="2611" y="1265"/>
                    <a:pt x="2611" y="1265"/>
                  </a:cubicBezTo>
                  <a:cubicBezTo>
                    <a:pt x="2717" y="1265"/>
                    <a:pt x="2717" y="1265"/>
                    <a:pt x="2717" y="1265"/>
                  </a:cubicBezTo>
                  <a:cubicBezTo>
                    <a:pt x="2717" y="1076"/>
                    <a:pt x="2717" y="1076"/>
                    <a:pt x="2717" y="1076"/>
                  </a:cubicBezTo>
                  <a:cubicBezTo>
                    <a:pt x="2717" y="984"/>
                    <a:pt x="2697" y="914"/>
                    <a:pt x="2590" y="914"/>
                  </a:cubicBezTo>
                  <a:cubicBezTo>
                    <a:pt x="2538" y="914"/>
                    <a:pt x="2504" y="942"/>
                    <a:pt x="2494" y="969"/>
                  </a:cubicBezTo>
                  <a:cubicBezTo>
                    <a:pt x="2492" y="969"/>
                    <a:pt x="2492" y="969"/>
                    <a:pt x="2492" y="969"/>
                  </a:cubicBezTo>
                  <a:cubicBezTo>
                    <a:pt x="2492" y="732"/>
                    <a:pt x="2492" y="732"/>
                    <a:pt x="2492" y="732"/>
                  </a:cubicBezTo>
                  <a:cubicBezTo>
                    <a:pt x="2387" y="732"/>
                    <a:pt x="2387" y="732"/>
                    <a:pt x="2387" y="732"/>
                  </a:cubicBezTo>
                  <a:cubicBezTo>
                    <a:pt x="2387" y="1265"/>
                    <a:pt x="2387" y="1265"/>
                    <a:pt x="2387" y="1265"/>
                  </a:cubicBezTo>
                  <a:cubicBezTo>
                    <a:pt x="2492" y="1265"/>
                    <a:pt x="2492" y="1265"/>
                    <a:pt x="2492" y="1265"/>
                  </a:cubicBezTo>
                  <a:cubicBezTo>
                    <a:pt x="2492" y="1094"/>
                    <a:pt x="2492" y="1094"/>
                    <a:pt x="2492" y="1094"/>
                  </a:cubicBezTo>
                  <a:cubicBezTo>
                    <a:pt x="2492" y="1050"/>
                    <a:pt x="2501" y="1007"/>
                    <a:pt x="2556" y="1007"/>
                  </a:cubicBezTo>
                  <a:cubicBezTo>
                    <a:pt x="2610" y="1007"/>
                    <a:pt x="2611" y="1057"/>
                    <a:pt x="2611" y="1097"/>
                  </a:cubicBezTo>
                  <a:close/>
                  <a:moveTo>
                    <a:pt x="130" y="1638"/>
                  </a:moveTo>
                  <a:cubicBezTo>
                    <a:pt x="130" y="1601"/>
                    <a:pt x="173" y="1587"/>
                    <a:pt x="204" y="1587"/>
                  </a:cubicBezTo>
                  <a:cubicBezTo>
                    <a:pt x="231" y="1587"/>
                    <a:pt x="266" y="1598"/>
                    <a:pt x="284" y="1620"/>
                  </a:cubicBezTo>
                  <a:cubicBezTo>
                    <a:pt x="359" y="1538"/>
                    <a:pt x="359" y="1538"/>
                    <a:pt x="359" y="1538"/>
                  </a:cubicBezTo>
                  <a:cubicBezTo>
                    <a:pt x="317" y="1500"/>
                    <a:pt x="263" y="1486"/>
                    <a:pt x="207" y="1486"/>
                  </a:cubicBezTo>
                  <a:cubicBezTo>
                    <a:pt x="109" y="1486"/>
                    <a:pt x="16" y="1541"/>
                    <a:pt x="16" y="1648"/>
                  </a:cubicBezTo>
                  <a:cubicBezTo>
                    <a:pt x="16" y="1814"/>
                    <a:pt x="250" y="1765"/>
                    <a:pt x="250" y="1856"/>
                  </a:cubicBezTo>
                  <a:cubicBezTo>
                    <a:pt x="250" y="1891"/>
                    <a:pt x="210" y="1908"/>
                    <a:pt x="174" y="1908"/>
                  </a:cubicBezTo>
                  <a:cubicBezTo>
                    <a:pt x="137" y="1908"/>
                    <a:pt x="101" y="1891"/>
                    <a:pt x="78" y="1861"/>
                  </a:cubicBezTo>
                  <a:cubicBezTo>
                    <a:pt x="0" y="1947"/>
                    <a:pt x="0" y="1947"/>
                    <a:pt x="0" y="1947"/>
                  </a:cubicBezTo>
                  <a:cubicBezTo>
                    <a:pt x="47" y="1991"/>
                    <a:pt x="104" y="2010"/>
                    <a:pt x="168" y="2010"/>
                  </a:cubicBezTo>
                  <a:cubicBezTo>
                    <a:pt x="271" y="2010"/>
                    <a:pt x="360" y="1957"/>
                    <a:pt x="360" y="1846"/>
                  </a:cubicBezTo>
                  <a:cubicBezTo>
                    <a:pt x="360" y="1671"/>
                    <a:pt x="130" y="1729"/>
                    <a:pt x="130" y="1638"/>
                  </a:cubicBezTo>
                  <a:close/>
                  <a:moveTo>
                    <a:pt x="810" y="1823"/>
                  </a:moveTo>
                  <a:cubicBezTo>
                    <a:pt x="810" y="1918"/>
                    <a:pt x="751" y="2006"/>
                    <a:pt x="654" y="2006"/>
                  </a:cubicBezTo>
                  <a:cubicBezTo>
                    <a:pt x="610" y="2006"/>
                    <a:pt x="569" y="1994"/>
                    <a:pt x="545" y="1960"/>
                  </a:cubicBezTo>
                  <a:cubicBezTo>
                    <a:pt x="544" y="1960"/>
                    <a:pt x="544" y="1960"/>
                    <a:pt x="544" y="1960"/>
                  </a:cubicBezTo>
                  <a:cubicBezTo>
                    <a:pt x="544" y="2158"/>
                    <a:pt x="544" y="2158"/>
                    <a:pt x="544" y="2158"/>
                  </a:cubicBezTo>
                  <a:cubicBezTo>
                    <a:pt x="438" y="2158"/>
                    <a:pt x="438" y="2158"/>
                    <a:pt x="438" y="2158"/>
                  </a:cubicBezTo>
                  <a:cubicBezTo>
                    <a:pt x="438" y="1655"/>
                    <a:pt x="438" y="1655"/>
                    <a:pt x="438" y="1655"/>
                  </a:cubicBezTo>
                  <a:cubicBezTo>
                    <a:pt x="536" y="1655"/>
                    <a:pt x="536" y="1655"/>
                    <a:pt x="536" y="1655"/>
                  </a:cubicBezTo>
                  <a:cubicBezTo>
                    <a:pt x="536" y="1700"/>
                    <a:pt x="536" y="1700"/>
                    <a:pt x="536" y="1700"/>
                  </a:cubicBezTo>
                  <a:cubicBezTo>
                    <a:pt x="537" y="1700"/>
                    <a:pt x="537" y="1700"/>
                    <a:pt x="537" y="1700"/>
                  </a:cubicBezTo>
                  <a:cubicBezTo>
                    <a:pt x="553" y="1675"/>
                    <a:pt x="594" y="1646"/>
                    <a:pt x="642" y="1646"/>
                  </a:cubicBezTo>
                  <a:cubicBezTo>
                    <a:pt x="743" y="1646"/>
                    <a:pt x="810" y="1719"/>
                    <a:pt x="810" y="1823"/>
                  </a:cubicBezTo>
                  <a:close/>
                  <a:moveTo>
                    <a:pt x="705" y="1826"/>
                  </a:moveTo>
                  <a:cubicBezTo>
                    <a:pt x="705" y="1774"/>
                    <a:pt x="673" y="1739"/>
                    <a:pt x="620" y="1739"/>
                  </a:cubicBezTo>
                  <a:cubicBezTo>
                    <a:pt x="567" y="1739"/>
                    <a:pt x="536" y="1774"/>
                    <a:pt x="536" y="1826"/>
                  </a:cubicBezTo>
                  <a:cubicBezTo>
                    <a:pt x="536" y="1877"/>
                    <a:pt x="567" y="1913"/>
                    <a:pt x="620" y="1913"/>
                  </a:cubicBezTo>
                  <a:cubicBezTo>
                    <a:pt x="673" y="1913"/>
                    <a:pt x="705" y="1877"/>
                    <a:pt x="705" y="1826"/>
                  </a:cubicBezTo>
                  <a:close/>
                  <a:moveTo>
                    <a:pt x="1213" y="1826"/>
                  </a:moveTo>
                  <a:cubicBezTo>
                    <a:pt x="1213" y="1859"/>
                    <a:pt x="1213" y="1859"/>
                    <a:pt x="1213" y="1859"/>
                  </a:cubicBezTo>
                  <a:cubicBezTo>
                    <a:pt x="968" y="1859"/>
                    <a:pt x="968" y="1859"/>
                    <a:pt x="968" y="1859"/>
                  </a:cubicBezTo>
                  <a:cubicBezTo>
                    <a:pt x="976" y="1899"/>
                    <a:pt x="1006" y="1925"/>
                    <a:pt x="1047" y="1925"/>
                  </a:cubicBezTo>
                  <a:cubicBezTo>
                    <a:pt x="1082" y="1925"/>
                    <a:pt x="1105" y="1908"/>
                    <a:pt x="1123" y="1884"/>
                  </a:cubicBezTo>
                  <a:cubicBezTo>
                    <a:pt x="1197" y="1938"/>
                    <a:pt x="1197" y="1938"/>
                    <a:pt x="1197" y="1938"/>
                  </a:cubicBezTo>
                  <a:cubicBezTo>
                    <a:pt x="1163" y="1981"/>
                    <a:pt x="1107" y="2006"/>
                    <a:pt x="1052" y="2006"/>
                  </a:cubicBezTo>
                  <a:cubicBezTo>
                    <a:pt x="946" y="2006"/>
                    <a:pt x="862" y="1935"/>
                    <a:pt x="862" y="1826"/>
                  </a:cubicBezTo>
                  <a:cubicBezTo>
                    <a:pt x="862" y="1717"/>
                    <a:pt x="946" y="1646"/>
                    <a:pt x="1052" y="1646"/>
                  </a:cubicBezTo>
                  <a:cubicBezTo>
                    <a:pt x="1151" y="1646"/>
                    <a:pt x="1213" y="1717"/>
                    <a:pt x="1213" y="1826"/>
                  </a:cubicBezTo>
                  <a:close/>
                  <a:moveTo>
                    <a:pt x="1107" y="1787"/>
                  </a:moveTo>
                  <a:cubicBezTo>
                    <a:pt x="1108" y="1752"/>
                    <a:pt x="1080" y="1722"/>
                    <a:pt x="1042" y="1722"/>
                  </a:cubicBezTo>
                  <a:cubicBezTo>
                    <a:pt x="996" y="1722"/>
                    <a:pt x="970" y="1754"/>
                    <a:pt x="968" y="1787"/>
                  </a:cubicBezTo>
                  <a:lnTo>
                    <a:pt x="1107" y="1787"/>
                  </a:lnTo>
                  <a:close/>
                  <a:moveTo>
                    <a:pt x="1457" y="1739"/>
                  </a:moveTo>
                  <a:cubicBezTo>
                    <a:pt x="1478" y="1739"/>
                    <a:pt x="1498" y="1750"/>
                    <a:pt x="1509" y="1765"/>
                  </a:cubicBezTo>
                  <a:cubicBezTo>
                    <a:pt x="1578" y="1692"/>
                    <a:pt x="1578" y="1692"/>
                    <a:pt x="1578" y="1692"/>
                  </a:cubicBezTo>
                  <a:cubicBezTo>
                    <a:pt x="1545" y="1658"/>
                    <a:pt x="1497" y="1646"/>
                    <a:pt x="1457" y="1646"/>
                  </a:cubicBezTo>
                  <a:cubicBezTo>
                    <a:pt x="1351" y="1646"/>
                    <a:pt x="1266" y="1717"/>
                    <a:pt x="1266" y="1826"/>
                  </a:cubicBezTo>
                  <a:cubicBezTo>
                    <a:pt x="1266" y="1935"/>
                    <a:pt x="1351" y="2006"/>
                    <a:pt x="1457" y="2006"/>
                  </a:cubicBezTo>
                  <a:cubicBezTo>
                    <a:pt x="1497" y="2006"/>
                    <a:pt x="1545" y="1994"/>
                    <a:pt x="1578" y="1960"/>
                  </a:cubicBezTo>
                  <a:cubicBezTo>
                    <a:pt x="1509" y="1886"/>
                    <a:pt x="1509" y="1886"/>
                    <a:pt x="1509" y="1886"/>
                  </a:cubicBezTo>
                  <a:cubicBezTo>
                    <a:pt x="1497" y="1901"/>
                    <a:pt x="1480" y="1913"/>
                    <a:pt x="1457" y="1913"/>
                  </a:cubicBezTo>
                  <a:cubicBezTo>
                    <a:pt x="1404" y="1913"/>
                    <a:pt x="1372" y="1877"/>
                    <a:pt x="1372" y="1826"/>
                  </a:cubicBezTo>
                  <a:cubicBezTo>
                    <a:pt x="1372" y="1774"/>
                    <a:pt x="1404" y="1739"/>
                    <a:pt x="1457" y="1739"/>
                  </a:cubicBezTo>
                  <a:close/>
                  <a:moveTo>
                    <a:pt x="1671" y="1486"/>
                  </a:moveTo>
                  <a:cubicBezTo>
                    <a:pt x="1637" y="1486"/>
                    <a:pt x="1610" y="1513"/>
                    <a:pt x="1610" y="1547"/>
                  </a:cubicBezTo>
                  <a:cubicBezTo>
                    <a:pt x="1610" y="1581"/>
                    <a:pt x="1637" y="1608"/>
                    <a:pt x="1671" y="1608"/>
                  </a:cubicBezTo>
                  <a:cubicBezTo>
                    <a:pt x="1705" y="1608"/>
                    <a:pt x="1732" y="1581"/>
                    <a:pt x="1732" y="1547"/>
                  </a:cubicBezTo>
                  <a:cubicBezTo>
                    <a:pt x="1732" y="1513"/>
                    <a:pt x="1705" y="1486"/>
                    <a:pt x="1671" y="1486"/>
                  </a:cubicBezTo>
                  <a:close/>
                  <a:moveTo>
                    <a:pt x="1618" y="1997"/>
                  </a:moveTo>
                  <a:cubicBezTo>
                    <a:pt x="1724" y="1997"/>
                    <a:pt x="1724" y="1997"/>
                    <a:pt x="1724" y="1997"/>
                  </a:cubicBezTo>
                  <a:cubicBezTo>
                    <a:pt x="1724" y="1655"/>
                    <a:pt x="1724" y="1655"/>
                    <a:pt x="1724" y="1655"/>
                  </a:cubicBezTo>
                  <a:cubicBezTo>
                    <a:pt x="1618" y="1655"/>
                    <a:pt x="1618" y="1655"/>
                    <a:pt x="1618" y="1655"/>
                  </a:cubicBezTo>
                  <a:lnTo>
                    <a:pt x="1618" y="1997"/>
                  </a:lnTo>
                  <a:close/>
                  <a:moveTo>
                    <a:pt x="2112" y="1823"/>
                  </a:moveTo>
                  <a:cubicBezTo>
                    <a:pt x="2112" y="1997"/>
                    <a:pt x="2112" y="1997"/>
                    <a:pt x="2112" y="1997"/>
                  </a:cubicBezTo>
                  <a:cubicBezTo>
                    <a:pt x="2015" y="1997"/>
                    <a:pt x="2015" y="1997"/>
                    <a:pt x="2015" y="1997"/>
                  </a:cubicBezTo>
                  <a:cubicBezTo>
                    <a:pt x="2015" y="1954"/>
                    <a:pt x="2015" y="1954"/>
                    <a:pt x="2015" y="1954"/>
                  </a:cubicBezTo>
                  <a:cubicBezTo>
                    <a:pt x="2013" y="1954"/>
                    <a:pt x="2013" y="1954"/>
                    <a:pt x="2013" y="1954"/>
                  </a:cubicBezTo>
                  <a:cubicBezTo>
                    <a:pt x="1990" y="1991"/>
                    <a:pt x="1948" y="2006"/>
                    <a:pt x="1905" y="2006"/>
                  </a:cubicBezTo>
                  <a:cubicBezTo>
                    <a:pt x="1841" y="2006"/>
                    <a:pt x="1783" y="1969"/>
                    <a:pt x="1783" y="1900"/>
                  </a:cubicBezTo>
                  <a:cubicBezTo>
                    <a:pt x="1783" y="1781"/>
                    <a:pt x="1927" y="1779"/>
                    <a:pt x="2015" y="1779"/>
                  </a:cubicBezTo>
                  <a:cubicBezTo>
                    <a:pt x="2015" y="1742"/>
                    <a:pt x="1984" y="1718"/>
                    <a:pt x="1947" y="1718"/>
                  </a:cubicBezTo>
                  <a:cubicBezTo>
                    <a:pt x="1913" y="1718"/>
                    <a:pt x="1884" y="1734"/>
                    <a:pt x="1861" y="1759"/>
                  </a:cubicBezTo>
                  <a:cubicBezTo>
                    <a:pt x="1805" y="1701"/>
                    <a:pt x="1805" y="1701"/>
                    <a:pt x="1805" y="1701"/>
                  </a:cubicBezTo>
                  <a:cubicBezTo>
                    <a:pt x="1843" y="1665"/>
                    <a:pt x="1900" y="1646"/>
                    <a:pt x="1956" y="1646"/>
                  </a:cubicBezTo>
                  <a:cubicBezTo>
                    <a:pt x="2079" y="1646"/>
                    <a:pt x="2112" y="1709"/>
                    <a:pt x="2112" y="1823"/>
                  </a:cubicBezTo>
                  <a:close/>
                  <a:moveTo>
                    <a:pt x="2015" y="1847"/>
                  </a:moveTo>
                  <a:cubicBezTo>
                    <a:pt x="1989" y="1847"/>
                    <a:pt x="1989" y="1847"/>
                    <a:pt x="1989" y="1847"/>
                  </a:cubicBezTo>
                  <a:cubicBezTo>
                    <a:pt x="1956" y="1847"/>
                    <a:pt x="1884" y="1850"/>
                    <a:pt x="1884" y="1896"/>
                  </a:cubicBezTo>
                  <a:cubicBezTo>
                    <a:pt x="1884" y="1922"/>
                    <a:pt x="1911" y="1934"/>
                    <a:pt x="1934" y="1934"/>
                  </a:cubicBezTo>
                  <a:cubicBezTo>
                    <a:pt x="1976" y="1934"/>
                    <a:pt x="2015" y="1912"/>
                    <a:pt x="2015" y="1870"/>
                  </a:cubicBezTo>
                  <a:lnTo>
                    <a:pt x="2015" y="1847"/>
                  </a:lnTo>
                  <a:close/>
                  <a:moveTo>
                    <a:pt x="2180" y="1997"/>
                  </a:moveTo>
                  <a:cubicBezTo>
                    <a:pt x="2285" y="1997"/>
                    <a:pt x="2285" y="1997"/>
                    <a:pt x="2285" y="1997"/>
                  </a:cubicBezTo>
                  <a:cubicBezTo>
                    <a:pt x="2285" y="1464"/>
                    <a:pt x="2285" y="1464"/>
                    <a:pt x="2285" y="1464"/>
                  </a:cubicBezTo>
                  <a:cubicBezTo>
                    <a:pt x="2180" y="1464"/>
                    <a:pt x="2180" y="1464"/>
                    <a:pt x="2180" y="1464"/>
                  </a:cubicBezTo>
                  <a:lnTo>
                    <a:pt x="2180" y="1997"/>
                  </a:lnTo>
                  <a:close/>
                  <a:moveTo>
                    <a:pt x="2416" y="1486"/>
                  </a:moveTo>
                  <a:cubicBezTo>
                    <a:pt x="2382" y="1486"/>
                    <a:pt x="2354" y="1513"/>
                    <a:pt x="2354" y="1547"/>
                  </a:cubicBezTo>
                  <a:cubicBezTo>
                    <a:pt x="2354" y="1581"/>
                    <a:pt x="2382" y="1608"/>
                    <a:pt x="2416" y="1608"/>
                  </a:cubicBezTo>
                  <a:cubicBezTo>
                    <a:pt x="2449" y="1608"/>
                    <a:pt x="2477" y="1581"/>
                    <a:pt x="2477" y="1547"/>
                  </a:cubicBezTo>
                  <a:cubicBezTo>
                    <a:pt x="2477" y="1513"/>
                    <a:pt x="2449" y="1486"/>
                    <a:pt x="2416" y="1486"/>
                  </a:cubicBezTo>
                  <a:close/>
                  <a:moveTo>
                    <a:pt x="2363" y="1997"/>
                  </a:moveTo>
                  <a:cubicBezTo>
                    <a:pt x="2469" y="1997"/>
                    <a:pt x="2469" y="1997"/>
                    <a:pt x="2469" y="1997"/>
                  </a:cubicBezTo>
                  <a:cubicBezTo>
                    <a:pt x="2469" y="1655"/>
                    <a:pt x="2469" y="1655"/>
                    <a:pt x="2469" y="1655"/>
                  </a:cubicBezTo>
                  <a:cubicBezTo>
                    <a:pt x="2363" y="1655"/>
                    <a:pt x="2363" y="1655"/>
                    <a:pt x="2363" y="1655"/>
                  </a:cubicBezTo>
                  <a:lnTo>
                    <a:pt x="2363" y="1997"/>
                  </a:lnTo>
                  <a:close/>
                  <a:moveTo>
                    <a:pt x="2638" y="1755"/>
                  </a:moveTo>
                  <a:cubicBezTo>
                    <a:pt x="2638" y="1734"/>
                    <a:pt x="2659" y="1726"/>
                    <a:pt x="2677" y="1726"/>
                  </a:cubicBezTo>
                  <a:cubicBezTo>
                    <a:pt x="2702" y="1726"/>
                    <a:pt x="2723" y="1736"/>
                    <a:pt x="2738" y="1755"/>
                  </a:cubicBezTo>
                  <a:cubicBezTo>
                    <a:pt x="2803" y="1691"/>
                    <a:pt x="2803" y="1691"/>
                    <a:pt x="2803" y="1691"/>
                  </a:cubicBezTo>
                  <a:cubicBezTo>
                    <a:pt x="2772" y="1657"/>
                    <a:pt x="2721" y="1646"/>
                    <a:pt x="2676" y="1646"/>
                  </a:cubicBezTo>
                  <a:cubicBezTo>
                    <a:pt x="2605" y="1646"/>
                    <a:pt x="2533" y="1681"/>
                    <a:pt x="2533" y="1762"/>
                  </a:cubicBezTo>
                  <a:cubicBezTo>
                    <a:pt x="2533" y="1892"/>
                    <a:pt x="2711" y="1846"/>
                    <a:pt x="2711" y="1901"/>
                  </a:cubicBezTo>
                  <a:cubicBezTo>
                    <a:pt x="2711" y="1919"/>
                    <a:pt x="2687" y="1925"/>
                    <a:pt x="2663" y="1925"/>
                  </a:cubicBezTo>
                  <a:cubicBezTo>
                    <a:pt x="2631" y="1925"/>
                    <a:pt x="2608" y="1912"/>
                    <a:pt x="2588" y="1888"/>
                  </a:cubicBezTo>
                  <a:cubicBezTo>
                    <a:pt x="2524" y="1959"/>
                    <a:pt x="2524" y="1959"/>
                    <a:pt x="2524" y="1959"/>
                  </a:cubicBezTo>
                  <a:cubicBezTo>
                    <a:pt x="2558" y="1994"/>
                    <a:pt x="2611" y="2006"/>
                    <a:pt x="2659" y="2006"/>
                  </a:cubicBezTo>
                  <a:cubicBezTo>
                    <a:pt x="2732" y="2006"/>
                    <a:pt x="2817" y="1980"/>
                    <a:pt x="2817" y="1893"/>
                  </a:cubicBezTo>
                  <a:cubicBezTo>
                    <a:pt x="2817" y="1762"/>
                    <a:pt x="2638" y="1805"/>
                    <a:pt x="2638" y="1755"/>
                  </a:cubicBezTo>
                  <a:close/>
                  <a:moveTo>
                    <a:pt x="3011" y="1553"/>
                  </a:moveTo>
                  <a:cubicBezTo>
                    <a:pt x="2905" y="1553"/>
                    <a:pt x="2905" y="1553"/>
                    <a:pt x="2905" y="1553"/>
                  </a:cubicBezTo>
                  <a:cubicBezTo>
                    <a:pt x="2905" y="1655"/>
                    <a:pt x="2905" y="1655"/>
                    <a:pt x="2905" y="1655"/>
                  </a:cubicBezTo>
                  <a:cubicBezTo>
                    <a:pt x="2838" y="1655"/>
                    <a:pt x="2838" y="1655"/>
                    <a:pt x="2838" y="1655"/>
                  </a:cubicBezTo>
                  <a:cubicBezTo>
                    <a:pt x="2838" y="1739"/>
                    <a:pt x="2838" y="1739"/>
                    <a:pt x="2838" y="1739"/>
                  </a:cubicBezTo>
                  <a:cubicBezTo>
                    <a:pt x="2905" y="1739"/>
                    <a:pt x="2905" y="1739"/>
                    <a:pt x="2905" y="1739"/>
                  </a:cubicBezTo>
                  <a:cubicBezTo>
                    <a:pt x="2905" y="1902"/>
                    <a:pt x="2905" y="1902"/>
                    <a:pt x="2905" y="1902"/>
                  </a:cubicBezTo>
                  <a:cubicBezTo>
                    <a:pt x="2905" y="1977"/>
                    <a:pt x="2960" y="2006"/>
                    <a:pt x="3030" y="2006"/>
                  </a:cubicBezTo>
                  <a:cubicBezTo>
                    <a:pt x="3055" y="2006"/>
                    <a:pt x="3081" y="2003"/>
                    <a:pt x="3104" y="1995"/>
                  </a:cubicBezTo>
                  <a:cubicBezTo>
                    <a:pt x="3104" y="1907"/>
                    <a:pt x="3104" y="1907"/>
                    <a:pt x="3104" y="1907"/>
                  </a:cubicBezTo>
                  <a:cubicBezTo>
                    <a:pt x="3095" y="1915"/>
                    <a:pt x="3072" y="1917"/>
                    <a:pt x="3061" y="1917"/>
                  </a:cubicBezTo>
                  <a:cubicBezTo>
                    <a:pt x="3015" y="1917"/>
                    <a:pt x="3011" y="1890"/>
                    <a:pt x="3011" y="1853"/>
                  </a:cubicBezTo>
                  <a:cubicBezTo>
                    <a:pt x="3011" y="1739"/>
                    <a:pt x="3011" y="1739"/>
                    <a:pt x="3011" y="1739"/>
                  </a:cubicBezTo>
                  <a:cubicBezTo>
                    <a:pt x="3104" y="1739"/>
                    <a:pt x="3104" y="1739"/>
                    <a:pt x="3104" y="1739"/>
                  </a:cubicBezTo>
                  <a:cubicBezTo>
                    <a:pt x="3104" y="1655"/>
                    <a:pt x="3104" y="1655"/>
                    <a:pt x="3104" y="1655"/>
                  </a:cubicBezTo>
                  <a:cubicBezTo>
                    <a:pt x="3011" y="1655"/>
                    <a:pt x="3011" y="1655"/>
                    <a:pt x="3011" y="1655"/>
                  </a:cubicBezTo>
                  <a:lnTo>
                    <a:pt x="3011" y="1553"/>
                  </a:lnTo>
                  <a:close/>
                  <a:moveTo>
                    <a:pt x="3498" y="1826"/>
                  </a:moveTo>
                  <a:cubicBezTo>
                    <a:pt x="3498" y="1859"/>
                    <a:pt x="3498" y="1859"/>
                    <a:pt x="3498" y="1859"/>
                  </a:cubicBezTo>
                  <a:cubicBezTo>
                    <a:pt x="3253" y="1859"/>
                    <a:pt x="3253" y="1859"/>
                    <a:pt x="3253" y="1859"/>
                  </a:cubicBezTo>
                  <a:cubicBezTo>
                    <a:pt x="3261" y="1899"/>
                    <a:pt x="3292" y="1925"/>
                    <a:pt x="3332" y="1925"/>
                  </a:cubicBezTo>
                  <a:cubicBezTo>
                    <a:pt x="3367" y="1925"/>
                    <a:pt x="3390" y="1908"/>
                    <a:pt x="3408" y="1884"/>
                  </a:cubicBezTo>
                  <a:cubicBezTo>
                    <a:pt x="3482" y="1938"/>
                    <a:pt x="3482" y="1938"/>
                    <a:pt x="3482" y="1938"/>
                  </a:cubicBezTo>
                  <a:cubicBezTo>
                    <a:pt x="3448" y="1981"/>
                    <a:pt x="3392" y="2006"/>
                    <a:pt x="3337" y="2006"/>
                  </a:cubicBezTo>
                  <a:cubicBezTo>
                    <a:pt x="3232" y="2006"/>
                    <a:pt x="3147" y="1935"/>
                    <a:pt x="3147" y="1826"/>
                  </a:cubicBezTo>
                  <a:cubicBezTo>
                    <a:pt x="3147" y="1717"/>
                    <a:pt x="3232" y="1646"/>
                    <a:pt x="3337" y="1646"/>
                  </a:cubicBezTo>
                  <a:cubicBezTo>
                    <a:pt x="3436" y="1646"/>
                    <a:pt x="3498" y="1717"/>
                    <a:pt x="3498" y="1826"/>
                  </a:cubicBezTo>
                  <a:close/>
                  <a:moveTo>
                    <a:pt x="3392" y="1787"/>
                  </a:moveTo>
                  <a:cubicBezTo>
                    <a:pt x="3393" y="1752"/>
                    <a:pt x="3366" y="1722"/>
                    <a:pt x="3327" y="1722"/>
                  </a:cubicBezTo>
                  <a:cubicBezTo>
                    <a:pt x="3281" y="1722"/>
                    <a:pt x="3256" y="1754"/>
                    <a:pt x="3253" y="1787"/>
                  </a:cubicBezTo>
                  <a:lnTo>
                    <a:pt x="3392" y="1787"/>
                  </a:lnTo>
                  <a:close/>
                  <a:moveTo>
                    <a:pt x="3765" y="1646"/>
                  </a:moveTo>
                  <a:cubicBezTo>
                    <a:pt x="3714" y="1646"/>
                    <a:pt x="3679" y="1674"/>
                    <a:pt x="3665" y="1701"/>
                  </a:cubicBezTo>
                  <a:cubicBezTo>
                    <a:pt x="3664" y="1701"/>
                    <a:pt x="3664" y="1701"/>
                    <a:pt x="3664" y="1701"/>
                  </a:cubicBezTo>
                  <a:cubicBezTo>
                    <a:pt x="3664" y="1655"/>
                    <a:pt x="3664" y="1655"/>
                    <a:pt x="3664" y="1655"/>
                  </a:cubicBezTo>
                  <a:cubicBezTo>
                    <a:pt x="3562" y="1655"/>
                    <a:pt x="3562" y="1655"/>
                    <a:pt x="3562" y="1655"/>
                  </a:cubicBezTo>
                  <a:cubicBezTo>
                    <a:pt x="3562" y="1997"/>
                    <a:pt x="3562" y="1997"/>
                    <a:pt x="3562" y="1997"/>
                  </a:cubicBezTo>
                  <a:cubicBezTo>
                    <a:pt x="3668" y="1997"/>
                    <a:pt x="3668" y="1997"/>
                    <a:pt x="3668" y="1997"/>
                  </a:cubicBezTo>
                  <a:cubicBezTo>
                    <a:pt x="3668" y="1827"/>
                    <a:pt x="3668" y="1827"/>
                    <a:pt x="3668" y="1827"/>
                  </a:cubicBezTo>
                  <a:cubicBezTo>
                    <a:pt x="3668" y="1782"/>
                    <a:pt x="3676" y="1739"/>
                    <a:pt x="3731" y="1739"/>
                  </a:cubicBezTo>
                  <a:cubicBezTo>
                    <a:pt x="3786" y="1739"/>
                    <a:pt x="3786" y="1790"/>
                    <a:pt x="3786" y="1829"/>
                  </a:cubicBezTo>
                  <a:cubicBezTo>
                    <a:pt x="3786" y="1997"/>
                    <a:pt x="3786" y="1997"/>
                    <a:pt x="3786" y="1997"/>
                  </a:cubicBezTo>
                  <a:cubicBezTo>
                    <a:pt x="3892" y="1997"/>
                    <a:pt x="3892" y="1997"/>
                    <a:pt x="3892" y="1997"/>
                  </a:cubicBezTo>
                  <a:cubicBezTo>
                    <a:pt x="3892" y="1808"/>
                    <a:pt x="3892" y="1808"/>
                    <a:pt x="3892" y="1808"/>
                  </a:cubicBezTo>
                  <a:cubicBezTo>
                    <a:pt x="3892" y="1717"/>
                    <a:pt x="3872" y="1646"/>
                    <a:pt x="3765" y="1646"/>
                  </a:cubicBezTo>
                  <a:close/>
                </a:path>
              </a:pathLst>
            </a:custGeom>
            <a:solidFill>
              <a:srgbClr val="0027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sp>
        <p:nvSpPr>
          <p:cNvPr id="29" name="Mailadres spreker"/>
          <p:cNvSpPr>
            <a:spLocks noGrp="1" noSelect="1"/>
          </p:cNvSpPr>
          <p:nvPr>
            <p:ph type="body" sz="quarter" idx="11" hasCustomPrompt="1"/>
          </p:nvPr>
        </p:nvSpPr>
        <p:spPr bwMode="gray">
          <a:xfrm>
            <a:off x="4472642" y="4036795"/>
            <a:ext cx="5112000" cy="576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accent2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0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None/>
              <a:defRPr sz="2000" b="0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5pPr>
            <a:lvl6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6pPr>
            <a:lvl7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7pPr>
            <a:lvl8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8pPr>
            <a:lvl9pPr marL="0" indent="0">
              <a:spcBef>
                <a:spcPts val="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</a:defRPr>
            </a:lvl9pPr>
          </a:lstStyle>
          <a:p>
            <a:pPr lvl="0"/>
            <a:r>
              <a:rPr lang="nl-NL" dirty="0"/>
              <a:t>Mailadres spreker]</a:t>
            </a:r>
          </a:p>
        </p:txBody>
      </p:sp>
      <p:sp>
        <p:nvSpPr>
          <p:cNvPr id="19" name="Naam spreker"/>
          <p:cNvSpPr>
            <a:spLocks noGrp="1" noSelect="1"/>
          </p:cNvSpPr>
          <p:nvPr>
            <p:ph type="body" sz="quarter" idx="10" hasCustomPrompt="1"/>
          </p:nvPr>
        </p:nvSpPr>
        <p:spPr bwMode="gray">
          <a:xfrm>
            <a:off x="4472642" y="3340444"/>
            <a:ext cx="5112000" cy="576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  <a:lvl2pPr marL="0" indent="0">
              <a:spcBef>
                <a:spcPts val="0"/>
              </a:spcBef>
              <a:buNone/>
              <a:defRPr sz="2000" b="1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None/>
              <a:defRPr sz="2000" b="1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5pPr>
            <a:lvl6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6pPr>
            <a:lvl7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7pPr>
            <a:lvl8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8pPr>
            <a:lvl9pPr marL="0" indent="0">
              <a:spcBef>
                <a:spcPts val="0"/>
              </a:spcBef>
              <a:buFont typeface="Arial" panose="020B0604020202020204" pitchFamily="34" charset="0"/>
              <a:buNone/>
              <a:defRPr sz="2000" b="1">
                <a:solidFill>
                  <a:schemeClr val="accent2"/>
                </a:solidFill>
              </a:defRPr>
            </a:lvl9pPr>
          </a:lstStyle>
          <a:p>
            <a:pPr lvl="0"/>
            <a:r>
              <a:rPr lang="nl-NL" dirty="0"/>
              <a:t>Naam spreker]</a:t>
            </a:r>
          </a:p>
        </p:txBody>
      </p:sp>
      <p:sp>
        <p:nvSpPr>
          <p:cNvPr id="8" name="Tekstvak 7"/>
          <p:cNvSpPr txBox="1">
            <a:spLocks noSelect="1"/>
          </p:cNvSpPr>
          <p:nvPr userDrawn="1"/>
        </p:nvSpPr>
        <p:spPr bwMode="gray">
          <a:xfrm>
            <a:off x="4472642" y="5301208"/>
            <a:ext cx="330718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dirty="0">
                <a:solidFill>
                  <a:schemeClr val="accent1"/>
                </a:solidFill>
              </a:rPr>
              <a:t>www.</a:t>
            </a:r>
            <a:r>
              <a:rPr lang="nl-NL" sz="1800" b="1" dirty="0">
                <a:solidFill>
                  <a:schemeClr val="accent1"/>
                </a:solidFill>
              </a:rPr>
              <a:t>kennisinstituut</a:t>
            </a:r>
            <a:r>
              <a:rPr lang="nl-NL" sz="1800" dirty="0">
                <a:solidFill>
                  <a:schemeClr val="accent1"/>
                </a:solidFill>
              </a:rPr>
              <a:t>.nl</a:t>
            </a:r>
          </a:p>
        </p:txBody>
      </p:sp>
    </p:spTree>
    <p:extLst>
      <p:ext uri="{BB962C8B-B14F-4D97-AF65-F5344CB8AC3E}">
        <p14:creationId xmlns:p14="http://schemas.microsoft.com/office/powerpoint/2010/main" val="218657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 noSelect="1"/>
          </p:cNvSpPr>
          <p:nvPr>
            <p:ph idx="1" hasCustomPrompt="1"/>
          </p:nvPr>
        </p:nvSpPr>
        <p:spPr bwMode="gray"/>
        <p:txBody>
          <a:bodyPr/>
          <a:lstStyle>
            <a:lvl1pPr>
              <a:defRPr baseline="0"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4" name="Titel 3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subtitel en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 noSelect="1"/>
          </p:cNvSpPr>
          <p:nvPr>
            <p:ph idx="1" hasCustomPrompt="1"/>
          </p:nvPr>
        </p:nvSpPr>
        <p:spPr bwMode="gray">
          <a:xfrm>
            <a:off x="937313" y="2420887"/>
            <a:ext cx="10440000" cy="373672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4" name="Titel 3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6" name="Tijdelijke aanduiding voor tekst 5"/>
          <p:cNvSpPr>
            <a:spLocks noGrp="1" noSelect="1"/>
          </p:cNvSpPr>
          <p:nvPr>
            <p:ph type="body" sz="quarter" idx="10" hasCustomPrompt="1"/>
          </p:nvPr>
        </p:nvSpPr>
        <p:spPr bwMode="gray">
          <a:xfrm>
            <a:off x="2673350" y="1665288"/>
            <a:ext cx="8675688" cy="6842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1pPr>
            <a:lvl2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5pPr>
            <a:lvl6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6pPr>
            <a:lvl7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7pPr>
            <a:lvl8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8pPr>
            <a:lvl9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9pPr>
          </a:lstStyle>
          <a:p>
            <a:pPr lvl="0"/>
            <a:r>
              <a:rPr lang="nl-NL" dirty="0"/>
              <a:t>[Subtitel]</a:t>
            </a:r>
          </a:p>
        </p:txBody>
      </p:sp>
    </p:spTree>
    <p:extLst>
      <p:ext uri="{BB962C8B-B14F-4D97-AF65-F5344CB8AC3E}">
        <p14:creationId xmlns:p14="http://schemas.microsoft.com/office/powerpoint/2010/main" val="234420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 noSelect="1"/>
          </p:cNvSpPr>
          <p:nvPr>
            <p:ph sz="quarter" idx="13" hasCustomPrompt="1"/>
          </p:nvPr>
        </p:nvSpPr>
        <p:spPr bwMode="gray">
          <a:xfrm>
            <a:off x="936000" y="1836000"/>
            <a:ext cx="5040000" cy="436530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11" name="Tijdelijke aanduiding voor inhoud 10"/>
          <p:cNvSpPr>
            <a:spLocks noGrp="1" noSelect="1"/>
          </p:cNvSpPr>
          <p:nvPr>
            <p:ph sz="quarter" idx="14" hasCustomPrompt="1"/>
          </p:nvPr>
        </p:nvSpPr>
        <p:spPr bwMode="gray">
          <a:xfrm>
            <a:off x="6308907" y="1836000"/>
            <a:ext cx="5040000" cy="436530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5" name="Titel 4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2672907" y="368804"/>
            <a:ext cx="8676000" cy="129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sub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 noSelect="1"/>
          </p:cNvSpPr>
          <p:nvPr>
            <p:ph sz="quarter" idx="13" hasCustomPrompt="1"/>
          </p:nvPr>
        </p:nvSpPr>
        <p:spPr bwMode="gray">
          <a:xfrm>
            <a:off x="936000" y="2422800"/>
            <a:ext cx="5040000" cy="373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11" name="Tijdelijke aanduiding voor inhoud 10"/>
          <p:cNvSpPr>
            <a:spLocks noGrp="1" noSelect="1"/>
          </p:cNvSpPr>
          <p:nvPr>
            <p:ph sz="quarter" idx="14" hasCustomPrompt="1"/>
          </p:nvPr>
        </p:nvSpPr>
        <p:spPr bwMode="gray">
          <a:xfrm>
            <a:off x="6308907" y="2422800"/>
            <a:ext cx="5040000" cy="373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5" name="Titel 4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2672907" y="368804"/>
            <a:ext cx="8676000" cy="129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6" name="Tijdelijke aanduiding voor tekst 5"/>
          <p:cNvSpPr>
            <a:spLocks noGrp="1" noSelect="1"/>
          </p:cNvSpPr>
          <p:nvPr>
            <p:ph type="body" sz="quarter" idx="10" hasCustomPrompt="1"/>
          </p:nvPr>
        </p:nvSpPr>
        <p:spPr bwMode="gray">
          <a:xfrm>
            <a:off x="2673350" y="1665288"/>
            <a:ext cx="8675688" cy="6842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1pPr>
            <a:lvl2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5pPr>
            <a:lvl6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6pPr>
            <a:lvl7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7pPr>
            <a:lvl8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8pPr>
            <a:lvl9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9pPr>
          </a:lstStyle>
          <a:p>
            <a:pPr lvl="0"/>
            <a:r>
              <a:rPr lang="nl-NL" dirty="0"/>
              <a:t>[Subtitel]</a:t>
            </a:r>
          </a:p>
        </p:txBody>
      </p:sp>
    </p:spTree>
    <p:extLst>
      <p:ext uri="{BB962C8B-B14F-4D97-AF65-F5344CB8AC3E}">
        <p14:creationId xmlns:p14="http://schemas.microsoft.com/office/powerpoint/2010/main" val="238391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 en sub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4" name="Tijdelijke aanduiding voor tekst 5"/>
          <p:cNvSpPr>
            <a:spLocks noGrp="1" noSelect="1"/>
          </p:cNvSpPr>
          <p:nvPr>
            <p:ph type="body" sz="quarter" idx="10" hasCustomPrompt="1"/>
          </p:nvPr>
        </p:nvSpPr>
        <p:spPr bwMode="gray">
          <a:xfrm>
            <a:off x="2673350" y="1665288"/>
            <a:ext cx="8675688" cy="6842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1pPr>
            <a:lvl2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buNone/>
              <a:defRPr sz="4000" b="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5pPr>
            <a:lvl6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6pPr>
            <a:lvl7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7pPr>
            <a:lvl8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8pPr>
            <a:lvl9pPr marL="0" indent="0">
              <a:spcBef>
                <a:spcPts val="0"/>
              </a:spcBef>
              <a:buFont typeface="Arial" panose="020B0604020202020204" pitchFamily="34" charset="0"/>
              <a:buNone/>
              <a:defRPr sz="4000" b="0">
                <a:solidFill>
                  <a:schemeClr val="accent4"/>
                </a:solidFill>
              </a:defRPr>
            </a:lvl9pPr>
          </a:lstStyle>
          <a:p>
            <a:pPr lvl="0"/>
            <a:r>
              <a:rPr lang="nl-NL" dirty="0"/>
              <a:t>[Subtitel]</a:t>
            </a:r>
          </a:p>
        </p:txBody>
      </p:sp>
    </p:spTree>
    <p:extLst>
      <p:ext uri="{BB962C8B-B14F-4D97-AF65-F5344CB8AC3E}">
        <p14:creationId xmlns:p14="http://schemas.microsoft.com/office/powerpoint/2010/main" val="42243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 me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45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400E4E76-0653-4EC8-83A4-FEE2741B8804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0" y="1588"/>
            <a:ext cx="2308225" cy="1574800"/>
            <a:chOff x="0" y="1"/>
            <a:chExt cx="1454" cy="992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B731E399-B241-4595-9E52-5EE4761F02E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1"/>
              <a:ext cx="1454" cy="992"/>
            </a:xfrm>
            <a:custGeom>
              <a:avLst/>
              <a:gdLst>
                <a:gd name="T0" fmla="*/ 1454 w 1454"/>
                <a:gd name="T1" fmla="*/ 0 h 992"/>
                <a:gd name="T2" fmla="*/ 0 w 1454"/>
                <a:gd name="T3" fmla="*/ 0 h 992"/>
                <a:gd name="T4" fmla="*/ 0 w 1454"/>
                <a:gd name="T5" fmla="*/ 670 h 992"/>
                <a:gd name="T6" fmla="*/ 645 w 1454"/>
                <a:gd name="T7" fmla="*/ 992 h 992"/>
                <a:gd name="T8" fmla="*/ 1454 w 1454"/>
                <a:gd name="T9" fmla="*/ 588 h 992"/>
                <a:gd name="T10" fmla="*/ 1454 w 1454"/>
                <a:gd name="T11" fmla="*/ 0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4" h="992">
                  <a:moveTo>
                    <a:pt x="1454" y="0"/>
                  </a:moveTo>
                  <a:lnTo>
                    <a:pt x="0" y="0"/>
                  </a:lnTo>
                  <a:lnTo>
                    <a:pt x="0" y="670"/>
                  </a:lnTo>
                  <a:lnTo>
                    <a:pt x="645" y="992"/>
                  </a:lnTo>
                  <a:lnTo>
                    <a:pt x="1454" y="588"/>
                  </a:lnTo>
                  <a:lnTo>
                    <a:pt x="1454" y="0"/>
                  </a:lnTo>
                  <a:close/>
                </a:path>
              </a:pathLst>
            </a:custGeom>
            <a:solidFill>
              <a:srgbClr val="E3E8E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6E943D4-4700-473D-93E2-D558B9178B4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1"/>
              <a:ext cx="1454" cy="992"/>
            </a:xfrm>
            <a:custGeom>
              <a:avLst/>
              <a:gdLst>
                <a:gd name="T0" fmla="*/ 1454 w 1454"/>
                <a:gd name="T1" fmla="*/ 0 h 992"/>
                <a:gd name="T2" fmla="*/ 0 w 1454"/>
                <a:gd name="T3" fmla="*/ 0 h 992"/>
                <a:gd name="T4" fmla="*/ 0 w 1454"/>
                <a:gd name="T5" fmla="*/ 670 h 992"/>
                <a:gd name="T6" fmla="*/ 645 w 1454"/>
                <a:gd name="T7" fmla="*/ 992 h 992"/>
                <a:gd name="T8" fmla="*/ 1454 w 1454"/>
                <a:gd name="T9" fmla="*/ 588 h 992"/>
                <a:gd name="T10" fmla="*/ 1454 w 1454"/>
                <a:gd name="T11" fmla="*/ 0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4" h="992">
                  <a:moveTo>
                    <a:pt x="1454" y="0"/>
                  </a:moveTo>
                  <a:lnTo>
                    <a:pt x="0" y="0"/>
                  </a:lnTo>
                  <a:lnTo>
                    <a:pt x="0" y="670"/>
                  </a:lnTo>
                  <a:lnTo>
                    <a:pt x="645" y="992"/>
                  </a:lnTo>
                  <a:lnTo>
                    <a:pt x="1454" y="588"/>
                  </a:lnTo>
                  <a:lnTo>
                    <a:pt x="14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78B715A-D9B8-4CDD-A10B-523CF5A5D62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39" y="395"/>
              <a:ext cx="240" cy="147"/>
            </a:xfrm>
            <a:custGeom>
              <a:avLst/>
              <a:gdLst>
                <a:gd name="T0" fmla="*/ 1124 w 1200"/>
                <a:gd name="T1" fmla="*/ 523 h 735"/>
                <a:gd name="T2" fmla="*/ 1071 w 1200"/>
                <a:gd name="T3" fmla="*/ 525 h 735"/>
                <a:gd name="T4" fmla="*/ 1066 w 1200"/>
                <a:gd name="T5" fmla="*/ 525 h 735"/>
                <a:gd name="T6" fmla="*/ 726 w 1200"/>
                <a:gd name="T7" fmla="*/ 461 h 735"/>
                <a:gd name="T8" fmla="*/ 276 w 1200"/>
                <a:gd name="T9" fmla="*/ 85 h 735"/>
                <a:gd name="T10" fmla="*/ 276 w 1200"/>
                <a:gd name="T11" fmla="*/ 85 h 735"/>
                <a:gd name="T12" fmla="*/ 276 w 1200"/>
                <a:gd name="T13" fmla="*/ 85 h 735"/>
                <a:gd name="T14" fmla="*/ 187 w 1200"/>
                <a:gd name="T15" fmla="*/ 71 h 735"/>
                <a:gd name="T16" fmla="*/ 41 w 1200"/>
                <a:gd name="T17" fmla="*/ 24 h 735"/>
                <a:gd name="T18" fmla="*/ 0 w 1200"/>
                <a:gd name="T19" fmla="*/ 0 h 735"/>
                <a:gd name="T20" fmla="*/ 0 w 1200"/>
                <a:gd name="T21" fmla="*/ 242 h 735"/>
                <a:gd name="T22" fmla="*/ 854 w 1200"/>
                <a:gd name="T23" fmla="*/ 735 h 735"/>
                <a:gd name="T24" fmla="*/ 1200 w 1200"/>
                <a:gd name="T25" fmla="*/ 535 h 735"/>
                <a:gd name="T26" fmla="*/ 1144 w 1200"/>
                <a:gd name="T27" fmla="*/ 522 h 735"/>
                <a:gd name="T28" fmla="*/ 1124 w 1200"/>
                <a:gd name="T29" fmla="*/ 523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0" h="735">
                  <a:moveTo>
                    <a:pt x="1124" y="523"/>
                  </a:moveTo>
                  <a:cubicBezTo>
                    <a:pt x="1107" y="524"/>
                    <a:pt x="1089" y="525"/>
                    <a:pt x="1071" y="525"/>
                  </a:cubicBezTo>
                  <a:cubicBezTo>
                    <a:pt x="1066" y="525"/>
                    <a:pt x="1066" y="525"/>
                    <a:pt x="1066" y="525"/>
                  </a:cubicBezTo>
                  <a:cubicBezTo>
                    <a:pt x="945" y="524"/>
                    <a:pt x="835" y="504"/>
                    <a:pt x="726" y="461"/>
                  </a:cubicBezTo>
                  <a:cubicBezTo>
                    <a:pt x="539" y="388"/>
                    <a:pt x="387" y="259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76" y="85"/>
                    <a:pt x="276" y="85"/>
                    <a:pt x="276" y="85"/>
                  </a:cubicBezTo>
                  <a:cubicBezTo>
                    <a:pt x="248" y="81"/>
                    <a:pt x="214" y="78"/>
                    <a:pt x="187" y="71"/>
                  </a:cubicBezTo>
                  <a:cubicBezTo>
                    <a:pt x="137" y="59"/>
                    <a:pt x="87" y="44"/>
                    <a:pt x="41" y="24"/>
                  </a:cubicBezTo>
                  <a:cubicBezTo>
                    <a:pt x="30" y="19"/>
                    <a:pt x="10" y="4"/>
                    <a:pt x="0" y="0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854" y="735"/>
                    <a:pt x="854" y="735"/>
                    <a:pt x="854" y="735"/>
                  </a:cubicBezTo>
                  <a:cubicBezTo>
                    <a:pt x="1200" y="535"/>
                    <a:pt x="1200" y="535"/>
                    <a:pt x="1200" y="535"/>
                  </a:cubicBezTo>
                  <a:cubicBezTo>
                    <a:pt x="1189" y="518"/>
                    <a:pt x="1163" y="520"/>
                    <a:pt x="1144" y="522"/>
                  </a:cubicBezTo>
                  <a:cubicBezTo>
                    <a:pt x="1137" y="522"/>
                    <a:pt x="1131" y="522"/>
                    <a:pt x="1124" y="523"/>
                  </a:cubicBezTo>
                  <a:close/>
                </a:path>
              </a:pathLst>
            </a:custGeom>
            <a:solidFill>
              <a:srgbClr val="D9DFE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C9A5CA91-7476-49DA-A3CF-18D54B53DE5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41" y="172"/>
              <a:ext cx="140" cy="329"/>
            </a:xfrm>
            <a:custGeom>
              <a:avLst/>
              <a:gdLst>
                <a:gd name="T0" fmla="*/ 58 w 701"/>
                <a:gd name="T1" fmla="*/ 0 h 1644"/>
                <a:gd name="T2" fmla="*/ 47 w 701"/>
                <a:gd name="T3" fmla="*/ 12 h 1644"/>
                <a:gd name="T4" fmla="*/ 72 w 701"/>
                <a:gd name="T5" fmla="*/ 68 h 1644"/>
                <a:gd name="T6" fmla="*/ 98 w 701"/>
                <a:gd name="T7" fmla="*/ 121 h 1644"/>
                <a:gd name="T8" fmla="*/ 110 w 701"/>
                <a:gd name="T9" fmla="*/ 154 h 1644"/>
                <a:gd name="T10" fmla="*/ 149 w 701"/>
                <a:gd name="T11" fmla="*/ 473 h 1644"/>
                <a:gd name="T12" fmla="*/ 0 w 701"/>
                <a:gd name="T13" fmla="*/ 878 h 1644"/>
                <a:gd name="T14" fmla="*/ 0 w 701"/>
                <a:gd name="T15" fmla="*/ 878 h 1644"/>
                <a:gd name="T16" fmla="*/ 0 w 701"/>
                <a:gd name="T17" fmla="*/ 878 h 1644"/>
                <a:gd name="T18" fmla="*/ 156 w 701"/>
                <a:gd name="T19" fmla="*/ 1163 h 1644"/>
                <a:gd name="T20" fmla="*/ 199 w 701"/>
                <a:gd name="T21" fmla="*/ 1598 h 1644"/>
                <a:gd name="T22" fmla="*/ 204 w 701"/>
                <a:gd name="T23" fmla="*/ 1644 h 1644"/>
                <a:gd name="T24" fmla="*/ 305 w 701"/>
                <a:gd name="T25" fmla="*/ 1586 h 1644"/>
                <a:gd name="T26" fmla="*/ 701 w 701"/>
                <a:gd name="T27" fmla="*/ 1357 h 1644"/>
                <a:gd name="T28" fmla="*/ 701 w 701"/>
                <a:gd name="T29" fmla="*/ 371 h 1644"/>
                <a:gd name="T30" fmla="*/ 58 w 701"/>
                <a:gd name="T31" fmla="*/ 0 h 1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1" h="1644">
                  <a:moveTo>
                    <a:pt x="58" y="0"/>
                  </a:moveTo>
                  <a:cubicBezTo>
                    <a:pt x="60" y="3"/>
                    <a:pt x="45" y="8"/>
                    <a:pt x="47" y="12"/>
                  </a:cubicBezTo>
                  <a:cubicBezTo>
                    <a:pt x="57" y="29"/>
                    <a:pt x="63" y="50"/>
                    <a:pt x="72" y="68"/>
                  </a:cubicBezTo>
                  <a:cubicBezTo>
                    <a:pt x="80" y="85"/>
                    <a:pt x="91" y="103"/>
                    <a:pt x="98" y="121"/>
                  </a:cubicBezTo>
                  <a:cubicBezTo>
                    <a:pt x="102" y="132"/>
                    <a:pt x="106" y="143"/>
                    <a:pt x="110" y="154"/>
                  </a:cubicBezTo>
                  <a:cubicBezTo>
                    <a:pt x="146" y="262"/>
                    <a:pt x="157" y="366"/>
                    <a:pt x="149" y="473"/>
                  </a:cubicBezTo>
                  <a:cubicBezTo>
                    <a:pt x="137" y="619"/>
                    <a:pt x="84" y="760"/>
                    <a:pt x="0" y="878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64" y="961"/>
                    <a:pt x="121" y="1058"/>
                    <a:pt x="156" y="1163"/>
                  </a:cubicBezTo>
                  <a:cubicBezTo>
                    <a:pt x="205" y="1309"/>
                    <a:pt x="219" y="1455"/>
                    <a:pt x="199" y="1598"/>
                  </a:cubicBezTo>
                  <a:cubicBezTo>
                    <a:pt x="197" y="1613"/>
                    <a:pt x="207" y="1629"/>
                    <a:pt x="204" y="1644"/>
                  </a:cubicBezTo>
                  <a:cubicBezTo>
                    <a:pt x="305" y="1586"/>
                    <a:pt x="305" y="1586"/>
                    <a:pt x="305" y="1586"/>
                  </a:cubicBezTo>
                  <a:cubicBezTo>
                    <a:pt x="701" y="1357"/>
                    <a:pt x="701" y="1357"/>
                    <a:pt x="701" y="1357"/>
                  </a:cubicBezTo>
                  <a:cubicBezTo>
                    <a:pt x="701" y="371"/>
                    <a:pt x="701" y="371"/>
                    <a:pt x="701" y="371"/>
                  </a:cubicBezTo>
                  <a:lnTo>
                    <a:pt x="58" y="0"/>
                  </a:lnTo>
                  <a:close/>
                </a:path>
              </a:pathLst>
            </a:custGeom>
            <a:solidFill>
              <a:srgbClr val="00AEC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DA4DB7C5-1991-4DE0-9630-8BC87D45CDE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39" y="148"/>
              <a:ext cx="251" cy="270"/>
            </a:xfrm>
            <a:custGeom>
              <a:avLst/>
              <a:gdLst>
                <a:gd name="T0" fmla="*/ 615 w 1253"/>
                <a:gd name="T1" fmla="*/ 1280 h 1352"/>
                <a:gd name="T2" fmla="*/ 1110 w 1253"/>
                <a:gd name="T3" fmla="*/ 278 h 1352"/>
                <a:gd name="T4" fmla="*/ 1043 w 1253"/>
                <a:gd name="T5" fmla="*/ 122 h 1352"/>
                <a:gd name="T6" fmla="*/ 854 w 1253"/>
                <a:gd name="T7" fmla="*/ 0 h 1352"/>
                <a:gd name="T8" fmla="*/ 0 w 1253"/>
                <a:gd name="T9" fmla="*/ 492 h 1352"/>
                <a:gd name="T10" fmla="*/ 0 w 1253"/>
                <a:gd name="T11" fmla="*/ 1256 h 1352"/>
                <a:gd name="T12" fmla="*/ 615 w 1253"/>
                <a:gd name="T13" fmla="*/ 128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3" h="1352">
                  <a:moveTo>
                    <a:pt x="615" y="1280"/>
                  </a:moveTo>
                  <a:cubicBezTo>
                    <a:pt x="1039" y="1137"/>
                    <a:pt x="1253" y="702"/>
                    <a:pt x="1110" y="278"/>
                  </a:cubicBezTo>
                  <a:cubicBezTo>
                    <a:pt x="1092" y="224"/>
                    <a:pt x="1070" y="169"/>
                    <a:pt x="1043" y="122"/>
                  </a:cubicBezTo>
                  <a:cubicBezTo>
                    <a:pt x="854" y="0"/>
                    <a:pt x="854" y="0"/>
                    <a:pt x="854" y="0"/>
                  </a:cubicBezTo>
                  <a:cubicBezTo>
                    <a:pt x="0" y="492"/>
                    <a:pt x="0" y="492"/>
                    <a:pt x="0" y="492"/>
                  </a:cubicBezTo>
                  <a:cubicBezTo>
                    <a:pt x="0" y="1256"/>
                    <a:pt x="0" y="1256"/>
                    <a:pt x="0" y="1256"/>
                  </a:cubicBezTo>
                  <a:cubicBezTo>
                    <a:pt x="187" y="1349"/>
                    <a:pt x="402" y="1352"/>
                    <a:pt x="615" y="1280"/>
                  </a:cubicBezTo>
                  <a:close/>
                </a:path>
              </a:pathLst>
            </a:custGeom>
            <a:solidFill>
              <a:srgbClr val="E9528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C3B3606E-7329-47B0-A34E-FA88FEE13A7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61" y="148"/>
              <a:ext cx="214" cy="268"/>
            </a:xfrm>
            <a:custGeom>
              <a:avLst/>
              <a:gdLst>
                <a:gd name="T0" fmla="*/ 1023 w 1071"/>
                <a:gd name="T1" fmla="*/ 271 h 1342"/>
                <a:gd name="T2" fmla="*/ 1011 w 1071"/>
                <a:gd name="T3" fmla="*/ 239 h 1342"/>
                <a:gd name="T4" fmla="*/ 988 w 1071"/>
                <a:gd name="T5" fmla="*/ 185 h 1342"/>
                <a:gd name="T6" fmla="*/ 955 w 1071"/>
                <a:gd name="T7" fmla="*/ 121 h 1342"/>
                <a:gd name="T8" fmla="*/ 745 w 1071"/>
                <a:gd name="T9" fmla="*/ 0 h 1342"/>
                <a:gd name="T10" fmla="*/ 117 w 1071"/>
                <a:gd name="T11" fmla="*/ 362 h 1342"/>
                <a:gd name="T12" fmla="*/ 13 w 1071"/>
                <a:gd name="T13" fmla="*/ 659 h 1342"/>
                <a:gd name="T14" fmla="*/ 14 w 1071"/>
                <a:gd name="T15" fmla="*/ 659 h 1342"/>
                <a:gd name="T16" fmla="*/ 0 w 1071"/>
                <a:gd name="T17" fmla="*/ 817 h 1342"/>
                <a:gd name="T18" fmla="*/ 0 w 1071"/>
                <a:gd name="T19" fmla="*/ 824 h 1342"/>
                <a:gd name="T20" fmla="*/ 5 w 1071"/>
                <a:gd name="T21" fmla="*/ 913 h 1342"/>
                <a:gd name="T22" fmla="*/ 36 w 1071"/>
                <a:gd name="T23" fmla="*/ 1078 h 1342"/>
                <a:gd name="T24" fmla="*/ 50 w 1071"/>
                <a:gd name="T25" fmla="*/ 1127 h 1342"/>
                <a:gd name="T26" fmla="*/ 150 w 1071"/>
                <a:gd name="T27" fmla="*/ 1335 h 1342"/>
                <a:gd name="T28" fmla="*/ 254 w 1071"/>
                <a:gd name="T29" fmla="*/ 1342 h 1342"/>
                <a:gd name="T30" fmla="*/ 513 w 1071"/>
                <a:gd name="T31" fmla="*/ 1299 h 1342"/>
                <a:gd name="T32" fmla="*/ 916 w 1071"/>
                <a:gd name="T33" fmla="*/ 1000 h 1342"/>
                <a:gd name="T34" fmla="*/ 907 w 1071"/>
                <a:gd name="T35" fmla="*/ 989 h 1342"/>
                <a:gd name="T36" fmla="*/ 916 w 1071"/>
                <a:gd name="T37" fmla="*/ 1000 h 1342"/>
                <a:gd name="T38" fmla="*/ 1063 w 1071"/>
                <a:gd name="T39" fmla="*/ 596 h 1342"/>
                <a:gd name="T40" fmla="*/ 1023 w 1071"/>
                <a:gd name="T41" fmla="*/ 271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71" h="1342">
                  <a:moveTo>
                    <a:pt x="1023" y="271"/>
                  </a:moveTo>
                  <a:cubicBezTo>
                    <a:pt x="1019" y="260"/>
                    <a:pt x="1015" y="250"/>
                    <a:pt x="1011" y="239"/>
                  </a:cubicBezTo>
                  <a:cubicBezTo>
                    <a:pt x="1004" y="221"/>
                    <a:pt x="996" y="203"/>
                    <a:pt x="988" y="185"/>
                  </a:cubicBezTo>
                  <a:cubicBezTo>
                    <a:pt x="978" y="163"/>
                    <a:pt x="967" y="142"/>
                    <a:pt x="955" y="121"/>
                  </a:cubicBezTo>
                  <a:cubicBezTo>
                    <a:pt x="745" y="0"/>
                    <a:pt x="745" y="0"/>
                    <a:pt x="745" y="0"/>
                  </a:cubicBezTo>
                  <a:cubicBezTo>
                    <a:pt x="117" y="362"/>
                    <a:pt x="117" y="362"/>
                    <a:pt x="117" y="362"/>
                  </a:cubicBezTo>
                  <a:cubicBezTo>
                    <a:pt x="70" y="449"/>
                    <a:pt x="31" y="562"/>
                    <a:pt x="13" y="659"/>
                  </a:cubicBezTo>
                  <a:cubicBezTo>
                    <a:pt x="13" y="659"/>
                    <a:pt x="13" y="659"/>
                    <a:pt x="14" y="659"/>
                  </a:cubicBezTo>
                  <a:cubicBezTo>
                    <a:pt x="5" y="711"/>
                    <a:pt x="0" y="763"/>
                    <a:pt x="0" y="817"/>
                  </a:cubicBezTo>
                  <a:cubicBezTo>
                    <a:pt x="0" y="824"/>
                    <a:pt x="0" y="824"/>
                    <a:pt x="0" y="824"/>
                  </a:cubicBezTo>
                  <a:cubicBezTo>
                    <a:pt x="0" y="853"/>
                    <a:pt x="2" y="883"/>
                    <a:pt x="5" y="913"/>
                  </a:cubicBezTo>
                  <a:cubicBezTo>
                    <a:pt x="10" y="968"/>
                    <a:pt x="21" y="1023"/>
                    <a:pt x="36" y="1078"/>
                  </a:cubicBezTo>
                  <a:cubicBezTo>
                    <a:pt x="41" y="1094"/>
                    <a:pt x="45" y="1110"/>
                    <a:pt x="50" y="1127"/>
                  </a:cubicBezTo>
                  <a:cubicBezTo>
                    <a:pt x="76" y="1201"/>
                    <a:pt x="109" y="1271"/>
                    <a:pt x="150" y="1335"/>
                  </a:cubicBezTo>
                  <a:cubicBezTo>
                    <a:pt x="184" y="1339"/>
                    <a:pt x="219" y="1342"/>
                    <a:pt x="254" y="1342"/>
                  </a:cubicBezTo>
                  <a:cubicBezTo>
                    <a:pt x="340" y="1342"/>
                    <a:pt x="427" y="1328"/>
                    <a:pt x="513" y="1299"/>
                  </a:cubicBezTo>
                  <a:cubicBezTo>
                    <a:pt x="682" y="1242"/>
                    <a:pt x="820" y="1135"/>
                    <a:pt x="916" y="1000"/>
                  </a:cubicBezTo>
                  <a:cubicBezTo>
                    <a:pt x="913" y="996"/>
                    <a:pt x="910" y="993"/>
                    <a:pt x="907" y="989"/>
                  </a:cubicBezTo>
                  <a:cubicBezTo>
                    <a:pt x="910" y="993"/>
                    <a:pt x="913" y="996"/>
                    <a:pt x="916" y="1000"/>
                  </a:cubicBezTo>
                  <a:cubicBezTo>
                    <a:pt x="999" y="882"/>
                    <a:pt x="1051" y="742"/>
                    <a:pt x="1063" y="596"/>
                  </a:cubicBezTo>
                  <a:cubicBezTo>
                    <a:pt x="1071" y="489"/>
                    <a:pt x="1059" y="379"/>
                    <a:pt x="1023" y="271"/>
                  </a:cubicBezTo>
                  <a:close/>
                </a:path>
              </a:pathLst>
            </a:custGeom>
            <a:solidFill>
              <a:srgbClr val="56477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C990459-2FA4-4DEA-982B-AEEFC4DB26B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39" y="276"/>
              <a:ext cx="52" cy="139"/>
            </a:xfrm>
            <a:custGeom>
              <a:avLst/>
              <a:gdLst>
                <a:gd name="T0" fmla="*/ 31 w 259"/>
                <a:gd name="T1" fmla="*/ 629 h 695"/>
                <a:gd name="T2" fmla="*/ 0 w 259"/>
                <a:gd name="T3" fmla="*/ 616 h 695"/>
                <a:gd name="T4" fmla="*/ 0 w 259"/>
                <a:gd name="T5" fmla="*/ 28 h 695"/>
                <a:gd name="T6" fmla="*/ 126 w 259"/>
                <a:gd name="T7" fmla="*/ 0 h 695"/>
                <a:gd name="T8" fmla="*/ 109 w 259"/>
                <a:gd name="T9" fmla="*/ 177 h 695"/>
                <a:gd name="T10" fmla="*/ 109 w 259"/>
                <a:gd name="T11" fmla="*/ 184 h 695"/>
                <a:gd name="T12" fmla="*/ 114 w 259"/>
                <a:gd name="T13" fmla="*/ 273 h 695"/>
                <a:gd name="T14" fmla="*/ 145 w 259"/>
                <a:gd name="T15" fmla="*/ 438 h 695"/>
                <a:gd name="T16" fmla="*/ 159 w 259"/>
                <a:gd name="T17" fmla="*/ 487 h 695"/>
                <a:gd name="T18" fmla="*/ 259 w 259"/>
                <a:gd name="T19" fmla="*/ 695 h 695"/>
                <a:gd name="T20" fmla="*/ 175 w 259"/>
                <a:gd name="T21" fmla="*/ 679 h 695"/>
                <a:gd name="T22" fmla="*/ 31 w 259"/>
                <a:gd name="T23" fmla="*/ 629 h 695"/>
                <a:gd name="T24" fmla="*/ 0 w 259"/>
                <a:gd name="T25" fmla="*/ 616 h 695"/>
                <a:gd name="T26" fmla="*/ 0 w 259"/>
                <a:gd name="T27" fmla="*/ 616 h 695"/>
                <a:gd name="T28" fmla="*/ 31 w 259"/>
                <a:gd name="T29" fmla="*/ 629 h 695"/>
                <a:gd name="T30" fmla="*/ 0 w 259"/>
                <a:gd name="T31" fmla="*/ 616 h 695"/>
                <a:gd name="T32" fmla="*/ 259 w 259"/>
                <a:gd name="T33" fmla="*/ 695 h 695"/>
                <a:gd name="T34" fmla="*/ 259 w 259"/>
                <a:gd name="T35" fmla="*/ 695 h 695"/>
                <a:gd name="T36" fmla="*/ 175 w 259"/>
                <a:gd name="T37" fmla="*/ 679 h 695"/>
                <a:gd name="T38" fmla="*/ 259 w 259"/>
                <a:gd name="T39" fmla="*/ 695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9" h="695">
                  <a:moveTo>
                    <a:pt x="31" y="629"/>
                  </a:moveTo>
                  <a:cubicBezTo>
                    <a:pt x="21" y="625"/>
                    <a:pt x="10" y="621"/>
                    <a:pt x="0" y="616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2" y="15"/>
                    <a:pt x="84" y="6"/>
                    <a:pt x="126" y="0"/>
                  </a:cubicBezTo>
                  <a:cubicBezTo>
                    <a:pt x="115" y="58"/>
                    <a:pt x="109" y="117"/>
                    <a:pt x="109" y="177"/>
                  </a:cubicBezTo>
                  <a:cubicBezTo>
                    <a:pt x="109" y="184"/>
                    <a:pt x="109" y="184"/>
                    <a:pt x="109" y="184"/>
                  </a:cubicBezTo>
                  <a:cubicBezTo>
                    <a:pt x="109" y="213"/>
                    <a:pt x="111" y="243"/>
                    <a:pt x="114" y="273"/>
                  </a:cubicBezTo>
                  <a:cubicBezTo>
                    <a:pt x="119" y="328"/>
                    <a:pt x="130" y="383"/>
                    <a:pt x="145" y="438"/>
                  </a:cubicBezTo>
                  <a:cubicBezTo>
                    <a:pt x="150" y="454"/>
                    <a:pt x="154" y="470"/>
                    <a:pt x="159" y="487"/>
                  </a:cubicBezTo>
                  <a:cubicBezTo>
                    <a:pt x="185" y="561"/>
                    <a:pt x="218" y="631"/>
                    <a:pt x="259" y="695"/>
                  </a:cubicBezTo>
                  <a:cubicBezTo>
                    <a:pt x="230" y="691"/>
                    <a:pt x="203" y="685"/>
                    <a:pt x="175" y="679"/>
                  </a:cubicBezTo>
                  <a:cubicBezTo>
                    <a:pt x="125" y="667"/>
                    <a:pt x="77" y="650"/>
                    <a:pt x="31" y="629"/>
                  </a:cubicBezTo>
                  <a:close/>
                  <a:moveTo>
                    <a:pt x="0" y="616"/>
                  </a:moveTo>
                  <a:cubicBezTo>
                    <a:pt x="0" y="616"/>
                    <a:pt x="0" y="616"/>
                    <a:pt x="0" y="616"/>
                  </a:cubicBezTo>
                  <a:cubicBezTo>
                    <a:pt x="10" y="621"/>
                    <a:pt x="21" y="625"/>
                    <a:pt x="31" y="629"/>
                  </a:cubicBezTo>
                  <a:cubicBezTo>
                    <a:pt x="21" y="625"/>
                    <a:pt x="10" y="621"/>
                    <a:pt x="0" y="616"/>
                  </a:cubicBezTo>
                  <a:close/>
                  <a:moveTo>
                    <a:pt x="259" y="695"/>
                  </a:moveTo>
                  <a:cubicBezTo>
                    <a:pt x="259" y="695"/>
                    <a:pt x="259" y="695"/>
                    <a:pt x="259" y="695"/>
                  </a:cubicBezTo>
                  <a:cubicBezTo>
                    <a:pt x="230" y="691"/>
                    <a:pt x="203" y="685"/>
                    <a:pt x="175" y="679"/>
                  </a:cubicBezTo>
                  <a:cubicBezTo>
                    <a:pt x="203" y="685"/>
                    <a:pt x="230" y="691"/>
                    <a:pt x="259" y="695"/>
                  </a:cubicBezTo>
                  <a:close/>
                </a:path>
              </a:pathLst>
            </a:custGeom>
            <a:solidFill>
              <a:srgbClr val="C84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AD6FC312-9946-4915-84BB-152E76E7614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91" y="348"/>
              <a:ext cx="194" cy="156"/>
            </a:xfrm>
            <a:custGeom>
              <a:avLst/>
              <a:gdLst>
                <a:gd name="T0" fmla="*/ 968 w 968"/>
                <a:gd name="T1" fmla="*/ 587 h 780"/>
                <a:gd name="T2" fmla="*/ 951 w 968"/>
                <a:gd name="T3" fmla="*/ 765 h 780"/>
                <a:gd name="T4" fmla="*/ 941 w 968"/>
                <a:gd name="T5" fmla="*/ 771 h 780"/>
                <a:gd name="T6" fmla="*/ 885 w 968"/>
                <a:gd name="T7" fmla="*/ 777 h 780"/>
                <a:gd name="T8" fmla="*/ 865 w 968"/>
                <a:gd name="T9" fmla="*/ 778 h 780"/>
                <a:gd name="T10" fmla="*/ 812 w 968"/>
                <a:gd name="T11" fmla="*/ 780 h 780"/>
                <a:gd name="T12" fmla="*/ 807 w 968"/>
                <a:gd name="T13" fmla="*/ 780 h 780"/>
                <a:gd name="T14" fmla="*/ 459 w 968"/>
                <a:gd name="T15" fmla="*/ 713 h 780"/>
                <a:gd name="T16" fmla="*/ 0 w 968"/>
                <a:gd name="T17" fmla="*/ 335 h 780"/>
                <a:gd name="T18" fmla="*/ 104 w 968"/>
                <a:gd name="T19" fmla="*/ 342 h 780"/>
                <a:gd name="T20" fmla="*/ 363 w 968"/>
                <a:gd name="T21" fmla="*/ 299 h 780"/>
                <a:gd name="T22" fmla="*/ 766 w 968"/>
                <a:gd name="T23" fmla="*/ 0 h 780"/>
                <a:gd name="T24" fmla="*/ 917 w 968"/>
                <a:gd name="T25" fmla="*/ 283 h 780"/>
                <a:gd name="T26" fmla="*/ 968 w 968"/>
                <a:gd name="T27" fmla="*/ 586 h 780"/>
                <a:gd name="T28" fmla="*/ 968 w 968"/>
                <a:gd name="T29" fmla="*/ 587 h 780"/>
                <a:gd name="T30" fmla="*/ 812 w 968"/>
                <a:gd name="T31" fmla="*/ 780 h 780"/>
                <a:gd name="T32" fmla="*/ 865 w 968"/>
                <a:gd name="T33" fmla="*/ 778 h 780"/>
                <a:gd name="T34" fmla="*/ 812 w 968"/>
                <a:gd name="T35" fmla="*/ 780 h 780"/>
                <a:gd name="T36" fmla="*/ 807 w 968"/>
                <a:gd name="T37" fmla="*/ 780 h 780"/>
                <a:gd name="T38" fmla="*/ 459 w 968"/>
                <a:gd name="T39" fmla="*/ 713 h 780"/>
                <a:gd name="T40" fmla="*/ 807 w 968"/>
                <a:gd name="T41" fmla="*/ 780 h 780"/>
                <a:gd name="T42" fmla="*/ 812 w 968"/>
                <a:gd name="T43" fmla="*/ 780 h 780"/>
                <a:gd name="T44" fmla="*/ 941 w 968"/>
                <a:gd name="T45" fmla="*/ 771 h 780"/>
                <a:gd name="T46" fmla="*/ 941 w 968"/>
                <a:gd name="T47" fmla="*/ 771 h 780"/>
                <a:gd name="T48" fmla="*/ 885 w 968"/>
                <a:gd name="T49" fmla="*/ 777 h 780"/>
                <a:gd name="T50" fmla="*/ 941 w 968"/>
                <a:gd name="T51" fmla="*/ 771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68" h="780">
                  <a:moveTo>
                    <a:pt x="968" y="587"/>
                  </a:moveTo>
                  <a:cubicBezTo>
                    <a:pt x="968" y="647"/>
                    <a:pt x="962" y="707"/>
                    <a:pt x="951" y="765"/>
                  </a:cubicBezTo>
                  <a:cubicBezTo>
                    <a:pt x="941" y="771"/>
                    <a:pt x="941" y="771"/>
                    <a:pt x="941" y="771"/>
                  </a:cubicBezTo>
                  <a:cubicBezTo>
                    <a:pt x="922" y="773"/>
                    <a:pt x="904" y="775"/>
                    <a:pt x="885" y="777"/>
                  </a:cubicBezTo>
                  <a:cubicBezTo>
                    <a:pt x="878" y="777"/>
                    <a:pt x="872" y="777"/>
                    <a:pt x="865" y="778"/>
                  </a:cubicBezTo>
                  <a:cubicBezTo>
                    <a:pt x="848" y="779"/>
                    <a:pt x="830" y="780"/>
                    <a:pt x="812" y="780"/>
                  </a:cubicBezTo>
                  <a:cubicBezTo>
                    <a:pt x="807" y="780"/>
                    <a:pt x="807" y="780"/>
                    <a:pt x="807" y="780"/>
                  </a:cubicBezTo>
                  <a:cubicBezTo>
                    <a:pt x="686" y="779"/>
                    <a:pt x="568" y="756"/>
                    <a:pt x="459" y="713"/>
                  </a:cubicBezTo>
                  <a:cubicBezTo>
                    <a:pt x="273" y="640"/>
                    <a:pt x="110" y="509"/>
                    <a:pt x="0" y="335"/>
                  </a:cubicBezTo>
                  <a:cubicBezTo>
                    <a:pt x="34" y="339"/>
                    <a:pt x="69" y="342"/>
                    <a:pt x="104" y="342"/>
                  </a:cubicBezTo>
                  <a:cubicBezTo>
                    <a:pt x="190" y="342"/>
                    <a:pt x="277" y="328"/>
                    <a:pt x="363" y="299"/>
                  </a:cubicBezTo>
                  <a:cubicBezTo>
                    <a:pt x="532" y="242"/>
                    <a:pt x="670" y="135"/>
                    <a:pt x="766" y="0"/>
                  </a:cubicBezTo>
                  <a:cubicBezTo>
                    <a:pt x="830" y="83"/>
                    <a:pt x="882" y="178"/>
                    <a:pt x="917" y="283"/>
                  </a:cubicBezTo>
                  <a:cubicBezTo>
                    <a:pt x="951" y="383"/>
                    <a:pt x="967" y="485"/>
                    <a:pt x="968" y="586"/>
                  </a:cubicBezTo>
                  <a:lnTo>
                    <a:pt x="968" y="587"/>
                  </a:lnTo>
                  <a:close/>
                  <a:moveTo>
                    <a:pt x="812" y="780"/>
                  </a:moveTo>
                  <a:cubicBezTo>
                    <a:pt x="830" y="780"/>
                    <a:pt x="848" y="779"/>
                    <a:pt x="865" y="778"/>
                  </a:cubicBezTo>
                  <a:cubicBezTo>
                    <a:pt x="848" y="779"/>
                    <a:pt x="830" y="780"/>
                    <a:pt x="812" y="780"/>
                  </a:cubicBezTo>
                  <a:cubicBezTo>
                    <a:pt x="807" y="780"/>
                    <a:pt x="807" y="780"/>
                    <a:pt x="807" y="780"/>
                  </a:cubicBezTo>
                  <a:cubicBezTo>
                    <a:pt x="686" y="779"/>
                    <a:pt x="568" y="756"/>
                    <a:pt x="459" y="713"/>
                  </a:cubicBezTo>
                  <a:cubicBezTo>
                    <a:pt x="568" y="756"/>
                    <a:pt x="686" y="779"/>
                    <a:pt x="807" y="780"/>
                  </a:cubicBezTo>
                  <a:lnTo>
                    <a:pt x="812" y="780"/>
                  </a:lnTo>
                  <a:close/>
                  <a:moveTo>
                    <a:pt x="941" y="771"/>
                  </a:moveTo>
                  <a:cubicBezTo>
                    <a:pt x="941" y="771"/>
                    <a:pt x="941" y="771"/>
                    <a:pt x="941" y="771"/>
                  </a:cubicBezTo>
                  <a:cubicBezTo>
                    <a:pt x="922" y="773"/>
                    <a:pt x="904" y="775"/>
                    <a:pt x="885" y="777"/>
                  </a:cubicBezTo>
                  <a:cubicBezTo>
                    <a:pt x="904" y="775"/>
                    <a:pt x="922" y="773"/>
                    <a:pt x="941" y="771"/>
                  </a:cubicBezTo>
                  <a:close/>
                </a:path>
              </a:pathLst>
            </a:custGeom>
            <a:solidFill>
              <a:srgbClr val="009A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3C51E58F-C919-4958-9861-B4E02547A025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61" y="274"/>
              <a:ext cx="183" cy="142"/>
            </a:xfrm>
            <a:custGeom>
              <a:avLst/>
              <a:gdLst>
                <a:gd name="T0" fmla="*/ 916 w 916"/>
                <a:gd name="T1" fmla="*/ 371 h 713"/>
                <a:gd name="T2" fmla="*/ 513 w 916"/>
                <a:gd name="T3" fmla="*/ 670 h 713"/>
                <a:gd name="T4" fmla="*/ 254 w 916"/>
                <a:gd name="T5" fmla="*/ 713 h 713"/>
                <a:gd name="T6" fmla="*/ 150 w 916"/>
                <a:gd name="T7" fmla="*/ 706 h 713"/>
                <a:gd name="T8" fmla="*/ 50 w 916"/>
                <a:gd name="T9" fmla="*/ 498 h 713"/>
                <a:gd name="T10" fmla="*/ 36 w 916"/>
                <a:gd name="T11" fmla="*/ 449 h 713"/>
                <a:gd name="T12" fmla="*/ 5 w 916"/>
                <a:gd name="T13" fmla="*/ 284 h 713"/>
                <a:gd name="T14" fmla="*/ 0 w 916"/>
                <a:gd name="T15" fmla="*/ 195 h 713"/>
                <a:gd name="T16" fmla="*/ 0 w 916"/>
                <a:gd name="T17" fmla="*/ 188 h 713"/>
                <a:gd name="T18" fmla="*/ 17 w 916"/>
                <a:gd name="T19" fmla="*/ 11 h 713"/>
                <a:gd name="T20" fmla="*/ 155 w 916"/>
                <a:gd name="T21" fmla="*/ 0 h 713"/>
                <a:gd name="T22" fmla="*/ 161 w 916"/>
                <a:gd name="T23" fmla="*/ 0 h 713"/>
                <a:gd name="T24" fmla="*/ 916 w 916"/>
                <a:gd name="T25" fmla="*/ 371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6" h="713">
                  <a:moveTo>
                    <a:pt x="916" y="371"/>
                  </a:moveTo>
                  <a:cubicBezTo>
                    <a:pt x="820" y="506"/>
                    <a:pt x="682" y="613"/>
                    <a:pt x="513" y="670"/>
                  </a:cubicBezTo>
                  <a:cubicBezTo>
                    <a:pt x="427" y="699"/>
                    <a:pt x="340" y="713"/>
                    <a:pt x="254" y="713"/>
                  </a:cubicBezTo>
                  <a:cubicBezTo>
                    <a:pt x="219" y="713"/>
                    <a:pt x="184" y="710"/>
                    <a:pt x="150" y="706"/>
                  </a:cubicBezTo>
                  <a:cubicBezTo>
                    <a:pt x="109" y="642"/>
                    <a:pt x="76" y="572"/>
                    <a:pt x="50" y="498"/>
                  </a:cubicBezTo>
                  <a:cubicBezTo>
                    <a:pt x="45" y="481"/>
                    <a:pt x="41" y="465"/>
                    <a:pt x="36" y="449"/>
                  </a:cubicBezTo>
                  <a:cubicBezTo>
                    <a:pt x="21" y="394"/>
                    <a:pt x="10" y="339"/>
                    <a:pt x="5" y="284"/>
                  </a:cubicBezTo>
                  <a:cubicBezTo>
                    <a:pt x="2" y="254"/>
                    <a:pt x="0" y="224"/>
                    <a:pt x="0" y="195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0" y="128"/>
                    <a:pt x="6" y="69"/>
                    <a:pt x="17" y="11"/>
                  </a:cubicBezTo>
                  <a:cubicBezTo>
                    <a:pt x="63" y="4"/>
                    <a:pt x="110" y="1"/>
                    <a:pt x="155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456" y="1"/>
                    <a:pt x="735" y="139"/>
                    <a:pt x="916" y="371"/>
                  </a:cubicBezTo>
                  <a:close/>
                </a:path>
              </a:pathLst>
            </a:custGeom>
            <a:solidFill>
              <a:srgbClr val="4B3F6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FE0E97C7-CCB2-481B-A8D3-4FBF62D741A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60" y="192"/>
              <a:ext cx="586" cy="325"/>
            </a:xfrm>
            <a:custGeom>
              <a:avLst/>
              <a:gdLst>
                <a:gd name="T0" fmla="*/ 81 w 2932"/>
                <a:gd name="T1" fmla="*/ 191 h 1626"/>
                <a:gd name="T2" fmla="*/ 555 w 2932"/>
                <a:gd name="T3" fmla="*/ 277 h 1626"/>
                <a:gd name="T4" fmla="*/ 310 w 2932"/>
                <a:gd name="T5" fmla="*/ 277 h 1626"/>
                <a:gd name="T6" fmla="*/ 825 w 2932"/>
                <a:gd name="T7" fmla="*/ 189 h 1626"/>
                <a:gd name="T8" fmla="*/ 825 w 2932"/>
                <a:gd name="T9" fmla="*/ 357 h 1626"/>
                <a:gd name="T10" fmla="*/ 650 w 2932"/>
                <a:gd name="T11" fmla="*/ 277 h 1626"/>
                <a:gd name="T12" fmla="*/ 1135 w 2932"/>
                <a:gd name="T13" fmla="*/ 332 h 1626"/>
                <a:gd name="T14" fmla="*/ 974 w 2932"/>
                <a:gd name="T15" fmla="*/ 255 h 1626"/>
                <a:gd name="T16" fmla="*/ 1361 w 2932"/>
                <a:gd name="T17" fmla="*/ 147 h 1626"/>
                <a:gd name="T18" fmla="*/ 1584 w 2932"/>
                <a:gd name="T19" fmla="*/ 247 h 1626"/>
                <a:gd name="T20" fmla="*/ 1626 w 2932"/>
                <a:gd name="T21" fmla="*/ 358 h 1626"/>
                <a:gd name="T22" fmla="*/ 1568 w 2932"/>
                <a:gd name="T23" fmla="*/ 247 h 1626"/>
                <a:gd name="T24" fmla="*/ 1584 w 2932"/>
                <a:gd name="T25" fmla="*/ 282 h 1626"/>
                <a:gd name="T26" fmla="*/ 1764 w 2932"/>
                <a:gd name="T27" fmla="*/ 188 h 1626"/>
                <a:gd name="T28" fmla="*/ 1669 w 2932"/>
                <a:gd name="T29" fmla="*/ 153 h 1626"/>
                <a:gd name="T30" fmla="*/ 1892 w 2932"/>
                <a:gd name="T31" fmla="*/ 153 h 1626"/>
                <a:gd name="T32" fmla="*/ 2127 w 2932"/>
                <a:gd name="T33" fmla="*/ 408 h 1626"/>
                <a:gd name="T34" fmla="*/ 2206 w 2932"/>
                <a:gd name="T35" fmla="*/ 332 h 1626"/>
                <a:gd name="T36" fmla="*/ 111 w 2932"/>
                <a:gd name="T37" fmla="*/ 665 h 1626"/>
                <a:gd name="T38" fmla="*/ 453 w 2932"/>
                <a:gd name="T39" fmla="*/ 953 h 1626"/>
                <a:gd name="T40" fmla="*/ 28 w 2932"/>
                <a:gd name="T41" fmla="*/ 953 h 1626"/>
                <a:gd name="T42" fmla="*/ 763 w 2932"/>
                <a:gd name="T43" fmla="*/ 909 h 1626"/>
                <a:gd name="T44" fmla="*/ 647 w 2932"/>
                <a:gd name="T45" fmla="*/ 746 h 1626"/>
                <a:gd name="T46" fmla="*/ 1015 w 2932"/>
                <a:gd name="T47" fmla="*/ 723 h 1626"/>
                <a:gd name="T48" fmla="*/ 941 w 2932"/>
                <a:gd name="T49" fmla="*/ 960 h 1626"/>
                <a:gd name="T50" fmla="*/ 1199 w 2932"/>
                <a:gd name="T51" fmla="*/ 660 h 1626"/>
                <a:gd name="T52" fmla="*/ 1159 w 2932"/>
                <a:gd name="T53" fmla="*/ 695 h 1626"/>
                <a:gd name="T54" fmla="*/ 1382 w 2932"/>
                <a:gd name="T55" fmla="*/ 960 h 1626"/>
                <a:gd name="T56" fmla="*/ 1287 w 2932"/>
                <a:gd name="T57" fmla="*/ 776 h 1626"/>
                <a:gd name="T58" fmla="*/ 1769 w 2932"/>
                <a:gd name="T59" fmla="*/ 925 h 1626"/>
                <a:gd name="T60" fmla="*/ 2047 w 2932"/>
                <a:gd name="T61" fmla="*/ 953 h 1626"/>
                <a:gd name="T62" fmla="*/ 1798 w 2932"/>
                <a:gd name="T63" fmla="*/ 953 h 1626"/>
                <a:gd name="T64" fmla="*/ 214 w 2932"/>
                <a:gd name="T65" fmla="*/ 1221 h 1626"/>
                <a:gd name="T66" fmla="*/ 0 w 2932"/>
                <a:gd name="T67" fmla="*/ 1467 h 1626"/>
                <a:gd name="T68" fmla="*/ 410 w 2932"/>
                <a:gd name="T69" fmla="*/ 1477 h 1626"/>
                <a:gd name="T70" fmla="*/ 484 w 2932"/>
                <a:gd name="T71" fmla="*/ 1241 h 1626"/>
                <a:gd name="T72" fmla="*/ 914 w 2932"/>
                <a:gd name="T73" fmla="*/ 1376 h 1626"/>
                <a:gd name="T74" fmla="*/ 649 w 2932"/>
                <a:gd name="T75" fmla="*/ 1376 h 1626"/>
                <a:gd name="T76" fmla="*/ 1097 w 2932"/>
                <a:gd name="T77" fmla="*/ 1311 h 1626"/>
                <a:gd name="T78" fmla="*/ 1137 w 2932"/>
                <a:gd name="T79" fmla="*/ 1422 h 1626"/>
                <a:gd name="T80" fmla="*/ 1305 w 2932"/>
                <a:gd name="T81" fmla="*/ 1166 h 1626"/>
                <a:gd name="T82" fmla="*/ 1591 w 2932"/>
                <a:gd name="T83" fmla="*/ 1374 h 1626"/>
                <a:gd name="T84" fmla="*/ 1518 w 2932"/>
                <a:gd name="T85" fmla="*/ 1341 h 1626"/>
                <a:gd name="T86" fmla="*/ 1498 w 2932"/>
                <a:gd name="T87" fmla="*/ 1392 h 1626"/>
                <a:gd name="T88" fmla="*/ 1722 w 2932"/>
                <a:gd name="T89" fmla="*/ 1104 h 1626"/>
                <a:gd name="T90" fmla="*/ 1820 w 2932"/>
                <a:gd name="T91" fmla="*/ 1120 h 1626"/>
                <a:gd name="T92" fmla="*/ 2017 w 2932"/>
                <a:gd name="T93" fmla="*/ 1301 h 1626"/>
                <a:gd name="T94" fmla="*/ 1950 w 2932"/>
                <a:gd name="T95" fmla="*/ 1423 h 1626"/>
                <a:gd name="T96" fmla="*/ 2189 w 2932"/>
                <a:gd name="T97" fmla="*/ 1247 h 1626"/>
                <a:gd name="T98" fmla="*/ 2339 w 2932"/>
                <a:gd name="T99" fmla="*/ 1437 h 1626"/>
                <a:gd name="T100" fmla="*/ 2269 w 2932"/>
                <a:gd name="T101" fmla="*/ 1171 h 1626"/>
                <a:gd name="T102" fmla="*/ 2514 w 2932"/>
                <a:gd name="T103" fmla="*/ 1511 h 1626"/>
                <a:gd name="T104" fmla="*/ 2556 w 2932"/>
                <a:gd name="T105" fmla="*/ 1347 h 1626"/>
                <a:gd name="T106" fmla="*/ 2763 w 2932"/>
                <a:gd name="T107" fmla="*/ 1505 h 1626"/>
                <a:gd name="T108" fmla="*/ 2837 w 2932"/>
                <a:gd name="T109" fmla="*/ 1241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932" h="1626">
                  <a:moveTo>
                    <a:pt x="81" y="401"/>
                  </a:moveTo>
                  <a:cubicBezTo>
                    <a:pt x="37" y="401"/>
                    <a:pt x="37" y="401"/>
                    <a:pt x="37" y="401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270" y="26"/>
                    <a:pt x="270" y="26"/>
                    <a:pt x="270" y="26"/>
                  </a:cubicBezTo>
                  <a:cubicBezTo>
                    <a:pt x="270" y="67"/>
                    <a:pt x="270" y="67"/>
                    <a:pt x="270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256" y="191"/>
                    <a:pt x="256" y="191"/>
                    <a:pt x="256" y="191"/>
                  </a:cubicBezTo>
                  <a:cubicBezTo>
                    <a:pt x="256" y="233"/>
                    <a:pt x="256" y="233"/>
                    <a:pt x="256" y="233"/>
                  </a:cubicBezTo>
                  <a:cubicBezTo>
                    <a:pt x="81" y="233"/>
                    <a:pt x="81" y="233"/>
                    <a:pt x="81" y="233"/>
                  </a:cubicBezTo>
                  <a:lnTo>
                    <a:pt x="81" y="401"/>
                  </a:lnTo>
                  <a:close/>
                  <a:moveTo>
                    <a:pt x="310" y="277"/>
                  </a:moveTo>
                  <a:cubicBezTo>
                    <a:pt x="310" y="200"/>
                    <a:pt x="364" y="147"/>
                    <a:pt x="438" y="147"/>
                  </a:cubicBezTo>
                  <a:cubicBezTo>
                    <a:pt x="508" y="147"/>
                    <a:pt x="555" y="194"/>
                    <a:pt x="555" y="277"/>
                  </a:cubicBezTo>
                  <a:cubicBezTo>
                    <a:pt x="555" y="290"/>
                    <a:pt x="555" y="290"/>
                    <a:pt x="555" y="290"/>
                  </a:cubicBezTo>
                  <a:cubicBezTo>
                    <a:pt x="355" y="290"/>
                    <a:pt x="355" y="290"/>
                    <a:pt x="355" y="290"/>
                  </a:cubicBezTo>
                  <a:cubicBezTo>
                    <a:pt x="358" y="333"/>
                    <a:pt x="391" y="370"/>
                    <a:pt x="436" y="370"/>
                  </a:cubicBezTo>
                  <a:cubicBezTo>
                    <a:pt x="471" y="370"/>
                    <a:pt x="495" y="357"/>
                    <a:pt x="515" y="332"/>
                  </a:cubicBezTo>
                  <a:cubicBezTo>
                    <a:pt x="546" y="356"/>
                    <a:pt x="546" y="356"/>
                    <a:pt x="546" y="356"/>
                  </a:cubicBezTo>
                  <a:cubicBezTo>
                    <a:pt x="517" y="394"/>
                    <a:pt x="482" y="408"/>
                    <a:pt x="436" y="408"/>
                  </a:cubicBezTo>
                  <a:cubicBezTo>
                    <a:pt x="358" y="408"/>
                    <a:pt x="310" y="349"/>
                    <a:pt x="310" y="277"/>
                  </a:cubicBezTo>
                  <a:close/>
                  <a:moveTo>
                    <a:pt x="355" y="255"/>
                  </a:moveTo>
                  <a:cubicBezTo>
                    <a:pt x="511" y="255"/>
                    <a:pt x="511" y="255"/>
                    <a:pt x="511" y="255"/>
                  </a:cubicBezTo>
                  <a:cubicBezTo>
                    <a:pt x="509" y="213"/>
                    <a:pt x="482" y="185"/>
                    <a:pt x="436" y="185"/>
                  </a:cubicBezTo>
                  <a:cubicBezTo>
                    <a:pt x="390" y="185"/>
                    <a:pt x="360" y="213"/>
                    <a:pt x="355" y="255"/>
                  </a:cubicBezTo>
                  <a:close/>
                  <a:moveTo>
                    <a:pt x="605" y="277"/>
                  </a:moveTo>
                  <a:cubicBezTo>
                    <a:pt x="605" y="202"/>
                    <a:pt x="658" y="147"/>
                    <a:pt x="736" y="147"/>
                  </a:cubicBezTo>
                  <a:cubicBezTo>
                    <a:pt x="772" y="147"/>
                    <a:pt x="802" y="162"/>
                    <a:pt x="825" y="189"/>
                  </a:cubicBezTo>
                  <a:cubicBezTo>
                    <a:pt x="826" y="189"/>
                    <a:pt x="826" y="189"/>
                    <a:pt x="826" y="189"/>
                  </a:cubicBezTo>
                  <a:cubicBezTo>
                    <a:pt x="826" y="0"/>
                    <a:pt x="826" y="0"/>
                    <a:pt x="826" y="0"/>
                  </a:cubicBezTo>
                  <a:cubicBezTo>
                    <a:pt x="868" y="0"/>
                    <a:pt x="868" y="0"/>
                    <a:pt x="868" y="0"/>
                  </a:cubicBezTo>
                  <a:cubicBezTo>
                    <a:pt x="868" y="401"/>
                    <a:pt x="868" y="401"/>
                    <a:pt x="868" y="401"/>
                  </a:cubicBezTo>
                  <a:cubicBezTo>
                    <a:pt x="826" y="401"/>
                    <a:pt x="826" y="401"/>
                    <a:pt x="826" y="401"/>
                  </a:cubicBezTo>
                  <a:cubicBezTo>
                    <a:pt x="826" y="357"/>
                    <a:pt x="826" y="357"/>
                    <a:pt x="826" y="357"/>
                  </a:cubicBezTo>
                  <a:cubicBezTo>
                    <a:pt x="825" y="357"/>
                    <a:pt x="825" y="357"/>
                    <a:pt x="825" y="357"/>
                  </a:cubicBezTo>
                  <a:cubicBezTo>
                    <a:pt x="810" y="385"/>
                    <a:pt x="774" y="408"/>
                    <a:pt x="729" y="408"/>
                  </a:cubicBezTo>
                  <a:cubicBezTo>
                    <a:pt x="660" y="408"/>
                    <a:pt x="605" y="351"/>
                    <a:pt x="605" y="277"/>
                  </a:cubicBezTo>
                  <a:close/>
                  <a:moveTo>
                    <a:pt x="650" y="277"/>
                  </a:moveTo>
                  <a:cubicBezTo>
                    <a:pt x="650" y="329"/>
                    <a:pt x="684" y="370"/>
                    <a:pt x="738" y="370"/>
                  </a:cubicBezTo>
                  <a:cubicBezTo>
                    <a:pt x="792" y="370"/>
                    <a:pt x="826" y="329"/>
                    <a:pt x="826" y="277"/>
                  </a:cubicBezTo>
                  <a:cubicBezTo>
                    <a:pt x="826" y="225"/>
                    <a:pt x="792" y="185"/>
                    <a:pt x="738" y="185"/>
                  </a:cubicBezTo>
                  <a:cubicBezTo>
                    <a:pt x="684" y="185"/>
                    <a:pt x="650" y="225"/>
                    <a:pt x="650" y="277"/>
                  </a:cubicBezTo>
                  <a:close/>
                  <a:moveTo>
                    <a:pt x="930" y="277"/>
                  </a:moveTo>
                  <a:cubicBezTo>
                    <a:pt x="930" y="200"/>
                    <a:pt x="984" y="147"/>
                    <a:pt x="1057" y="147"/>
                  </a:cubicBezTo>
                  <a:cubicBezTo>
                    <a:pt x="1127" y="147"/>
                    <a:pt x="1175" y="194"/>
                    <a:pt x="1175" y="277"/>
                  </a:cubicBezTo>
                  <a:cubicBezTo>
                    <a:pt x="1175" y="290"/>
                    <a:pt x="1175" y="290"/>
                    <a:pt x="1175" y="290"/>
                  </a:cubicBezTo>
                  <a:cubicBezTo>
                    <a:pt x="974" y="290"/>
                    <a:pt x="974" y="290"/>
                    <a:pt x="974" y="290"/>
                  </a:cubicBezTo>
                  <a:cubicBezTo>
                    <a:pt x="977" y="333"/>
                    <a:pt x="1010" y="370"/>
                    <a:pt x="1055" y="370"/>
                  </a:cubicBezTo>
                  <a:cubicBezTo>
                    <a:pt x="1091" y="370"/>
                    <a:pt x="1115" y="357"/>
                    <a:pt x="1135" y="332"/>
                  </a:cubicBezTo>
                  <a:cubicBezTo>
                    <a:pt x="1166" y="356"/>
                    <a:pt x="1166" y="356"/>
                    <a:pt x="1166" y="356"/>
                  </a:cubicBezTo>
                  <a:cubicBezTo>
                    <a:pt x="1137" y="394"/>
                    <a:pt x="1102" y="408"/>
                    <a:pt x="1055" y="408"/>
                  </a:cubicBezTo>
                  <a:cubicBezTo>
                    <a:pt x="977" y="408"/>
                    <a:pt x="930" y="349"/>
                    <a:pt x="930" y="277"/>
                  </a:cubicBezTo>
                  <a:close/>
                  <a:moveTo>
                    <a:pt x="974" y="255"/>
                  </a:moveTo>
                  <a:cubicBezTo>
                    <a:pt x="1130" y="255"/>
                    <a:pt x="1130" y="255"/>
                    <a:pt x="1130" y="255"/>
                  </a:cubicBezTo>
                  <a:cubicBezTo>
                    <a:pt x="1129" y="213"/>
                    <a:pt x="1101" y="185"/>
                    <a:pt x="1055" y="185"/>
                  </a:cubicBezTo>
                  <a:cubicBezTo>
                    <a:pt x="1010" y="185"/>
                    <a:pt x="980" y="213"/>
                    <a:pt x="974" y="255"/>
                  </a:cubicBezTo>
                  <a:close/>
                  <a:moveTo>
                    <a:pt x="1239" y="401"/>
                  </a:moveTo>
                  <a:cubicBezTo>
                    <a:pt x="1281" y="401"/>
                    <a:pt x="1281" y="401"/>
                    <a:pt x="1281" y="401"/>
                  </a:cubicBezTo>
                  <a:cubicBezTo>
                    <a:pt x="1281" y="280"/>
                    <a:pt x="1281" y="280"/>
                    <a:pt x="1281" y="280"/>
                  </a:cubicBezTo>
                  <a:cubicBezTo>
                    <a:pt x="1281" y="224"/>
                    <a:pt x="1303" y="188"/>
                    <a:pt x="1353" y="188"/>
                  </a:cubicBezTo>
                  <a:cubicBezTo>
                    <a:pt x="1361" y="188"/>
                    <a:pt x="1369" y="189"/>
                    <a:pt x="1376" y="191"/>
                  </a:cubicBezTo>
                  <a:cubicBezTo>
                    <a:pt x="1378" y="149"/>
                    <a:pt x="1378" y="149"/>
                    <a:pt x="1378" y="149"/>
                  </a:cubicBezTo>
                  <a:cubicBezTo>
                    <a:pt x="1372" y="147"/>
                    <a:pt x="1367" y="147"/>
                    <a:pt x="1361" y="147"/>
                  </a:cubicBezTo>
                  <a:cubicBezTo>
                    <a:pt x="1320" y="147"/>
                    <a:pt x="1290" y="169"/>
                    <a:pt x="1278" y="194"/>
                  </a:cubicBezTo>
                  <a:cubicBezTo>
                    <a:pt x="1277" y="194"/>
                    <a:pt x="1277" y="194"/>
                    <a:pt x="1277" y="194"/>
                  </a:cubicBezTo>
                  <a:cubicBezTo>
                    <a:pt x="1277" y="180"/>
                    <a:pt x="1276" y="166"/>
                    <a:pt x="1276" y="153"/>
                  </a:cubicBezTo>
                  <a:cubicBezTo>
                    <a:pt x="1237" y="153"/>
                    <a:pt x="1237" y="153"/>
                    <a:pt x="1237" y="153"/>
                  </a:cubicBezTo>
                  <a:cubicBezTo>
                    <a:pt x="1237" y="169"/>
                    <a:pt x="1239" y="189"/>
                    <a:pt x="1239" y="212"/>
                  </a:cubicBezTo>
                  <a:lnTo>
                    <a:pt x="1239" y="401"/>
                  </a:lnTo>
                  <a:close/>
                  <a:moveTo>
                    <a:pt x="1584" y="247"/>
                  </a:moveTo>
                  <a:cubicBezTo>
                    <a:pt x="1584" y="239"/>
                    <a:pt x="1584" y="239"/>
                    <a:pt x="1584" y="239"/>
                  </a:cubicBezTo>
                  <a:cubicBezTo>
                    <a:pt x="1584" y="203"/>
                    <a:pt x="1561" y="185"/>
                    <a:pt x="1523" y="185"/>
                  </a:cubicBezTo>
                  <a:cubicBezTo>
                    <a:pt x="1496" y="185"/>
                    <a:pt x="1468" y="194"/>
                    <a:pt x="1449" y="212"/>
                  </a:cubicBezTo>
                  <a:cubicBezTo>
                    <a:pt x="1423" y="185"/>
                    <a:pt x="1423" y="185"/>
                    <a:pt x="1423" y="185"/>
                  </a:cubicBezTo>
                  <a:cubicBezTo>
                    <a:pt x="1448" y="159"/>
                    <a:pt x="1485" y="147"/>
                    <a:pt x="1522" y="147"/>
                  </a:cubicBezTo>
                  <a:cubicBezTo>
                    <a:pt x="1595" y="147"/>
                    <a:pt x="1626" y="182"/>
                    <a:pt x="1626" y="252"/>
                  </a:cubicBezTo>
                  <a:cubicBezTo>
                    <a:pt x="1626" y="358"/>
                    <a:pt x="1626" y="358"/>
                    <a:pt x="1626" y="358"/>
                  </a:cubicBezTo>
                  <a:cubicBezTo>
                    <a:pt x="1626" y="373"/>
                    <a:pt x="1627" y="389"/>
                    <a:pt x="1629" y="401"/>
                  </a:cubicBezTo>
                  <a:cubicBezTo>
                    <a:pt x="1589" y="401"/>
                    <a:pt x="1589" y="401"/>
                    <a:pt x="1589" y="401"/>
                  </a:cubicBezTo>
                  <a:cubicBezTo>
                    <a:pt x="1587" y="390"/>
                    <a:pt x="1587" y="375"/>
                    <a:pt x="1587" y="364"/>
                  </a:cubicBezTo>
                  <a:cubicBezTo>
                    <a:pt x="1586" y="364"/>
                    <a:pt x="1586" y="364"/>
                    <a:pt x="1586" y="364"/>
                  </a:cubicBezTo>
                  <a:cubicBezTo>
                    <a:pt x="1569" y="390"/>
                    <a:pt x="1542" y="408"/>
                    <a:pt x="1504" y="408"/>
                  </a:cubicBezTo>
                  <a:cubicBezTo>
                    <a:pt x="1454" y="408"/>
                    <a:pt x="1412" y="382"/>
                    <a:pt x="1412" y="334"/>
                  </a:cubicBezTo>
                  <a:cubicBezTo>
                    <a:pt x="1412" y="252"/>
                    <a:pt x="1507" y="247"/>
                    <a:pt x="1568" y="247"/>
                  </a:cubicBezTo>
                  <a:lnTo>
                    <a:pt x="1584" y="247"/>
                  </a:lnTo>
                  <a:close/>
                  <a:moveTo>
                    <a:pt x="1584" y="282"/>
                  </a:moveTo>
                  <a:cubicBezTo>
                    <a:pt x="1543" y="282"/>
                    <a:pt x="1543" y="282"/>
                    <a:pt x="1543" y="282"/>
                  </a:cubicBezTo>
                  <a:cubicBezTo>
                    <a:pt x="1490" y="282"/>
                    <a:pt x="1456" y="296"/>
                    <a:pt x="1456" y="330"/>
                  </a:cubicBezTo>
                  <a:cubicBezTo>
                    <a:pt x="1456" y="361"/>
                    <a:pt x="1480" y="373"/>
                    <a:pt x="1511" y="373"/>
                  </a:cubicBezTo>
                  <a:cubicBezTo>
                    <a:pt x="1559" y="373"/>
                    <a:pt x="1583" y="338"/>
                    <a:pt x="1584" y="298"/>
                  </a:cubicBezTo>
                  <a:lnTo>
                    <a:pt x="1584" y="282"/>
                  </a:lnTo>
                  <a:close/>
                  <a:moveTo>
                    <a:pt x="1723" y="324"/>
                  </a:moveTo>
                  <a:cubicBezTo>
                    <a:pt x="1723" y="376"/>
                    <a:pt x="1732" y="408"/>
                    <a:pt x="1791" y="408"/>
                  </a:cubicBezTo>
                  <a:cubicBezTo>
                    <a:pt x="1807" y="408"/>
                    <a:pt x="1825" y="405"/>
                    <a:pt x="1840" y="399"/>
                  </a:cubicBezTo>
                  <a:cubicBezTo>
                    <a:pt x="1838" y="361"/>
                    <a:pt x="1838" y="361"/>
                    <a:pt x="1838" y="361"/>
                  </a:cubicBezTo>
                  <a:cubicBezTo>
                    <a:pt x="1827" y="367"/>
                    <a:pt x="1814" y="370"/>
                    <a:pt x="1801" y="370"/>
                  </a:cubicBezTo>
                  <a:cubicBezTo>
                    <a:pt x="1765" y="370"/>
                    <a:pt x="1764" y="344"/>
                    <a:pt x="1764" y="312"/>
                  </a:cubicBezTo>
                  <a:cubicBezTo>
                    <a:pt x="1764" y="188"/>
                    <a:pt x="1764" y="188"/>
                    <a:pt x="1764" y="188"/>
                  </a:cubicBezTo>
                  <a:cubicBezTo>
                    <a:pt x="1837" y="188"/>
                    <a:pt x="1837" y="188"/>
                    <a:pt x="1837" y="188"/>
                  </a:cubicBezTo>
                  <a:cubicBezTo>
                    <a:pt x="1837" y="153"/>
                    <a:pt x="1837" y="153"/>
                    <a:pt x="1837" y="153"/>
                  </a:cubicBezTo>
                  <a:cubicBezTo>
                    <a:pt x="1764" y="153"/>
                    <a:pt x="1764" y="153"/>
                    <a:pt x="1764" y="153"/>
                  </a:cubicBezTo>
                  <a:cubicBezTo>
                    <a:pt x="1764" y="82"/>
                    <a:pt x="1764" y="82"/>
                    <a:pt x="1764" y="82"/>
                  </a:cubicBezTo>
                  <a:cubicBezTo>
                    <a:pt x="1723" y="82"/>
                    <a:pt x="1723" y="82"/>
                    <a:pt x="1723" y="82"/>
                  </a:cubicBezTo>
                  <a:cubicBezTo>
                    <a:pt x="1723" y="153"/>
                    <a:pt x="1723" y="153"/>
                    <a:pt x="1723" y="153"/>
                  </a:cubicBezTo>
                  <a:cubicBezTo>
                    <a:pt x="1669" y="153"/>
                    <a:pt x="1669" y="153"/>
                    <a:pt x="1669" y="153"/>
                  </a:cubicBezTo>
                  <a:cubicBezTo>
                    <a:pt x="1669" y="188"/>
                    <a:pt x="1669" y="188"/>
                    <a:pt x="1669" y="188"/>
                  </a:cubicBezTo>
                  <a:cubicBezTo>
                    <a:pt x="1723" y="188"/>
                    <a:pt x="1723" y="188"/>
                    <a:pt x="1723" y="188"/>
                  </a:cubicBezTo>
                  <a:lnTo>
                    <a:pt x="1723" y="324"/>
                  </a:lnTo>
                  <a:close/>
                  <a:moveTo>
                    <a:pt x="1892" y="401"/>
                  </a:moveTo>
                  <a:cubicBezTo>
                    <a:pt x="1934" y="401"/>
                    <a:pt x="1934" y="401"/>
                    <a:pt x="1934" y="401"/>
                  </a:cubicBezTo>
                  <a:cubicBezTo>
                    <a:pt x="1934" y="153"/>
                    <a:pt x="1934" y="153"/>
                    <a:pt x="1934" y="153"/>
                  </a:cubicBezTo>
                  <a:cubicBezTo>
                    <a:pt x="1892" y="153"/>
                    <a:pt x="1892" y="153"/>
                    <a:pt x="1892" y="153"/>
                  </a:cubicBezTo>
                  <a:lnTo>
                    <a:pt x="1892" y="401"/>
                  </a:lnTo>
                  <a:close/>
                  <a:moveTo>
                    <a:pt x="1913" y="86"/>
                  </a:moveTo>
                  <a:cubicBezTo>
                    <a:pt x="1930" y="86"/>
                    <a:pt x="1943" y="73"/>
                    <a:pt x="1943" y="56"/>
                  </a:cubicBezTo>
                  <a:cubicBezTo>
                    <a:pt x="1943" y="39"/>
                    <a:pt x="1930" y="26"/>
                    <a:pt x="1913" y="26"/>
                  </a:cubicBezTo>
                  <a:cubicBezTo>
                    <a:pt x="1896" y="26"/>
                    <a:pt x="1883" y="39"/>
                    <a:pt x="1883" y="56"/>
                  </a:cubicBezTo>
                  <a:cubicBezTo>
                    <a:pt x="1883" y="73"/>
                    <a:pt x="1895" y="86"/>
                    <a:pt x="1913" y="86"/>
                  </a:cubicBezTo>
                  <a:close/>
                  <a:moveTo>
                    <a:pt x="2127" y="408"/>
                  </a:moveTo>
                  <a:cubicBezTo>
                    <a:pt x="2049" y="408"/>
                    <a:pt x="2001" y="349"/>
                    <a:pt x="2001" y="277"/>
                  </a:cubicBezTo>
                  <a:cubicBezTo>
                    <a:pt x="2001" y="200"/>
                    <a:pt x="2056" y="147"/>
                    <a:pt x="2129" y="147"/>
                  </a:cubicBezTo>
                  <a:cubicBezTo>
                    <a:pt x="2199" y="147"/>
                    <a:pt x="2247" y="194"/>
                    <a:pt x="2247" y="277"/>
                  </a:cubicBezTo>
                  <a:cubicBezTo>
                    <a:pt x="2247" y="290"/>
                    <a:pt x="2247" y="290"/>
                    <a:pt x="2247" y="290"/>
                  </a:cubicBezTo>
                  <a:cubicBezTo>
                    <a:pt x="2046" y="290"/>
                    <a:pt x="2046" y="290"/>
                    <a:pt x="2046" y="290"/>
                  </a:cubicBezTo>
                  <a:cubicBezTo>
                    <a:pt x="2049" y="333"/>
                    <a:pt x="2082" y="370"/>
                    <a:pt x="2127" y="370"/>
                  </a:cubicBezTo>
                  <a:cubicBezTo>
                    <a:pt x="2163" y="370"/>
                    <a:pt x="2187" y="357"/>
                    <a:pt x="2206" y="332"/>
                  </a:cubicBezTo>
                  <a:cubicBezTo>
                    <a:pt x="2238" y="356"/>
                    <a:pt x="2238" y="356"/>
                    <a:pt x="2238" y="356"/>
                  </a:cubicBezTo>
                  <a:cubicBezTo>
                    <a:pt x="2209" y="394"/>
                    <a:pt x="2173" y="408"/>
                    <a:pt x="2127" y="408"/>
                  </a:cubicBezTo>
                  <a:close/>
                  <a:moveTo>
                    <a:pt x="2046" y="255"/>
                  </a:moveTo>
                  <a:cubicBezTo>
                    <a:pt x="2202" y="255"/>
                    <a:pt x="2202" y="255"/>
                    <a:pt x="2202" y="255"/>
                  </a:cubicBezTo>
                  <a:cubicBezTo>
                    <a:pt x="2201" y="213"/>
                    <a:pt x="2173" y="185"/>
                    <a:pt x="2127" y="185"/>
                  </a:cubicBezTo>
                  <a:cubicBezTo>
                    <a:pt x="2082" y="185"/>
                    <a:pt x="2051" y="213"/>
                    <a:pt x="2046" y="255"/>
                  </a:cubicBezTo>
                  <a:close/>
                  <a:moveTo>
                    <a:pt x="111" y="665"/>
                  </a:moveTo>
                  <a:cubicBezTo>
                    <a:pt x="112" y="665"/>
                    <a:pt x="112" y="665"/>
                    <a:pt x="112" y="665"/>
                  </a:cubicBezTo>
                  <a:cubicBezTo>
                    <a:pt x="207" y="953"/>
                    <a:pt x="207" y="953"/>
                    <a:pt x="207" y="953"/>
                  </a:cubicBezTo>
                  <a:cubicBezTo>
                    <a:pt x="270" y="953"/>
                    <a:pt x="270" y="953"/>
                    <a:pt x="270" y="953"/>
                  </a:cubicBezTo>
                  <a:cubicBezTo>
                    <a:pt x="369" y="665"/>
                    <a:pt x="369" y="665"/>
                    <a:pt x="369" y="665"/>
                  </a:cubicBezTo>
                  <a:cubicBezTo>
                    <a:pt x="370" y="665"/>
                    <a:pt x="370" y="665"/>
                    <a:pt x="370" y="665"/>
                  </a:cubicBezTo>
                  <a:cubicBezTo>
                    <a:pt x="370" y="953"/>
                    <a:pt x="370" y="953"/>
                    <a:pt x="370" y="953"/>
                  </a:cubicBezTo>
                  <a:cubicBezTo>
                    <a:pt x="453" y="953"/>
                    <a:pt x="453" y="953"/>
                    <a:pt x="453" y="953"/>
                  </a:cubicBezTo>
                  <a:cubicBezTo>
                    <a:pt x="453" y="577"/>
                    <a:pt x="453" y="577"/>
                    <a:pt x="453" y="577"/>
                  </a:cubicBezTo>
                  <a:cubicBezTo>
                    <a:pt x="328" y="577"/>
                    <a:pt x="328" y="577"/>
                    <a:pt x="328" y="577"/>
                  </a:cubicBezTo>
                  <a:cubicBezTo>
                    <a:pt x="241" y="823"/>
                    <a:pt x="241" y="823"/>
                    <a:pt x="241" y="823"/>
                  </a:cubicBezTo>
                  <a:cubicBezTo>
                    <a:pt x="240" y="823"/>
                    <a:pt x="240" y="823"/>
                    <a:pt x="240" y="823"/>
                  </a:cubicBezTo>
                  <a:cubicBezTo>
                    <a:pt x="153" y="577"/>
                    <a:pt x="153" y="577"/>
                    <a:pt x="153" y="577"/>
                  </a:cubicBezTo>
                  <a:cubicBezTo>
                    <a:pt x="28" y="577"/>
                    <a:pt x="28" y="577"/>
                    <a:pt x="28" y="577"/>
                  </a:cubicBezTo>
                  <a:cubicBezTo>
                    <a:pt x="28" y="953"/>
                    <a:pt x="28" y="953"/>
                    <a:pt x="28" y="953"/>
                  </a:cubicBezTo>
                  <a:cubicBezTo>
                    <a:pt x="111" y="953"/>
                    <a:pt x="111" y="953"/>
                    <a:pt x="111" y="953"/>
                  </a:cubicBezTo>
                  <a:lnTo>
                    <a:pt x="111" y="665"/>
                  </a:lnTo>
                  <a:close/>
                  <a:moveTo>
                    <a:pt x="776" y="849"/>
                  </a:moveTo>
                  <a:cubicBezTo>
                    <a:pt x="591" y="849"/>
                    <a:pt x="591" y="849"/>
                    <a:pt x="591" y="849"/>
                  </a:cubicBezTo>
                  <a:cubicBezTo>
                    <a:pt x="597" y="879"/>
                    <a:pt x="620" y="899"/>
                    <a:pt x="651" y="899"/>
                  </a:cubicBezTo>
                  <a:cubicBezTo>
                    <a:pt x="677" y="899"/>
                    <a:pt x="694" y="886"/>
                    <a:pt x="708" y="868"/>
                  </a:cubicBezTo>
                  <a:cubicBezTo>
                    <a:pt x="763" y="909"/>
                    <a:pt x="763" y="909"/>
                    <a:pt x="763" y="909"/>
                  </a:cubicBezTo>
                  <a:cubicBezTo>
                    <a:pt x="738" y="941"/>
                    <a:pt x="696" y="960"/>
                    <a:pt x="655" y="960"/>
                  </a:cubicBezTo>
                  <a:cubicBezTo>
                    <a:pt x="575" y="960"/>
                    <a:pt x="511" y="906"/>
                    <a:pt x="511" y="824"/>
                  </a:cubicBezTo>
                  <a:cubicBezTo>
                    <a:pt x="511" y="742"/>
                    <a:pt x="575" y="689"/>
                    <a:pt x="655" y="689"/>
                  </a:cubicBezTo>
                  <a:cubicBezTo>
                    <a:pt x="729" y="689"/>
                    <a:pt x="776" y="742"/>
                    <a:pt x="776" y="824"/>
                  </a:cubicBezTo>
                  <a:lnTo>
                    <a:pt x="776" y="849"/>
                  </a:lnTo>
                  <a:close/>
                  <a:moveTo>
                    <a:pt x="696" y="795"/>
                  </a:moveTo>
                  <a:cubicBezTo>
                    <a:pt x="697" y="768"/>
                    <a:pt x="676" y="746"/>
                    <a:pt x="647" y="746"/>
                  </a:cubicBezTo>
                  <a:cubicBezTo>
                    <a:pt x="612" y="746"/>
                    <a:pt x="593" y="770"/>
                    <a:pt x="591" y="795"/>
                  </a:cubicBezTo>
                  <a:lnTo>
                    <a:pt x="696" y="795"/>
                  </a:lnTo>
                  <a:close/>
                  <a:moveTo>
                    <a:pt x="941" y="960"/>
                  </a:moveTo>
                  <a:cubicBezTo>
                    <a:pt x="865" y="960"/>
                    <a:pt x="814" y="904"/>
                    <a:pt x="814" y="826"/>
                  </a:cubicBezTo>
                  <a:cubicBezTo>
                    <a:pt x="814" y="755"/>
                    <a:pt x="859" y="689"/>
                    <a:pt x="932" y="689"/>
                  </a:cubicBezTo>
                  <a:cubicBezTo>
                    <a:pt x="965" y="689"/>
                    <a:pt x="996" y="698"/>
                    <a:pt x="1014" y="723"/>
                  </a:cubicBezTo>
                  <a:cubicBezTo>
                    <a:pt x="1015" y="723"/>
                    <a:pt x="1015" y="723"/>
                    <a:pt x="1015" y="723"/>
                  </a:cubicBezTo>
                  <a:cubicBezTo>
                    <a:pt x="1015" y="552"/>
                    <a:pt x="1015" y="552"/>
                    <a:pt x="1015" y="552"/>
                  </a:cubicBezTo>
                  <a:cubicBezTo>
                    <a:pt x="1095" y="552"/>
                    <a:pt x="1095" y="552"/>
                    <a:pt x="1095" y="552"/>
                  </a:cubicBezTo>
                  <a:cubicBezTo>
                    <a:pt x="1095" y="953"/>
                    <a:pt x="1095" y="953"/>
                    <a:pt x="1095" y="953"/>
                  </a:cubicBezTo>
                  <a:cubicBezTo>
                    <a:pt x="1021" y="953"/>
                    <a:pt x="1021" y="953"/>
                    <a:pt x="1021" y="953"/>
                  </a:cubicBezTo>
                  <a:cubicBezTo>
                    <a:pt x="1021" y="919"/>
                    <a:pt x="1021" y="919"/>
                    <a:pt x="1021" y="919"/>
                  </a:cubicBezTo>
                  <a:cubicBezTo>
                    <a:pt x="1020" y="919"/>
                    <a:pt x="1020" y="919"/>
                    <a:pt x="1020" y="919"/>
                  </a:cubicBezTo>
                  <a:cubicBezTo>
                    <a:pt x="1008" y="938"/>
                    <a:pt x="977" y="960"/>
                    <a:pt x="941" y="960"/>
                  </a:cubicBezTo>
                  <a:close/>
                  <a:moveTo>
                    <a:pt x="1021" y="824"/>
                  </a:moveTo>
                  <a:cubicBezTo>
                    <a:pt x="1021" y="785"/>
                    <a:pt x="998" y="759"/>
                    <a:pt x="958" y="759"/>
                  </a:cubicBezTo>
                  <a:cubicBezTo>
                    <a:pt x="918" y="759"/>
                    <a:pt x="894" y="785"/>
                    <a:pt x="894" y="824"/>
                  </a:cubicBezTo>
                  <a:cubicBezTo>
                    <a:pt x="894" y="863"/>
                    <a:pt x="918" y="889"/>
                    <a:pt x="958" y="889"/>
                  </a:cubicBezTo>
                  <a:cubicBezTo>
                    <a:pt x="998" y="889"/>
                    <a:pt x="1021" y="863"/>
                    <a:pt x="1021" y="824"/>
                  </a:cubicBezTo>
                  <a:close/>
                  <a:moveTo>
                    <a:pt x="1153" y="614"/>
                  </a:moveTo>
                  <a:cubicBezTo>
                    <a:pt x="1153" y="639"/>
                    <a:pt x="1174" y="660"/>
                    <a:pt x="1199" y="660"/>
                  </a:cubicBezTo>
                  <a:cubicBezTo>
                    <a:pt x="1225" y="660"/>
                    <a:pt x="1245" y="639"/>
                    <a:pt x="1245" y="614"/>
                  </a:cubicBezTo>
                  <a:cubicBezTo>
                    <a:pt x="1245" y="588"/>
                    <a:pt x="1225" y="568"/>
                    <a:pt x="1199" y="568"/>
                  </a:cubicBezTo>
                  <a:cubicBezTo>
                    <a:pt x="1174" y="568"/>
                    <a:pt x="1153" y="588"/>
                    <a:pt x="1153" y="614"/>
                  </a:cubicBezTo>
                  <a:close/>
                  <a:moveTo>
                    <a:pt x="1159" y="953"/>
                  </a:moveTo>
                  <a:cubicBezTo>
                    <a:pt x="1239" y="953"/>
                    <a:pt x="1239" y="953"/>
                    <a:pt x="1239" y="953"/>
                  </a:cubicBezTo>
                  <a:cubicBezTo>
                    <a:pt x="1239" y="695"/>
                    <a:pt x="1239" y="695"/>
                    <a:pt x="1239" y="695"/>
                  </a:cubicBezTo>
                  <a:cubicBezTo>
                    <a:pt x="1159" y="695"/>
                    <a:pt x="1159" y="695"/>
                    <a:pt x="1159" y="695"/>
                  </a:cubicBezTo>
                  <a:lnTo>
                    <a:pt x="1159" y="953"/>
                  </a:lnTo>
                  <a:close/>
                  <a:moveTo>
                    <a:pt x="1287" y="776"/>
                  </a:moveTo>
                  <a:cubicBezTo>
                    <a:pt x="1287" y="874"/>
                    <a:pt x="1422" y="839"/>
                    <a:pt x="1422" y="880"/>
                  </a:cubicBezTo>
                  <a:cubicBezTo>
                    <a:pt x="1422" y="894"/>
                    <a:pt x="1404" y="899"/>
                    <a:pt x="1386" y="899"/>
                  </a:cubicBezTo>
                  <a:cubicBezTo>
                    <a:pt x="1362" y="899"/>
                    <a:pt x="1344" y="889"/>
                    <a:pt x="1329" y="871"/>
                  </a:cubicBezTo>
                  <a:cubicBezTo>
                    <a:pt x="1281" y="925"/>
                    <a:pt x="1281" y="925"/>
                    <a:pt x="1281" y="925"/>
                  </a:cubicBezTo>
                  <a:cubicBezTo>
                    <a:pt x="1307" y="951"/>
                    <a:pt x="1346" y="960"/>
                    <a:pt x="1382" y="960"/>
                  </a:cubicBezTo>
                  <a:cubicBezTo>
                    <a:pt x="1438" y="960"/>
                    <a:pt x="1501" y="940"/>
                    <a:pt x="1501" y="875"/>
                  </a:cubicBezTo>
                  <a:cubicBezTo>
                    <a:pt x="1501" y="776"/>
                    <a:pt x="1367" y="809"/>
                    <a:pt x="1367" y="771"/>
                  </a:cubicBezTo>
                  <a:cubicBezTo>
                    <a:pt x="1367" y="755"/>
                    <a:pt x="1383" y="749"/>
                    <a:pt x="1396" y="749"/>
                  </a:cubicBezTo>
                  <a:cubicBezTo>
                    <a:pt x="1415" y="749"/>
                    <a:pt x="1431" y="757"/>
                    <a:pt x="1442" y="771"/>
                  </a:cubicBezTo>
                  <a:cubicBezTo>
                    <a:pt x="1491" y="723"/>
                    <a:pt x="1491" y="723"/>
                    <a:pt x="1491" y="723"/>
                  </a:cubicBezTo>
                  <a:cubicBezTo>
                    <a:pt x="1467" y="697"/>
                    <a:pt x="1430" y="689"/>
                    <a:pt x="1396" y="689"/>
                  </a:cubicBezTo>
                  <a:cubicBezTo>
                    <a:pt x="1342" y="689"/>
                    <a:pt x="1287" y="715"/>
                    <a:pt x="1287" y="776"/>
                  </a:cubicBezTo>
                  <a:close/>
                  <a:moveTo>
                    <a:pt x="1678" y="759"/>
                  </a:moveTo>
                  <a:cubicBezTo>
                    <a:pt x="1694" y="759"/>
                    <a:pt x="1709" y="767"/>
                    <a:pt x="1717" y="779"/>
                  </a:cubicBezTo>
                  <a:cubicBezTo>
                    <a:pt x="1769" y="723"/>
                    <a:pt x="1769" y="723"/>
                    <a:pt x="1769" y="723"/>
                  </a:cubicBezTo>
                  <a:cubicBezTo>
                    <a:pt x="1745" y="698"/>
                    <a:pt x="1708" y="689"/>
                    <a:pt x="1678" y="689"/>
                  </a:cubicBezTo>
                  <a:cubicBezTo>
                    <a:pt x="1598" y="689"/>
                    <a:pt x="1534" y="742"/>
                    <a:pt x="1534" y="824"/>
                  </a:cubicBezTo>
                  <a:cubicBezTo>
                    <a:pt x="1534" y="906"/>
                    <a:pt x="1598" y="960"/>
                    <a:pt x="1678" y="960"/>
                  </a:cubicBezTo>
                  <a:cubicBezTo>
                    <a:pt x="1708" y="960"/>
                    <a:pt x="1745" y="951"/>
                    <a:pt x="1769" y="925"/>
                  </a:cubicBezTo>
                  <a:cubicBezTo>
                    <a:pt x="1717" y="870"/>
                    <a:pt x="1717" y="870"/>
                    <a:pt x="1717" y="870"/>
                  </a:cubicBezTo>
                  <a:cubicBezTo>
                    <a:pt x="1708" y="880"/>
                    <a:pt x="1695" y="889"/>
                    <a:pt x="1678" y="889"/>
                  </a:cubicBezTo>
                  <a:cubicBezTo>
                    <a:pt x="1638" y="889"/>
                    <a:pt x="1614" y="863"/>
                    <a:pt x="1614" y="824"/>
                  </a:cubicBezTo>
                  <a:cubicBezTo>
                    <a:pt x="1614" y="785"/>
                    <a:pt x="1638" y="759"/>
                    <a:pt x="1678" y="759"/>
                  </a:cubicBezTo>
                  <a:close/>
                  <a:moveTo>
                    <a:pt x="1967" y="827"/>
                  </a:moveTo>
                  <a:cubicBezTo>
                    <a:pt x="1967" y="953"/>
                    <a:pt x="1967" y="953"/>
                    <a:pt x="1967" y="953"/>
                  </a:cubicBezTo>
                  <a:cubicBezTo>
                    <a:pt x="2047" y="953"/>
                    <a:pt x="2047" y="953"/>
                    <a:pt x="2047" y="953"/>
                  </a:cubicBezTo>
                  <a:cubicBezTo>
                    <a:pt x="2047" y="811"/>
                    <a:pt x="2047" y="811"/>
                    <a:pt x="2047" y="811"/>
                  </a:cubicBezTo>
                  <a:cubicBezTo>
                    <a:pt x="2047" y="742"/>
                    <a:pt x="2032" y="689"/>
                    <a:pt x="1951" y="689"/>
                  </a:cubicBezTo>
                  <a:cubicBezTo>
                    <a:pt x="1912" y="689"/>
                    <a:pt x="1886" y="710"/>
                    <a:pt x="1879" y="730"/>
                  </a:cubicBezTo>
                  <a:cubicBezTo>
                    <a:pt x="1878" y="730"/>
                    <a:pt x="1878" y="730"/>
                    <a:pt x="1878" y="730"/>
                  </a:cubicBezTo>
                  <a:cubicBezTo>
                    <a:pt x="1878" y="552"/>
                    <a:pt x="1878" y="552"/>
                    <a:pt x="1878" y="552"/>
                  </a:cubicBezTo>
                  <a:cubicBezTo>
                    <a:pt x="1798" y="552"/>
                    <a:pt x="1798" y="552"/>
                    <a:pt x="1798" y="552"/>
                  </a:cubicBezTo>
                  <a:cubicBezTo>
                    <a:pt x="1798" y="953"/>
                    <a:pt x="1798" y="953"/>
                    <a:pt x="1798" y="953"/>
                  </a:cubicBezTo>
                  <a:cubicBezTo>
                    <a:pt x="1878" y="953"/>
                    <a:pt x="1878" y="953"/>
                    <a:pt x="1878" y="953"/>
                  </a:cubicBezTo>
                  <a:cubicBezTo>
                    <a:pt x="1878" y="825"/>
                    <a:pt x="1878" y="825"/>
                    <a:pt x="1878" y="825"/>
                  </a:cubicBezTo>
                  <a:cubicBezTo>
                    <a:pt x="1878" y="791"/>
                    <a:pt x="1884" y="759"/>
                    <a:pt x="1926" y="759"/>
                  </a:cubicBezTo>
                  <a:cubicBezTo>
                    <a:pt x="1966" y="759"/>
                    <a:pt x="1967" y="797"/>
                    <a:pt x="1967" y="827"/>
                  </a:cubicBezTo>
                  <a:close/>
                  <a:moveTo>
                    <a:pt x="98" y="1235"/>
                  </a:moveTo>
                  <a:cubicBezTo>
                    <a:pt x="98" y="1207"/>
                    <a:pt x="131" y="1196"/>
                    <a:pt x="154" y="1196"/>
                  </a:cubicBezTo>
                  <a:cubicBezTo>
                    <a:pt x="174" y="1196"/>
                    <a:pt x="201" y="1204"/>
                    <a:pt x="214" y="1221"/>
                  </a:cubicBezTo>
                  <a:cubicBezTo>
                    <a:pt x="271" y="1159"/>
                    <a:pt x="271" y="1159"/>
                    <a:pt x="271" y="1159"/>
                  </a:cubicBezTo>
                  <a:cubicBezTo>
                    <a:pt x="239" y="1131"/>
                    <a:pt x="198" y="1120"/>
                    <a:pt x="156" y="1120"/>
                  </a:cubicBezTo>
                  <a:cubicBezTo>
                    <a:pt x="82" y="1120"/>
                    <a:pt x="12" y="1162"/>
                    <a:pt x="12" y="1242"/>
                  </a:cubicBezTo>
                  <a:cubicBezTo>
                    <a:pt x="12" y="1367"/>
                    <a:pt x="189" y="1330"/>
                    <a:pt x="189" y="1399"/>
                  </a:cubicBezTo>
                  <a:cubicBezTo>
                    <a:pt x="189" y="1425"/>
                    <a:pt x="158" y="1438"/>
                    <a:pt x="131" y="1438"/>
                  </a:cubicBezTo>
                  <a:cubicBezTo>
                    <a:pt x="104" y="1438"/>
                    <a:pt x="76" y="1425"/>
                    <a:pt x="59" y="1403"/>
                  </a:cubicBezTo>
                  <a:cubicBezTo>
                    <a:pt x="0" y="1467"/>
                    <a:pt x="0" y="1467"/>
                    <a:pt x="0" y="1467"/>
                  </a:cubicBezTo>
                  <a:cubicBezTo>
                    <a:pt x="36" y="1500"/>
                    <a:pt x="78" y="1515"/>
                    <a:pt x="126" y="1515"/>
                  </a:cubicBezTo>
                  <a:cubicBezTo>
                    <a:pt x="204" y="1515"/>
                    <a:pt x="271" y="1475"/>
                    <a:pt x="271" y="1391"/>
                  </a:cubicBezTo>
                  <a:cubicBezTo>
                    <a:pt x="271" y="1259"/>
                    <a:pt x="98" y="1303"/>
                    <a:pt x="98" y="1235"/>
                  </a:cubicBezTo>
                  <a:close/>
                  <a:moveTo>
                    <a:pt x="611" y="1374"/>
                  </a:moveTo>
                  <a:cubicBezTo>
                    <a:pt x="611" y="1446"/>
                    <a:pt x="566" y="1511"/>
                    <a:pt x="493" y="1511"/>
                  </a:cubicBezTo>
                  <a:cubicBezTo>
                    <a:pt x="460" y="1511"/>
                    <a:pt x="429" y="1502"/>
                    <a:pt x="411" y="1477"/>
                  </a:cubicBezTo>
                  <a:cubicBezTo>
                    <a:pt x="410" y="1477"/>
                    <a:pt x="410" y="1477"/>
                    <a:pt x="410" y="1477"/>
                  </a:cubicBezTo>
                  <a:cubicBezTo>
                    <a:pt x="410" y="1626"/>
                    <a:pt x="410" y="1626"/>
                    <a:pt x="410" y="1626"/>
                  </a:cubicBezTo>
                  <a:cubicBezTo>
                    <a:pt x="330" y="1626"/>
                    <a:pt x="330" y="1626"/>
                    <a:pt x="330" y="1626"/>
                  </a:cubicBezTo>
                  <a:cubicBezTo>
                    <a:pt x="330" y="1247"/>
                    <a:pt x="330" y="1247"/>
                    <a:pt x="330" y="1247"/>
                  </a:cubicBezTo>
                  <a:cubicBezTo>
                    <a:pt x="404" y="1247"/>
                    <a:pt x="404" y="1247"/>
                    <a:pt x="404" y="1247"/>
                  </a:cubicBezTo>
                  <a:cubicBezTo>
                    <a:pt x="404" y="1281"/>
                    <a:pt x="404" y="1281"/>
                    <a:pt x="404" y="1281"/>
                  </a:cubicBezTo>
                  <a:cubicBezTo>
                    <a:pt x="405" y="1281"/>
                    <a:pt x="405" y="1281"/>
                    <a:pt x="405" y="1281"/>
                  </a:cubicBezTo>
                  <a:cubicBezTo>
                    <a:pt x="417" y="1262"/>
                    <a:pt x="448" y="1241"/>
                    <a:pt x="484" y="1241"/>
                  </a:cubicBezTo>
                  <a:cubicBezTo>
                    <a:pt x="560" y="1241"/>
                    <a:pt x="611" y="1296"/>
                    <a:pt x="611" y="1374"/>
                  </a:cubicBezTo>
                  <a:close/>
                  <a:moveTo>
                    <a:pt x="531" y="1376"/>
                  </a:moveTo>
                  <a:cubicBezTo>
                    <a:pt x="531" y="1337"/>
                    <a:pt x="507" y="1311"/>
                    <a:pt x="467" y="1311"/>
                  </a:cubicBezTo>
                  <a:cubicBezTo>
                    <a:pt x="427" y="1311"/>
                    <a:pt x="404" y="1337"/>
                    <a:pt x="404" y="1376"/>
                  </a:cubicBezTo>
                  <a:cubicBezTo>
                    <a:pt x="404" y="1415"/>
                    <a:pt x="427" y="1441"/>
                    <a:pt x="467" y="1441"/>
                  </a:cubicBezTo>
                  <a:cubicBezTo>
                    <a:pt x="507" y="1441"/>
                    <a:pt x="531" y="1415"/>
                    <a:pt x="531" y="1376"/>
                  </a:cubicBezTo>
                  <a:close/>
                  <a:moveTo>
                    <a:pt x="914" y="1376"/>
                  </a:moveTo>
                  <a:cubicBezTo>
                    <a:pt x="914" y="1401"/>
                    <a:pt x="914" y="1401"/>
                    <a:pt x="914" y="1401"/>
                  </a:cubicBezTo>
                  <a:cubicBezTo>
                    <a:pt x="729" y="1401"/>
                    <a:pt x="729" y="1401"/>
                    <a:pt x="729" y="1401"/>
                  </a:cubicBezTo>
                  <a:cubicBezTo>
                    <a:pt x="735" y="1431"/>
                    <a:pt x="758" y="1451"/>
                    <a:pt x="789" y="1451"/>
                  </a:cubicBezTo>
                  <a:cubicBezTo>
                    <a:pt x="815" y="1451"/>
                    <a:pt x="832" y="1438"/>
                    <a:pt x="846" y="1420"/>
                  </a:cubicBezTo>
                  <a:cubicBezTo>
                    <a:pt x="901" y="1460"/>
                    <a:pt x="901" y="1460"/>
                    <a:pt x="901" y="1460"/>
                  </a:cubicBezTo>
                  <a:cubicBezTo>
                    <a:pt x="876" y="1493"/>
                    <a:pt x="834" y="1511"/>
                    <a:pt x="793" y="1511"/>
                  </a:cubicBezTo>
                  <a:cubicBezTo>
                    <a:pt x="713" y="1511"/>
                    <a:pt x="649" y="1458"/>
                    <a:pt x="649" y="1376"/>
                  </a:cubicBezTo>
                  <a:cubicBezTo>
                    <a:pt x="649" y="1294"/>
                    <a:pt x="713" y="1241"/>
                    <a:pt x="793" y="1241"/>
                  </a:cubicBezTo>
                  <a:cubicBezTo>
                    <a:pt x="867" y="1241"/>
                    <a:pt x="914" y="1294"/>
                    <a:pt x="914" y="1376"/>
                  </a:cubicBezTo>
                  <a:close/>
                  <a:moveTo>
                    <a:pt x="834" y="1347"/>
                  </a:moveTo>
                  <a:cubicBezTo>
                    <a:pt x="835" y="1320"/>
                    <a:pt x="814" y="1298"/>
                    <a:pt x="785" y="1298"/>
                  </a:cubicBezTo>
                  <a:cubicBezTo>
                    <a:pt x="750" y="1298"/>
                    <a:pt x="731" y="1322"/>
                    <a:pt x="729" y="1347"/>
                  </a:cubicBezTo>
                  <a:lnTo>
                    <a:pt x="834" y="1347"/>
                  </a:lnTo>
                  <a:close/>
                  <a:moveTo>
                    <a:pt x="1097" y="1311"/>
                  </a:moveTo>
                  <a:cubicBezTo>
                    <a:pt x="1114" y="1311"/>
                    <a:pt x="1129" y="1319"/>
                    <a:pt x="1137" y="1330"/>
                  </a:cubicBezTo>
                  <a:cubicBezTo>
                    <a:pt x="1189" y="1275"/>
                    <a:pt x="1189" y="1275"/>
                    <a:pt x="1189" y="1275"/>
                  </a:cubicBezTo>
                  <a:cubicBezTo>
                    <a:pt x="1164" y="1250"/>
                    <a:pt x="1128" y="1241"/>
                    <a:pt x="1097" y="1241"/>
                  </a:cubicBezTo>
                  <a:cubicBezTo>
                    <a:pt x="1018" y="1241"/>
                    <a:pt x="954" y="1294"/>
                    <a:pt x="954" y="1376"/>
                  </a:cubicBezTo>
                  <a:cubicBezTo>
                    <a:pt x="954" y="1458"/>
                    <a:pt x="1018" y="1511"/>
                    <a:pt x="1097" y="1511"/>
                  </a:cubicBezTo>
                  <a:cubicBezTo>
                    <a:pt x="1128" y="1511"/>
                    <a:pt x="1164" y="1502"/>
                    <a:pt x="1189" y="1477"/>
                  </a:cubicBezTo>
                  <a:cubicBezTo>
                    <a:pt x="1137" y="1422"/>
                    <a:pt x="1137" y="1422"/>
                    <a:pt x="1137" y="1422"/>
                  </a:cubicBezTo>
                  <a:cubicBezTo>
                    <a:pt x="1128" y="1432"/>
                    <a:pt x="1115" y="1441"/>
                    <a:pt x="1097" y="1441"/>
                  </a:cubicBezTo>
                  <a:cubicBezTo>
                    <a:pt x="1058" y="1441"/>
                    <a:pt x="1034" y="1415"/>
                    <a:pt x="1034" y="1376"/>
                  </a:cubicBezTo>
                  <a:cubicBezTo>
                    <a:pt x="1034" y="1337"/>
                    <a:pt x="1058" y="1311"/>
                    <a:pt x="1097" y="1311"/>
                  </a:cubicBezTo>
                  <a:close/>
                  <a:moveTo>
                    <a:pt x="1259" y="1120"/>
                  </a:moveTo>
                  <a:cubicBezTo>
                    <a:pt x="1233" y="1120"/>
                    <a:pt x="1213" y="1140"/>
                    <a:pt x="1213" y="1166"/>
                  </a:cubicBezTo>
                  <a:cubicBezTo>
                    <a:pt x="1213" y="1191"/>
                    <a:pt x="1233" y="1212"/>
                    <a:pt x="1259" y="1212"/>
                  </a:cubicBezTo>
                  <a:cubicBezTo>
                    <a:pt x="1284" y="1212"/>
                    <a:pt x="1305" y="1191"/>
                    <a:pt x="1305" y="1166"/>
                  </a:cubicBezTo>
                  <a:cubicBezTo>
                    <a:pt x="1305" y="1140"/>
                    <a:pt x="1284" y="1120"/>
                    <a:pt x="1259" y="1120"/>
                  </a:cubicBezTo>
                  <a:close/>
                  <a:moveTo>
                    <a:pt x="1219" y="1505"/>
                  </a:moveTo>
                  <a:cubicBezTo>
                    <a:pt x="1299" y="1505"/>
                    <a:pt x="1299" y="1505"/>
                    <a:pt x="1299" y="1505"/>
                  </a:cubicBezTo>
                  <a:cubicBezTo>
                    <a:pt x="1299" y="1247"/>
                    <a:pt x="1299" y="1247"/>
                    <a:pt x="1299" y="1247"/>
                  </a:cubicBezTo>
                  <a:cubicBezTo>
                    <a:pt x="1219" y="1247"/>
                    <a:pt x="1219" y="1247"/>
                    <a:pt x="1219" y="1247"/>
                  </a:cubicBezTo>
                  <a:lnTo>
                    <a:pt x="1219" y="1505"/>
                  </a:lnTo>
                  <a:close/>
                  <a:moveTo>
                    <a:pt x="1591" y="1374"/>
                  </a:moveTo>
                  <a:cubicBezTo>
                    <a:pt x="1591" y="1505"/>
                    <a:pt x="1591" y="1505"/>
                    <a:pt x="1591" y="1505"/>
                  </a:cubicBezTo>
                  <a:cubicBezTo>
                    <a:pt x="1518" y="1505"/>
                    <a:pt x="1518" y="1505"/>
                    <a:pt x="1518" y="1505"/>
                  </a:cubicBezTo>
                  <a:cubicBezTo>
                    <a:pt x="1518" y="1473"/>
                    <a:pt x="1518" y="1473"/>
                    <a:pt x="1518" y="1473"/>
                  </a:cubicBezTo>
                  <a:cubicBezTo>
                    <a:pt x="1517" y="1473"/>
                    <a:pt x="1517" y="1473"/>
                    <a:pt x="1517" y="1473"/>
                  </a:cubicBezTo>
                  <a:cubicBezTo>
                    <a:pt x="1499" y="1500"/>
                    <a:pt x="1467" y="1511"/>
                    <a:pt x="1435" y="1511"/>
                  </a:cubicBezTo>
                  <a:cubicBezTo>
                    <a:pt x="1387" y="1511"/>
                    <a:pt x="1343" y="1484"/>
                    <a:pt x="1343" y="1432"/>
                  </a:cubicBezTo>
                  <a:cubicBezTo>
                    <a:pt x="1343" y="1343"/>
                    <a:pt x="1452" y="1341"/>
                    <a:pt x="1518" y="1341"/>
                  </a:cubicBezTo>
                  <a:cubicBezTo>
                    <a:pt x="1518" y="1313"/>
                    <a:pt x="1494" y="1295"/>
                    <a:pt x="1467" y="1295"/>
                  </a:cubicBezTo>
                  <a:cubicBezTo>
                    <a:pt x="1441" y="1295"/>
                    <a:pt x="1419" y="1306"/>
                    <a:pt x="1402" y="1326"/>
                  </a:cubicBezTo>
                  <a:cubicBezTo>
                    <a:pt x="1360" y="1282"/>
                    <a:pt x="1360" y="1282"/>
                    <a:pt x="1360" y="1282"/>
                  </a:cubicBezTo>
                  <a:cubicBezTo>
                    <a:pt x="1389" y="1254"/>
                    <a:pt x="1431" y="1241"/>
                    <a:pt x="1473" y="1241"/>
                  </a:cubicBezTo>
                  <a:cubicBezTo>
                    <a:pt x="1566" y="1241"/>
                    <a:pt x="1591" y="1288"/>
                    <a:pt x="1591" y="1374"/>
                  </a:cubicBezTo>
                  <a:close/>
                  <a:moveTo>
                    <a:pt x="1518" y="1392"/>
                  </a:moveTo>
                  <a:cubicBezTo>
                    <a:pt x="1498" y="1392"/>
                    <a:pt x="1498" y="1392"/>
                    <a:pt x="1498" y="1392"/>
                  </a:cubicBezTo>
                  <a:cubicBezTo>
                    <a:pt x="1474" y="1392"/>
                    <a:pt x="1420" y="1394"/>
                    <a:pt x="1420" y="1429"/>
                  </a:cubicBezTo>
                  <a:cubicBezTo>
                    <a:pt x="1420" y="1448"/>
                    <a:pt x="1440" y="1457"/>
                    <a:pt x="1457" y="1457"/>
                  </a:cubicBezTo>
                  <a:cubicBezTo>
                    <a:pt x="1489" y="1457"/>
                    <a:pt x="1518" y="1441"/>
                    <a:pt x="1518" y="1409"/>
                  </a:cubicBezTo>
                  <a:lnTo>
                    <a:pt x="1518" y="1392"/>
                  </a:lnTo>
                  <a:close/>
                  <a:moveTo>
                    <a:pt x="1642" y="1505"/>
                  </a:moveTo>
                  <a:cubicBezTo>
                    <a:pt x="1722" y="1505"/>
                    <a:pt x="1722" y="1505"/>
                    <a:pt x="1722" y="1505"/>
                  </a:cubicBezTo>
                  <a:cubicBezTo>
                    <a:pt x="1722" y="1104"/>
                    <a:pt x="1722" y="1104"/>
                    <a:pt x="1722" y="1104"/>
                  </a:cubicBezTo>
                  <a:cubicBezTo>
                    <a:pt x="1642" y="1104"/>
                    <a:pt x="1642" y="1104"/>
                    <a:pt x="1642" y="1104"/>
                  </a:cubicBezTo>
                  <a:lnTo>
                    <a:pt x="1642" y="1505"/>
                  </a:lnTo>
                  <a:close/>
                  <a:moveTo>
                    <a:pt x="1820" y="1120"/>
                  </a:moveTo>
                  <a:cubicBezTo>
                    <a:pt x="1794" y="1120"/>
                    <a:pt x="1774" y="1140"/>
                    <a:pt x="1774" y="1166"/>
                  </a:cubicBezTo>
                  <a:cubicBezTo>
                    <a:pt x="1774" y="1191"/>
                    <a:pt x="1794" y="1212"/>
                    <a:pt x="1820" y="1212"/>
                  </a:cubicBezTo>
                  <a:cubicBezTo>
                    <a:pt x="1845" y="1212"/>
                    <a:pt x="1866" y="1191"/>
                    <a:pt x="1866" y="1166"/>
                  </a:cubicBezTo>
                  <a:cubicBezTo>
                    <a:pt x="1866" y="1140"/>
                    <a:pt x="1845" y="1120"/>
                    <a:pt x="1820" y="1120"/>
                  </a:cubicBezTo>
                  <a:close/>
                  <a:moveTo>
                    <a:pt x="1780" y="1505"/>
                  </a:moveTo>
                  <a:cubicBezTo>
                    <a:pt x="1860" y="1505"/>
                    <a:pt x="1860" y="1505"/>
                    <a:pt x="1860" y="1505"/>
                  </a:cubicBezTo>
                  <a:cubicBezTo>
                    <a:pt x="1860" y="1247"/>
                    <a:pt x="1860" y="1247"/>
                    <a:pt x="1860" y="1247"/>
                  </a:cubicBezTo>
                  <a:cubicBezTo>
                    <a:pt x="1780" y="1247"/>
                    <a:pt x="1780" y="1247"/>
                    <a:pt x="1780" y="1247"/>
                  </a:cubicBezTo>
                  <a:lnTo>
                    <a:pt x="1780" y="1505"/>
                  </a:lnTo>
                  <a:close/>
                  <a:moveTo>
                    <a:pt x="1988" y="1322"/>
                  </a:moveTo>
                  <a:cubicBezTo>
                    <a:pt x="1988" y="1307"/>
                    <a:pt x="2004" y="1301"/>
                    <a:pt x="2017" y="1301"/>
                  </a:cubicBezTo>
                  <a:cubicBezTo>
                    <a:pt x="2036" y="1301"/>
                    <a:pt x="2051" y="1309"/>
                    <a:pt x="2063" y="1323"/>
                  </a:cubicBezTo>
                  <a:cubicBezTo>
                    <a:pt x="2112" y="1275"/>
                    <a:pt x="2112" y="1275"/>
                    <a:pt x="2112" y="1275"/>
                  </a:cubicBezTo>
                  <a:cubicBezTo>
                    <a:pt x="2088" y="1249"/>
                    <a:pt x="2050" y="1241"/>
                    <a:pt x="2016" y="1241"/>
                  </a:cubicBezTo>
                  <a:cubicBezTo>
                    <a:pt x="1962" y="1241"/>
                    <a:pt x="1908" y="1267"/>
                    <a:pt x="1908" y="1328"/>
                  </a:cubicBezTo>
                  <a:cubicBezTo>
                    <a:pt x="1908" y="1426"/>
                    <a:pt x="2042" y="1391"/>
                    <a:pt x="2042" y="1432"/>
                  </a:cubicBezTo>
                  <a:cubicBezTo>
                    <a:pt x="2042" y="1446"/>
                    <a:pt x="2024" y="1451"/>
                    <a:pt x="2006" y="1451"/>
                  </a:cubicBezTo>
                  <a:cubicBezTo>
                    <a:pt x="1982" y="1451"/>
                    <a:pt x="1965" y="1441"/>
                    <a:pt x="1950" y="1423"/>
                  </a:cubicBezTo>
                  <a:cubicBezTo>
                    <a:pt x="1902" y="1476"/>
                    <a:pt x="1902" y="1476"/>
                    <a:pt x="1902" y="1476"/>
                  </a:cubicBezTo>
                  <a:cubicBezTo>
                    <a:pt x="1927" y="1502"/>
                    <a:pt x="1967" y="1511"/>
                    <a:pt x="2003" y="1511"/>
                  </a:cubicBezTo>
                  <a:cubicBezTo>
                    <a:pt x="2058" y="1511"/>
                    <a:pt x="2122" y="1492"/>
                    <a:pt x="2122" y="1426"/>
                  </a:cubicBezTo>
                  <a:cubicBezTo>
                    <a:pt x="2122" y="1328"/>
                    <a:pt x="1988" y="1361"/>
                    <a:pt x="1988" y="1322"/>
                  </a:cubicBezTo>
                  <a:close/>
                  <a:moveTo>
                    <a:pt x="2269" y="1171"/>
                  </a:moveTo>
                  <a:cubicBezTo>
                    <a:pt x="2189" y="1171"/>
                    <a:pt x="2189" y="1171"/>
                    <a:pt x="2189" y="1171"/>
                  </a:cubicBezTo>
                  <a:cubicBezTo>
                    <a:pt x="2189" y="1247"/>
                    <a:pt x="2189" y="1247"/>
                    <a:pt x="2189" y="1247"/>
                  </a:cubicBezTo>
                  <a:cubicBezTo>
                    <a:pt x="2138" y="1247"/>
                    <a:pt x="2138" y="1247"/>
                    <a:pt x="2138" y="1247"/>
                  </a:cubicBezTo>
                  <a:cubicBezTo>
                    <a:pt x="2138" y="1311"/>
                    <a:pt x="2138" y="1311"/>
                    <a:pt x="2138" y="1311"/>
                  </a:cubicBezTo>
                  <a:cubicBezTo>
                    <a:pt x="2189" y="1311"/>
                    <a:pt x="2189" y="1311"/>
                    <a:pt x="2189" y="1311"/>
                  </a:cubicBezTo>
                  <a:cubicBezTo>
                    <a:pt x="2189" y="1433"/>
                    <a:pt x="2189" y="1433"/>
                    <a:pt x="2189" y="1433"/>
                  </a:cubicBezTo>
                  <a:cubicBezTo>
                    <a:pt x="2189" y="1490"/>
                    <a:pt x="2230" y="1511"/>
                    <a:pt x="2283" y="1511"/>
                  </a:cubicBezTo>
                  <a:cubicBezTo>
                    <a:pt x="2301" y="1511"/>
                    <a:pt x="2321" y="1510"/>
                    <a:pt x="2339" y="1503"/>
                  </a:cubicBezTo>
                  <a:cubicBezTo>
                    <a:pt x="2339" y="1437"/>
                    <a:pt x="2339" y="1437"/>
                    <a:pt x="2339" y="1437"/>
                  </a:cubicBezTo>
                  <a:cubicBezTo>
                    <a:pt x="2332" y="1443"/>
                    <a:pt x="2315" y="1444"/>
                    <a:pt x="2306" y="1444"/>
                  </a:cubicBezTo>
                  <a:cubicBezTo>
                    <a:pt x="2272" y="1444"/>
                    <a:pt x="2269" y="1424"/>
                    <a:pt x="2269" y="1397"/>
                  </a:cubicBezTo>
                  <a:cubicBezTo>
                    <a:pt x="2269" y="1311"/>
                    <a:pt x="2269" y="1311"/>
                    <a:pt x="2269" y="1311"/>
                  </a:cubicBezTo>
                  <a:cubicBezTo>
                    <a:pt x="2339" y="1311"/>
                    <a:pt x="2339" y="1311"/>
                    <a:pt x="2339" y="1311"/>
                  </a:cubicBezTo>
                  <a:cubicBezTo>
                    <a:pt x="2339" y="1247"/>
                    <a:pt x="2339" y="1247"/>
                    <a:pt x="2339" y="1247"/>
                  </a:cubicBezTo>
                  <a:cubicBezTo>
                    <a:pt x="2269" y="1247"/>
                    <a:pt x="2269" y="1247"/>
                    <a:pt x="2269" y="1247"/>
                  </a:cubicBezTo>
                  <a:lnTo>
                    <a:pt x="2269" y="1171"/>
                  </a:lnTo>
                  <a:close/>
                  <a:moveTo>
                    <a:pt x="2635" y="1376"/>
                  </a:moveTo>
                  <a:cubicBezTo>
                    <a:pt x="2635" y="1401"/>
                    <a:pt x="2635" y="1401"/>
                    <a:pt x="2635" y="1401"/>
                  </a:cubicBezTo>
                  <a:cubicBezTo>
                    <a:pt x="2451" y="1401"/>
                    <a:pt x="2451" y="1401"/>
                    <a:pt x="2451" y="1401"/>
                  </a:cubicBezTo>
                  <a:cubicBezTo>
                    <a:pt x="2457" y="1431"/>
                    <a:pt x="2480" y="1451"/>
                    <a:pt x="2511" y="1451"/>
                  </a:cubicBezTo>
                  <a:cubicBezTo>
                    <a:pt x="2537" y="1451"/>
                    <a:pt x="2554" y="1438"/>
                    <a:pt x="2567" y="1420"/>
                  </a:cubicBezTo>
                  <a:cubicBezTo>
                    <a:pt x="2623" y="1460"/>
                    <a:pt x="2623" y="1460"/>
                    <a:pt x="2623" y="1460"/>
                  </a:cubicBezTo>
                  <a:cubicBezTo>
                    <a:pt x="2598" y="1493"/>
                    <a:pt x="2556" y="1511"/>
                    <a:pt x="2514" y="1511"/>
                  </a:cubicBezTo>
                  <a:cubicBezTo>
                    <a:pt x="2435" y="1511"/>
                    <a:pt x="2371" y="1458"/>
                    <a:pt x="2371" y="1376"/>
                  </a:cubicBezTo>
                  <a:cubicBezTo>
                    <a:pt x="2371" y="1294"/>
                    <a:pt x="2435" y="1241"/>
                    <a:pt x="2514" y="1241"/>
                  </a:cubicBezTo>
                  <a:cubicBezTo>
                    <a:pt x="2589" y="1241"/>
                    <a:pt x="2635" y="1294"/>
                    <a:pt x="2635" y="1376"/>
                  </a:cubicBezTo>
                  <a:close/>
                  <a:moveTo>
                    <a:pt x="2556" y="1347"/>
                  </a:moveTo>
                  <a:cubicBezTo>
                    <a:pt x="2556" y="1320"/>
                    <a:pt x="2536" y="1298"/>
                    <a:pt x="2507" y="1298"/>
                  </a:cubicBezTo>
                  <a:cubicBezTo>
                    <a:pt x="2472" y="1298"/>
                    <a:pt x="2453" y="1322"/>
                    <a:pt x="2451" y="1347"/>
                  </a:cubicBezTo>
                  <a:lnTo>
                    <a:pt x="2556" y="1347"/>
                  </a:lnTo>
                  <a:close/>
                  <a:moveTo>
                    <a:pt x="2837" y="1241"/>
                  </a:moveTo>
                  <a:cubicBezTo>
                    <a:pt x="2798" y="1241"/>
                    <a:pt x="2772" y="1262"/>
                    <a:pt x="2761" y="1282"/>
                  </a:cubicBezTo>
                  <a:cubicBezTo>
                    <a:pt x="2760" y="1282"/>
                    <a:pt x="2760" y="1282"/>
                    <a:pt x="2760" y="1282"/>
                  </a:cubicBezTo>
                  <a:cubicBezTo>
                    <a:pt x="2760" y="1247"/>
                    <a:pt x="2760" y="1247"/>
                    <a:pt x="2760" y="1247"/>
                  </a:cubicBezTo>
                  <a:cubicBezTo>
                    <a:pt x="2684" y="1247"/>
                    <a:pt x="2684" y="1247"/>
                    <a:pt x="2684" y="1247"/>
                  </a:cubicBezTo>
                  <a:cubicBezTo>
                    <a:pt x="2684" y="1505"/>
                    <a:pt x="2684" y="1505"/>
                    <a:pt x="2684" y="1505"/>
                  </a:cubicBezTo>
                  <a:cubicBezTo>
                    <a:pt x="2763" y="1505"/>
                    <a:pt x="2763" y="1505"/>
                    <a:pt x="2763" y="1505"/>
                  </a:cubicBezTo>
                  <a:cubicBezTo>
                    <a:pt x="2763" y="1377"/>
                    <a:pt x="2763" y="1377"/>
                    <a:pt x="2763" y="1377"/>
                  </a:cubicBezTo>
                  <a:cubicBezTo>
                    <a:pt x="2763" y="1343"/>
                    <a:pt x="2770" y="1311"/>
                    <a:pt x="2811" y="1311"/>
                  </a:cubicBezTo>
                  <a:cubicBezTo>
                    <a:pt x="2852" y="1311"/>
                    <a:pt x="2852" y="1349"/>
                    <a:pt x="2852" y="1379"/>
                  </a:cubicBezTo>
                  <a:cubicBezTo>
                    <a:pt x="2852" y="1505"/>
                    <a:pt x="2852" y="1505"/>
                    <a:pt x="2852" y="1505"/>
                  </a:cubicBezTo>
                  <a:cubicBezTo>
                    <a:pt x="2932" y="1505"/>
                    <a:pt x="2932" y="1505"/>
                    <a:pt x="2932" y="1505"/>
                  </a:cubicBezTo>
                  <a:cubicBezTo>
                    <a:pt x="2932" y="1363"/>
                    <a:pt x="2932" y="1363"/>
                    <a:pt x="2932" y="1363"/>
                  </a:cubicBezTo>
                  <a:cubicBezTo>
                    <a:pt x="2932" y="1294"/>
                    <a:pt x="2917" y="1241"/>
                    <a:pt x="2837" y="1241"/>
                  </a:cubicBezTo>
                  <a:close/>
                </a:path>
              </a:pathLst>
            </a:custGeom>
            <a:solidFill>
              <a:srgbClr val="0027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sp>
        <p:nvSpPr>
          <p:cNvPr id="2" name="Tijdelijke aanduiding voor titel 1"/>
          <p:cNvSpPr>
            <a:spLocks noGrp="1" noSelect="1"/>
          </p:cNvSpPr>
          <p:nvPr>
            <p:ph type="title"/>
          </p:nvPr>
        </p:nvSpPr>
        <p:spPr bwMode="gray">
          <a:xfrm>
            <a:off x="2672907" y="368804"/>
            <a:ext cx="8676000" cy="12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noProof="1"/>
              <a:t>Klik om de stijl te bewerken</a:t>
            </a:r>
          </a:p>
        </p:txBody>
      </p:sp>
      <p:sp>
        <p:nvSpPr>
          <p:cNvPr id="3" name="Tijdelijke aanduiding voor tekst 2 (JU-Free)"/>
          <p:cNvSpPr>
            <a:spLocks noGrp="1"/>
          </p:cNvSpPr>
          <p:nvPr>
            <p:ph type="body" idx="1"/>
          </p:nvPr>
        </p:nvSpPr>
        <p:spPr bwMode="gray">
          <a:xfrm>
            <a:off x="937313" y="1837609"/>
            <a:ext cx="1044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1"/>
              <a:t>JU-LEVEL1=Opsomming 1e niveau</a:t>
            </a:r>
          </a:p>
          <a:p>
            <a:pPr lvl="1"/>
            <a:r>
              <a:rPr lang="nl-NL" noProof="1"/>
              <a:t>JU-LEVEL2=Opsomming 2e niveau</a:t>
            </a:r>
          </a:p>
          <a:p>
            <a:pPr lvl="2"/>
            <a:r>
              <a:rPr lang="nl-NL" noProof="1"/>
              <a:t>JU-LEVEL3=Opsomming 3e niveau</a:t>
            </a:r>
          </a:p>
          <a:p>
            <a:pPr lvl="3"/>
            <a:r>
              <a:rPr lang="nl-NL" noProof="1"/>
              <a:t>JU-LEVEL4=Kop</a:t>
            </a:r>
          </a:p>
          <a:p>
            <a:pPr lvl="4"/>
            <a:r>
              <a:rPr lang="nl-NL" noProof="1"/>
              <a:t>JU-LEVEL5=Basistekst</a:t>
            </a:r>
          </a:p>
          <a:p>
            <a:pPr lvl="5"/>
            <a:r>
              <a:rPr lang="nl-NL" noProof="1"/>
              <a:t>JU-LEVEL6=Zwevend 1e niveau</a:t>
            </a:r>
          </a:p>
          <a:p>
            <a:pPr lvl="6"/>
            <a:r>
              <a:rPr lang="nl-NL" noProof="1"/>
              <a:t>JU-LEVEL7=Zwevend 2e niveau</a:t>
            </a:r>
          </a:p>
          <a:p>
            <a:pPr lvl="7"/>
            <a:r>
              <a:rPr lang="nl-NL" noProof="1"/>
              <a:t>JU-LEVEL8=Zwevend 3e niveau</a:t>
            </a:r>
          </a:p>
        </p:txBody>
      </p:sp>
      <p:sp>
        <p:nvSpPr>
          <p:cNvPr id="4" name="Tijdelijke aanduiding voor datum 3"/>
          <p:cNvSpPr>
            <a:spLocks noGrp="1" noSelect="1"/>
          </p:cNvSpPr>
          <p:nvPr>
            <p:ph type="dt" sz="half" idx="2"/>
          </p:nvPr>
        </p:nvSpPr>
        <p:spPr bwMode="gray">
          <a:xfrm>
            <a:off x="9900000" y="6372000"/>
            <a:ext cx="1260550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2923B9C5-BE15-4844-92EA-6B5A4B794705}" type="datetime4">
              <a:rPr lang="nl-NL" noProof="1" smtClean="0"/>
              <a:t>4 juni 2019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 noSelect="1"/>
          </p:cNvSpPr>
          <p:nvPr>
            <p:ph type="ftr" sz="quarter" idx="3"/>
          </p:nvPr>
        </p:nvSpPr>
        <p:spPr bwMode="gray">
          <a:xfrm>
            <a:off x="2749215" y="6372000"/>
            <a:ext cx="6912768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l-NL" noProof="1"/>
              <a:t>[Voettekst]</a:t>
            </a:r>
          </a:p>
        </p:txBody>
      </p:sp>
      <p:sp>
        <p:nvSpPr>
          <p:cNvPr id="6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210132" y="6372000"/>
            <a:ext cx="389689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l-NL" noProof="1"/>
              <a:t>| </a:t>
            </a:r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0" r:id="rId2"/>
    <p:sldLayoutId id="2147483719" r:id="rId3"/>
    <p:sldLayoutId id="2147483711" r:id="rId4"/>
    <p:sldLayoutId id="2147483720" r:id="rId5"/>
    <p:sldLayoutId id="2147483713" r:id="rId6"/>
    <p:sldLayoutId id="2147483721" r:id="rId7"/>
    <p:sldLayoutId id="2147483714" r:id="rId8"/>
    <p:sldLayoutId id="2147483728" r:id="rId9"/>
    <p:sldLayoutId id="2147483730" r:id="rId10"/>
    <p:sldLayoutId id="2147483729" r:id="rId11"/>
    <p:sldLayoutId id="2147483718" r:id="rId12"/>
  </p:sldLayoutIdLst>
  <p:hf sldNum="0" hdr="0" ftr="0" dt="0"/>
  <p:txStyles>
    <p:titleStyle>
      <a:lvl1pPr algn="l" defTabSz="1088937" rtl="0" eaLnBrk="1" latinLnBrk="0" hangingPunct="1">
        <a:spcBef>
          <a:spcPct val="0"/>
        </a:spcBef>
        <a:buNone/>
        <a:defRPr sz="3802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1088937" rtl="0" eaLnBrk="1" latinLnBrk="0" hangingPunct="1">
        <a:spcBef>
          <a:spcPts val="1000"/>
        </a:spcBef>
        <a:buClr>
          <a:schemeClr val="accent2"/>
        </a:buClr>
        <a:buFont typeface="Arial" pitchFamily="34" charset="0"/>
        <a:buChar char="•"/>
        <a:defRPr sz="2400" b="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504000" indent="-252000" algn="l" defTabSz="1088937" rtl="0" eaLnBrk="1" latinLnBrk="0" hangingPunct="1">
        <a:spcBef>
          <a:spcPts val="5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56000" indent="-252000" algn="l" defTabSz="1088937" rtl="0" eaLnBrk="1" latinLnBrk="0" hangingPunct="1">
        <a:spcBef>
          <a:spcPts val="0"/>
        </a:spcBef>
        <a:buClr>
          <a:schemeClr val="accent4"/>
        </a:buClr>
        <a:buFont typeface="Arial" pitchFamily="34" charset="0"/>
        <a:buChar char="•"/>
        <a:defRPr sz="2400" b="0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1088937" rtl="0" eaLnBrk="1" latinLnBrk="0" hangingPunct="1">
        <a:spcBef>
          <a:spcPts val="2400"/>
        </a:spcBef>
        <a:buFont typeface="Arial" pitchFamily="34" charset="0"/>
        <a:buNone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1088937" rtl="0" eaLnBrk="1" latinLnBrk="0" hangingPunct="1">
        <a:spcBef>
          <a:spcPts val="0"/>
        </a:spcBef>
        <a:buFont typeface="Arial" pitchFamily="34" charset="0"/>
        <a:buNone/>
        <a:defRPr sz="2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2000" indent="0" algn="l" defTabSz="1088937" rtl="0" eaLnBrk="1" latinLnBrk="0" hangingPunct="1">
        <a:spcBef>
          <a:spcPts val="0"/>
        </a:spcBef>
        <a:buFont typeface="Arial" pitchFamily="34" charset="0"/>
        <a:buNone/>
        <a:defRPr sz="2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504000" indent="0" algn="l" defTabSz="1088937" rtl="0" eaLnBrk="1" latinLnBrk="0" hangingPunct="1">
        <a:spcBef>
          <a:spcPts val="0"/>
        </a:spcBef>
        <a:buFont typeface="Arial" pitchFamily="34" charset="0"/>
        <a:buNone/>
        <a:defRPr sz="2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756000" indent="0" algn="l" defTabSz="1088937" rtl="0" eaLnBrk="1" latinLnBrk="0" hangingPunct="1">
        <a:spcBef>
          <a:spcPts val="0"/>
        </a:spcBef>
        <a:buFont typeface="Arial" pitchFamily="34" charset="0"/>
        <a:buNone/>
        <a:defRPr sz="2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0" indent="0" algn="l" defTabSz="1088937" rtl="0" eaLnBrk="1" latinLnBrk="0" hangingPunct="1">
        <a:spcBef>
          <a:spcPts val="0"/>
        </a:spcBef>
        <a:buFont typeface="Arial" pitchFamily="34" charset="0"/>
        <a:buNone/>
        <a:defRPr sz="2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1pPr>
      <a:lvl2pPr marL="544469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2pPr>
      <a:lvl3pPr marL="1088937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3pPr>
      <a:lvl4pPr marL="1633406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4pPr>
      <a:lvl5pPr marL="2177875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5pPr>
      <a:lvl6pPr marL="2722343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6pPr>
      <a:lvl7pPr marL="3266811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7pPr>
      <a:lvl8pPr marL="3811280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8pPr>
      <a:lvl9pPr marL="4355749" algn="l" defTabSz="1088937" rtl="0" eaLnBrk="1" latinLnBrk="0" hangingPunct="1">
        <a:defRPr sz="21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C88CA41-16C3-4FEC-BA92-B3557F7C3FA2}"/>
              </a:ext>
            </a:extLst>
          </p:cNvPr>
          <p:cNvSpPr>
            <a:spLocks noGrp="1" noRot="1" noMove="1" noResize="1" noEditPoints="1" noChangeShapeType="1"/>
          </p:cNvSpPr>
          <p:nvPr>
            <p:ph type="ctrTitle"/>
          </p:nvPr>
        </p:nvSpPr>
        <p:spPr bwMode="gray"/>
        <p:txBody>
          <a:bodyPr/>
          <a:lstStyle/>
          <a:p>
            <a:r>
              <a:rPr lang="en-US" dirty="0" err="1"/>
              <a:t>Richtlijn</a:t>
            </a:r>
            <a:r>
              <a:rPr lang="en-US" dirty="0"/>
              <a:t> acute appendicitis</a:t>
            </a:r>
            <a:endParaRPr lang="nl-NL" dirty="0"/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01369D7B-1692-451C-BE3D-785F563D4A07}"/>
              </a:ext>
            </a:extLst>
          </p:cNvPr>
          <p:cNvSpPr>
            <a:spLocks noGrp="1" noRot="1" noMove="1" noResize="1" noEditPoints="1" noChangeShapeType="1"/>
          </p:cNvSpPr>
          <p:nvPr>
            <p:ph type="subTitle" idx="1"/>
          </p:nvPr>
        </p:nvSpPr>
        <p:spPr bwMode="gray"/>
        <p:txBody>
          <a:bodyPr/>
          <a:lstStyle/>
          <a:p>
            <a:endParaRPr lang="nl-NL"/>
          </a:p>
        </p:txBody>
      </p:sp>
      <p:pic>
        <p:nvPicPr>
          <p:cNvPr id="3" name="Tijdelijke aanduiding voor afbeelding 2">
            <a:extLst>
              <a:ext uri="{FF2B5EF4-FFF2-40B4-BE49-F238E27FC236}">
                <a16:creationId xmlns:a16="http://schemas.microsoft.com/office/drawing/2014/main" id="{63982354-627A-44C7-BE94-51DCA3A4AAC6}"/>
              </a:ext>
            </a:extLst>
          </p:cNvPr>
          <p:cNvPicPr>
            <a:picLocks noGrp="1" noSelect="1" noChangeAspect="1"/>
          </p:cNvPicPr>
          <p:nvPr>
            <p:ph type="pic" sz="quarter" idx="13"/>
          </p:nvPr>
        </p:nvPicPr>
        <p:blipFill>
          <a:blip r:embed="rId3"/>
          <a:srcRect t="406" b="406"/>
          <a:stretch>
            <a:fillRect/>
          </a:stretch>
        </p:blipFill>
        <p:spPr bwMode="gray"/>
      </p:pic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47830313-E362-4400-9EFC-67FB34B1A3CA}"/>
              </a:ext>
            </a:extLst>
          </p:cNvPr>
          <p:cNvSpPr>
            <a:spLocks noGrp="1" noRot="1" noMove="1" noResize="1" noEditPoints="1" noChangeShapeType="1"/>
          </p:cNvSpPr>
          <p:nvPr>
            <p:ph type="body" sz="quarter" idx="16"/>
          </p:nvPr>
        </p:nvSpPr>
        <p:spPr bwMode="gray"/>
        <p:txBody>
          <a:bodyPr/>
          <a:lstStyle/>
          <a:p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3C1DCA5E-9B05-42B1-9345-A9F0D9A1DDF8}"/>
              </a:ext>
            </a:extLst>
          </p:cNvPr>
          <p:cNvSpPr>
            <a:spLocks noGrp="1" noRot="1" noMove="1" noResize="1" noEditPoints="1" noChangeShapeType="1"/>
          </p:cNvSpPr>
          <p:nvPr>
            <p:ph type="body" sz="quarter" idx="15"/>
          </p:nvPr>
        </p:nvSpPr>
        <p:spPr bwMode="gray"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1B70B14-C571-4328-A407-9FD64AED3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Uitgangsvraag</a:t>
            </a:r>
            <a:endParaRPr lang="nl-NL" dirty="0"/>
          </a:p>
          <a:p>
            <a:r>
              <a:rPr lang="nl-NL" dirty="0"/>
              <a:t>Wat is de optimale diagnostische strategie bij kinderen met verdenking op acute appendicitis?</a:t>
            </a:r>
          </a:p>
          <a:p>
            <a:endParaRPr lang="nl-NL" b="1" dirty="0"/>
          </a:p>
          <a:p>
            <a:r>
              <a:rPr lang="nl-NL" b="1" dirty="0"/>
              <a:t>Aanbeveling-1: </a:t>
            </a:r>
            <a:endParaRPr lang="nl-NL" dirty="0"/>
          </a:p>
          <a:p>
            <a:r>
              <a:rPr lang="nl-NL" dirty="0"/>
              <a:t>Verricht echografie bij ieder kind met verdenking op acute appendicitis.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A14DEEA-8542-45DA-BA04-B7309ABB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1.1 Diagnostische strategie bij kinderen</a:t>
            </a:r>
          </a:p>
        </p:txBody>
      </p:sp>
    </p:spTree>
    <p:extLst>
      <p:ext uri="{BB962C8B-B14F-4D97-AF65-F5344CB8AC3E}">
        <p14:creationId xmlns:p14="http://schemas.microsoft.com/office/powerpoint/2010/main" val="3259780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Aanbeveling-2:</a:t>
            </a:r>
            <a:endParaRPr lang="nl-NL" dirty="0"/>
          </a:p>
          <a:p>
            <a:r>
              <a:rPr lang="nl-NL" sz="2000" dirty="0"/>
              <a:t>Verricht een MRI bij een </a:t>
            </a:r>
            <a:r>
              <a:rPr lang="nl-NL" sz="2000" dirty="0" err="1"/>
              <a:t>inconclusieve</a:t>
            </a:r>
            <a:r>
              <a:rPr lang="nl-NL" sz="2000" dirty="0"/>
              <a:t> echografie en een hoge klinische verdenking op acute appendicitis zonder eenduidige alternatieve diagnose.</a:t>
            </a:r>
          </a:p>
          <a:p>
            <a:endParaRPr lang="nl-NL" sz="2000" dirty="0"/>
          </a:p>
          <a:p>
            <a:r>
              <a:rPr lang="nl-NL" sz="2000" dirty="0"/>
              <a:t>Overweeg een herbeoordeling met eventueel herhalen van de echografie wanneer klachten persisteren of verergeren bij:</a:t>
            </a:r>
          </a:p>
          <a:p>
            <a:pPr lvl="1"/>
            <a:r>
              <a:rPr lang="nl-NL" sz="2000" dirty="0"/>
              <a:t>een negatieve echografie zonder eenduidige alternatieve diagnose of;</a:t>
            </a:r>
          </a:p>
          <a:p>
            <a:pPr lvl="1"/>
            <a:r>
              <a:rPr lang="nl-NL" sz="2000" dirty="0"/>
              <a:t>een </a:t>
            </a:r>
            <a:r>
              <a:rPr lang="nl-NL" sz="2000" dirty="0" err="1"/>
              <a:t>inconclusieve</a:t>
            </a:r>
            <a:r>
              <a:rPr lang="nl-NL" sz="2000" dirty="0"/>
              <a:t> echografie met een lage(re) klinische verdenking op acute appendicitis.</a:t>
            </a:r>
          </a:p>
          <a:p>
            <a:pPr marL="0" indent="0">
              <a:buNone/>
            </a:pPr>
            <a:r>
              <a:rPr lang="nl-NL" sz="2000" b="1" dirty="0"/>
              <a:t> </a:t>
            </a:r>
            <a:endParaRPr lang="nl-NL" sz="2000" dirty="0"/>
          </a:p>
          <a:p>
            <a:r>
              <a:rPr lang="nl-NL" sz="2000" dirty="0"/>
              <a:t>Verricht bij voorkeur geen CT scan bij kinderen met verdenking op acute appendicitis.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1.1 Diagnostische strategie bij kinderen</a:t>
            </a:r>
          </a:p>
        </p:txBody>
      </p:sp>
    </p:spTree>
    <p:extLst>
      <p:ext uri="{BB962C8B-B14F-4D97-AF65-F5344CB8AC3E}">
        <p14:creationId xmlns:p14="http://schemas.microsoft.com/office/powerpoint/2010/main" val="733672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Aanbeveling 3:</a:t>
            </a:r>
            <a:endParaRPr lang="nl-NL" dirty="0"/>
          </a:p>
          <a:p>
            <a:r>
              <a:rPr lang="nl-NL" dirty="0"/>
              <a:t>Verricht een diagnostische laparoscopie bij een </a:t>
            </a:r>
            <a:r>
              <a:rPr lang="nl-NL" dirty="0" err="1"/>
              <a:t>inconclusieve</a:t>
            </a:r>
            <a:r>
              <a:rPr lang="nl-NL" dirty="0"/>
              <a:t> MRI en een hoge klinische verdenking op acute appendicitis of wanneer een MRI zonder narcose niet mogelijk is, eventueel na overleg met een </a:t>
            </a:r>
            <a:r>
              <a:rPr lang="nl-NL" dirty="0" err="1"/>
              <a:t>kinderchirurgisch</a:t>
            </a:r>
            <a:r>
              <a:rPr lang="nl-NL" dirty="0"/>
              <a:t> centrum.</a:t>
            </a:r>
          </a:p>
          <a:p>
            <a:endParaRPr lang="nl-NL" dirty="0"/>
          </a:p>
          <a:p>
            <a:r>
              <a:rPr lang="nl-NL" dirty="0"/>
              <a:t>Overleg met een </a:t>
            </a:r>
            <a:r>
              <a:rPr lang="nl-NL" dirty="0" err="1"/>
              <a:t>kinderchirurgisch</a:t>
            </a:r>
            <a:r>
              <a:rPr lang="nl-NL" dirty="0"/>
              <a:t> centrum bij een </a:t>
            </a:r>
            <a:r>
              <a:rPr lang="nl-NL" dirty="0" err="1"/>
              <a:t>inconclusieve</a:t>
            </a:r>
            <a:r>
              <a:rPr lang="nl-NL" dirty="0"/>
              <a:t> echografie en een hoge klinische verdenking op acute appendicitis en wanneer een MRI logistiek niet mogelijk is.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1.1 Diagnostische strategie bij kinderen</a:t>
            </a:r>
          </a:p>
        </p:txBody>
      </p:sp>
    </p:spTree>
    <p:extLst>
      <p:ext uri="{BB962C8B-B14F-4D97-AF65-F5344CB8AC3E}">
        <p14:creationId xmlns:p14="http://schemas.microsoft.com/office/powerpoint/2010/main" val="1922501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FEFFE30D-36BB-4BAD-A7EF-3D357684C0F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19" y="0"/>
            <a:ext cx="10202044" cy="686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52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Uitgangsvraag</a:t>
            </a:r>
            <a:endParaRPr lang="nl-NL" dirty="0"/>
          </a:p>
          <a:p>
            <a:r>
              <a:rPr lang="nl-NL" dirty="0"/>
              <a:t>Wat is de optimale diagnostische strategie bij volwassenen met verdenking van acute appendicitis?</a:t>
            </a:r>
          </a:p>
          <a:p>
            <a:endParaRPr lang="nl-NL" dirty="0"/>
          </a:p>
          <a:p>
            <a:r>
              <a:rPr lang="nl-NL" b="1" dirty="0"/>
              <a:t>Aanbeveling-1: </a:t>
            </a:r>
            <a:endParaRPr lang="nl-NL" dirty="0"/>
          </a:p>
          <a:p>
            <a:r>
              <a:rPr lang="nl-NL" dirty="0"/>
              <a:t>Verricht echografie bij iedere patiënt met verdenking op een appendicitis.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1.2 Diagnostische strategie bij volwassenen</a:t>
            </a:r>
          </a:p>
        </p:txBody>
      </p:sp>
    </p:spTree>
    <p:extLst>
      <p:ext uri="{BB962C8B-B14F-4D97-AF65-F5344CB8AC3E}">
        <p14:creationId xmlns:p14="http://schemas.microsoft.com/office/powerpoint/2010/main" val="402200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Aanbeveling-2: </a:t>
            </a:r>
            <a:endParaRPr lang="nl-NL" dirty="0"/>
          </a:p>
          <a:p>
            <a:r>
              <a:rPr lang="nl-NL" sz="2000" dirty="0"/>
              <a:t>Verricht bij een negatieve of </a:t>
            </a:r>
            <a:r>
              <a:rPr lang="nl-NL" sz="2000" dirty="0" err="1"/>
              <a:t>inconclusieve</a:t>
            </a:r>
            <a:r>
              <a:rPr lang="nl-NL" sz="2000" dirty="0"/>
              <a:t> echografie en een hoge klinische verdenking op acute appendicitis zonder eenduidige alternatieve diagnose:</a:t>
            </a:r>
          </a:p>
          <a:p>
            <a:pPr lvl="1"/>
            <a:r>
              <a:rPr lang="nl-NL" sz="2000" dirty="0"/>
              <a:t>een CT met intraveneus contrast of;</a:t>
            </a:r>
          </a:p>
          <a:p>
            <a:pPr lvl="1"/>
            <a:r>
              <a:rPr lang="nl-NL" sz="2000" dirty="0"/>
              <a:t>een MRI bij jongvolwassenen, met name bij vrouwen in de vruchtbare leeftijd.</a:t>
            </a:r>
          </a:p>
          <a:p>
            <a:endParaRPr lang="nl-NL" sz="2000" dirty="0"/>
          </a:p>
          <a:p>
            <a:r>
              <a:rPr lang="nl-NL" sz="2000" dirty="0"/>
              <a:t>Overweeg bij een lage(re) klinische verdenking op acute appendicitis zonder eenduidige alternatieve diagnose bij een negatieve of </a:t>
            </a:r>
            <a:r>
              <a:rPr lang="nl-NL" sz="2000" dirty="0" err="1"/>
              <a:t>inconclusieve</a:t>
            </a:r>
            <a:r>
              <a:rPr lang="nl-NL" sz="2000" dirty="0"/>
              <a:t> echografie een herbeoordeling met eventueel herhalen van de echografie wanneer klachten persisteren of verergeren.</a:t>
            </a:r>
          </a:p>
          <a:p>
            <a:endParaRPr lang="nl-NL" sz="2000" dirty="0"/>
          </a:p>
          <a:p>
            <a:r>
              <a:rPr lang="nl-NL" sz="2000" dirty="0"/>
              <a:t>Verricht een diagnostische laparoscopie bij een hoge klinische verdenking op acute appendicitis en een </a:t>
            </a:r>
            <a:r>
              <a:rPr lang="nl-NL" sz="2000" dirty="0" err="1"/>
              <a:t>inconclusieve</a:t>
            </a:r>
            <a:r>
              <a:rPr lang="nl-NL" sz="2000" dirty="0"/>
              <a:t> MRI of CT scan.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1.2 Diagnostische strategie bij volwassenen</a:t>
            </a:r>
          </a:p>
        </p:txBody>
      </p:sp>
    </p:spTree>
    <p:extLst>
      <p:ext uri="{BB962C8B-B14F-4D97-AF65-F5344CB8AC3E}">
        <p14:creationId xmlns:p14="http://schemas.microsoft.com/office/powerpoint/2010/main" val="4248866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Aanbeveling-3: </a:t>
            </a:r>
            <a:endParaRPr lang="nl-NL" dirty="0"/>
          </a:p>
          <a:p>
            <a:r>
              <a:rPr lang="nl-NL" dirty="0"/>
              <a:t>Overweeg aanvullend een CT met intraveneus contrast bij patiënten met verdenking op een abces of groot ontstekingsinfiltraat op echografie.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1.2 Diagnostische strategie bij volwassenen</a:t>
            </a:r>
          </a:p>
        </p:txBody>
      </p:sp>
    </p:spTree>
    <p:extLst>
      <p:ext uri="{BB962C8B-B14F-4D97-AF65-F5344CB8AC3E}">
        <p14:creationId xmlns:p14="http://schemas.microsoft.com/office/powerpoint/2010/main" val="1338190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2711A8D6-AA6C-4100-AFCC-D0F690FE21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083" y="0"/>
            <a:ext cx="92170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33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Uitgangsvraag</a:t>
            </a:r>
            <a:endParaRPr lang="nl-NL" dirty="0"/>
          </a:p>
          <a:p>
            <a:r>
              <a:rPr lang="nl-NL" dirty="0"/>
              <a:t>Wat is de optimale diagnostische strategie bij zwangere vrouwen met verdenking op acute appendicitis?</a:t>
            </a:r>
          </a:p>
          <a:p>
            <a:endParaRPr lang="nl-NL" dirty="0"/>
          </a:p>
          <a:p>
            <a:r>
              <a:rPr lang="nl-NL" b="1" dirty="0"/>
              <a:t>Aanbeveling-1: </a:t>
            </a:r>
            <a:endParaRPr lang="nl-NL" dirty="0"/>
          </a:p>
          <a:p>
            <a:r>
              <a:rPr lang="nl-NL" dirty="0"/>
              <a:t>Verricht echografie bij iedere zwangere patiënt met verdenking op een appendicitis</a:t>
            </a:r>
            <a:r>
              <a:rPr lang="nl-NL" b="1" dirty="0"/>
              <a:t>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1.3 Diagnostische strategie bij zwangere vrouwen </a:t>
            </a:r>
          </a:p>
        </p:txBody>
      </p:sp>
    </p:spTree>
    <p:extLst>
      <p:ext uri="{BB962C8B-B14F-4D97-AF65-F5344CB8AC3E}">
        <p14:creationId xmlns:p14="http://schemas.microsoft.com/office/powerpoint/2010/main" val="4021166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Aanbeveling-2: </a:t>
            </a:r>
            <a:endParaRPr lang="nl-NL" dirty="0"/>
          </a:p>
          <a:p>
            <a:r>
              <a:rPr lang="nl-NL" dirty="0"/>
              <a:t>Verricht bij een </a:t>
            </a:r>
            <a:r>
              <a:rPr lang="nl-NL" dirty="0" err="1"/>
              <a:t>inconclusieve</a:t>
            </a:r>
            <a:r>
              <a:rPr lang="nl-NL" dirty="0"/>
              <a:t> echografie een MRI.</a:t>
            </a:r>
          </a:p>
          <a:p>
            <a:endParaRPr lang="nl-NL" dirty="0"/>
          </a:p>
          <a:p>
            <a:r>
              <a:rPr lang="nl-NL" dirty="0"/>
              <a:t>Verwijs bij een negatieve echografie en/ of MRI de patiënt naar een gynaecoloog voor verder beleid.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r>
              <a:rPr lang="nl-NL" dirty="0"/>
              <a:t>Neem de patiënt op bij een </a:t>
            </a:r>
            <a:r>
              <a:rPr lang="nl-NL" dirty="0" err="1"/>
              <a:t>inconclusieve</a:t>
            </a:r>
            <a:r>
              <a:rPr lang="nl-NL" dirty="0"/>
              <a:t> MRI en maak beleid in samenspraak met een gynaecoloog.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1.3 Diagnostische strategie bij zwangere vrouwen </a:t>
            </a:r>
          </a:p>
        </p:txBody>
      </p:sp>
    </p:spTree>
    <p:extLst>
      <p:ext uri="{BB962C8B-B14F-4D97-AF65-F5344CB8AC3E}">
        <p14:creationId xmlns:p14="http://schemas.microsoft.com/office/powerpoint/2010/main" val="331399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0040CB8E-9321-4179-A0B3-15704BFA5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313" y="2348880"/>
            <a:ext cx="10440000" cy="3808728"/>
          </a:xfrm>
        </p:spPr>
        <p:txBody>
          <a:bodyPr/>
          <a:lstStyle/>
          <a:p>
            <a:r>
              <a:rPr lang="en-US" dirty="0" err="1"/>
              <a:t>Diagnostische</a:t>
            </a:r>
            <a:r>
              <a:rPr lang="en-US" dirty="0"/>
              <a:t> </a:t>
            </a:r>
            <a:r>
              <a:rPr lang="en-US" dirty="0" err="1"/>
              <a:t>strategie</a:t>
            </a:r>
            <a:endParaRPr lang="en-US" dirty="0"/>
          </a:p>
          <a:p>
            <a:r>
              <a:rPr lang="en-US" dirty="0" err="1"/>
              <a:t>Behandeling</a:t>
            </a:r>
            <a:r>
              <a:rPr lang="en-US" dirty="0"/>
              <a:t> van </a:t>
            </a:r>
            <a:r>
              <a:rPr lang="en-US" dirty="0" err="1"/>
              <a:t>simpele</a:t>
            </a:r>
            <a:r>
              <a:rPr lang="en-US" dirty="0"/>
              <a:t> appendicitis</a:t>
            </a:r>
          </a:p>
          <a:p>
            <a:r>
              <a:rPr lang="en-US" dirty="0" err="1"/>
              <a:t>Operatietechniek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appendectomie</a:t>
            </a:r>
            <a:endParaRPr lang="en-US" dirty="0"/>
          </a:p>
          <a:p>
            <a:r>
              <a:rPr lang="en-US" dirty="0" err="1"/>
              <a:t>Verzorging</a:t>
            </a:r>
            <a:r>
              <a:rPr lang="en-US" dirty="0"/>
              <a:t> van de </a:t>
            </a:r>
            <a:r>
              <a:rPr lang="en-US" dirty="0" err="1"/>
              <a:t>appendixstomp</a:t>
            </a:r>
            <a:endParaRPr lang="en-US" dirty="0"/>
          </a:p>
          <a:p>
            <a:r>
              <a:rPr lang="nl-NL" dirty="0"/>
              <a:t>Zuigen en/ of spoelen bij </a:t>
            </a:r>
            <a:r>
              <a:rPr lang="nl-NL" dirty="0" err="1"/>
              <a:t>appendectomie</a:t>
            </a:r>
            <a:r>
              <a:rPr lang="nl-NL" dirty="0"/>
              <a:t> voor complexe appendicitis </a:t>
            </a:r>
            <a:endParaRPr lang="en-US" dirty="0"/>
          </a:p>
          <a:p>
            <a:r>
              <a:rPr lang="en-US" dirty="0" err="1"/>
              <a:t>Postoperatieve</a:t>
            </a:r>
            <a:r>
              <a:rPr lang="en-US" dirty="0"/>
              <a:t> </a:t>
            </a:r>
            <a:r>
              <a:rPr lang="en-US" dirty="0" err="1"/>
              <a:t>antibioticaduur</a:t>
            </a:r>
            <a:endParaRPr lang="en-US" dirty="0"/>
          </a:p>
          <a:p>
            <a:r>
              <a:rPr lang="en-US" dirty="0" err="1"/>
              <a:t>Histopathologisch</a:t>
            </a:r>
            <a:r>
              <a:rPr lang="en-US" dirty="0"/>
              <a:t> </a:t>
            </a:r>
            <a:r>
              <a:rPr lang="en-US" dirty="0" err="1"/>
              <a:t>onderzoek</a:t>
            </a:r>
            <a:endParaRPr lang="en-US" dirty="0"/>
          </a:p>
          <a:p>
            <a:r>
              <a:rPr lang="en-US" dirty="0" err="1"/>
              <a:t>Organisatie</a:t>
            </a:r>
            <a:r>
              <a:rPr lang="en-US" dirty="0"/>
              <a:t>/</a:t>
            </a:r>
            <a:r>
              <a:rPr lang="en-US" dirty="0" err="1"/>
              <a:t>centralisatie</a:t>
            </a:r>
            <a:r>
              <a:rPr lang="en-US" dirty="0"/>
              <a:t> van </a:t>
            </a:r>
            <a:r>
              <a:rPr lang="en-US" dirty="0" err="1"/>
              <a:t>zorg</a:t>
            </a:r>
            <a:endParaRPr lang="en-US" dirty="0"/>
          </a:p>
          <a:p>
            <a:r>
              <a:rPr lang="en-US" dirty="0" err="1"/>
              <a:t>Gynaecologisch</a:t>
            </a:r>
            <a:r>
              <a:rPr lang="en-US" dirty="0"/>
              <a:t> consult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D47DA15-297B-498E-918B-B40F76645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907" y="368804"/>
            <a:ext cx="8676000" cy="2484132"/>
          </a:xfrm>
        </p:spPr>
        <p:txBody>
          <a:bodyPr/>
          <a:lstStyle/>
          <a:p>
            <a:r>
              <a:rPr lang="nl-NL" dirty="0"/>
              <a:t>Prioriteiten voor implementatie / welke aanbevelingen hebben implicaties voor de praktijk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664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35" y="0"/>
            <a:ext cx="96490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98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behandeling heeft de voorkeur bij patiënten die zich presenteren met acute simpele appendicitis?</a:t>
            </a:r>
          </a:p>
          <a:p>
            <a:endParaRPr lang="nl-NL" dirty="0"/>
          </a:p>
          <a:p>
            <a:r>
              <a:rPr lang="nl-NL" dirty="0"/>
              <a:t>De uitgangsvraag omvat de volgende deelvragen:	</a:t>
            </a:r>
          </a:p>
          <a:p>
            <a:pPr lvl="1"/>
            <a:r>
              <a:rPr lang="nl-NL" dirty="0"/>
              <a:t>Welke behandeling heeft de voorkeur bij kinderen met acute simpele appendicitis?</a:t>
            </a:r>
          </a:p>
          <a:p>
            <a:pPr lvl="1"/>
            <a:r>
              <a:rPr lang="nl-NL" dirty="0"/>
              <a:t>Welke behandeling heeft de voorkeur bij patiënten volwassenen met acute simpele appendicitis?	</a:t>
            </a:r>
          </a:p>
          <a:p>
            <a:pPr lvl="1"/>
            <a:r>
              <a:rPr lang="nl-NL" dirty="0"/>
              <a:t>Welke behandeling heeft de voorkeur bij zwangere vrouwen met acute simpele appendicitis?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2 Behandeling van simpele appendicitis</a:t>
            </a:r>
          </a:p>
        </p:txBody>
      </p:sp>
    </p:spTree>
    <p:extLst>
      <p:ext uri="{BB962C8B-B14F-4D97-AF65-F5344CB8AC3E}">
        <p14:creationId xmlns:p14="http://schemas.microsoft.com/office/powerpoint/2010/main" val="3571273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Aanbeveling volwassenen:</a:t>
            </a:r>
          </a:p>
          <a:p>
            <a:r>
              <a:rPr lang="nl-NL" sz="1800" dirty="0"/>
              <a:t>Verricht in principe een </a:t>
            </a:r>
            <a:r>
              <a:rPr lang="nl-NL" sz="1800" dirty="0" err="1"/>
              <a:t>appendectomie</a:t>
            </a:r>
            <a:r>
              <a:rPr lang="nl-NL" sz="1800" dirty="0"/>
              <a:t> bij volwassen patiënten met acute simpele appendicitis.</a:t>
            </a:r>
          </a:p>
          <a:p>
            <a:r>
              <a:rPr lang="nl-NL" sz="1800" dirty="0"/>
              <a:t>Overweeg een conservatieve behandeling met intraveneuze antibiotica bij volwassen patiënten met acute simpele appendicitis wanneer:</a:t>
            </a:r>
          </a:p>
          <a:p>
            <a:pPr lvl="1"/>
            <a:r>
              <a:rPr lang="nl-NL" sz="1800" dirty="0"/>
              <a:t>Er in samenspraak met de patiënt de voorkeur wordt gegeven aan conservatieve behandeling. Deze voorkeur stelt de arts vast door middel van gedeelde besluitvorming, waarbij:</a:t>
            </a:r>
          </a:p>
          <a:p>
            <a:pPr lvl="2"/>
            <a:r>
              <a:rPr lang="nl-NL" sz="1800" dirty="0"/>
              <a:t>de arts duidelijk maakt dat er een keuze is tussen verschillende behandelopties;</a:t>
            </a:r>
          </a:p>
          <a:p>
            <a:pPr lvl="2"/>
            <a:r>
              <a:rPr lang="nl-NL" sz="1800" dirty="0"/>
              <a:t>de voor- en nadelen van beide behandelingen worden besproken met de patiënt;</a:t>
            </a:r>
          </a:p>
          <a:p>
            <a:pPr lvl="2"/>
            <a:r>
              <a:rPr lang="nl-NL" sz="1800" dirty="0"/>
              <a:t>de arts de patiënt helpt om de afwegingen die in de beslissing spelen, te begrijpen en aan te geven wat belangrijk is voor de patiënt.</a:t>
            </a:r>
          </a:p>
          <a:p>
            <a:pPr lvl="0"/>
            <a:r>
              <a:rPr lang="nl-NL" sz="1800" dirty="0"/>
              <a:t>Patiënten een verhoogd operatie risico hebben.</a:t>
            </a:r>
          </a:p>
          <a:p>
            <a:r>
              <a:rPr lang="nl-NL" sz="1800" dirty="0"/>
              <a:t>Verricht een </a:t>
            </a:r>
            <a:r>
              <a:rPr lang="nl-NL" sz="1800" dirty="0" err="1"/>
              <a:t>appendectomie</a:t>
            </a:r>
            <a:r>
              <a:rPr lang="nl-NL" sz="1800" dirty="0"/>
              <a:t> bij:</a:t>
            </a:r>
          </a:p>
          <a:p>
            <a:pPr lvl="1"/>
            <a:r>
              <a:rPr lang="nl-NL" sz="1800" dirty="0"/>
              <a:t>een </a:t>
            </a:r>
            <a:r>
              <a:rPr lang="nl-NL" sz="1800" dirty="0" err="1"/>
              <a:t>feacoliet</a:t>
            </a:r>
            <a:r>
              <a:rPr lang="nl-NL" sz="1800" dirty="0"/>
              <a:t>/ </a:t>
            </a:r>
            <a:r>
              <a:rPr lang="nl-NL" sz="1800" dirty="0" err="1"/>
              <a:t>appendicoliet</a:t>
            </a:r>
            <a:r>
              <a:rPr lang="nl-NL" sz="1800" dirty="0"/>
              <a:t> op beeldvorming;</a:t>
            </a:r>
          </a:p>
          <a:p>
            <a:pPr lvl="1"/>
            <a:r>
              <a:rPr lang="nl-NL" sz="1800" dirty="0"/>
              <a:t>verdenking op een maligniteit. </a:t>
            </a:r>
            <a:endParaRPr lang="nl-NL" sz="1800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2 Behandeling van simpele appendicitis</a:t>
            </a:r>
          </a:p>
        </p:txBody>
      </p:sp>
    </p:spTree>
    <p:extLst>
      <p:ext uri="{BB962C8B-B14F-4D97-AF65-F5344CB8AC3E}">
        <p14:creationId xmlns:p14="http://schemas.microsoft.com/office/powerpoint/2010/main" val="1685956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Aanbeveling kinderen:</a:t>
            </a:r>
          </a:p>
          <a:p>
            <a:r>
              <a:rPr lang="nl-NL" dirty="0"/>
              <a:t>Verricht in principe een </a:t>
            </a:r>
            <a:r>
              <a:rPr lang="nl-NL" dirty="0" err="1"/>
              <a:t>appendectomie</a:t>
            </a:r>
            <a:r>
              <a:rPr lang="nl-NL" dirty="0"/>
              <a:t> bij kinderen met acute simpele appendicitis. Conservatieve behandeling met antibiotica wordt enkel aanbevolen in studieverband.</a:t>
            </a:r>
          </a:p>
          <a:p>
            <a:endParaRPr lang="nl-NL" b="1" dirty="0"/>
          </a:p>
          <a:p>
            <a:r>
              <a:rPr lang="nl-NL" b="1" dirty="0"/>
              <a:t>Aanbeveling zwangere vrouwen:</a:t>
            </a:r>
          </a:p>
          <a:p>
            <a:r>
              <a:rPr lang="nl-NL" dirty="0"/>
              <a:t>Verricht een </a:t>
            </a:r>
            <a:r>
              <a:rPr lang="nl-NL" dirty="0" err="1"/>
              <a:t>appendectomie</a:t>
            </a:r>
            <a:r>
              <a:rPr lang="nl-NL" dirty="0"/>
              <a:t> bij zwangere patiënten met een acute simpele appendicitis.</a:t>
            </a:r>
          </a:p>
          <a:p>
            <a:pPr marL="0" indent="0">
              <a:buNone/>
            </a:pPr>
            <a:endParaRPr lang="nl-NL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2 Behandeling van simpele appendicitis</a:t>
            </a:r>
          </a:p>
        </p:txBody>
      </p:sp>
    </p:spTree>
    <p:extLst>
      <p:ext uri="{BB962C8B-B14F-4D97-AF65-F5344CB8AC3E}">
        <p14:creationId xmlns:p14="http://schemas.microsoft.com/office/powerpoint/2010/main" val="2116164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Welke operatietechniek heeft de voorkeur bij een </a:t>
            </a:r>
            <a:r>
              <a:rPr lang="nl-NL" dirty="0" err="1"/>
              <a:t>appendectomie</a:t>
            </a:r>
            <a:r>
              <a:rPr lang="nl-NL" dirty="0"/>
              <a:t>?</a:t>
            </a:r>
          </a:p>
          <a:p>
            <a:endParaRPr lang="nl-NL" dirty="0"/>
          </a:p>
          <a:p>
            <a:r>
              <a:rPr lang="nl-NL" dirty="0"/>
              <a:t>De uitgangsvraag omvat de volgende deelvragen:</a:t>
            </a:r>
          </a:p>
          <a:p>
            <a:pPr lvl="1"/>
            <a:r>
              <a:rPr lang="nl-NL" dirty="0"/>
              <a:t>Welke operatietechniek heeft de voorkeur bij volwassenen met acute appendicitis?</a:t>
            </a:r>
          </a:p>
          <a:p>
            <a:pPr lvl="1"/>
            <a:r>
              <a:rPr lang="nl-NL" dirty="0"/>
              <a:t>Welke operatietechniek heeft de voorkeur bij kinderen met acute appendicitis?</a:t>
            </a:r>
          </a:p>
          <a:p>
            <a:pPr lvl="1"/>
            <a:r>
              <a:rPr lang="nl-NL" dirty="0"/>
              <a:t>Welke operatietechniek heeft de voorkeur bij patiënten met obesitas en acute appendicitis?</a:t>
            </a:r>
          </a:p>
          <a:p>
            <a:pPr lvl="1"/>
            <a:r>
              <a:rPr lang="nl-NL" dirty="0"/>
              <a:t>Welke operatietechniek heeft de voorkeur bij zwangere vrouwen met acute appendicitis?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3 Operatietechniek bij een </a:t>
            </a:r>
            <a:r>
              <a:rPr lang="nl-NL" dirty="0" err="1"/>
              <a:t>appendectomie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0528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Aanbeveling-1: </a:t>
            </a:r>
            <a:endParaRPr lang="nl-NL" dirty="0"/>
          </a:p>
          <a:p>
            <a:r>
              <a:rPr lang="nl-NL" dirty="0"/>
              <a:t>Verricht bij voorkeur een laparoscopische </a:t>
            </a:r>
            <a:r>
              <a:rPr lang="nl-NL" dirty="0" err="1"/>
              <a:t>appendectomie</a:t>
            </a:r>
            <a:r>
              <a:rPr lang="nl-NL" dirty="0"/>
              <a:t> bij voldoende ervaring met het verrichten van deze behandeling. </a:t>
            </a:r>
          </a:p>
          <a:p>
            <a:endParaRPr lang="nl-NL" dirty="0"/>
          </a:p>
          <a:p>
            <a:r>
              <a:rPr lang="nl-NL" dirty="0"/>
              <a:t>Overweeg een open </a:t>
            </a:r>
            <a:r>
              <a:rPr lang="nl-NL" dirty="0" err="1"/>
              <a:t>appendectomie</a:t>
            </a:r>
            <a:r>
              <a:rPr lang="nl-NL" dirty="0"/>
              <a:t> bij:</a:t>
            </a:r>
          </a:p>
          <a:p>
            <a:pPr lvl="1"/>
            <a:r>
              <a:rPr lang="nl-NL" dirty="0"/>
              <a:t>onvoldoende ervaring in het verrichten van een laparoscopische </a:t>
            </a:r>
            <a:r>
              <a:rPr lang="nl-NL" dirty="0" err="1"/>
              <a:t>appendectomie</a:t>
            </a:r>
            <a:r>
              <a:rPr lang="nl-NL" dirty="0"/>
              <a:t>;</a:t>
            </a:r>
          </a:p>
          <a:p>
            <a:pPr lvl="1"/>
            <a:r>
              <a:rPr lang="nl-NL" dirty="0"/>
              <a:t>kleine kinderen bij wie kan worden volstaan met een kleine incisie;</a:t>
            </a:r>
          </a:p>
          <a:p>
            <a:pPr lvl="1"/>
            <a:r>
              <a:rPr lang="nl-NL" dirty="0"/>
              <a:t>patiënten met een zwangerschapsduur van 24 weken of langer, waarbij de lokalisatie van de appendix preoperatief wordt vastgesteld.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3 Operatietechniek bij een </a:t>
            </a:r>
            <a:r>
              <a:rPr lang="nl-NL" dirty="0" err="1"/>
              <a:t>appendectomie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3129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Uitgangsvraag</a:t>
            </a:r>
            <a:endParaRPr lang="nl-NL" dirty="0"/>
          </a:p>
          <a:p>
            <a:r>
              <a:rPr lang="nl-NL" dirty="0"/>
              <a:t>Wat is de optimale verzorging van de stomp bij een laparoscopische </a:t>
            </a:r>
            <a:r>
              <a:rPr lang="nl-NL" dirty="0" err="1"/>
              <a:t>appendectomie</a:t>
            </a:r>
            <a:r>
              <a:rPr lang="nl-NL" dirty="0"/>
              <a:t>?</a:t>
            </a:r>
          </a:p>
          <a:p>
            <a:endParaRPr lang="nl-NL" dirty="0"/>
          </a:p>
          <a:p>
            <a:r>
              <a:rPr lang="nl-NL" b="1" dirty="0"/>
              <a:t>Aanbeveling-1: </a:t>
            </a:r>
            <a:endParaRPr lang="nl-NL" dirty="0"/>
          </a:p>
          <a:p>
            <a:r>
              <a:rPr lang="nl-NL" dirty="0"/>
              <a:t>Gebruik ligatuur of clips bij een goed te mobiliseren appendix met een niet fors ontstoken basis van de appendix.</a:t>
            </a:r>
          </a:p>
          <a:p>
            <a:r>
              <a:rPr lang="nl-NL" dirty="0"/>
              <a:t>Overweeg stompverzorging met een </a:t>
            </a:r>
            <a:r>
              <a:rPr lang="nl-NL" dirty="0" err="1"/>
              <a:t>stapler</a:t>
            </a:r>
            <a:r>
              <a:rPr lang="nl-NL" dirty="0"/>
              <a:t> bij een patiënt met een ontstoken basis van de appendix of wanneer de appendix niet goed te mobiliseren is en retrograad (eerste de basis doornemen) verwijderd moet worden.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4 Verzorging van de appendix stomp</a:t>
            </a:r>
          </a:p>
        </p:txBody>
      </p:sp>
    </p:spTree>
    <p:extLst>
      <p:ext uri="{BB962C8B-B14F-4D97-AF65-F5344CB8AC3E}">
        <p14:creationId xmlns:p14="http://schemas.microsoft.com/office/powerpoint/2010/main" val="1313054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/>
          </a:p>
          <a:p>
            <a:r>
              <a:rPr lang="nl-NL" b="1" dirty="0"/>
              <a:t>Uitgangsvraag</a:t>
            </a:r>
            <a:endParaRPr lang="nl-NL" dirty="0"/>
          </a:p>
          <a:p>
            <a:r>
              <a:rPr lang="nl-NL" dirty="0"/>
              <a:t>Is er meerwaarde van het spoelen en zuigen ten opzichte van alleen zuigen of helemaal niet zuigen van de intra-abdominale holte tijdens een </a:t>
            </a:r>
            <a:r>
              <a:rPr lang="nl-NL" dirty="0" err="1"/>
              <a:t>appendectomie</a:t>
            </a:r>
            <a:r>
              <a:rPr lang="nl-NL" dirty="0"/>
              <a:t> voor een (complexe) appendicitis? </a:t>
            </a:r>
          </a:p>
          <a:p>
            <a:endParaRPr lang="nl-NL" dirty="0"/>
          </a:p>
          <a:p>
            <a:r>
              <a:rPr lang="nl-NL" b="1" dirty="0"/>
              <a:t>Aanbeveling-1: </a:t>
            </a:r>
            <a:endParaRPr lang="nl-NL" dirty="0"/>
          </a:p>
          <a:p>
            <a:r>
              <a:rPr lang="nl-NL" dirty="0"/>
              <a:t>Zuig de aanwezige pus uit de intra-abdominale holte tijdens een </a:t>
            </a:r>
            <a:r>
              <a:rPr lang="nl-NL" dirty="0" err="1"/>
              <a:t>appendectomie</a:t>
            </a:r>
            <a:r>
              <a:rPr lang="nl-NL" dirty="0"/>
              <a:t> voor een complexe appendicitis. Spoel wanneer er ondanks het zuigen pus achterblijft.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800" dirty="0"/>
              <a:t>Module 5 Wel of niet zuigen en/ of spoelen tijdens een </a:t>
            </a:r>
            <a:r>
              <a:rPr lang="nl-NL" sz="3800" dirty="0" err="1"/>
              <a:t>appendectomie</a:t>
            </a:r>
            <a:r>
              <a:rPr lang="nl-NL" sz="3800" dirty="0"/>
              <a:t> voor een complexe appendicitis </a:t>
            </a:r>
          </a:p>
        </p:txBody>
      </p:sp>
    </p:spTree>
    <p:extLst>
      <p:ext uri="{BB962C8B-B14F-4D97-AF65-F5344CB8AC3E}">
        <p14:creationId xmlns:p14="http://schemas.microsoft.com/office/powerpoint/2010/main" val="40352935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Uitgangsvraag</a:t>
            </a:r>
            <a:endParaRPr lang="nl-NL" dirty="0"/>
          </a:p>
          <a:p>
            <a:r>
              <a:rPr lang="nl-NL" dirty="0"/>
              <a:t>Wat is de optimale duur van antibiotica na een </a:t>
            </a:r>
            <a:r>
              <a:rPr lang="nl-NL" dirty="0" err="1"/>
              <a:t>appendectomie</a:t>
            </a:r>
            <a:r>
              <a:rPr lang="nl-NL" dirty="0"/>
              <a:t> voor een complexe appendicitis?</a:t>
            </a:r>
          </a:p>
          <a:p>
            <a:endParaRPr lang="nl-NL" dirty="0"/>
          </a:p>
          <a:p>
            <a:r>
              <a:rPr lang="nl-NL" b="1" dirty="0"/>
              <a:t>Aanbeveling-1: </a:t>
            </a:r>
            <a:endParaRPr lang="nl-NL" dirty="0"/>
          </a:p>
          <a:p>
            <a:r>
              <a:rPr lang="nl-NL" dirty="0"/>
              <a:t>Behandel een patiënt met complexe appendicitis postoperatief met antibiotica, initieel intraveneus, gedurende een periode van 3 dagen.</a:t>
            </a:r>
          </a:p>
          <a:p>
            <a:r>
              <a:rPr lang="nl-NL" dirty="0"/>
              <a:t>Verricht bij een persisterende infectie aan het einde van de voorgeschreven antibioticaduur verder onderzoek naar de oorzaak.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8 </a:t>
            </a:r>
            <a:r>
              <a:rPr lang="en-GB" dirty="0" err="1"/>
              <a:t>Postoperatieve</a:t>
            </a:r>
            <a:r>
              <a:rPr lang="en-GB" dirty="0"/>
              <a:t> </a:t>
            </a:r>
            <a:r>
              <a:rPr lang="en-GB" dirty="0" err="1"/>
              <a:t>antibiotica</a:t>
            </a:r>
            <a:r>
              <a:rPr lang="en-GB" dirty="0"/>
              <a:t> </a:t>
            </a:r>
            <a:r>
              <a:rPr lang="en-GB" dirty="0" err="1"/>
              <a:t>duur</a:t>
            </a:r>
            <a:r>
              <a:rPr lang="en-GB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15939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Uitgangsvraag</a:t>
            </a:r>
            <a:endParaRPr lang="nl-NL" dirty="0"/>
          </a:p>
          <a:p>
            <a:r>
              <a:rPr lang="nl-NL" dirty="0"/>
              <a:t>Is het nodig om de appendix na verwijderen standaard histopathologisch te laten onderzoeken?</a:t>
            </a:r>
          </a:p>
          <a:p>
            <a:endParaRPr lang="nl-NL" dirty="0"/>
          </a:p>
          <a:p>
            <a:r>
              <a:rPr lang="nl-NL" b="1" dirty="0"/>
              <a:t>Aanbeveling-1: </a:t>
            </a:r>
            <a:endParaRPr lang="nl-NL" dirty="0"/>
          </a:p>
          <a:p>
            <a:r>
              <a:rPr lang="nl-NL" dirty="0"/>
              <a:t>Stuur elke verwijderde appendix in voor histopathologisch onderzoek.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14 </a:t>
            </a:r>
            <a:r>
              <a:rPr lang="en-GB" dirty="0" err="1"/>
              <a:t>Standaard</a:t>
            </a:r>
            <a:r>
              <a:rPr lang="en-GB" dirty="0"/>
              <a:t> </a:t>
            </a:r>
            <a:r>
              <a:rPr lang="en-GB" dirty="0" err="1"/>
              <a:t>histopathologisch</a:t>
            </a:r>
            <a:r>
              <a:rPr lang="en-GB" dirty="0"/>
              <a:t> </a:t>
            </a:r>
            <a:r>
              <a:rPr lang="en-GB" dirty="0" err="1"/>
              <a:t>onderzoek</a:t>
            </a:r>
            <a:r>
              <a:rPr lang="en-GB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1546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259BC16-AF70-467C-8D85-F441324C7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nl-NL" dirty="0"/>
              <a:t>Over de richtlijn</a:t>
            </a:r>
          </a:p>
          <a:p>
            <a:pPr marL="285750" indent="-285750"/>
            <a:r>
              <a:rPr lang="nl-NL" dirty="0"/>
              <a:t>Achtergrond</a:t>
            </a:r>
          </a:p>
          <a:p>
            <a:pPr marL="285750" indent="-285750"/>
            <a:r>
              <a:rPr lang="nl-NL" dirty="0"/>
              <a:t>Afbakening</a:t>
            </a:r>
          </a:p>
          <a:p>
            <a:pPr marL="285750" indent="-285750"/>
            <a:r>
              <a:rPr lang="nl-NL" dirty="0"/>
              <a:t>Prioriteiten voor implementatie en nieuwe aanbevelingen/gewijzigde aanbevelingen</a:t>
            </a:r>
          </a:p>
          <a:p>
            <a:pPr marL="285750" indent="-285750"/>
            <a:r>
              <a:rPr lang="nl-NL" dirty="0"/>
              <a:t>Delen van de richtlijn die niet zijn herzien</a:t>
            </a:r>
          </a:p>
          <a:p>
            <a:pPr marL="285750" indent="-285750"/>
            <a:r>
              <a:rPr lang="nl-NL" dirty="0"/>
              <a:t>Discussie</a:t>
            </a:r>
          </a:p>
          <a:p>
            <a:pPr marL="285750" indent="-285750"/>
            <a:r>
              <a:rPr lang="nl-NL" dirty="0"/>
              <a:t>Tools bij de richtlijn</a:t>
            </a:r>
          </a:p>
          <a:p>
            <a:pPr marL="285750" indent="-285750"/>
            <a:endParaRPr lang="nl-NL" dirty="0"/>
          </a:p>
          <a:p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74EF602-FA29-4421-9357-1C1823D69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</p:spTree>
    <p:extLst>
      <p:ext uri="{BB962C8B-B14F-4D97-AF65-F5344CB8AC3E}">
        <p14:creationId xmlns:p14="http://schemas.microsoft.com/office/powerpoint/2010/main" val="10489718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Wat is de plaats van centralisatie van zorg bij kinderen met acute appendicitis?</a:t>
            </a:r>
          </a:p>
          <a:p>
            <a:r>
              <a:rPr lang="nl-NL" dirty="0"/>
              <a:t>Overleg met een </a:t>
            </a:r>
            <a:r>
              <a:rPr lang="nl-NL" dirty="0" err="1"/>
              <a:t>kinderchirurgisch</a:t>
            </a:r>
            <a:r>
              <a:rPr lang="nl-NL" dirty="0"/>
              <a:t> centrum bij (jonge) kinderen met een appendicitis wanneer:</a:t>
            </a:r>
          </a:p>
          <a:p>
            <a:pPr lvl="1"/>
            <a:r>
              <a:rPr lang="nl-NL" sz="2000" dirty="0"/>
              <a:t>Er onvoldoende ervaring is met beeldvormende diagnostiek bij (jonge) kinderen.</a:t>
            </a:r>
          </a:p>
          <a:p>
            <a:pPr lvl="1"/>
            <a:r>
              <a:rPr lang="nl-NL" sz="2000" dirty="0"/>
              <a:t>Er onvoldoende ervaring is met het plaatsen van centraal veneuze katheters voor parenterale voeding.</a:t>
            </a:r>
          </a:p>
          <a:p>
            <a:pPr lvl="1"/>
            <a:r>
              <a:rPr lang="nl-NL" sz="2000" dirty="0"/>
              <a:t>Er een kind met </a:t>
            </a:r>
            <a:r>
              <a:rPr lang="nl-NL" sz="2000" dirty="0" err="1"/>
              <a:t>comorbiditeiten</a:t>
            </a:r>
            <a:r>
              <a:rPr lang="nl-NL" sz="2000" dirty="0"/>
              <a:t> of  </a:t>
            </a:r>
            <a:r>
              <a:rPr lang="nl-NL" sz="2000" dirty="0" err="1"/>
              <a:t>syndromale</a:t>
            </a:r>
            <a:r>
              <a:rPr lang="nl-NL" sz="2000" dirty="0"/>
              <a:t> afwijking is, waarbij specialistische </a:t>
            </a:r>
            <a:r>
              <a:rPr lang="nl-NL" sz="2000" dirty="0" err="1"/>
              <a:t>kinderanesthesiologische</a:t>
            </a:r>
            <a:r>
              <a:rPr lang="nl-NL" sz="2000" dirty="0"/>
              <a:t> zorg nodig is.</a:t>
            </a:r>
          </a:p>
          <a:p>
            <a:pPr lvl="1"/>
            <a:r>
              <a:rPr lang="nl-NL" sz="2000" dirty="0"/>
              <a:t>Er weinig expertise is in het uitvoeren van alle mogelijke behandelopties bij (jonge) kinderen, zoals een laparoscopische </a:t>
            </a:r>
            <a:r>
              <a:rPr lang="nl-NL" sz="2000" dirty="0" err="1"/>
              <a:t>appendectomie</a:t>
            </a:r>
            <a:r>
              <a:rPr lang="nl-NL" sz="2000" dirty="0"/>
              <a:t> en een percutane drainage procedure.</a:t>
            </a:r>
          </a:p>
          <a:p>
            <a:pPr lvl="1"/>
            <a:r>
              <a:rPr lang="nl-NL" sz="2000" dirty="0"/>
              <a:t>Een kind moet worden opgenomen op een </a:t>
            </a:r>
            <a:r>
              <a:rPr lang="nl-NL" sz="2000" dirty="0" err="1"/>
              <a:t>kinder</a:t>
            </a:r>
            <a:r>
              <a:rPr lang="nl-NL" sz="2000" dirty="0"/>
              <a:t> intensive care.</a:t>
            </a:r>
          </a:p>
          <a:p>
            <a:pPr lvl="1"/>
            <a:r>
              <a:rPr lang="nl-NL" sz="2000" dirty="0"/>
              <a:t>Een kind ernstige post-</a:t>
            </a:r>
            <a:r>
              <a:rPr lang="nl-NL" sz="2000" dirty="0" err="1"/>
              <a:t>appendectomie</a:t>
            </a:r>
            <a:r>
              <a:rPr lang="nl-NL" sz="2000" dirty="0"/>
              <a:t> complicaties heeft.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16 </a:t>
            </a:r>
            <a:r>
              <a:rPr lang="en-GB" dirty="0" err="1"/>
              <a:t>Centralisatie</a:t>
            </a:r>
            <a:r>
              <a:rPr lang="en-GB" dirty="0"/>
              <a:t> van </a:t>
            </a:r>
            <a:r>
              <a:rPr lang="en-GB" dirty="0" err="1"/>
              <a:t>zorg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4775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de plaats van centralisatie van zorg bij zwangere vrouwen met acute appendicitis? </a:t>
            </a:r>
          </a:p>
          <a:p>
            <a:r>
              <a:rPr lang="nl-NL" dirty="0"/>
              <a:t>Aanbevelingen voor gynaecologen over zwangere vrouwen met een zwangerschapsduur tussen de 24 en 28 weken en een operatie-indicatie vanwege verdenking op acute appendicitis. </a:t>
            </a:r>
          </a:p>
          <a:p>
            <a:r>
              <a:rPr lang="nl-NL" sz="2000" dirty="0"/>
              <a:t>Overleg met het derdelijns centrum over het obstetrisch beleid en over het eventueel doorverwijzen van de zwangere vrouw, rekening houdend met:</a:t>
            </a:r>
          </a:p>
          <a:p>
            <a:pPr lvl="1"/>
            <a:r>
              <a:rPr lang="nl-NL" sz="2000" dirty="0"/>
              <a:t>tekenen van dreigende vroeggeboorte;</a:t>
            </a:r>
          </a:p>
          <a:p>
            <a:pPr lvl="1"/>
            <a:r>
              <a:rPr lang="nl-NL" sz="2000" dirty="0"/>
              <a:t>de klinische conditie van de zwangere vrouw;</a:t>
            </a:r>
          </a:p>
          <a:p>
            <a:pPr lvl="1"/>
            <a:r>
              <a:rPr lang="nl-NL" sz="2000" dirty="0"/>
              <a:t>de consequenties van het uitstellen van de </a:t>
            </a:r>
            <a:r>
              <a:rPr lang="nl-NL" sz="2000" dirty="0" err="1"/>
              <a:t>appendectomie</a:t>
            </a:r>
            <a:r>
              <a:rPr lang="nl-NL" sz="2000" dirty="0"/>
              <a:t> door overplaatsing.</a:t>
            </a:r>
          </a:p>
          <a:p>
            <a:r>
              <a:rPr lang="nl-NL" sz="2000" dirty="0"/>
              <a:t>Bespreek het risico op vroeggeboorte in de periode na de </a:t>
            </a:r>
            <a:r>
              <a:rPr lang="nl-NL" sz="2000" dirty="0" err="1"/>
              <a:t>appendectomie</a:t>
            </a:r>
            <a:r>
              <a:rPr lang="nl-NL" sz="2000" dirty="0"/>
              <a:t> met de zwangere vrouw en instrueer haar om laagdrempelig contact te nemen bij symptomen van dreigende vroeggeboorte.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16 </a:t>
            </a:r>
            <a:r>
              <a:rPr lang="en-GB" dirty="0" err="1"/>
              <a:t>Centralisatie</a:t>
            </a:r>
            <a:r>
              <a:rPr lang="en-GB" dirty="0"/>
              <a:t> van </a:t>
            </a:r>
            <a:r>
              <a:rPr lang="en-GB" dirty="0" err="1"/>
              <a:t>zorg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4934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de waarde van een gynaecologisch consult bij niet-zwangere vrouwelijke patiënten met verdenking acute appendicitis? </a:t>
            </a:r>
          </a:p>
          <a:p>
            <a:endParaRPr lang="nl-NL" dirty="0"/>
          </a:p>
          <a:p>
            <a:r>
              <a:rPr lang="nl-NL" b="1" dirty="0"/>
              <a:t>Aanbeveling</a:t>
            </a:r>
            <a:endParaRPr lang="nl-NL" dirty="0"/>
          </a:p>
          <a:p>
            <a:r>
              <a:rPr lang="nl-NL" dirty="0"/>
              <a:t>Voer conform de richtlijn acute buikpijn een gynaecologisch consult uit bij iedere vrouw in de reproductieve leeftijd met acute buikpijn wanneer acute appendicitis is uitgesloten.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17 </a:t>
            </a:r>
            <a:r>
              <a:rPr lang="en-GB" dirty="0" err="1"/>
              <a:t>Gynaecologisch</a:t>
            </a:r>
            <a:r>
              <a:rPr lang="en-GB" dirty="0"/>
              <a:t> consult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7845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46D2454-0067-41C6-B009-620B399B7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Delen van de richtlijn die niet zijn herzien</a:t>
            </a:r>
          </a:p>
          <a:p>
            <a:r>
              <a:rPr lang="nl-NL" dirty="0"/>
              <a:t>Module 9 Beleid bij appendiculair 'infiltraat' bij volwassenen</a:t>
            </a:r>
          </a:p>
          <a:p>
            <a:r>
              <a:rPr lang="nl-NL" dirty="0"/>
              <a:t>Module 10 </a:t>
            </a:r>
            <a:r>
              <a:rPr lang="nl-NL" dirty="0" err="1"/>
              <a:t>Appendectomie</a:t>
            </a:r>
            <a:r>
              <a:rPr lang="nl-NL" dirty="0"/>
              <a:t> à </a:t>
            </a:r>
            <a:r>
              <a:rPr lang="nl-NL" dirty="0" err="1"/>
              <a:t>froid</a:t>
            </a:r>
            <a:r>
              <a:rPr lang="nl-NL" dirty="0"/>
              <a:t> bij volwassenen met acute appendicitis</a:t>
            </a:r>
          </a:p>
          <a:p>
            <a:r>
              <a:rPr lang="nl-NL" dirty="0"/>
              <a:t>Module 11 </a:t>
            </a:r>
            <a:r>
              <a:rPr lang="nl-NL" dirty="0" err="1"/>
              <a:t>Appendectomie</a:t>
            </a:r>
            <a:r>
              <a:rPr lang="nl-NL" dirty="0"/>
              <a:t> à </a:t>
            </a:r>
            <a:r>
              <a:rPr lang="nl-NL" dirty="0" err="1"/>
              <a:t>froid</a:t>
            </a:r>
            <a:r>
              <a:rPr lang="nl-NL" dirty="0"/>
              <a:t> (interval </a:t>
            </a:r>
            <a:r>
              <a:rPr lang="nl-NL" dirty="0" err="1"/>
              <a:t>appendectomie</a:t>
            </a:r>
            <a:r>
              <a:rPr lang="nl-NL" dirty="0"/>
              <a:t>) bij kinderen</a:t>
            </a:r>
          </a:p>
          <a:p>
            <a:r>
              <a:rPr lang="nl-NL" dirty="0"/>
              <a:t>Module 12 Intra-abdominaal abces bij volwassenen met acute appendicitis</a:t>
            </a:r>
          </a:p>
          <a:p>
            <a:r>
              <a:rPr lang="nl-NL" dirty="0"/>
              <a:t>Module 13 Intra-abdominaal abces bij kinderen met acute appendicitis</a:t>
            </a:r>
          </a:p>
          <a:p>
            <a:r>
              <a:rPr lang="nl-NL" dirty="0"/>
              <a:t>Module 15 Uitstellen van een </a:t>
            </a:r>
            <a:r>
              <a:rPr lang="nl-NL" dirty="0" err="1"/>
              <a:t>appendectomie</a:t>
            </a:r>
            <a:r>
              <a:rPr lang="nl-NL" dirty="0"/>
              <a:t> voor acute appendicitis zonder negatieve gevolgen  (verwijzing richtlijn beleid rondom spoedoperaties)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17C7153-5294-4C22-AE71-DCEC581F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Richtlijn acute appendicitis</a:t>
            </a:r>
          </a:p>
        </p:txBody>
      </p:sp>
    </p:spTree>
    <p:extLst>
      <p:ext uri="{BB962C8B-B14F-4D97-AF65-F5344CB8AC3E}">
        <p14:creationId xmlns:p14="http://schemas.microsoft.com/office/powerpoint/2010/main" val="1134061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46D2454-0067-41C6-B009-620B399B7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Discussie:</a:t>
            </a:r>
            <a:endParaRPr lang="nl-NL" dirty="0"/>
          </a:p>
          <a:p>
            <a:pPr marL="544513" indent="-369888">
              <a:spcAft>
                <a:spcPts val="1800"/>
              </a:spcAft>
              <a:buFontTx/>
              <a:buChar char="•"/>
              <a:defRPr/>
            </a:pPr>
            <a:r>
              <a:rPr lang="en-GB" dirty="0"/>
              <a:t>Hoe </a:t>
            </a:r>
            <a:r>
              <a:rPr lang="en-GB" dirty="0" err="1"/>
              <a:t>moeten</a:t>
            </a:r>
            <a:r>
              <a:rPr lang="en-GB" dirty="0"/>
              <a:t> </a:t>
            </a:r>
            <a:r>
              <a:rPr lang="en-GB" dirty="0" err="1"/>
              <a:t>onze</a:t>
            </a:r>
            <a:r>
              <a:rPr lang="en-GB" dirty="0"/>
              <a:t> </a:t>
            </a:r>
            <a:r>
              <a:rPr lang="en-GB" dirty="0" err="1"/>
              <a:t>diagnostische</a:t>
            </a:r>
            <a:r>
              <a:rPr lang="en-GB" dirty="0"/>
              <a:t> en </a:t>
            </a:r>
            <a:r>
              <a:rPr lang="en-GB" dirty="0" err="1"/>
              <a:t>behandelprotocollen</a:t>
            </a:r>
            <a:r>
              <a:rPr lang="en-GB" dirty="0"/>
              <a:t> en </a:t>
            </a:r>
            <a:r>
              <a:rPr lang="en-GB" dirty="0" err="1"/>
              <a:t>werkwijze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patiënten</a:t>
            </a:r>
            <a:r>
              <a:rPr lang="en-GB" dirty="0"/>
              <a:t> met acute appendicitis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aangepast</a:t>
            </a:r>
            <a:r>
              <a:rPr lang="en-GB" dirty="0"/>
              <a:t> om ze te </a:t>
            </a:r>
            <a:r>
              <a:rPr lang="en-GB" dirty="0" err="1"/>
              <a:t>laten</a:t>
            </a:r>
            <a:r>
              <a:rPr lang="en-GB" dirty="0"/>
              <a:t> </a:t>
            </a:r>
            <a:r>
              <a:rPr lang="en-GB" dirty="0" err="1"/>
              <a:t>aansluiten</a:t>
            </a:r>
            <a:r>
              <a:rPr lang="en-GB" dirty="0"/>
              <a:t> bij </a:t>
            </a:r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richtlijn</a:t>
            </a:r>
            <a:r>
              <a:rPr lang="en-GB" dirty="0"/>
              <a:t>?</a:t>
            </a:r>
          </a:p>
          <a:p>
            <a:pPr marL="544513" indent="-369888">
              <a:spcAft>
                <a:spcPts val="1800"/>
              </a:spcAft>
              <a:buFontTx/>
              <a:buChar char="•"/>
              <a:defRPr/>
            </a:pPr>
            <a:r>
              <a:rPr lang="en-GB" dirty="0" err="1"/>
              <a:t>Welke</a:t>
            </a:r>
            <a:r>
              <a:rPr lang="en-GB" dirty="0"/>
              <a:t> (</a:t>
            </a:r>
            <a:r>
              <a:rPr lang="en-GB" dirty="0" err="1"/>
              <a:t>innovatieve</a:t>
            </a:r>
            <a:r>
              <a:rPr lang="en-GB" dirty="0"/>
              <a:t>) </a:t>
            </a:r>
            <a:r>
              <a:rPr lang="en-GB" dirty="0" err="1"/>
              <a:t>manieren</a:t>
            </a:r>
            <a:r>
              <a:rPr lang="en-GB" dirty="0"/>
              <a:t> </a:t>
            </a:r>
            <a:r>
              <a:rPr lang="en-GB" dirty="0" err="1"/>
              <a:t>kunnen</a:t>
            </a:r>
            <a:r>
              <a:rPr lang="en-GB" dirty="0"/>
              <a:t> we </a:t>
            </a:r>
            <a:r>
              <a:rPr lang="en-GB" dirty="0" err="1"/>
              <a:t>bedenken</a:t>
            </a:r>
            <a:r>
              <a:rPr lang="en-GB" dirty="0"/>
              <a:t> om </a:t>
            </a:r>
            <a:r>
              <a:rPr lang="en-GB" dirty="0" err="1"/>
              <a:t>onze</a:t>
            </a:r>
            <a:r>
              <a:rPr lang="en-GB" dirty="0"/>
              <a:t> </a:t>
            </a:r>
            <a:r>
              <a:rPr lang="en-GB" dirty="0" err="1"/>
              <a:t>capaciteit</a:t>
            </a:r>
            <a:r>
              <a:rPr lang="en-GB" dirty="0"/>
              <a:t> voor het </a:t>
            </a:r>
            <a:r>
              <a:rPr lang="en-GB" dirty="0" err="1"/>
              <a:t>leveren</a:t>
            </a:r>
            <a:r>
              <a:rPr lang="en-GB" dirty="0"/>
              <a:t> van acute appendicitis </a:t>
            </a:r>
            <a:r>
              <a:rPr lang="en-GB" dirty="0" err="1"/>
              <a:t>aan</a:t>
            </a:r>
            <a:r>
              <a:rPr lang="en-GB" dirty="0"/>
              <a:t> </a:t>
            </a:r>
            <a:r>
              <a:rPr lang="en-GB" dirty="0" err="1"/>
              <a:t>patiënten</a:t>
            </a:r>
            <a:r>
              <a:rPr lang="en-GB" dirty="0"/>
              <a:t> met acute appendicitis te </a:t>
            </a:r>
            <a:r>
              <a:rPr lang="en-GB" dirty="0" err="1"/>
              <a:t>vergroten</a:t>
            </a:r>
            <a:r>
              <a:rPr lang="en-GB" dirty="0"/>
              <a:t>? </a:t>
            </a:r>
          </a:p>
          <a:p>
            <a:pPr marL="544513" indent="-369888">
              <a:spcAft>
                <a:spcPts val="1800"/>
              </a:spcAft>
              <a:buFontTx/>
              <a:buChar char="•"/>
              <a:defRPr/>
            </a:pPr>
            <a:r>
              <a:rPr lang="en-GB" dirty="0"/>
              <a:t>Wie </a:t>
            </a:r>
            <a:r>
              <a:rPr lang="en-GB" dirty="0" err="1"/>
              <a:t>binnen</a:t>
            </a:r>
            <a:r>
              <a:rPr lang="en-GB" dirty="0"/>
              <a:t> </a:t>
            </a:r>
            <a:r>
              <a:rPr lang="en-GB" dirty="0" err="1"/>
              <a:t>ons</a:t>
            </a:r>
            <a:r>
              <a:rPr lang="en-GB" dirty="0"/>
              <a:t> team </a:t>
            </a:r>
            <a:r>
              <a:rPr lang="en-GB" dirty="0" err="1"/>
              <a:t>heeft</a:t>
            </a:r>
            <a:r>
              <a:rPr lang="en-GB" dirty="0"/>
              <a:t> briefing of training/</a:t>
            </a:r>
            <a:r>
              <a:rPr lang="en-GB" dirty="0" err="1"/>
              <a:t>scholing</a:t>
            </a:r>
            <a:r>
              <a:rPr lang="en-GB" dirty="0"/>
              <a:t> </a:t>
            </a:r>
            <a:r>
              <a:rPr lang="en-GB" dirty="0" err="1"/>
              <a:t>nodig</a:t>
            </a:r>
            <a:r>
              <a:rPr lang="en-GB" dirty="0"/>
              <a:t> om te </a:t>
            </a:r>
            <a:r>
              <a:rPr lang="en-GB" dirty="0" err="1"/>
              <a:t>zorgen</a:t>
            </a:r>
            <a:r>
              <a:rPr lang="en-GB" dirty="0"/>
              <a:t> voor </a:t>
            </a:r>
            <a:r>
              <a:rPr lang="en-GB" dirty="0" err="1"/>
              <a:t>consistente</a:t>
            </a:r>
            <a:r>
              <a:rPr lang="en-GB" dirty="0"/>
              <a:t> </a:t>
            </a:r>
            <a:r>
              <a:rPr lang="en-GB" dirty="0" err="1"/>
              <a:t>implementatie</a:t>
            </a:r>
            <a:r>
              <a:rPr lang="en-GB" dirty="0"/>
              <a:t>?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17C7153-5294-4C22-AE71-DCEC581F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Richtlijn Acute appendicitis</a:t>
            </a:r>
          </a:p>
        </p:txBody>
      </p:sp>
    </p:spTree>
    <p:extLst>
      <p:ext uri="{BB962C8B-B14F-4D97-AF65-F5344CB8AC3E}">
        <p14:creationId xmlns:p14="http://schemas.microsoft.com/office/powerpoint/2010/main" val="35430093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46D2454-0067-41C6-B009-620B399B7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Feedback:</a:t>
            </a:r>
            <a:endParaRPr lang="nl-NL" dirty="0"/>
          </a:p>
          <a:p>
            <a:pPr marL="342900" indent="-342900"/>
            <a:r>
              <a:rPr lang="nl-NL" dirty="0"/>
              <a:t>Indien u commentaar heeft bij de richtlijn kunt u in de richtlijnendatabase.nl bij de modules commentaar geven en lezen. </a:t>
            </a:r>
          </a:p>
          <a:p>
            <a:pPr marL="342900" indent="-342900"/>
            <a:r>
              <a:rPr lang="nl-NL" dirty="0"/>
              <a:t>Dit commentaar is alleen zichtbaar voor medisch specialisten met een account en wordt doorgegeven aan de verantwoordelijke wetenschappelijke verenigingen zodat er, indien nodig, snel gepaste actie kan worden ondernomen.</a:t>
            </a:r>
          </a:p>
          <a:p>
            <a:endParaRPr lang="nl-NL" dirty="0"/>
          </a:p>
          <a:p>
            <a:pPr marL="174625" indent="0">
              <a:spcAft>
                <a:spcPts val="1800"/>
              </a:spcAft>
              <a:buNone/>
              <a:defRPr/>
            </a:pPr>
            <a:endParaRPr lang="en-GB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17C7153-5294-4C22-AE71-DCEC581F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Richtlijn Acute appendicitis</a:t>
            </a:r>
          </a:p>
        </p:txBody>
      </p:sp>
    </p:spTree>
    <p:extLst>
      <p:ext uri="{BB962C8B-B14F-4D97-AF65-F5344CB8AC3E}">
        <p14:creationId xmlns:p14="http://schemas.microsoft.com/office/powerpoint/2010/main" val="9550453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3AFA801-0DB5-46CF-8025-DBE9955C3C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60068B2-43AB-4927-942D-0CFA91C941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023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C984592-1D48-48EB-A2BB-8DB5A05D2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Diagnostiek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behandeling</a:t>
            </a:r>
            <a:r>
              <a:rPr lang="en-US" dirty="0"/>
              <a:t> van acute appendicitis</a:t>
            </a:r>
          </a:p>
          <a:p>
            <a:r>
              <a:rPr lang="en-US" dirty="0"/>
              <a:t>1e </a:t>
            </a:r>
            <a:r>
              <a:rPr lang="en-US" dirty="0" err="1"/>
              <a:t>versie</a:t>
            </a:r>
            <a:r>
              <a:rPr lang="en-US" dirty="0"/>
              <a:t> 2010, </a:t>
            </a:r>
            <a:r>
              <a:rPr lang="en-US" dirty="0" err="1"/>
              <a:t>herziene</a:t>
            </a:r>
            <a:r>
              <a:rPr lang="en-US" dirty="0"/>
              <a:t> </a:t>
            </a:r>
            <a:r>
              <a:rPr lang="en-US" dirty="0" err="1"/>
              <a:t>versie</a:t>
            </a:r>
            <a:r>
              <a:rPr lang="en-US" dirty="0"/>
              <a:t> 2019</a:t>
            </a:r>
            <a:endParaRPr lang="nl-NL" dirty="0"/>
          </a:p>
          <a:p>
            <a:r>
              <a:rPr lang="nl-NL" dirty="0"/>
              <a:t>In samenwerking met NVvH, NVvR, NVK, NVSHA</a:t>
            </a:r>
          </a:p>
          <a:p>
            <a:r>
              <a:rPr lang="nl-NL" dirty="0"/>
              <a:t>Met ondersteuning van het Kennisinstituut van de Federatie van Medisch Specialisten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333E141-2666-4CC8-905C-BF867A51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Richtlijn acute appendicitis</a:t>
            </a:r>
          </a:p>
        </p:txBody>
      </p:sp>
    </p:spTree>
    <p:extLst>
      <p:ext uri="{BB962C8B-B14F-4D97-AF65-F5344CB8AC3E}">
        <p14:creationId xmlns:p14="http://schemas.microsoft.com/office/powerpoint/2010/main" val="170481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C984592-1D48-48EB-A2BB-8DB5A05D2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Achtergrond:</a:t>
            </a:r>
          </a:p>
          <a:p>
            <a:r>
              <a:rPr lang="en-US" dirty="0" err="1"/>
              <a:t>Een</a:t>
            </a:r>
            <a:r>
              <a:rPr lang="en-US" dirty="0"/>
              <a:t> van de </a:t>
            </a:r>
            <a:r>
              <a:rPr lang="en-US" dirty="0" err="1"/>
              <a:t>meest</a:t>
            </a:r>
            <a:r>
              <a:rPr lang="en-US" dirty="0"/>
              <a:t> </a:t>
            </a:r>
            <a:r>
              <a:rPr lang="en-US" dirty="0" err="1"/>
              <a:t>frequente</a:t>
            </a:r>
            <a:r>
              <a:rPr lang="en-US" dirty="0"/>
              <a:t> acute </a:t>
            </a:r>
            <a:r>
              <a:rPr lang="en-US" dirty="0" err="1"/>
              <a:t>aandoeningen</a:t>
            </a:r>
            <a:r>
              <a:rPr lang="en-US" dirty="0"/>
              <a:t> in de </a:t>
            </a:r>
            <a:r>
              <a:rPr lang="en-US" dirty="0" err="1"/>
              <a:t>buik</a:t>
            </a:r>
            <a:r>
              <a:rPr lang="en-US" dirty="0"/>
              <a:t>.</a:t>
            </a:r>
          </a:p>
          <a:p>
            <a:r>
              <a:rPr lang="en-US" dirty="0" err="1"/>
              <a:t>Kans</a:t>
            </a:r>
            <a:r>
              <a:rPr lang="en-US" dirty="0"/>
              <a:t> op appendicitis is 7-9%.</a:t>
            </a:r>
          </a:p>
          <a:p>
            <a:r>
              <a:rPr lang="en-US" dirty="0" err="1"/>
              <a:t>Standaard</a:t>
            </a:r>
            <a:r>
              <a:rPr lang="en-US" dirty="0"/>
              <a:t> </a:t>
            </a:r>
            <a:r>
              <a:rPr lang="en-US" dirty="0" err="1"/>
              <a:t>behandeling</a:t>
            </a:r>
            <a:r>
              <a:rPr lang="en-US" dirty="0"/>
              <a:t> is appendectomie,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beginnende</a:t>
            </a:r>
            <a:r>
              <a:rPr lang="en-US" dirty="0"/>
              <a:t> appendicitis </a:t>
            </a:r>
            <a:r>
              <a:rPr lang="en-US" dirty="0" err="1"/>
              <a:t>mogelijk</a:t>
            </a:r>
            <a:r>
              <a:rPr lang="en-US" dirty="0"/>
              <a:t> </a:t>
            </a:r>
            <a:r>
              <a:rPr lang="en-US" dirty="0" err="1"/>
              <a:t>conservatief</a:t>
            </a:r>
            <a:r>
              <a:rPr lang="en-US" dirty="0"/>
              <a:t>.</a:t>
            </a:r>
          </a:p>
          <a:p>
            <a:r>
              <a:rPr lang="en-US" dirty="0"/>
              <a:t>In Nederland </a:t>
            </a:r>
            <a:r>
              <a:rPr lang="en-US" dirty="0" err="1"/>
              <a:t>jaarlijks</a:t>
            </a:r>
            <a:r>
              <a:rPr lang="en-US" dirty="0"/>
              <a:t> </a:t>
            </a:r>
            <a:r>
              <a:rPr lang="en-US" dirty="0" err="1"/>
              <a:t>ongeveer</a:t>
            </a:r>
            <a:r>
              <a:rPr lang="en-US" dirty="0"/>
              <a:t> 15.000 appendectomieën.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333E141-2666-4CC8-905C-BF867A51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Richtlijn acute appendicitis</a:t>
            </a:r>
          </a:p>
        </p:txBody>
      </p:sp>
    </p:spTree>
    <p:extLst>
      <p:ext uri="{BB962C8B-B14F-4D97-AF65-F5344CB8AC3E}">
        <p14:creationId xmlns:p14="http://schemas.microsoft.com/office/powerpoint/2010/main" val="336453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C984592-1D48-48EB-A2BB-8DB5A05D2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Reden herziening:</a:t>
            </a:r>
          </a:p>
          <a:p>
            <a:r>
              <a:rPr lang="nl-NL" dirty="0"/>
              <a:t>Vorige richtlijn 2010, update vanwege nieuwe inzichten / studies </a:t>
            </a:r>
            <a:r>
              <a:rPr lang="nl-NL" dirty="0" err="1"/>
              <a:t>tav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diagnostische </a:t>
            </a:r>
            <a:r>
              <a:rPr lang="nl-NL" dirty="0" err="1"/>
              <a:t>work</a:t>
            </a:r>
            <a:r>
              <a:rPr lang="nl-NL" dirty="0"/>
              <a:t>-up;</a:t>
            </a:r>
          </a:p>
          <a:p>
            <a:pPr lvl="1"/>
            <a:r>
              <a:rPr lang="nl-NL" dirty="0"/>
              <a:t>conservatieve behandeling van simpele appendicitis;</a:t>
            </a:r>
          </a:p>
          <a:p>
            <a:pPr lvl="1"/>
            <a:r>
              <a:rPr lang="nl-NL" dirty="0"/>
              <a:t>behandeling van complexe appendicitis;</a:t>
            </a:r>
          </a:p>
          <a:p>
            <a:pPr lvl="1"/>
            <a:r>
              <a:rPr lang="nl-NL" dirty="0"/>
              <a:t>chirurgisch technische aspecten.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333E141-2666-4CC8-905C-BF867A51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Richtlijn acute appendicitis</a:t>
            </a:r>
          </a:p>
        </p:txBody>
      </p:sp>
    </p:spTree>
    <p:extLst>
      <p:ext uri="{BB962C8B-B14F-4D97-AF65-F5344CB8AC3E}">
        <p14:creationId xmlns:p14="http://schemas.microsoft.com/office/powerpoint/2010/main" val="393090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C984592-1D48-48EB-A2BB-8DB5A05D2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Definities:</a:t>
            </a:r>
          </a:p>
          <a:p>
            <a:pPr marL="0" indent="0">
              <a:buNone/>
            </a:pPr>
            <a:r>
              <a:rPr lang="nl-NL" u="sng" dirty="0"/>
              <a:t>Acute appendicitis:</a:t>
            </a:r>
            <a:r>
              <a:rPr lang="nl-NL" dirty="0"/>
              <a:t> Een acute ontsteking van de appendix </a:t>
            </a:r>
            <a:r>
              <a:rPr lang="nl-NL" dirty="0" err="1"/>
              <a:t>vermiformis</a:t>
            </a:r>
            <a:r>
              <a:rPr lang="nl-NL" dirty="0"/>
              <a:t>, een ‘waar’ divertikel van het coecum. Histologisch wordt acute appendicitis gedefinieerd als </a:t>
            </a:r>
            <a:r>
              <a:rPr lang="nl-NL" dirty="0" err="1"/>
              <a:t>leucocytaire</a:t>
            </a:r>
            <a:r>
              <a:rPr lang="nl-NL" dirty="0"/>
              <a:t> infiltratie door de gehele wand of pus in het lumen.</a:t>
            </a:r>
          </a:p>
          <a:p>
            <a:pPr marL="0" indent="0">
              <a:buNone/>
            </a:pPr>
            <a:r>
              <a:rPr lang="nl-NL" u="sng" dirty="0"/>
              <a:t>Simpele appendicitis:</a:t>
            </a:r>
            <a:r>
              <a:rPr lang="nl-NL" dirty="0"/>
              <a:t> </a:t>
            </a:r>
            <a:r>
              <a:rPr lang="nl-NL" dirty="0" err="1"/>
              <a:t>Flegmoneuze</a:t>
            </a:r>
            <a:r>
              <a:rPr lang="nl-NL" dirty="0"/>
              <a:t> appendicitis zonder necrose of perforatie, ook wel ‘ongecompliceerd’ genoemd. Deze variant is weinig progressief en mogelijk reversibel (</a:t>
            </a:r>
            <a:r>
              <a:rPr lang="nl-NL" dirty="0" err="1"/>
              <a:t>Bhangu</a:t>
            </a:r>
            <a:r>
              <a:rPr lang="nl-NL" dirty="0"/>
              <a:t>, 2015).</a:t>
            </a:r>
          </a:p>
          <a:p>
            <a:pPr marL="0" indent="0">
              <a:buNone/>
            </a:pPr>
            <a:r>
              <a:rPr lang="nl-NL" u="sng" dirty="0"/>
              <a:t>Complexe appendicitis:</a:t>
            </a:r>
            <a:r>
              <a:rPr lang="nl-NL" dirty="0"/>
              <a:t> Ernstiger, progressieve variant met necrose en/of perforatie van de appendix, ook wel ‘gecompliceerd’ genoemd (</a:t>
            </a:r>
            <a:r>
              <a:rPr lang="nl-NL" dirty="0" err="1"/>
              <a:t>Bhangu</a:t>
            </a:r>
            <a:r>
              <a:rPr lang="nl-NL" dirty="0"/>
              <a:t>, 2015).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333E141-2666-4CC8-905C-BF867A51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Richtlijn acute appendicitis</a:t>
            </a:r>
          </a:p>
        </p:txBody>
      </p:sp>
    </p:spTree>
    <p:extLst>
      <p:ext uri="{BB962C8B-B14F-4D97-AF65-F5344CB8AC3E}">
        <p14:creationId xmlns:p14="http://schemas.microsoft.com/office/powerpoint/2010/main" val="351799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C984592-1D48-48EB-A2BB-8DB5A05D2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Afbakening:</a:t>
            </a:r>
          </a:p>
          <a:p>
            <a:r>
              <a:rPr lang="nl-NL" dirty="0"/>
              <a:t>Frequent voorkomende aandoening, bij mannen en vrouwen.</a:t>
            </a:r>
          </a:p>
          <a:p>
            <a:r>
              <a:rPr lang="nl-NL" dirty="0"/>
              <a:t>Piekincidentie bij jong volwassenen.</a:t>
            </a:r>
          </a:p>
          <a:p>
            <a:r>
              <a:rPr lang="nl-NL" dirty="0"/>
              <a:t>Richtlijn voor beroepsgroepen die betrokken zijn bij de zorg voor patiënten met acute appendicitis, zoals chirurgen, kinderchirurgen, radiologen, kinderartsen, gynaecologen en SEH-artsen. 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333E141-2666-4CC8-905C-BF867A51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Richtlijn acute appendicitis</a:t>
            </a:r>
          </a:p>
        </p:txBody>
      </p:sp>
    </p:spTree>
    <p:extLst>
      <p:ext uri="{BB962C8B-B14F-4D97-AF65-F5344CB8AC3E}">
        <p14:creationId xmlns:p14="http://schemas.microsoft.com/office/powerpoint/2010/main" val="715656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24B24127-4E76-4EBF-9D8F-4D4BACD79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de optimale diagnostische strategie bij patiënten met verdenking van acute appendicitis?</a:t>
            </a:r>
          </a:p>
          <a:p>
            <a:r>
              <a:rPr lang="nl-NL" dirty="0"/>
              <a:t>De uitgangsvraag omvat de volgende deelvragen:</a:t>
            </a:r>
          </a:p>
          <a:p>
            <a:pPr lvl="1"/>
            <a:r>
              <a:rPr lang="nl-NL" dirty="0"/>
              <a:t>Wat is de optimale diagnostische strategie bij kinderen met verdenking op acute appendicitis?</a:t>
            </a:r>
          </a:p>
          <a:p>
            <a:pPr lvl="1"/>
            <a:r>
              <a:rPr lang="nl-NL" dirty="0"/>
              <a:t>Wat is de optimale diagnostische strategie bij volwassenen met verdenking op acute appendicitis?</a:t>
            </a:r>
          </a:p>
          <a:p>
            <a:pPr lvl="1"/>
            <a:r>
              <a:rPr lang="nl-NL" dirty="0"/>
              <a:t>Wat is de optimale diagnostische strategie bij zwangere vrouwen met verdenking op acute appendicitis?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82773-DAF6-4358-BCA6-471CEA4F5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Module 1 Diagnostische strategie</a:t>
            </a:r>
          </a:p>
        </p:txBody>
      </p:sp>
    </p:spTree>
    <p:extLst>
      <p:ext uri="{BB962C8B-B14F-4D97-AF65-F5344CB8AC3E}">
        <p14:creationId xmlns:p14="http://schemas.microsoft.com/office/powerpoint/2010/main" val="1374301111"/>
      </p:ext>
    </p:extLst>
  </p:cSld>
  <p:clrMapOvr>
    <a:masterClrMapping/>
  </p:clrMapOvr>
</p:sld>
</file>

<file path=ppt/theme/theme1.xml><?xml version="1.0" encoding="utf-8"?>
<a:theme xmlns:a="http://schemas.openxmlformats.org/drawingml/2006/main" name="Huisstijl">
  <a:themeElements>
    <a:clrScheme name="Kleuren FMS">
      <a:dk1>
        <a:sysClr val="windowText" lastClr="000000"/>
      </a:dk1>
      <a:lt1>
        <a:sysClr val="window" lastClr="FFFFFF"/>
      </a:lt1>
      <a:dk2>
        <a:srgbClr val="000000"/>
      </a:dk2>
      <a:lt2>
        <a:srgbClr val="DADFE3"/>
      </a:lt2>
      <a:accent1>
        <a:srgbClr val="00273C"/>
      </a:accent1>
      <a:accent2>
        <a:srgbClr val="00AECB"/>
      </a:accent2>
      <a:accent3>
        <a:srgbClr val="554774"/>
      </a:accent3>
      <a:accent4>
        <a:srgbClr val="EA5184"/>
      </a:accent4>
      <a:accent5>
        <a:srgbClr val="0070B2"/>
      </a:accent5>
      <a:accent6>
        <a:srgbClr val="DADFE3"/>
      </a:accent6>
      <a:hlink>
        <a:srgbClr val="000000"/>
      </a:hlink>
      <a:folHlink>
        <a:srgbClr val="000000"/>
      </a:folHlink>
    </a:clrScheme>
    <a:fontScheme name="Lettertypen FM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1"/>
          </a:solidFill>
        </a:ln>
      </a:spPr>
      <a:bodyPr rtlCol="0" anchor="t"/>
      <a:lstStyle>
        <a:defPPr algn="l">
          <a:defRPr sz="13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sz="1300" dirty="0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 Kennisinstituut Federatie Medisch Specialist.potx" id="{35EF4498-C0C0-4323-B69C-5562A1BEB405}" vid="{962F80E9-CA5A-400D-BA03-ACB40C6B1030}"/>
    </a:ext>
  </a:extLst>
</a:theme>
</file>

<file path=ppt/theme/theme2.xml><?xml version="1.0" encoding="utf-8"?>
<a:theme xmlns:a="http://schemas.openxmlformats.org/drawingml/2006/main" name="Office-thema">
  <a:themeElements>
    <a:clrScheme name="Notes colors">
      <a:dk1>
        <a:srgbClr val="000000"/>
      </a:dk1>
      <a:lt1>
        <a:srgbClr val="FFFFFF"/>
      </a:lt1>
      <a:dk2>
        <a:srgbClr val="000000"/>
      </a:dk2>
      <a:lt2>
        <a:srgbClr val="DADFE3"/>
      </a:lt2>
      <a:accent1>
        <a:srgbClr val="00273C"/>
      </a:accent1>
      <a:accent2>
        <a:srgbClr val="00AECB"/>
      </a:accent2>
      <a:accent3>
        <a:srgbClr val="554774"/>
      </a:accent3>
      <a:accent4>
        <a:srgbClr val="EA5184"/>
      </a:accent4>
      <a:accent5>
        <a:srgbClr val="0070B2"/>
      </a:accent5>
      <a:accent6>
        <a:srgbClr val="DADFE3"/>
      </a:accent6>
      <a:hlink>
        <a:srgbClr val="000000"/>
      </a:hlink>
      <a:folHlink>
        <a:srgbClr val="000000"/>
      </a:folHlink>
    </a:clrScheme>
    <a:fontScheme name="Notes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Handout colors">
      <a:dk1>
        <a:srgbClr val="000000"/>
      </a:dk1>
      <a:lt1>
        <a:srgbClr val="FFFFFF"/>
      </a:lt1>
      <a:dk2>
        <a:srgbClr val="000000"/>
      </a:dk2>
      <a:lt2>
        <a:srgbClr val="DADFE3"/>
      </a:lt2>
      <a:accent1>
        <a:srgbClr val="00273C"/>
      </a:accent1>
      <a:accent2>
        <a:srgbClr val="00AECB"/>
      </a:accent2>
      <a:accent3>
        <a:srgbClr val="554774"/>
      </a:accent3>
      <a:accent4>
        <a:srgbClr val="EA5184"/>
      </a:accent4>
      <a:accent5>
        <a:srgbClr val="0070B2"/>
      </a:accent5>
      <a:accent6>
        <a:srgbClr val="DADFE3"/>
      </a:accent6>
      <a:hlink>
        <a:srgbClr val="000000"/>
      </a:hlink>
      <a:folHlink>
        <a:srgbClr val="000000"/>
      </a:folHlink>
    </a:clrScheme>
    <a:fontScheme name="Handout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juid xmlns="http://www.joulesunlimited.com/juid"/>
</file>

<file path=customXml/item10.xml><?xml version="1.0" encoding="utf-8"?>
<juid xmlns="http://www.joulesunlimited.com/juid"/>
</file>

<file path=customXml/item11.xml><?xml version="1.0" encoding="utf-8"?>
<juid xmlns="http://www.joulesunlimited.com/juid"/>
</file>

<file path=customXml/item2.xml><?xml version="1.0" encoding="utf-8"?>
<juid xmlns="http://www.joulesunlimited.com/juid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5a533f5-64f4-41ae-964c-5c0620e3c54b">EMZW5C6C5NWX-1060278373-13</_dlc_DocId>
    <_dlc_DocIdUrl xmlns="d5a533f5-64f4-41ae-964c-5c0620e3c54b">
      <Url>https://medischspecialisten.sharepoint.com/sites/sjablonen/_layouts/15/DocIdRedir.aspx?ID=EMZW5C6C5NWX-1060278373-13</Url>
      <Description>EMZW5C6C5NWX-1060278373-13</Description>
    </_dlc_DocIdUrl>
  </documentManagement>
</p:properties>
</file>

<file path=customXml/item5.xml><?xml version="1.0" encoding="utf-8"?>
<juid xmlns="http://www.joulesunlimited.com/juid"/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671030299DF44A9B300E6D08C1EF9" ma:contentTypeVersion="2" ma:contentTypeDescription="Een nieuw document maken." ma:contentTypeScope="" ma:versionID="0a58d7c6b97537fae774974b4f8cdc78">
  <xsd:schema xmlns:xsd="http://www.w3.org/2001/XMLSchema" xmlns:xs="http://www.w3.org/2001/XMLSchema" xmlns:p="http://schemas.microsoft.com/office/2006/metadata/properties" xmlns:ns2="d5a533f5-64f4-41ae-964c-5c0620e3c54b" xmlns:ns3="22f625d0-dc43-49eb-bdc9-90abf0c28865" targetNamespace="http://schemas.microsoft.com/office/2006/metadata/properties" ma:root="true" ma:fieldsID="691e9d43e2787be8a724a278e1ccbcb8" ns2:_="" ns3:_="">
    <xsd:import namespace="d5a533f5-64f4-41ae-964c-5c0620e3c54b"/>
    <xsd:import namespace="22f625d0-dc43-49eb-bdc9-90abf0c2886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533f5-64f4-41ae-964c-5c0620e3c54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f625d0-dc43-49eb-bdc9-90abf0c28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juid xmlns="http://www.joulesunlimited.com/juid"/>
</file>

<file path=customXml/item8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9.xml><?xml version="1.0" encoding="utf-8"?>
<juid xmlns="http://www.joulesunlimited.com/juid"/>
</file>

<file path=customXml/itemProps1.xml><?xml version="1.0" encoding="utf-8"?>
<ds:datastoreItem xmlns:ds="http://schemas.openxmlformats.org/officeDocument/2006/customXml" ds:itemID="{713CCE41-7C11-40CE-B87F-8857BB0135DF}">
  <ds:schemaRefs>
    <ds:schemaRef ds:uri="http://www.joulesunlimited.com/juid"/>
  </ds:schemaRefs>
</ds:datastoreItem>
</file>

<file path=customXml/itemProps10.xml><?xml version="1.0" encoding="utf-8"?>
<ds:datastoreItem xmlns:ds="http://schemas.openxmlformats.org/officeDocument/2006/customXml" ds:itemID="{C66BB0FD-D0D2-4AA4-BE02-15488670884C}">
  <ds:schemaRefs>
    <ds:schemaRef ds:uri="http://www.joulesunlimited.com/juid"/>
  </ds:schemaRefs>
</ds:datastoreItem>
</file>

<file path=customXml/itemProps11.xml><?xml version="1.0" encoding="utf-8"?>
<ds:datastoreItem xmlns:ds="http://schemas.openxmlformats.org/officeDocument/2006/customXml" ds:itemID="{41061D48-392F-425F-B174-DAAF8D5B4AE6}">
  <ds:schemaRefs>
    <ds:schemaRef ds:uri="http://www.joulesunlimited.com/juid"/>
  </ds:schemaRefs>
</ds:datastoreItem>
</file>

<file path=customXml/itemProps2.xml><?xml version="1.0" encoding="utf-8"?>
<ds:datastoreItem xmlns:ds="http://schemas.openxmlformats.org/officeDocument/2006/customXml" ds:itemID="{B21B1462-BF51-4501-8EF0-20EE4A096FD3}">
  <ds:schemaRefs>
    <ds:schemaRef ds:uri="http://www.joulesunlimited.com/juid"/>
  </ds:schemaRefs>
</ds:datastoreItem>
</file>

<file path=customXml/itemProps3.xml><?xml version="1.0" encoding="utf-8"?>
<ds:datastoreItem xmlns:ds="http://schemas.openxmlformats.org/officeDocument/2006/customXml" ds:itemID="{70377ED8-C907-4782-BA4E-D18E3FD8477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1DABFB5-A4FA-47EF-BEBD-6C16556230D3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2f625d0-dc43-49eb-bdc9-90abf0c28865"/>
    <ds:schemaRef ds:uri="d5a533f5-64f4-41ae-964c-5c0620e3c54b"/>
  </ds:schemaRefs>
</ds:datastoreItem>
</file>

<file path=customXml/itemProps5.xml><?xml version="1.0" encoding="utf-8"?>
<ds:datastoreItem xmlns:ds="http://schemas.openxmlformats.org/officeDocument/2006/customXml" ds:itemID="{840F4AAB-7677-49B9-BBF9-75D5FFE7A848}">
  <ds:schemaRefs>
    <ds:schemaRef ds:uri="http://www.joulesunlimited.com/juid"/>
  </ds:schemaRefs>
</ds:datastoreItem>
</file>

<file path=customXml/itemProps6.xml><?xml version="1.0" encoding="utf-8"?>
<ds:datastoreItem xmlns:ds="http://schemas.openxmlformats.org/officeDocument/2006/customXml" ds:itemID="{FB0FE9A1-D445-466C-A978-925016A274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a533f5-64f4-41ae-964c-5c0620e3c54b"/>
    <ds:schemaRef ds:uri="22f625d0-dc43-49eb-bdc9-90abf0c288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7.xml><?xml version="1.0" encoding="utf-8"?>
<ds:datastoreItem xmlns:ds="http://schemas.openxmlformats.org/officeDocument/2006/customXml" ds:itemID="{D254D463-34E8-4EEB-A4C1-A822CF64E885}">
  <ds:schemaRefs>
    <ds:schemaRef ds:uri="http://www.joulesunlimited.com/juid"/>
  </ds:schemaRefs>
</ds:datastoreItem>
</file>

<file path=customXml/itemProps8.xml><?xml version="1.0" encoding="utf-8"?>
<ds:datastoreItem xmlns:ds="http://schemas.openxmlformats.org/officeDocument/2006/customXml" ds:itemID="{8EE9DF1E-750B-4914-839E-7BF0BF87473F}">
  <ds:schemaRefs>
    <ds:schemaRef ds:uri="http://schemas.microsoft.com/sharepoint/v3/contenttype/forms"/>
  </ds:schemaRefs>
</ds:datastoreItem>
</file>

<file path=customXml/itemProps9.xml><?xml version="1.0" encoding="utf-8"?>
<ds:datastoreItem xmlns:ds="http://schemas.openxmlformats.org/officeDocument/2006/customXml" ds:itemID="{3C3690C7-A403-4147-90F6-D84072359708}">
  <ds:schemaRefs>
    <ds:schemaRef ds:uri="http://www.joulesunlimited.com/jui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Kennisinstituut Federatie Medisch Specialist</Template>
  <TotalTime>176</TotalTime>
  <Words>2267</Words>
  <Application>Microsoft Office PowerPoint</Application>
  <PresentationFormat>Aangepast</PresentationFormat>
  <Paragraphs>274</Paragraphs>
  <Slides>36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39" baseType="lpstr">
      <vt:lpstr>Arial</vt:lpstr>
      <vt:lpstr>Calibri</vt:lpstr>
      <vt:lpstr>Huisstijl</vt:lpstr>
      <vt:lpstr>Richtlijn acute appendicitis</vt:lpstr>
      <vt:lpstr>Prioriteiten voor implementatie / welke aanbevelingen hebben implicaties voor de praktijk  </vt:lpstr>
      <vt:lpstr>Inhoud</vt:lpstr>
      <vt:lpstr>Richtlijn acute appendicitis</vt:lpstr>
      <vt:lpstr>Richtlijn acute appendicitis</vt:lpstr>
      <vt:lpstr>Richtlijn acute appendicitis</vt:lpstr>
      <vt:lpstr>Richtlijn acute appendicitis</vt:lpstr>
      <vt:lpstr>Richtlijn acute appendicitis</vt:lpstr>
      <vt:lpstr>Module 1 Diagnostische strategie</vt:lpstr>
      <vt:lpstr>Module 1.1 Diagnostische strategie bij kinderen</vt:lpstr>
      <vt:lpstr>Module 1.1 Diagnostische strategie bij kinderen</vt:lpstr>
      <vt:lpstr>Module 1.1 Diagnostische strategie bij kinderen</vt:lpstr>
      <vt:lpstr>PowerPoint-presentatie</vt:lpstr>
      <vt:lpstr>Module 1.2 Diagnostische strategie bij volwassenen</vt:lpstr>
      <vt:lpstr>Module 1.2 Diagnostische strategie bij volwassenen</vt:lpstr>
      <vt:lpstr>Module 1.2 Diagnostische strategie bij volwassenen</vt:lpstr>
      <vt:lpstr>PowerPoint-presentatie</vt:lpstr>
      <vt:lpstr>Module 1.3 Diagnostische strategie bij zwangere vrouwen </vt:lpstr>
      <vt:lpstr>Module 1.3 Diagnostische strategie bij zwangere vrouwen </vt:lpstr>
      <vt:lpstr>PowerPoint-presentatie</vt:lpstr>
      <vt:lpstr>Module 2 Behandeling van simpele appendicitis</vt:lpstr>
      <vt:lpstr>Module 2 Behandeling van simpele appendicitis</vt:lpstr>
      <vt:lpstr>Module 2 Behandeling van simpele appendicitis</vt:lpstr>
      <vt:lpstr>Module 3 Operatietechniek bij een appendectomie</vt:lpstr>
      <vt:lpstr>Module 3 Operatietechniek bij een appendectomie</vt:lpstr>
      <vt:lpstr>Module 4 Verzorging van de appendix stomp</vt:lpstr>
      <vt:lpstr>Module 5 Wel of niet zuigen en/ of spoelen tijdens een appendectomie voor een complexe appendicitis </vt:lpstr>
      <vt:lpstr>Module 8 Postoperatieve antibiotica duur </vt:lpstr>
      <vt:lpstr>Module 14 Standaard histopathologisch onderzoek </vt:lpstr>
      <vt:lpstr>Module 16 Centralisatie van zorg</vt:lpstr>
      <vt:lpstr>Module 16 Centralisatie van zorg</vt:lpstr>
      <vt:lpstr>Module 17 Gynaecologisch consult</vt:lpstr>
      <vt:lpstr>Richtlijn acute appendicitis</vt:lpstr>
      <vt:lpstr>Richtlijn Acute appendicitis</vt:lpstr>
      <vt:lpstr>Richtlijn Acute appendicitis</vt:lpstr>
      <vt:lpstr>PowerPoint-presentatie</vt:lpstr>
    </vt:vector>
  </TitlesOfParts>
  <Manager/>
  <Company>Federatie Medisch Specialisten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Dorinda Maas</dc:creator>
  <cp:keywords/>
  <dc:description>sjabloonversie 1.0b - 24 oktober 2018_x000d_
sjablonen: www.JoulesUnlimited.com</dc:description>
  <cp:lastModifiedBy>Sonja Wouters</cp:lastModifiedBy>
  <cp:revision>18</cp:revision>
  <dcterms:created xsi:type="dcterms:W3CDTF">2018-11-16T09:21:02Z</dcterms:created>
  <dcterms:modified xsi:type="dcterms:W3CDTF">2019-06-04T14:51:09Z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0x010100A4D671030299DF44A9B300E6D08C1EF9</vt:lpwstr>
  </property>
  <property fmtid="{D5CDD505-2E9C-101B-9397-08002B2CF9AE}" pid="3" name="_dlc_DocIdItemGuid">
    <vt:lpwstr>3459b4db-6b78-4af6-9f3a-369b5dd6659e</vt:lpwstr>
  </property>
</Properties>
</file>