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75" r:id="rId4"/>
    <p:sldId id="266" r:id="rId5"/>
    <p:sldId id="293" r:id="rId6"/>
    <p:sldId id="289" r:id="rId7"/>
    <p:sldId id="292" r:id="rId8"/>
    <p:sldId id="288" r:id="rId9"/>
    <p:sldId id="291" r:id="rId10"/>
    <p:sldId id="287" r:id="rId11"/>
    <p:sldId id="286" r:id="rId12"/>
    <p:sldId id="285" r:id="rId13"/>
    <p:sldId id="284" r:id="rId14"/>
    <p:sldId id="272" r:id="rId15"/>
    <p:sldId id="273" r:id="rId16"/>
    <p:sldId id="283" r:id="rId17"/>
    <p:sldId id="281" r:id="rId18"/>
    <p:sldId id="280" r:id="rId19"/>
    <p:sldId id="282" r:id="rId20"/>
    <p:sldId id="274" r:id="rId21"/>
    <p:sldId id="278"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 Volmeijer" initials="EV" lastIdx="5" clrIdx="0">
    <p:extLst/>
  </p:cmAuthor>
  <p:cmAuthor id="2" name="Willemijn Klein" initials="WK"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47D"/>
    <a:srgbClr val="F2F9FA"/>
    <a:srgbClr val="1DAABB"/>
    <a:srgbClr val="E9F6F9"/>
    <a:srgbClr val="D4EDF4"/>
    <a:srgbClr val="CCCDD5"/>
    <a:srgbClr val="CCD4D5"/>
    <a:srgbClr val="E4EAE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20"/>
    <p:restoredTop sz="87586" autoAdjust="0"/>
  </p:normalViewPr>
  <p:slideViewPr>
    <p:cSldViewPr snapToGrid="0" snapToObjects="1">
      <p:cViewPr>
        <p:scale>
          <a:sx n="109" d="100"/>
          <a:sy n="109" d="100"/>
        </p:scale>
        <p:origin x="-167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ie Kolsteren" userId="a9f55527-74e8-4148-97f5-bd87dd7c94bd" providerId="ADAL" clId="{80B5167E-C9C9-46C5-BB5F-438EE5615E65}"/>
    <pc:docChg chg="undo custSel addSld delSld modSld">
      <pc:chgData name="Evie Kolsteren" userId="a9f55527-74e8-4148-97f5-bd87dd7c94bd" providerId="ADAL" clId="{80B5167E-C9C9-46C5-BB5F-438EE5615E65}" dt="2018-02-14T08:13:03.734" v="580" actId="113"/>
      <pc:docMkLst>
        <pc:docMk/>
      </pc:docMkLst>
      <pc:sldChg chg="modSp">
        <pc:chgData name="Evie Kolsteren" userId="a9f55527-74e8-4148-97f5-bd87dd7c94bd" providerId="ADAL" clId="{80B5167E-C9C9-46C5-BB5F-438EE5615E65}" dt="2018-02-14T07:37:34.088" v="2" actId="255"/>
        <pc:sldMkLst>
          <pc:docMk/>
          <pc:sldMk cId="1764867963" sldId="258"/>
        </pc:sldMkLst>
        <pc:spChg chg="mod">
          <ac:chgData name="Evie Kolsteren" userId="a9f55527-74e8-4148-97f5-bd87dd7c94bd" providerId="ADAL" clId="{80B5167E-C9C9-46C5-BB5F-438EE5615E65}" dt="2018-02-14T07:37:34.088" v="2" actId="255"/>
          <ac:spMkLst>
            <pc:docMk/>
            <pc:sldMk cId="1764867963" sldId="258"/>
            <ac:spMk id="3" creationId="{00000000-0000-0000-0000-000000000000}"/>
          </ac:spMkLst>
        </pc:spChg>
      </pc:sldChg>
      <pc:sldChg chg="del">
        <pc:chgData name="Evie Kolsteren" userId="a9f55527-74e8-4148-97f5-bd87dd7c94bd" providerId="ADAL" clId="{80B5167E-C9C9-46C5-BB5F-438EE5615E65}" dt="2018-02-14T07:47:53.301" v="199" actId="2696"/>
        <pc:sldMkLst>
          <pc:docMk/>
          <pc:sldMk cId="467626071" sldId="259"/>
        </pc:sldMkLst>
      </pc:sldChg>
      <pc:sldChg chg="modSp">
        <pc:chgData name="Evie Kolsteren" userId="a9f55527-74e8-4148-97f5-bd87dd7c94bd" providerId="ADAL" clId="{80B5167E-C9C9-46C5-BB5F-438EE5615E65}" dt="2018-02-14T07:51:54.561" v="368" actId="20577"/>
        <pc:sldMkLst>
          <pc:docMk/>
          <pc:sldMk cId="62779459" sldId="266"/>
        </pc:sldMkLst>
        <pc:spChg chg="mod">
          <ac:chgData name="Evie Kolsteren" userId="a9f55527-74e8-4148-97f5-bd87dd7c94bd" providerId="ADAL" clId="{80B5167E-C9C9-46C5-BB5F-438EE5615E65}" dt="2018-02-14T07:47:58.933" v="214" actId="20577"/>
          <ac:spMkLst>
            <pc:docMk/>
            <pc:sldMk cId="62779459" sldId="266"/>
            <ac:spMk id="4" creationId="{00000000-0000-0000-0000-000000000000}"/>
          </ac:spMkLst>
        </pc:spChg>
        <pc:spChg chg="mod">
          <ac:chgData name="Evie Kolsteren" userId="a9f55527-74e8-4148-97f5-bd87dd7c94bd" providerId="ADAL" clId="{80B5167E-C9C9-46C5-BB5F-438EE5615E65}" dt="2018-02-14T07:51:54.561" v="368" actId="20577"/>
          <ac:spMkLst>
            <pc:docMk/>
            <pc:sldMk cId="62779459" sldId="266"/>
            <ac:spMk id="5" creationId="{00000000-0000-0000-0000-000000000000}"/>
          </ac:spMkLst>
        </pc:spChg>
      </pc:sldChg>
      <pc:sldChg chg="del">
        <pc:chgData name="Evie Kolsteren" userId="a9f55527-74e8-4148-97f5-bd87dd7c94bd" providerId="ADAL" clId="{80B5167E-C9C9-46C5-BB5F-438EE5615E65}" dt="2018-02-14T07:47:29.576" v="197" actId="2696"/>
        <pc:sldMkLst>
          <pc:docMk/>
          <pc:sldMk cId="3292164995" sldId="267"/>
        </pc:sldMkLst>
      </pc:sldChg>
      <pc:sldChg chg="del">
        <pc:chgData name="Evie Kolsteren" userId="a9f55527-74e8-4148-97f5-bd87dd7c94bd" providerId="ADAL" clId="{80B5167E-C9C9-46C5-BB5F-438EE5615E65}" dt="2018-02-14T07:47:42.923" v="198" actId="2696"/>
        <pc:sldMkLst>
          <pc:docMk/>
          <pc:sldMk cId="870456234" sldId="268"/>
        </pc:sldMkLst>
      </pc:sldChg>
      <pc:sldChg chg="modSp delCm">
        <pc:chgData name="Evie Kolsteren" userId="a9f55527-74e8-4148-97f5-bd87dd7c94bd" providerId="ADAL" clId="{80B5167E-C9C9-46C5-BB5F-438EE5615E65}" dt="2018-02-14T07:46:39.189" v="194"/>
        <pc:sldMkLst>
          <pc:docMk/>
          <pc:sldMk cId="4129902572" sldId="272"/>
        </pc:sldMkLst>
        <pc:spChg chg="mod">
          <ac:chgData name="Evie Kolsteren" userId="a9f55527-74e8-4148-97f5-bd87dd7c94bd" providerId="ADAL" clId="{80B5167E-C9C9-46C5-BB5F-438EE5615E65}" dt="2018-02-14T07:46:35.763" v="193" actId="20577"/>
          <ac:spMkLst>
            <pc:docMk/>
            <pc:sldMk cId="4129902572" sldId="272"/>
            <ac:spMk id="5" creationId="{00000000-0000-0000-0000-000000000000}"/>
          </ac:spMkLst>
        </pc:spChg>
      </pc:sldChg>
      <pc:sldChg chg="modSp">
        <pc:chgData name="Evie Kolsteren" userId="a9f55527-74e8-4148-97f5-bd87dd7c94bd" providerId="ADAL" clId="{80B5167E-C9C9-46C5-BB5F-438EE5615E65}" dt="2018-02-14T07:46:55.654" v="195" actId="20577"/>
        <pc:sldMkLst>
          <pc:docMk/>
          <pc:sldMk cId="3068211818" sldId="273"/>
        </pc:sldMkLst>
        <pc:spChg chg="mod">
          <ac:chgData name="Evie Kolsteren" userId="a9f55527-74e8-4148-97f5-bd87dd7c94bd" providerId="ADAL" clId="{80B5167E-C9C9-46C5-BB5F-438EE5615E65}" dt="2018-02-14T07:46:55.654" v="195" actId="20577"/>
          <ac:spMkLst>
            <pc:docMk/>
            <pc:sldMk cId="3068211818" sldId="273"/>
            <ac:spMk id="5" creationId="{00000000-0000-0000-0000-000000000000}"/>
          </ac:spMkLst>
        </pc:spChg>
      </pc:sldChg>
      <pc:sldChg chg="delCm">
        <pc:chgData name="Evie Kolsteren" userId="a9f55527-74e8-4148-97f5-bd87dd7c94bd" providerId="ADAL" clId="{80B5167E-C9C9-46C5-BB5F-438EE5615E65}" dt="2018-02-14T07:47:18.938" v="196"/>
        <pc:sldMkLst>
          <pc:docMk/>
          <pc:sldMk cId="2841114405" sldId="274"/>
        </pc:sldMkLst>
      </pc:sldChg>
      <pc:sldChg chg="modSp">
        <pc:chgData name="Evie Kolsteren" userId="a9f55527-74e8-4148-97f5-bd87dd7c94bd" providerId="ADAL" clId="{80B5167E-C9C9-46C5-BB5F-438EE5615E65}" dt="2018-02-14T08:13:03.734" v="580" actId="113"/>
        <pc:sldMkLst>
          <pc:docMk/>
          <pc:sldMk cId="3837380462" sldId="284"/>
        </pc:sldMkLst>
        <pc:spChg chg="mod">
          <ac:chgData name="Evie Kolsteren" userId="a9f55527-74e8-4148-97f5-bd87dd7c94bd" providerId="ADAL" clId="{80B5167E-C9C9-46C5-BB5F-438EE5615E65}" dt="2018-02-14T08:13:03.734" v="580" actId="113"/>
          <ac:spMkLst>
            <pc:docMk/>
            <pc:sldMk cId="3837380462" sldId="284"/>
            <ac:spMk id="4" creationId="{3E3C9FFF-62DE-495B-ABAC-8DB96E2E8C8A}"/>
          </ac:spMkLst>
        </pc:spChg>
      </pc:sldChg>
      <pc:sldChg chg="modSp add del delCm">
        <pc:chgData name="Evie Kolsteren" userId="a9f55527-74e8-4148-97f5-bd87dd7c94bd" providerId="ADAL" clId="{80B5167E-C9C9-46C5-BB5F-438EE5615E65}" dt="2018-02-14T08:12:35.878" v="573" actId="2696"/>
        <pc:sldMkLst>
          <pc:docMk/>
          <pc:sldMk cId="3263614376" sldId="285"/>
        </pc:sldMkLst>
        <pc:spChg chg="mod">
          <ac:chgData name="Evie Kolsteren" userId="a9f55527-74e8-4148-97f5-bd87dd7c94bd" providerId="ADAL" clId="{80B5167E-C9C9-46C5-BB5F-438EE5615E65}" dt="2018-02-14T08:10:38.278" v="561" actId="255"/>
          <ac:spMkLst>
            <pc:docMk/>
            <pc:sldMk cId="3263614376" sldId="285"/>
            <ac:spMk id="4" creationId="{2AD82466-87A9-4C09-9E7F-11CDC762E7CD}"/>
          </ac:spMkLst>
        </pc:spChg>
      </pc:sldChg>
      <pc:sldChg chg="modSp">
        <pc:chgData name="Evie Kolsteren" userId="a9f55527-74e8-4148-97f5-bd87dd7c94bd" providerId="ADAL" clId="{80B5167E-C9C9-46C5-BB5F-438EE5615E65}" dt="2018-02-14T08:12:41.303" v="576" actId="255"/>
        <pc:sldMkLst>
          <pc:docMk/>
          <pc:sldMk cId="1842712974" sldId="286"/>
        </pc:sldMkLst>
        <pc:spChg chg="mod">
          <ac:chgData name="Evie Kolsteren" userId="a9f55527-74e8-4148-97f5-bd87dd7c94bd" providerId="ADAL" clId="{80B5167E-C9C9-46C5-BB5F-438EE5615E65}" dt="2018-02-14T08:12:41.303" v="576" actId="255"/>
          <ac:spMkLst>
            <pc:docMk/>
            <pc:sldMk cId="1842712974" sldId="286"/>
            <ac:spMk id="4" creationId="{E87F91AE-0837-4190-8A9F-0E96BD33EB68}"/>
          </ac:spMkLst>
        </pc:spChg>
      </pc:sldChg>
      <pc:sldChg chg="modSp">
        <pc:chgData name="Evie Kolsteren" userId="a9f55527-74e8-4148-97f5-bd87dd7c94bd" providerId="ADAL" clId="{80B5167E-C9C9-46C5-BB5F-438EE5615E65}" dt="2018-02-14T08:10:26.712" v="560" actId="255"/>
        <pc:sldMkLst>
          <pc:docMk/>
          <pc:sldMk cId="2456092585" sldId="287"/>
        </pc:sldMkLst>
        <pc:spChg chg="mod">
          <ac:chgData name="Evie Kolsteren" userId="a9f55527-74e8-4148-97f5-bd87dd7c94bd" providerId="ADAL" clId="{80B5167E-C9C9-46C5-BB5F-438EE5615E65}" dt="2018-02-14T08:10:26.712" v="560" actId="255"/>
          <ac:spMkLst>
            <pc:docMk/>
            <pc:sldMk cId="2456092585" sldId="287"/>
            <ac:spMk id="4" creationId="{87B9D405-B16C-423F-9FBB-3378DA849DE7}"/>
          </ac:spMkLst>
        </pc:spChg>
      </pc:sldChg>
      <pc:sldChg chg="modSp delCm">
        <pc:chgData name="Evie Kolsteren" userId="a9f55527-74e8-4148-97f5-bd87dd7c94bd" providerId="ADAL" clId="{80B5167E-C9C9-46C5-BB5F-438EE5615E65}" dt="2018-02-14T08:10:13.979" v="558" actId="255"/>
        <pc:sldMkLst>
          <pc:docMk/>
          <pc:sldMk cId="199072836" sldId="288"/>
        </pc:sldMkLst>
        <pc:spChg chg="mod">
          <ac:chgData name="Evie Kolsteren" userId="a9f55527-74e8-4148-97f5-bd87dd7c94bd" providerId="ADAL" clId="{80B5167E-C9C9-46C5-BB5F-438EE5615E65}" dt="2018-02-14T08:10:13.979" v="558" actId="255"/>
          <ac:spMkLst>
            <pc:docMk/>
            <pc:sldMk cId="199072836" sldId="288"/>
            <ac:spMk id="4" creationId="{ABA6C6DE-D594-4900-9B24-6E08B718B9A5}"/>
          </ac:spMkLst>
        </pc:spChg>
      </pc:sldChg>
      <pc:sldChg chg="modSp delCm modCm modNotesTx">
        <pc:chgData name="Evie Kolsteren" userId="a9f55527-74e8-4148-97f5-bd87dd7c94bd" providerId="ADAL" clId="{80B5167E-C9C9-46C5-BB5F-438EE5615E65}" dt="2018-02-14T08:10:03.264" v="556" actId="255"/>
        <pc:sldMkLst>
          <pc:docMk/>
          <pc:sldMk cId="1204805134" sldId="289"/>
        </pc:sldMkLst>
        <pc:spChg chg="mod">
          <ac:chgData name="Evie Kolsteren" userId="a9f55527-74e8-4148-97f5-bd87dd7c94bd" providerId="ADAL" clId="{80B5167E-C9C9-46C5-BB5F-438EE5615E65}" dt="2018-02-14T08:10:03.264" v="556" actId="255"/>
          <ac:spMkLst>
            <pc:docMk/>
            <pc:sldMk cId="1204805134" sldId="289"/>
            <ac:spMk id="4" creationId="{922345F7-B502-4E23-A6CC-20186235CFB3}"/>
          </ac:spMkLst>
        </pc:spChg>
      </pc:sldChg>
      <pc:sldChg chg="modSp">
        <pc:chgData name="Evie Kolsteren" userId="a9f55527-74e8-4148-97f5-bd87dd7c94bd" providerId="ADAL" clId="{80B5167E-C9C9-46C5-BB5F-438EE5615E65}" dt="2018-02-14T08:10:21.184" v="559" actId="255"/>
        <pc:sldMkLst>
          <pc:docMk/>
          <pc:sldMk cId="700139217" sldId="291"/>
        </pc:sldMkLst>
        <pc:spChg chg="mod">
          <ac:chgData name="Evie Kolsteren" userId="a9f55527-74e8-4148-97f5-bd87dd7c94bd" providerId="ADAL" clId="{80B5167E-C9C9-46C5-BB5F-438EE5615E65}" dt="2018-02-14T08:10:21.184" v="559" actId="255"/>
          <ac:spMkLst>
            <pc:docMk/>
            <pc:sldMk cId="700139217" sldId="291"/>
            <ac:spMk id="4" creationId="{FCB88633-6597-4393-8B8D-DCAE65110EBE}"/>
          </ac:spMkLst>
        </pc:spChg>
      </pc:sldChg>
      <pc:sldChg chg="modSp delCm modCm modNotesTx">
        <pc:chgData name="Evie Kolsteren" userId="a9f55527-74e8-4148-97f5-bd87dd7c94bd" providerId="ADAL" clId="{80B5167E-C9C9-46C5-BB5F-438EE5615E65}" dt="2018-02-14T08:10:08.704" v="557" actId="255"/>
        <pc:sldMkLst>
          <pc:docMk/>
          <pc:sldMk cId="3027752201" sldId="292"/>
        </pc:sldMkLst>
        <pc:spChg chg="mod">
          <ac:chgData name="Evie Kolsteren" userId="a9f55527-74e8-4148-97f5-bd87dd7c94bd" providerId="ADAL" clId="{80B5167E-C9C9-46C5-BB5F-438EE5615E65}" dt="2018-02-14T08:10:08.704" v="557" actId="255"/>
          <ac:spMkLst>
            <pc:docMk/>
            <pc:sldMk cId="3027752201" sldId="292"/>
            <ac:spMk id="4" creationId="{3668CA20-EFC7-49BA-8085-835926432FCF}"/>
          </ac:spMkLst>
        </pc:spChg>
      </pc:sldChg>
      <pc:sldChg chg="modSp add">
        <pc:chgData name="Evie Kolsteren" userId="a9f55527-74e8-4148-97f5-bd87dd7c94bd" providerId="ADAL" clId="{80B5167E-C9C9-46C5-BB5F-438EE5615E65}" dt="2018-02-14T08:09:40.758" v="555" actId="20577"/>
        <pc:sldMkLst>
          <pc:docMk/>
          <pc:sldMk cId="3418993450" sldId="293"/>
        </pc:sldMkLst>
        <pc:spChg chg="mod">
          <ac:chgData name="Evie Kolsteren" userId="a9f55527-74e8-4148-97f5-bd87dd7c94bd" providerId="ADAL" clId="{80B5167E-C9C9-46C5-BB5F-438EE5615E65}" dt="2018-02-14T08:09:37.217" v="554" actId="20577"/>
          <ac:spMkLst>
            <pc:docMk/>
            <pc:sldMk cId="3418993450" sldId="293"/>
            <ac:spMk id="3" creationId="{EF36A2A1-EAB0-4C62-AB84-164609BF884A}"/>
          </ac:spMkLst>
        </pc:spChg>
        <pc:spChg chg="mod">
          <ac:chgData name="Evie Kolsteren" userId="a9f55527-74e8-4148-97f5-bd87dd7c94bd" providerId="ADAL" clId="{80B5167E-C9C9-46C5-BB5F-438EE5615E65}" dt="2018-02-14T08:09:40.758" v="555" actId="20577"/>
          <ac:spMkLst>
            <pc:docMk/>
            <pc:sldMk cId="3418993450" sldId="293"/>
            <ac:spMk id="4" creationId="{D5A48739-9482-4C6C-B1F7-BF7A726FFC97}"/>
          </ac:spMkLst>
        </pc:spChg>
        <pc:spChg chg="mod">
          <ac:chgData name="Evie Kolsteren" userId="a9f55527-74e8-4148-97f5-bd87dd7c94bd" providerId="ADAL" clId="{80B5167E-C9C9-46C5-BB5F-438EE5615E65}" dt="2018-02-14T08:09:12.737" v="471" actId="20577"/>
          <ac:spMkLst>
            <pc:docMk/>
            <pc:sldMk cId="3418993450" sldId="293"/>
            <ac:spMk id="5" creationId="{79984811-930B-4D08-A723-5BC25F8E84A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4C073-D6EE-8844-A60D-12C395887D60}" type="datetimeFigureOut">
              <a:rPr lang="nl-NL" smtClean="0"/>
              <a:pPr/>
              <a:t>2-3-2018</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1CEFE-6B44-4848-A041-C1428E4BABDA}" type="slidenum">
              <a:rPr lang="nl-NL" smtClean="0"/>
              <a:pPr/>
              <a:t>‹nr.›</a:t>
            </a:fld>
            <a:endParaRPr lang="nl-NL"/>
          </a:p>
        </p:txBody>
      </p:sp>
    </p:spTree>
    <p:extLst>
      <p:ext uri="{BB962C8B-B14F-4D97-AF65-F5344CB8AC3E}">
        <p14:creationId xmlns:p14="http://schemas.microsoft.com/office/powerpoint/2010/main" val="181784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ts val="600"/>
              </a:spcBef>
            </a:pP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dia’s</a:t>
            </a:r>
            <a:r>
              <a:rPr lang="en-GB" altLang="nl-NL" b="1" dirty="0">
                <a:latin typeface="Arial" panose="020B0604020202020204" pitchFamily="34" charset="0"/>
              </a:rPr>
              <a:t> </a:t>
            </a:r>
            <a:r>
              <a:rPr lang="en-GB" altLang="nl-NL" b="1" dirty="0" err="1">
                <a:latin typeface="Arial" panose="020B0604020202020204" pitchFamily="34" charset="0"/>
              </a:rPr>
              <a:t>zijn</a:t>
            </a:r>
            <a:r>
              <a:rPr lang="en-GB" altLang="nl-NL" b="1" dirty="0">
                <a:latin typeface="Arial" panose="020B0604020202020204" pitchFamily="34" charset="0"/>
              </a:rPr>
              <a:t> </a:t>
            </a:r>
            <a:r>
              <a:rPr lang="en-GB" altLang="nl-NL" b="1" dirty="0" err="1">
                <a:latin typeface="Arial" panose="020B0604020202020204" pitchFamily="34" charset="0"/>
              </a:rPr>
              <a:t>opgesteld</a:t>
            </a:r>
            <a:r>
              <a:rPr lang="en-GB" altLang="nl-NL" b="1" dirty="0">
                <a:latin typeface="Arial" panose="020B0604020202020204" pitchFamily="34" charset="0"/>
              </a:rPr>
              <a:t> in </a:t>
            </a:r>
            <a:r>
              <a:rPr lang="en-GB" altLang="nl-NL" b="1" dirty="0" err="1">
                <a:latin typeface="Arial" panose="020B0604020202020204" pitchFamily="34" charset="0"/>
              </a:rPr>
              <a:t>februari</a:t>
            </a:r>
            <a:r>
              <a:rPr lang="en-GB" altLang="nl-NL" b="1" dirty="0">
                <a:latin typeface="Arial" panose="020B0604020202020204" pitchFamily="34" charset="0"/>
              </a:rPr>
              <a:t> 2018 met de </a:t>
            </a:r>
            <a:r>
              <a:rPr lang="en-GB" altLang="nl-NL" b="1" dirty="0" err="1">
                <a:latin typeface="Arial" panose="020B0604020202020204" pitchFamily="34" charset="0"/>
              </a:rPr>
              <a:t>meest</a:t>
            </a:r>
            <a:r>
              <a:rPr lang="en-GB" altLang="nl-NL" b="1" dirty="0">
                <a:latin typeface="Arial" panose="020B0604020202020204" pitchFamily="34" charset="0"/>
              </a:rPr>
              <a:t> </a:t>
            </a:r>
            <a:r>
              <a:rPr lang="en-GB" altLang="nl-NL" b="1" dirty="0" err="1">
                <a:latin typeface="Arial" panose="020B0604020202020204" pitchFamily="34" charset="0"/>
              </a:rPr>
              <a:t>recente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 over de </a:t>
            </a:r>
            <a:r>
              <a:rPr lang="en-GB" altLang="nl-NL" b="1" dirty="0" err="1">
                <a:latin typeface="Arial" panose="020B0604020202020204" pitchFamily="34" charset="0"/>
              </a:rPr>
              <a:t>richtlijn</a:t>
            </a:r>
            <a:r>
              <a:rPr lang="en-GB" altLang="nl-NL" b="1" dirty="0">
                <a:latin typeface="Arial" panose="020B0604020202020204" pitchFamily="34" charset="0"/>
              </a:rPr>
              <a:t> </a:t>
            </a:r>
            <a:r>
              <a:rPr lang="en-GB" altLang="nl-NL" b="1" dirty="0" err="1">
                <a:latin typeface="Arial" panose="020B0604020202020204" pitchFamily="34" charset="0"/>
              </a:rPr>
              <a:t>Klinische</a:t>
            </a:r>
            <a:r>
              <a:rPr lang="en-GB" altLang="nl-NL" b="1" dirty="0">
                <a:latin typeface="Arial" panose="020B0604020202020204" pitchFamily="34" charset="0"/>
              </a:rPr>
              <a:t> postmortem </a:t>
            </a:r>
            <a:r>
              <a:rPr lang="en-GB" altLang="nl-NL" b="1" dirty="0" err="1">
                <a:latin typeface="Arial" panose="020B0604020202020204" pitchFamily="34" charset="0"/>
              </a:rPr>
              <a:t>radiologie</a:t>
            </a:r>
            <a:r>
              <a:rPr lang="en-GB" altLang="nl-NL" b="1" dirty="0">
                <a:latin typeface="Arial" panose="020B0604020202020204" pitchFamily="34" charset="0"/>
              </a:rPr>
              <a:t> </a:t>
            </a: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b="1" dirty="0">
                <a:latin typeface="Arial" panose="020B0604020202020204" pitchFamily="34" charset="0"/>
              </a:rPr>
              <a:t>Over </a:t>
            </a: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presentatie</a:t>
            </a:r>
            <a:r>
              <a:rPr lang="en-GB" altLang="nl-NL" b="1" dirty="0">
                <a:latin typeface="Arial" panose="020B0604020202020204" pitchFamily="34" charset="0"/>
              </a:rPr>
              <a:t>:</a:t>
            </a: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is </a:t>
            </a:r>
            <a:r>
              <a:rPr lang="en-GB" altLang="nl-NL" b="0" smtClean="0">
                <a:latin typeface="Arial" panose="020B0604020202020204" pitchFamily="34" charset="0"/>
              </a:rPr>
              <a:t>opgesteld</a:t>
            </a:r>
            <a:r>
              <a:rPr lang="en-GB" altLang="nl-NL" b="0" dirty="0" smtClean="0">
                <a:latin typeface="Arial" panose="020B0604020202020204" pitchFamily="34" charset="0"/>
              </a:rPr>
              <a:t> </a:t>
            </a:r>
            <a:r>
              <a:rPr lang="en-GB" altLang="nl-NL" b="0" dirty="0">
                <a:latin typeface="Arial" panose="020B0604020202020204" pitchFamily="34" charset="0"/>
              </a:rPr>
              <a:t>om u te </a:t>
            </a:r>
            <a:r>
              <a:rPr lang="en-GB" altLang="nl-NL" b="0" dirty="0" err="1">
                <a:latin typeface="Arial" panose="020B0604020202020204" pitchFamily="34" charset="0"/>
              </a:rPr>
              <a:t>helpen</a:t>
            </a:r>
            <a:r>
              <a:rPr lang="en-GB" altLang="nl-NL" b="0" dirty="0">
                <a:latin typeface="Arial" panose="020B0604020202020204" pitchFamily="34" charset="0"/>
              </a:rPr>
              <a:t> </a:t>
            </a:r>
            <a:r>
              <a:rPr lang="en-GB" altLang="nl-NL" b="0" dirty="0" err="1">
                <a:latin typeface="Arial" panose="020B0604020202020204" pitchFamily="34" charset="0"/>
              </a:rPr>
              <a:t>aandacht</a:t>
            </a:r>
            <a:r>
              <a:rPr lang="en-GB" altLang="nl-NL" b="0" dirty="0">
                <a:latin typeface="Arial" panose="020B0604020202020204" pitchFamily="34" charset="0"/>
              </a:rPr>
              <a:t> te </a:t>
            </a:r>
            <a:r>
              <a:rPr lang="en-GB" altLang="nl-NL" b="0" dirty="0" err="1">
                <a:latin typeface="Arial" panose="020B0604020202020204" pitchFamily="34" charset="0"/>
              </a:rPr>
              <a:t>vragen</a:t>
            </a:r>
            <a:r>
              <a:rPr lang="en-GB" altLang="nl-NL" b="0" dirty="0">
                <a:latin typeface="Arial" panose="020B0604020202020204" pitchFamily="34" charset="0"/>
              </a:rPr>
              <a:t> voor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klinische</a:t>
            </a:r>
            <a:r>
              <a:rPr lang="en-GB" altLang="nl-NL" b="0" dirty="0">
                <a:latin typeface="Arial" panose="020B0604020202020204" pitchFamily="34" charset="0"/>
              </a:rPr>
              <a:t> postmortem </a:t>
            </a:r>
            <a:r>
              <a:rPr lang="en-GB" altLang="nl-NL" b="0" dirty="0" err="1">
                <a:latin typeface="Arial" panose="020B0604020202020204" pitchFamily="34" charset="0"/>
              </a:rPr>
              <a:t>radiologie</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richtlijn is </a:t>
            </a:r>
            <a:r>
              <a:rPr lang="en-GB" altLang="nl-NL" b="0" dirty="0" err="1">
                <a:latin typeface="Arial" panose="020B0604020202020204" pitchFamily="34" charset="0"/>
              </a:rPr>
              <a:t>geschreven</a:t>
            </a:r>
            <a:r>
              <a:rPr lang="en-GB" altLang="nl-NL" b="0" dirty="0">
                <a:latin typeface="Arial" panose="020B0604020202020204" pitchFamily="34" charset="0"/>
              </a:rPr>
              <a:t> voor </a:t>
            </a:r>
            <a:r>
              <a:rPr lang="en-GB" altLang="nl-NL" b="0" dirty="0" err="1">
                <a:latin typeface="Arial" panose="020B0604020202020204" pitchFamily="34" charset="0"/>
              </a:rPr>
              <a:t>alle</a:t>
            </a:r>
            <a:r>
              <a:rPr lang="en-GB" altLang="nl-NL" b="0" dirty="0">
                <a:latin typeface="Arial" panose="020B0604020202020204" pitchFamily="34" charset="0"/>
              </a:rPr>
              <a:t> </a:t>
            </a:r>
            <a:r>
              <a:rPr lang="en-GB" altLang="nl-NL" b="0" dirty="0" err="1">
                <a:latin typeface="Arial" panose="020B0604020202020204" pitchFamily="34" charset="0"/>
              </a:rPr>
              <a:t>zorgverleners</a:t>
            </a:r>
            <a:r>
              <a:rPr lang="en-GB" altLang="nl-NL" b="0" dirty="0">
                <a:latin typeface="Arial" panose="020B0604020202020204" pitchFamily="34" charset="0"/>
              </a:rPr>
              <a:t> </a:t>
            </a:r>
            <a:r>
              <a:rPr lang="en-GB" altLang="nl-NL" b="0" dirty="0" err="1">
                <a:latin typeface="Arial" panose="020B0604020202020204" pitchFamily="34" charset="0"/>
              </a:rPr>
              <a:t>betrokken</a:t>
            </a:r>
            <a:r>
              <a:rPr lang="en-GB" altLang="nl-NL" b="0" dirty="0">
                <a:latin typeface="Arial" panose="020B0604020202020204" pitchFamily="34" charset="0"/>
              </a:rPr>
              <a:t> </a:t>
            </a:r>
            <a:r>
              <a:rPr lang="en-GB" altLang="nl-NL" b="0" dirty="0" err="1">
                <a:latin typeface="Arial" panose="020B0604020202020204" pitchFamily="34" charset="0"/>
              </a:rPr>
              <a:t>bij</a:t>
            </a:r>
            <a:r>
              <a:rPr lang="en-GB" altLang="nl-NL" b="0" dirty="0">
                <a:latin typeface="Arial" panose="020B0604020202020204" pitchFamily="34" charset="0"/>
              </a:rPr>
              <a:t> de </a:t>
            </a:r>
            <a:r>
              <a:rPr lang="en-GB" altLang="nl-NL" b="0" dirty="0" err="1">
                <a:latin typeface="Arial" panose="020B0604020202020204" pitchFamily="34" charset="0"/>
              </a:rPr>
              <a:t>zorg</a:t>
            </a:r>
            <a:r>
              <a:rPr lang="en-GB" altLang="nl-NL" b="0" dirty="0">
                <a:latin typeface="Arial" panose="020B0604020202020204" pitchFamily="34" charset="0"/>
              </a:rPr>
              <a:t> voor </a:t>
            </a:r>
            <a:r>
              <a:rPr lang="en-GB" altLang="nl-NL" b="0" dirty="0" err="1">
                <a:latin typeface="Arial" panose="020B0604020202020204" pitchFamily="34" charset="0"/>
              </a:rPr>
              <a:t>patienten</a:t>
            </a:r>
            <a:r>
              <a:rPr lang="en-GB" altLang="nl-NL" b="0" dirty="0">
                <a:latin typeface="Arial" panose="020B0604020202020204" pitchFamily="34" charset="0"/>
              </a:rPr>
              <a:t> die postmortem </a:t>
            </a:r>
            <a:r>
              <a:rPr lang="en-GB" altLang="nl-NL" b="0" dirty="0" err="1">
                <a:latin typeface="Arial" panose="020B0604020202020204" pitchFamily="34" charset="0"/>
              </a:rPr>
              <a:t>radiologie</a:t>
            </a:r>
            <a:r>
              <a:rPr lang="en-GB" altLang="nl-NL" b="0" dirty="0">
                <a:latin typeface="Arial" panose="020B0604020202020204" pitchFamily="34" charset="0"/>
              </a:rPr>
              <a:t> </a:t>
            </a:r>
            <a:r>
              <a:rPr lang="en-GB" altLang="nl-NL" b="0" dirty="0" err="1">
                <a:latin typeface="Arial" panose="020B0604020202020204" pitchFamily="34" charset="0"/>
              </a:rPr>
              <a:t>ondergaan</a:t>
            </a:r>
            <a:r>
              <a:rPr lang="en-GB" altLang="nl-NL" b="0" dirty="0">
                <a:latin typeface="Arial" panose="020B0604020202020204" pitchFamily="34" charset="0"/>
              </a:rPr>
              <a:t>, </a:t>
            </a:r>
            <a:r>
              <a:rPr lang="en-GB" altLang="nl-NL" b="0" dirty="0" err="1">
                <a:latin typeface="Arial" panose="020B0604020202020204" pitchFamily="34" charset="0"/>
              </a:rPr>
              <a:t>waaronder</a:t>
            </a:r>
            <a:r>
              <a:rPr lang="en-GB" altLang="nl-NL" b="0" dirty="0">
                <a:latin typeface="Arial" panose="020B0604020202020204" pitchFamily="34" charset="0"/>
              </a:rPr>
              <a:t>: Medisch Specialisten, </a:t>
            </a:r>
            <a:r>
              <a:rPr lang="en-GB" altLang="nl-NL" b="0" dirty="0" err="1">
                <a:latin typeface="Arial" panose="020B0604020202020204" pitchFamily="34" charset="0"/>
              </a:rPr>
              <a:t>huisartsen</a:t>
            </a:r>
            <a:r>
              <a:rPr lang="en-GB" altLang="nl-NL" b="0" dirty="0">
                <a:latin typeface="Arial" panose="020B0604020202020204" pitchFamily="34" charset="0"/>
              </a:rPr>
              <a:t>, </a:t>
            </a:r>
            <a:r>
              <a:rPr lang="en-GB" altLang="nl-NL" b="0" dirty="0" err="1">
                <a:latin typeface="Arial" panose="020B0604020202020204" pitchFamily="34" charset="0"/>
              </a:rPr>
              <a:t>verpleegkundigen</a:t>
            </a:r>
            <a:r>
              <a:rPr lang="en-GB" altLang="nl-NL" b="0" dirty="0">
                <a:latin typeface="Arial" panose="020B0604020202020204" pitchFamily="34" charset="0"/>
              </a:rPr>
              <a:t>, </a:t>
            </a:r>
            <a:r>
              <a:rPr lang="en-GB" altLang="nl-NL" b="0" dirty="0" err="1">
                <a:latin typeface="Arial" panose="020B0604020202020204" pitchFamily="34" charset="0"/>
              </a:rPr>
              <a:t>laboranten</a:t>
            </a:r>
            <a:r>
              <a:rPr lang="en-GB" altLang="nl-NL" b="0" dirty="0">
                <a:latin typeface="Arial" panose="020B0604020202020204" pitchFamily="34" charset="0"/>
              </a:rPr>
              <a:t>. </a:t>
            </a:r>
          </a:p>
          <a:p>
            <a:pPr eaLnBrk="1" hangingPunct="1">
              <a:spcBef>
                <a:spcPts val="600"/>
              </a:spcBef>
            </a:pPr>
            <a:r>
              <a:rPr lang="en-GB" altLang="nl-NL" b="0" dirty="0">
                <a:latin typeface="Arial" panose="020B0604020202020204" pitchFamily="34" charset="0"/>
              </a:rPr>
              <a:t>De richtlijn is </a:t>
            </a:r>
            <a:r>
              <a:rPr lang="en-GB" altLang="nl-NL" b="0" dirty="0" err="1">
                <a:latin typeface="Arial" panose="020B0604020202020204" pitchFamily="34" charset="0"/>
              </a:rPr>
              <a:t>beschikbaar</a:t>
            </a:r>
            <a:r>
              <a:rPr lang="en-GB" altLang="nl-NL" b="0" dirty="0">
                <a:latin typeface="Arial" panose="020B0604020202020204" pitchFamily="34" charset="0"/>
              </a:rPr>
              <a:t> op de richtlijnendatabase via de </a:t>
            </a:r>
            <a:r>
              <a:rPr lang="en-GB" altLang="nl-NL" b="0" dirty="0" err="1">
                <a:latin typeface="Arial" panose="020B0604020202020204" pitchFamily="34" charset="0"/>
              </a:rPr>
              <a:t>volgende</a:t>
            </a:r>
            <a:r>
              <a:rPr lang="en-GB" altLang="nl-NL" b="0" dirty="0">
                <a:latin typeface="Arial" panose="020B0604020202020204" pitchFamily="34" charset="0"/>
              </a:rPr>
              <a:t> link: ………………….</a:t>
            </a:r>
          </a:p>
          <a:p>
            <a:pPr eaLnBrk="1" hangingPunct="1">
              <a:spcBef>
                <a:spcPts val="600"/>
              </a:spcBef>
            </a:pPr>
            <a:r>
              <a:rPr lang="en-GB" altLang="nl-NL" b="0" dirty="0">
                <a:latin typeface="Arial" panose="020B0604020202020204" pitchFamily="34" charset="0"/>
              </a:rPr>
              <a:t>In de richtlijnendatabase </a:t>
            </a:r>
            <a:r>
              <a:rPr lang="en-GB" altLang="nl-NL" b="0" dirty="0" err="1">
                <a:latin typeface="Arial" panose="020B0604020202020204" pitchFamily="34" charset="0"/>
              </a:rPr>
              <a:t>kunt</a:t>
            </a:r>
            <a:r>
              <a:rPr lang="en-GB" altLang="nl-NL" b="0" dirty="0">
                <a:latin typeface="Arial" panose="020B0604020202020204" pitchFamily="34" charset="0"/>
              </a:rPr>
              <a: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uitdraai</a:t>
            </a:r>
            <a:r>
              <a:rPr lang="en-GB" altLang="nl-NL" b="0" dirty="0">
                <a:latin typeface="Arial" panose="020B0604020202020204" pitchFamily="34" charset="0"/>
              </a:rPr>
              <a:t> </a:t>
            </a:r>
            <a:r>
              <a:rPr lang="en-GB" altLang="nl-NL" b="0" dirty="0" err="1">
                <a:latin typeface="Arial" panose="020B0604020202020204" pitchFamily="34" charset="0"/>
              </a:rPr>
              <a:t>maken</a:t>
            </a:r>
            <a:r>
              <a:rPr lang="en-GB" altLang="nl-NL" b="0" dirty="0">
                <a:latin typeface="Arial" panose="020B0604020202020204" pitchFamily="34" charset="0"/>
              </a:rPr>
              <a:t> van </a:t>
            </a:r>
            <a:r>
              <a:rPr lang="en-GB" altLang="nl-NL" b="0" dirty="0" err="1">
                <a:latin typeface="Arial" panose="020B0604020202020204" pitchFamily="34" charset="0"/>
              </a:rPr>
              <a:t>alle</a:t>
            </a:r>
            <a:r>
              <a:rPr lang="en-GB" altLang="nl-NL" b="0" dirty="0">
                <a:latin typeface="Arial" panose="020B0604020202020204" pitchFamily="34" charset="0"/>
              </a:rPr>
              <a:t> </a:t>
            </a:r>
            <a:r>
              <a:rPr lang="en-GB" altLang="nl-NL" b="0" dirty="0" err="1">
                <a:latin typeface="Arial" panose="020B0604020202020204" pitchFamily="34" charset="0"/>
              </a:rPr>
              <a:t>aanbevelingen</a:t>
            </a:r>
            <a:r>
              <a:rPr lang="en-GB" altLang="nl-NL" b="0" dirty="0">
                <a:latin typeface="Arial" panose="020B0604020202020204" pitchFamily="34" charset="0"/>
              </a:rPr>
              <a:t> in de richtlijn. </a:t>
            </a:r>
            <a:r>
              <a:rPr lang="en-GB" altLang="nl-NL" b="0" dirty="0" err="1">
                <a:latin typeface="Arial" panose="020B0604020202020204" pitchFamily="34" charset="0"/>
              </a:rPr>
              <a:t>Wellicht</a:t>
            </a:r>
            <a:r>
              <a:rPr lang="en-GB" altLang="nl-NL" b="0" dirty="0">
                <a:latin typeface="Arial" panose="020B0604020202020204" pitchFamily="34" charset="0"/>
              </a:rPr>
              <a:t> wilt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kopie</a:t>
            </a:r>
            <a:r>
              <a:rPr lang="en-GB" altLang="nl-NL" b="0" dirty="0">
                <a:latin typeface="Arial" panose="020B0604020202020204" pitchFamily="34" charset="0"/>
              </a:rPr>
              <a:t> van de </a:t>
            </a:r>
            <a:r>
              <a:rPr lang="en-GB" altLang="nl-NL" b="0" dirty="0" err="1">
                <a:latin typeface="Arial" panose="020B0604020202020204" pitchFamily="34" charset="0"/>
              </a:rPr>
              <a:t>aanbevelingen</a:t>
            </a:r>
            <a:r>
              <a:rPr lang="en-GB" altLang="nl-NL" b="0" dirty="0">
                <a:latin typeface="Arial" panose="020B0604020202020204" pitchFamily="34" charset="0"/>
              </a:rPr>
              <a:t> </a:t>
            </a:r>
            <a:r>
              <a:rPr lang="en-GB" altLang="nl-NL" b="0" dirty="0" err="1">
                <a:latin typeface="Arial" panose="020B0604020202020204" pitchFamily="34" charset="0"/>
              </a:rPr>
              <a:t>printen</a:t>
            </a:r>
            <a:r>
              <a:rPr lang="en-GB" altLang="nl-NL" b="0" dirty="0">
                <a:latin typeface="Arial" panose="020B0604020202020204" pitchFamily="34" charset="0"/>
              </a:rPr>
              <a:t> voor </a:t>
            </a:r>
            <a:r>
              <a:rPr lang="en-GB" altLang="nl-NL" b="0" dirty="0" err="1">
                <a:latin typeface="Arial" panose="020B0604020202020204" pitchFamily="34" charset="0"/>
              </a:rPr>
              <a:t>gebruik</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of de richtlijn op de richtlijnendatabase </a:t>
            </a:r>
            <a:r>
              <a:rPr lang="en-GB" altLang="nl-NL" b="0" dirty="0" err="1">
                <a:latin typeface="Arial" panose="020B0604020202020204" pitchFamily="34" charset="0"/>
              </a:rPr>
              <a:t>bezoeken</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presentative (</a:t>
            </a:r>
            <a:r>
              <a:rPr lang="en-GB" altLang="nl-NL" b="0" dirty="0" err="1">
                <a:latin typeface="Arial" panose="020B0604020202020204" pitchFamily="34" charset="0"/>
              </a:rPr>
              <a:t>zie</a:t>
            </a:r>
            <a:r>
              <a:rPr lang="en-GB" altLang="nl-NL" b="0" dirty="0">
                <a:latin typeface="Arial" panose="020B0604020202020204" pitchFamily="34" charset="0"/>
              </a:rPr>
              <a:t> link). U </a:t>
            </a:r>
            <a:r>
              <a:rPr lang="en-GB" altLang="nl-NL" b="0" dirty="0" err="1">
                <a:latin typeface="Arial" panose="020B0604020202020204" pitchFamily="34" charset="0"/>
              </a:rPr>
              <a:t>kunt</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eigen logo </a:t>
            </a:r>
            <a:r>
              <a:rPr lang="en-GB" altLang="nl-NL" b="0" dirty="0" err="1">
                <a:latin typeface="Arial" panose="020B0604020202020204" pitchFamily="34" charset="0"/>
              </a:rPr>
              <a:t>aan</a:t>
            </a:r>
            <a:r>
              <a:rPr lang="en-GB" altLang="nl-NL" b="0" dirty="0">
                <a:latin typeface="Arial" panose="020B0604020202020204" pitchFamily="34" charset="0"/>
              </a:rPr>
              <a:t>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toevoegen</a:t>
            </a:r>
            <a:r>
              <a:rPr lang="en-GB" altLang="nl-NL" b="0" dirty="0">
                <a:latin typeface="Arial" panose="020B0604020202020204" pitchFamily="34" charset="0"/>
              </a:rPr>
              <a:t>. </a:t>
            </a:r>
            <a:r>
              <a:rPr lang="en-GB" altLang="nl-NL" b="0" dirty="0" err="1">
                <a:latin typeface="Arial" panose="020B0604020202020204" pitchFamily="34" charset="0"/>
              </a:rPr>
              <a:t>Voel</a:t>
            </a:r>
            <a:r>
              <a:rPr lang="en-GB" altLang="nl-NL" b="0" dirty="0">
                <a:latin typeface="Arial" panose="020B0604020202020204" pitchFamily="34" charset="0"/>
              </a:rPr>
              <a:t> u </a:t>
            </a:r>
            <a:r>
              <a:rPr lang="en-GB" altLang="nl-NL" b="0" dirty="0" err="1">
                <a:latin typeface="Arial" panose="020B0604020202020204" pitchFamily="34" charset="0"/>
              </a:rPr>
              <a:t>vrij</a:t>
            </a:r>
            <a:r>
              <a:rPr lang="en-GB" altLang="nl-NL" b="0" dirty="0">
                <a:latin typeface="Arial" panose="020B0604020202020204" pitchFamily="34" charset="0"/>
              </a:rPr>
              <a:t> om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aan</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passen</a:t>
            </a:r>
            <a:r>
              <a:rPr lang="en-GB" altLang="nl-NL" b="0" dirty="0">
                <a:latin typeface="Arial" panose="020B0604020202020204" pitchFamily="34" charset="0"/>
              </a:rPr>
              <a:t> of </a:t>
            </a:r>
            <a:r>
              <a:rPr lang="en-GB" altLang="nl-NL" b="0" dirty="0" err="1">
                <a:latin typeface="Arial" panose="020B0604020202020204" pitchFamily="34" charset="0"/>
              </a:rPr>
              <a:t>uit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breiden</a:t>
            </a:r>
            <a:r>
              <a:rPr lang="en-GB" altLang="nl-NL" b="0" dirty="0">
                <a:latin typeface="Arial" panose="020B0604020202020204" pitchFamily="34" charset="0"/>
              </a:rPr>
              <a:t>. </a:t>
            </a: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dirty="0" err="1">
                <a:latin typeface="Arial" panose="020B0604020202020204" pitchFamily="34" charset="0"/>
              </a:rPr>
              <a:t>Aan</a:t>
            </a:r>
            <a:r>
              <a:rPr lang="en-GB" altLang="nl-NL" dirty="0">
                <a:latin typeface="Arial" panose="020B0604020202020204" pitchFamily="34" charset="0"/>
              </a:rPr>
              <a:t> de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zijn</a:t>
            </a:r>
            <a:r>
              <a:rPr lang="en-GB" altLang="nl-NL" dirty="0">
                <a:latin typeface="Arial" panose="020B0604020202020204" pitchFamily="34" charset="0"/>
              </a:rPr>
              <a:t> </a:t>
            </a:r>
            <a:r>
              <a:rPr lang="en-GB" altLang="nl-NL" dirty="0" err="1">
                <a:latin typeface="Arial" panose="020B0604020202020204" pitchFamily="34" charset="0"/>
              </a:rPr>
              <a:t>opmerkingen</a:t>
            </a:r>
            <a:r>
              <a:rPr lang="en-GB" altLang="nl-NL" dirty="0">
                <a:latin typeface="Arial" panose="020B0604020202020204" pitchFamily="34" charset="0"/>
              </a:rPr>
              <a:t> voor </a:t>
            </a:r>
            <a:r>
              <a:rPr lang="en-GB" altLang="nl-NL" dirty="0" err="1">
                <a:latin typeface="Arial" panose="020B0604020202020204" pitchFamily="34" charset="0"/>
              </a:rPr>
              <a:t>presentatoren</a:t>
            </a:r>
            <a:r>
              <a:rPr lang="en-GB" altLang="nl-NL" dirty="0">
                <a:latin typeface="Arial" panose="020B0604020202020204" pitchFamily="34" charset="0"/>
              </a:rPr>
              <a:t> </a:t>
            </a:r>
            <a:r>
              <a:rPr lang="en-GB" altLang="nl-NL" dirty="0" err="1">
                <a:latin typeface="Arial" panose="020B0604020202020204" pitchFamily="34" charset="0"/>
              </a:rPr>
              <a:t>toegevoegd</a:t>
            </a:r>
            <a:r>
              <a:rPr lang="en-GB" altLang="nl-NL" dirty="0">
                <a:latin typeface="Arial" panose="020B0604020202020204" pitchFamily="34" charset="0"/>
              </a:rPr>
              <a:t> om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helpen</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het </a:t>
            </a:r>
            <a:r>
              <a:rPr lang="en-GB" altLang="nl-NL" dirty="0" err="1">
                <a:latin typeface="Arial" panose="020B0604020202020204" pitchFamily="34" charset="0"/>
              </a:rPr>
              <a:t>onder</a:t>
            </a:r>
            <a:r>
              <a:rPr lang="en-GB" altLang="nl-NL" dirty="0">
                <a:latin typeface="Arial" panose="020B0604020202020204" pitchFamily="34" charset="0"/>
              </a:rPr>
              <a:t> de </a:t>
            </a:r>
            <a:r>
              <a:rPr lang="en-GB" altLang="nl-NL" dirty="0" err="1">
                <a:latin typeface="Arial" panose="020B0604020202020204" pitchFamily="34" charset="0"/>
              </a:rPr>
              <a:t>aandacht</a:t>
            </a:r>
            <a:r>
              <a:rPr lang="en-GB" altLang="nl-NL" dirty="0">
                <a:latin typeface="Arial" panose="020B0604020202020204" pitchFamily="34" charset="0"/>
              </a:rPr>
              <a:t> </a:t>
            </a:r>
            <a:r>
              <a:rPr lang="en-GB" altLang="nl-NL" dirty="0" err="1">
                <a:latin typeface="Arial" panose="020B0604020202020204" pitchFamily="34" charset="0"/>
              </a:rPr>
              <a:t>brengen</a:t>
            </a:r>
            <a:r>
              <a:rPr lang="en-GB" altLang="nl-NL" dirty="0">
                <a:latin typeface="Arial" panose="020B0604020202020204" pitchFamily="34" charset="0"/>
              </a:rPr>
              <a:t> van de </a:t>
            </a:r>
            <a:r>
              <a:rPr lang="en-GB" altLang="nl-NL" dirty="0" err="1">
                <a:latin typeface="Arial" panose="020B0604020202020204" pitchFamily="34" charset="0"/>
              </a:rPr>
              <a:t>belangrijkste</a:t>
            </a:r>
            <a:r>
              <a:rPr lang="en-GB" altLang="nl-NL" dirty="0">
                <a:latin typeface="Arial" panose="020B0604020202020204" pitchFamily="34" charset="0"/>
              </a:rPr>
              <a:t> </a:t>
            </a:r>
            <a:r>
              <a:rPr lang="en-GB" altLang="nl-NL" dirty="0" err="1">
                <a:latin typeface="Arial" panose="020B0604020202020204" pitchFamily="34" charset="0"/>
              </a:rPr>
              <a:t>punten</a:t>
            </a:r>
            <a:r>
              <a:rPr lang="en-GB" altLang="nl-NL" dirty="0">
                <a:latin typeface="Arial" panose="020B0604020202020204" pitchFamily="34" charset="0"/>
              </a:rPr>
              <a:t> in de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om </a:t>
            </a:r>
            <a:r>
              <a:rPr lang="en-GB" altLang="nl-NL" dirty="0" err="1">
                <a:latin typeface="Arial" panose="020B0604020202020204" pitchFamily="34" charset="0"/>
              </a:rPr>
              <a:t>aanvullende</a:t>
            </a:r>
            <a:r>
              <a:rPr lang="en-GB" altLang="nl-NL" dirty="0">
                <a:latin typeface="Arial" panose="020B0604020202020204" pitchFamily="34" charset="0"/>
              </a:rPr>
              <a:t> </a:t>
            </a:r>
            <a:r>
              <a:rPr lang="en-GB" altLang="nl-NL" dirty="0" err="1">
                <a:latin typeface="Arial" panose="020B0604020202020204" pitchFamily="34" charset="0"/>
              </a:rPr>
              <a:t>informatie</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de slides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geven</a:t>
            </a:r>
            <a:r>
              <a:rPr lang="en-GB" altLang="nl-NL" dirty="0">
                <a:latin typeface="Arial" panose="020B0604020202020204" pitchFamily="34" charset="0"/>
              </a:rPr>
              <a:t>. </a:t>
            </a:r>
            <a:r>
              <a:rPr lang="en-GB" altLang="nl-NL" dirty="0" err="1">
                <a:latin typeface="Arial" panose="020B0604020202020204" pitchFamily="34" charset="0"/>
              </a:rPr>
              <a:t>Waar</a:t>
            </a:r>
            <a:r>
              <a:rPr lang="en-GB" altLang="nl-NL" dirty="0">
                <a:latin typeface="Arial" panose="020B0604020202020204" pitchFamily="34" charset="0"/>
              </a:rPr>
              <a:t> </a:t>
            </a:r>
            <a:r>
              <a:rPr lang="en-GB" altLang="nl-NL" dirty="0" err="1">
                <a:latin typeface="Arial" panose="020B0604020202020204" pitchFamily="34" charset="0"/>
              </a:rPr>
              <a:t>nodig</a:t>
            </a:r>
            <a:r>
              <a:rPr lang="en-GB" altLang="nl-NL" dirty="0">
                <a:latin typeface="Arial" panose="020B0604020202020204" pitchFamily="34" charset="0"/>
              </a:rPr>
              <a:t> is de </a:t>
            </a:r>
            <a:r>
              <a:rPr lang="en-GB" altLang="nl-NL" dirty="0" err="1">
                <a:latin typeface="Arial" panose="020B0604020202020204" pitchFamily="34" charset="0"/>
              </a:rPr>
              <a:t>gehele</a:t>
            </a:r>
            <a:r>
              <a:rPr lang="en-GB" altLang="nl-NL" dirty="0">
                <a:latin typeface="Arial" panose="020B0604020202020204" pitchFamily="34" charset="0"/>
              </a:rPr>
              <a:t> </a:t>
            </a:r>
            <a:r>
              <a:rPr lang="en-GB" altLang="nl-NL" dirty="0" err="1">
                <a:latin typeface="Arial" panose="020B0604020202020204" pitchFamily="34" charset="0"/>
              </a:rPr>
              <a:t>aanbeveling</a:t>
            </a:r>
            <a:r>
              <a:rPr lang="en-GB" altLang="nl-NL" dirty="0">
                <a:latin typeface="Arial" panose="020B0604020202020204" pitchFamily="34" charset="0"/>
              </a:rPr>
              <a:t> </a:t>
            </a:r>
            <a:r>
              <a:rPr lang="en-GB" altLang="nl-NL" dirty="0" err="1">
                <a:latin typeface="Arial" panose="020B0604020202020204" pitchFamily="34" charset="0"/>
              </a:rPr>
              <a:t>toegevoegd</a:t>
            </a:r>
            <a:r>
              <a:rPr lang="en-GB" altLang="nl-NL" dirty="0">
                <a:latin typeface="Arial" panose="020B0604020202020204" pitchFamily="34" charset="0"/>
              </a:rPr>
              <a:t>. </a:t>
            </a:r>
          </a:p>
          <a:p>
            <a:pPr eaLnBrk="1" hangingPunct="1">
              <a:spcBef>
                <a:spcPts val="600"/>
              </a:spcBef>
            </a:pPr>
            <a:r>
              <a:rPr lang="en-GB" altLang="nl-NL" dirty="0">
                <a:latin typeface="Arial" panose="020B0604020202020204" pitchFamily="34" charset="0"/>
              </a:rPr>
              <a:t/>
            </a:r>
            <a:br>
              <a:rPr lang="en-GB" altLang="nl-NL" dirty="0">
                <a:latin typeface="Arial" panose="020B0604020202020204" pitchFamily="34" charset="0"/>
              </a:rPr>
            </a:br>
            <a:r>
              <a:rPr lang="en-GB" altLang="nl-NL" b="1" dirty="0">
                <a:latin typeface="Arial" panose="020B0604020202020204" pitchFamily="34" charset="0"/>
              </a:rPr>
              <a:t>Disclaimer</a:t>
            </a:r>
            <a:r>
              <a:rPr lang="en-GB" altLang="nl-NL" dirty="0">
                <a:latin typeface="Arial" panose="020B0604020202020204" pitchFamily="34" charset="0"/>
              </a:rPr>
              <a:t> </a:t>
            </a: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diapresentatie</a:t>
            </a:r>
            <a:r>
              <a:rPr lang="en-GB" altLang="nl-NL" b="0" dirty="0">
                <a:latin typeface="Arial" panose="020B0604020202020204" pitchFamily="34" charset="0"/>
              </a:rPr>
              <a:t> is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implementatie</a:t>
            </a:r>
            <a:r>
              <a:rPr lang="en-GB" altLang="nl-NL" b="0" dirty="0">
                <a:latin typeface="Arial" panose="020B0604020202020204" pitchFamily="34" charset="0"/>
              </a:rPr>
              <a:t> tool </a:t>
            </a:r>
            <a:r>
              <a:rPr lang="en-GB" altLang="nl-NL" b="0" dirty="0" err="1">
                <a:latin typeface="Arial" panose="020B0604020202020204" pitchFamily="34" charset="0"/>
              </a:rPr>
              <a:t>en</a:t>
            </a:r>
            <a:r>
              <a:rPr lang="en-GB" altLang="nl-NL" b="0" dirty="0">
                <a:latin typeface="Arial" panose="020B0604020202020204" pitchFamily="34" charset="0"/>
              </a:rPr>
              <a:t> </a:t>
            </a:r>
            <a:r>
              <a:rPr lang="en-GB" altLang="nl-NL" b="0" dirty="0" err="1">
                <a:latin typeface="Arial" panose="020B0604020202020204" pitchFamily="34" charset="0"/>
              </a:rPr>
              <a:t>dient</a:t>
            </a:r>
            <a:r>
              <a:rPr lang="en-GB" altLang="nl-NL" b="0" dirty="0">
                <a:latin typeface="Arial" panose="020B0604020202020204" pitchFamily="34" charset="0"/>
              </a:rPr>
              <a:t> </a:t>
            </a:r>
            <a:r>
              <a:rPr lang="en-GB" altLang="nl-NL" b="0" dirty="0" err="1">
                <a:latin typeface="Arial" panose="020B0604020202020204" pitchFamily="34" charset="0"/>
              </a:rPr>
              <a:t>gebruikt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worden</a:t>
            </a:r>
            <a:r>
              <a:rPr lang="en-GB" altLang="nl-NL" b="0" dirty="0">
                <a:latin typeface="Arial" panose="020B0604020202020204" pitchFamily="34" charset="0"/>
              </a:rPr>
              <a:t> </a:t>
            </a:r>
            <a:r>
              <a:rPr lang="en-GB" altLang="nl-NL" b="0" dirty="0" err="1">
                <a:latin typeface="Arial" panose="020B0604020202020204" pitchFamily="34" charset="0"/>
              </a:rPr>
              <a:t>naast</a:t>
            </a:r>
            <a:r>
              <a:rPr lang="en-GB" altLang="nl-NL" b="0" dirty="0">
                <a:latin typeface="Arial" panose="020B0604020202020204" pitchFamily="34" charset="0"/>
              </a:rPr>
              <a:t> de </a:t>
            </a:r>
            <a:r>
              <a:rPr lang="en-GB" altLang="nl-NL" b="0" dirty="0" err="1">
                <a:latin typeface="Arial" panose="020B0604020202020204" pitchFamily="34" charset="0"/>
              </a:rPr>
              <a:t>gepubliceerde</a:t>
            </a:r>
            <a:r>
              <a:rPr lang="en-GB" altLang="nl-NL" b="0" dirty="0">
                <a:latin typeface="Arial" panose="020B0604020202020204" pitchFamily="34" charset="0"/>
              </a:rPr>
              <a:t> richtlijn.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informatie</a:t>
            </a:r>
            <a:r>
              <a:rPr lang="en-GB" altLang="nl-NL" b="0" dirty="0">
                <a:latin typeface="Arial" panose="020B0604020202020204" pitchFamily="34" charset="0"/>
              </a:rPr>
              <a:t> </a:t>
            </a:r>
            <a:r>
              <a:rPr lang="en-GB" altLang="nl-NL" b="0" dirty="0" err="1">
                <a:latin typeface="Arial" panose="020B0604020202020204" pitchFamily="34" charset="0"/>
              </a:rPr>
              <a:t>vervangt</a:t>
            </a:r>
            <a:r>
              <a:rPr lang="en-GB" altLang="nl-NL" b="0" dirty="0">
                <a:latin typeface="Arial" panose="020B0604020202020204" pitchFamily="34" charset="0"/>
              </a:rPr>
              <a:t> </a:t>
            </a:r>
            <a:r>
              <a:rPr lang="en-GB" altLang="nl-NL" b="0" dirty="0" err="1">
                <a:latin typeface="Arial" panose="020B0604020202020204" pitchFamily="34" charset="0"/>
              </a:rPr>
              <a:t>niet</a:t>
            </a:r>
            <a:r>
              <a:rPr lang="en-GB" altLang="nl-NL" b="0" dirty="0">
                <a:latin typeface="Arial" panose="020B0604020202020204" pitchFamily="34" charset="0"/>
              </a:rPr>
              <a:t> de richtlijn </a:t>
            </a:r>
            <a:r>
              <a:rPr lang="en-GB" altLang="nl-NL" b="0" dirty="0" err="1">
                <a:latin typeface="Arial" panose="020B0604020202020204" pitchFamily="34" charset="0"/>
              </a:rPr>
              <a:t>zelf</a:t>
            </a:r>
            <a:r>
              <a:rPr lang="en-GB" altLang="nl-NL" b="0" dirty="0">
                <a:latin typeface="Arial" panose="020B0604020202020204" pitchFamily="34" charset="0"/>
              </a:rPr>
              <a:t>. </a:t>
            </a:r>
          </a:p>
          <a:p>
            <a:pPr eaLnBrk="1" hangingPunct="1"/>
            <a:endParaRPr lang="en-GB" altLang="nl-NL" dirty="0">
              <a:latin typeface="Arial" panose="020B060402020202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1</a:t>
            </a:fld>
            <a:endParaRPr lang="nl-NL"/>
          </a:p>
        </p:txBody>
      </p:sp>
    </p:spTree>
    <p:extLst>
      <p:ext uri="{BB962C8B-B14F-4D97-AF65-F5344CB8AC3E}">
        <p14:creationId xmlns:p14="http://schemas.microsoft.com/office/powerpoint/2010/main" val="1212368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17</a:t>
            </a:fld>
            <a:endParaRPr lang="nl-NL"/>
          </a:p>
        </p:txBody>
      </p:sp>
    </p:spTree>
    <p:extLst>
      <p:ext uri="{BB962C8B-B14F-4D97-AF65-F5344CB8AC3E}">
        <p14:creationId xmlns:p14="http://schemas.microsoft.com/office/powerpoint/2010/main" val="1337782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19</a:t>
            </a:fld>
            <a:endParaRPr lang="nl-NL"/>
          </a:p>
        </p:txBody>
      </p:sp>
    </p:spTree>
    <p:extLst>
      <p:ext uri="{BB962C8B-B14F-4D97-AF65-F5344CB8AC3E}">
        <p14:creationId xmlns:p14="http://schemas.microsoft.com/office/powerpoint/2010/main" val="1858330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ts val="363"/>
              </a:spcBef>
            </a:pPr>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endParaRPr lang="en-GB" altLang="nl-NL" b="1" dirty="0">
              <a:latin typeface="Arial" panose="020B0604020202020204" pitchFamily="34" charset="0"/>
            </a:endParaRPr>
          </a:p>
          <a:p>
            <a:pPr eaLnBrk="1" hangingPunct="1">
              <a:spcBef>
                <a:spcPts val="363"/>
              </a:spcBef>
            </a:pPr>
            <a:endParaRPr lang="en-GB" altLang="nl-NL" b="1" dirty="0">
              <a:latin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20</a:t>
            </a:fld>
            <a:endParaRPr lang="nl-NL"/>
          </a:p>
        </p:txBody>
      </p:sp>
    </p:spTree>
    <p:extLst>
      <p:ext uri="{BB962C8B-B14F-4D97-AF65-F5344CB8AC3E}">
        <p14:creationId xmlns:p14="http://schemas.microsoft.com/office/powerpoint/2010/main" val="1534459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ts val="600"/>
              </a:spcBef>
            </a:pPr>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spcBef>
                <a:spcPts val="600"/>
              </a:spcBef>
            </a:pPr>
            <a:r>
              <a:rPr lang="en-GB" altLang="nl-NL" dirty="0" err="1">
                <a:latin typeface="Arial" panose="020B0604020202020204" pitchFamily="34" charset="0"/>
              </a:rPr>
              <a:t>Nieuwe</a:t>
            </a:r>
            <a:r>
              <a:rPr lang="en-GB" altLang="nl-NL" dirty="0">
                <a:latin typeface="Arial" panose="020B0604020202020204" pitchFamily="34" charset="0"/>
              </a:rPr>
              <a:t> richtlijn:</a:t>
            </a:r>
          </a:p>
          <a:p>
            <a:pPr eaLnBrk="1" hangingPunct="1">
              <a:spcBef>
                <a:spcPts val="600"/>
              </a:spcBef>
            </a:pPr>
            <a:r>
              <a:rPr lang="en-GB" altLang="nl-NL" dirty="0" err="1">
                <a:latin typeface="Arial" panose="020B0604020202020204" pitchFamily="34" charset="0"/>
              </a:rPr>
              <a:t>Deze</a:t>
            </a:r>
            <a:r>
              <a:rPr lang="en-GB" altLang="nl-NL" dirty="0">
                <a:latin typeface="Arial" panose="020B0604020202020204" pitchFamily="34" charset="0"/>
              </a:rPr>
              <a:t> richtlijn is </a:t>
            </a:r>
            <a:r>
              <a:rPr lang="en-GB" altLang="nl-NL" dirty="0" err="1">
                <a:latin typeface="Arial" panose="020B0604020202020204" pitchFamily="34" charset="0"/>
              </a:rPr>
              <a:t>opgesteld</a:t>
            </a:r>
            <a:r>
              <a:rPr lang="en-GB" altLang="nl-NL" dirty="0">
                <a:latin typeface="Arial" panose="020B0604020202020204" pitchFamily="34" charset="0"/>
              </a:rPr>
              <a:t> </a:t>
            </a:r>
            <a:r>
              <a:rPr lang="en-GB" altLang="nl-NL" dirty="0" err="1">
                <a:latin typeface="Arial" panose="020B0604020202020204" pitchFamily="34" charset="0"/>
              </a:rPr>
              <a:t>eind</a:t>
            </a:r>
            <a:r>
              <a:rPr lang="en-GB" altLang="nl-NL" dirty="0">
                <a:latin typeface="Arial" panose="020B0604020202020204" pitchFamily="34" charset="0"/>
              </a:rPr>
              <a:t> 2017. De </a:t>
            </a:r>
            <a:r>
              <a:rPr lang="en-GB" altLang="nl-NL" dirty="0" err="1">
                <a:latin typeface="Arial" panose="020B0604020202020204" pitchFamily="34" charset="0"/>
              </a:rPr>
              <a:t>herziening</a:t>
            </a:r>
            <a:r>
              <a:rPr lang="en-GB" altLang="nl-NL" dirty="0">
                <a:latin typeface="Arial" panose="020B0604020202020204" pitchFamily="34" charset="0"/>
              </a:rPr>
              <a:t> </a:t>
            </a:r>
            <a:r>
              <a:rPr lang="en-GB" altLang="nl-NL" dirty="0" err="1">
                <a:latin typeface="Arial" panose="020B0604020202020204" pitchFamily="34" charset="0"/>
              </a:rPr>
              <a:t>zal</a:t>
            </a:r>
            <a:r>
              <a:rPr lang="en-GB" altLang="nl-NL" dirty="0">
                <a:latin typeface="Arial" panose="020B0604020202020204" pitchFamily="34" charset="0"/>
              </a:rPr>
              <a:t> </a:t>
            </a:r>
            <a:r>
              <a:rPr lang="en-GB" altLang="nl-NL" dirty="0" err="1">
                <a:latin typeface="Arial" panose="020B0604020202020204" pitchFamily="34" charset="0"/>
              </a:rPr>
              <a:t>plaatsvinden</a:t>
            </a:r>
            <a:r>
              <a:rPr lang="en-GB" altLang="nl-NL" dirty="0">
                <a:latin typeface="Arial" panose="020B0604020202020204" pitchFamily="34" charset="0"/>
              </a:rPr>
              <a:t> conform het </a:t>
            </a:r>
            <a:r>
              <a:rPr lang="en-GB" altLang="nl-NL" dirty="0" err="1">
                <a:latin typeface="Arial" panose="020B0604020202020204" pitchFamily="34" charset="0"/>
              </a:rPr>
              <a:t>onderhoudsplan</a:t>
            </a:r>
            <a:r>
              <a:rPr lang="en-GB" altLang="nl-NL" dirty="0">
                <a:latin typeface="Arial" panose="020B0604020202020204" pitchFamily="34" charset="0"/>
              </a:rPr>
              <a:t> in 2020.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richtlijn</a:t>
            </a:r>
            <a:r>
              <a:rPr lang="en-GB" altLang="nl-NL" dirty="0">
                <a:latin typeface="Arial" panose="020B0604020202020204" pitchFamily="34" charset="0"/>
              </a:rPr>
              <a:t> </a:t>
            </a:r>
            <a:r>
              <a:rPr lang="en-GB" altLang="nl-NL" dirty="0" err="1">
                <a:latin typeface="Arial" panose="020B0604020202020204" pitchFamily="34" charset="0"/>
              </a:rPr>
              <a:t>omvat</a:t>
            </a:r>
            <a:r>
              <a:rPr lang="en-GB" altLang="nl-NL" dirty="0">
                <a:latin typeface="Arial" panose="020B0604020202020204" pitchFamily="34" charset="0"/>
              </a:rPr>
              <a:t> </a:t>
            </a:r>
            <a:r>
              <a:rPr lang="en-GB" altLang="nl-NL" dirty="0" err="1">
                <a:latin typeface="Arial" panose="020B0604020202020204" pitchFamily="34" charset="0"/>
              </a:rPr>
              <a:t>aanbevelingen</a:t>
            </a:r>
            <a:r>
              <a:rPr lang="en-GB" altLang="nl-NL" dirty="0">
                <a:latin typeface="Arial" panose="020B0604020202020204" pitchFamily="34" charset="0"/>
              </a:rPr>
              <a:t> over:</a:t>
            </a:r>
          </a:p>
          <a:p>
            <a:pPr eaLnBrk="1" hangingPunct="1">
              <a:spcBef>
                <a:spcPts val="600"/>
              </a:spcBef>
            </a:pPr>
            <a:r>
              <a:rPr lang="en-GB" altLang="nl-NL" dirty="0">
                <a:latin typeface="Arial" panose="020B0604020202020204" pitchFamily="34" charset="0"/>
              </a:rPr>
              <a:t>- Modules </a:t>
            </a:r>
            <a:r>
              <a:rPr lang="en-GB" altLang="nl-NL" dirty="0" err="1">
                <a:latin typeface="Arial" panose="020B0604020202020204" pitchFamily="34" charset="0"/>
              </a:rPr>
              <a:t>noemen</a:t>
            </a:r>
            <a:endParaRPr lang="en-GB" altLang="nl-NL" dirty="0">
              <a:latin typeface="Arial" panose="020B0604020202020204" pitchFamily="34" charset="0"/>
            </a:endParaRPr>
          </a:p>
          <a:p>
            <a:pPr eaLnBrk="1" hangingPunct="1">
              <a:spcBef>
                <a:spcPts val="600"/>
              </a:spcBef>
            </a:pPr>
            <a:endParaRPr lang="en-GB" altLang="nl-NL" dirty="0">
              <a:latin typeface="Arial" panose="020B0604020202020204" pitchFamily="34" charset="0"/>
            </a:endParaRPr>
          </a:p>
          <a:p>
            <a:pPr eaLnBrk="1" hangingPunct="1">
              <a:spcBef>
                <a:spcPts val="600"/>
              </a:spcBef>
            </a:pPr>
            <a:r>
              <a:rPr lang="en-GB" altLang="nl-NL" dirty="0">
                <a:latin typeface="Arial" panose="020B0604020202020204" pitchFamily="34" charset="0"/>
              </a:rPr>
              <a:t>Over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presentatie</a:t>
            </a:r>
            <a:r>
              <a:rPr lang="en-GB" altLang="nl-NL" dirty="0">
                <a:latin typeface="Arial" panose="020B0604020202020204" pitchFamily="34" charset="0"/>
              </a:rPr>
              <a:t>:</a:t>
            </a:r>
          </a:p>
          <a:p>
            <a:pPr marL="171450" indent="-171450" eaLnBrk="1" hangingPunct="1">
              <a:spcBef>
                <a:spcPts val="600"/>
              </a:spcBef>
              <a:buFont typeface="Arial" panose="020B0604020202020204" pitchFamily="34" charset="0"/>
              <a:buChar char="•"/>
            </a:pPr>
            <a:r>
              <a:rPr lang="en-GB" altLang="nl-NL" dirty="0">
                <a:latin typeface="Arial" panose="020B0604020202020204" pitchFamily="34" charset="0"/>
              </a:rPr>
              <a:t>De </a:t>
            </a:r>
            <a:r>
              <a:rPr lang="en-GB" altLang="nl-NL" dirty="0" err="1">
                <a:latin typeface="Arial" panose="020B0604020202020204" pitchFamily="34" charset="0"/>
              </a:rPr>
              <a:t>presentatie</a:t>
            </a:r>
            <a:r>
              <a:rPr lang="en-GB" altLang="nl-NL" dirty="0">
                <a:latin typeface="Arial" panose="020B0604020202020204" pitchFamily="34" charset="0"/>
              </a:rPr>
              <a:t> start met </a:t>
            </a:r>
            <a:r>
              <a:rPr lang="en-GB" altLang="nl-NL" dirty="0" err="1">
                <a:latin typeface="Arial" panose="020B0604020202020204" pitchFamily="34" charset="0"/>
              </a:rPr>
              <a:t>een</a:t>
            </a:r>
            <a:r>
              <a:rPr lang="en-GB" altLang="nl-NL" dirty="0">
                <a:latin typeface="Arial" panose="020B0604020202020204" pitchFamily="34" charset="0"/>
              </a:rPr>
              <a:t> </a:t>
            </a:r>
            <a:r>
              <a:rPr lang="en-GB" altLang="nl-NL" dirty="0" err="1">
                <a:latin typeface="Arial" panose="020B0604020202020204" pitchFamily="34" charset="0"/>
              </a:rPr>
              <a:t>korte</a:t>
            </a:r>
            <a:r>
              <a:rPr lang="en-GB" altLang="nl-NL" dirty="0">
                <a:latin typeface="Arial" panose="020B0604020202020204" pitchFamily="34" charset="0"/>
              </a:rPr>
              <a:t> </a:t>
            </a:r>
            <a:r>
              <a:rPr lang="en-GB" altLang="nl-NL" dirty="0" err="1">
                <a:latin typeface="Arial" panose="020B0604020202020204" pitchFamily="34" charset="0"/>
              </a:rPr>
              <a:t>achtergrond</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de richtlijn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waarom</a:t>
            </a:r>
            <a:r>
              <a:rPr lang="en-GB" altLang="nl-NL" dirty="0">
                <a:latin typeface="Arial" panose="020B0604020202020204" pitchFamily="34" charset="0"/>
              </a:rPr>
              <a:t>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belangrijk</a:t>
            </a:r>
            <a:r>
              <a:rPr lang="en-GB" altLang="nl-NL" dirty="0">
                <a:latin typeface="Arial" panose="020B0604020202020204" pitchFamily="34" charset="0"/>
              </a:rPr>
              <a:t> is</a:t>
            </a:r>
          </a:p>
          <a:p>
            <a:pPr marL="171450" indent="-171450" eaLnBrk="1" hangingPunct="1">
              <a:spcBef>
                <a:spcPts val="600"/>
              </a:spcBef>
              <a:buFont typeface="Arial" panose="020B0604020202020204" pitchFamily="34" charset="0"/>
              <a:buChar char="•"/>
            </a:pPr>
            <a:r>
              <a:rPr lang="en-GB" altLang="nl-NL" dirty="0">
                <a:latin typeface="Arial" panose="020B0604020202020204" pitchFamily="34" charset="0"/>
              </a:rPr>
              <a:t>Dan de </a:t>
            </a:r>
            <a:r>
              <a:rPr lang="en-GB" altLang="nl-NL" dirty="0" err="1">
                <a:latin typeface="Arial" panose="020B0604020202020204" pitchFamily="34" charset="0"/>
              </a:rPr>
              <a:t>prioriteiten</a:t>
            </a:r>
            <a:r>
              <a:rPr lang="en-GB" altLang="nl-NL" dirty="0">
                <a:latin typeface="Arial" panose="020B0604020202020204" pitchFamily="34" charset="0"/>
              </a:rPr>
              <a:t> voor </a:t>
            </a:r>
            <a:r>
              <a:rPr lang="en-GB" altLang="nl-NL" dirty="0" err="1">
                <a:latin typeface="Arial" panose="020B0604020202020204" pitchFamily="34" charset="0"/>
              </a:rPr>
              <a:t>implementatie</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overige</a:t>
            </a:r>
            <a:r>
              <a:rPr lang="en-GB" altLang="nl-NL" dirty="0">
                <a:latin typeface="Arial" panose="020B0604020202020204" pitchFamily="34" charset="0"/>
              </a:rPr>
              <a:t> </a:t>
            </a:r>
            <a:r>
              <a:rPr lang="en-GB" altLang="nl-NL" dirty="0" err="1">
                <a:latin typeface="Arial" panose="020B0604020202020204" pitchFamily="34" charset="0"/>
              </a:rPr>
              <a:t>nieuwe</a:t>
            </a:r>
            <a:r>
              <a:rPr lang="en-GB" altLang="nl-NL" dirty="0">
                <a:latin typeface="Arial" panose="020B0604020202020204" pitchFamily="34" charset="0"/>
              </a:rPr>
              <a:t> of </a:t>
            </a:r>
            <a:r>
              <a:rPr lang="en-GB" altLang="nl-NL" dirty="0" err="1">
                <a:latin typeface="Arial" panose="020B0604020202020204" pitchFamily="34" charset="0"/>
              </a:rPr>
              <a:t>herziene</a:t>
            </a:r>
            <a:r>
              <a:rPr lang="en-GB" altLang="nl-NL" dirty="0">
                <a:latin typeface="Arial" panose="020B0604020202020204" pitchFamily="34" charset="0"/>
              </a:rPr>
              <a:t> </a:t>
            </a:r>
            <a:r>
              <a:rPr lang="en-GB" altLang="nl-NL" dirty="0" err="1">
                <a:latin typeface="Arial" panose="020B0604020202020204" pitchFamily="34" charset="0"/>
              </a:rPr>
              <a:t>aanbevelingen</a:t>
            </a:r>
            <a:r>
              <a:rPr lang="en-GB" altLang="nl-NL" dirty="0">
                <a:latin typeface="Arial" panose="020B0604020202020204" pitchFamily="34" charset="0"/>
              </a:rPr>
              <a:t> </a:t>
            </a:r>
          </a:p>
          <a:p>
            <a:pPr marL="171450" indent="-171450" eaLnBrk="1" hangingPunct="1">
              <a:spcBef>
                <a:spcPts val="600"/>
              </a:spcBef>
              <a:buFont typeface="Arial" panose="020B0604020202020204" pitchFamily="34" charset="0"/>
              <a:buChar char="•"/>
            </a:pPr>
            <a:r>
              <a:rPr lang="en-GB" altLang="nl-NL" dirty="0" err="1">
                <a:latin typeface="Arial" panose="020B0604020202020204" pitchFamily="34" charset="0"/>
              </a:rPr>
              <a:t>Bij</a:t>
            </a:r>
            <a:r>
              <a:rPr lang="en-GB" altLang="nl-NL" dirty="0">
                <a:latin typeface="Arial" panose="020B0604020202020204" pitchFamily="34" charset="0"/>
              </a:rPr>
              <a:t> </a:t>
            </a:r>
            <a:r>
              <a:rPr lang="en-GB" altLang="nl-NL" dirty="0" err="1">
                <a:latin typeface="Arial" panose="020B0604020202020204" pitchFamily="34" charset="0"/>
              </a:rPr>
              <a:t>herziening</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delen</a:t>
            </a:r>
            <a:r>
              <a:rPr lang="en-GB" altLang="nl-NL" dirty="0">
                <a:latin typeface="Arial" panose="020B0604020202020204" pitchFamily="34" charset="0"/>
                <a:sym typeface="Wingdings" panose="05000000000000000000" pitchFamily="2" charset="2"/>
              </a:rPr>
              <a:t> van de richtlijn die </a:t>
            </a:r>
            <a:r>
              <a:rPr lang="en-GB" altLang="nl-NL" dirty="0" err="1">
                <a:latin typeface="Arial" panose="020B0604020202020204" pitchFamily="34" charset="0"/>
                <a:sym typeface="Wingdings" panose="05000000000000000000" pitchFamily="2" charset="2"/>
              </a:rPr>
              <a:t>niet</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herzien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zijn</a:t>
            </a:r>
            <a:endParaRPr lang="en-GB" altLang="nl-NL" dirty="0">
              <a:latin typeface="Arial" panose="020B0604020202020204" pitchFamily="34" charset="0"/>
              <a:sym typeface="Wingdings" panose="05000000000000000000" pitchFamily="2" charset="2"/>
            </a:endParaRPr>
          </a:p>
          <a:p>
            <a:pPr marL="171450" indent="-171450" eaLnBrk="1" hangingPunct="1">
              <a:spcBef>
                <a:spcPts val="600"/>
              </a:spcBef>
              <a:buFont typeface="Arial" panose="020B0604020202020204" pitchFamily="34" charset="0"/>
              <a:buChar char="•"/>
            </a:pPr>
            <a:r>
              <a:rPr lang="en-GB" altLang="nl-NL" dirty="0" err="1">
                <a:latin typeface="Arial" panose="020B0604020202020204" pitchFamily="34" charset="0"/>
                <a:sym typeface="Wingdings" panose="05000000000000000000" pitchFamily="2" charset="2"/>
              </a:rPr>
              <a:t>Discussie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aan</a:t>
            </a:r>
            <a:r>
              <a:rPr lang="en-GB" altLang="nl-NL" dirty="0">
                <a:latin typeface="Arial" panose="020B0604020202020204" pitchFamily="34" charset="0"/>
                <a:sym typeface="Wingdings" panose="05000000000000000000" pitchFamily="2" charset="2"/>
              </a:rPr>
              <a:t> de hand van </a:t>
            </a:r>
            <a:r>
              <a:rPr lang="en-GB" altLang="nl-NL" dirty="0" err="1">
                <a:latin typeface="Arial" panose="020B0604020202020204" pitchFamily="34" charset="0"/>
                <a:sym typeface="Wingdings" panose="05000000000000000000" pitchFamily="2" charset="2"/>
              </a:rPr>
              <a:t>een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lijst</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vragen</a:t>
            </a:r>
            <a:r>
              <a:rPr lang="en-GB" altLang="nl-NL" dirty="0">
                <a:latin typeface="Arial" panose="020B0604020202020204" pitchFamily="34" charset="0"/>
                <a:sym typeface="Wingdings" panose="05000000000000000000" pitchFamily="2" charset="2"/>
              </a:rPr>
              <a:t> die de </a:t>
            </a:r>
            <a:r>
              <a:rPr lang="en-GB" altLang="nl-NL" dirty="0" err="1">
                <a:latin typeface="Arial" panose="020B0604020202020204" pitchFamily="34" charset="0"/>
                <a:sym typeface="Wingdings" panose="05000000000000000000" pitchFamily="2" charset="2"/>
              </a:rPr>
              <a:t>discussie</a:t>
            </a:r>
            <a:r>
              <a:rPr lang="en-GB" altLang="nl-NL" dirty="0">
                <a:latin typeface="Arial" panose="020B0604020202020204" pitchFamily="34" charset="0"/>
                <a:sym typeface="Wingdings" panose="05000000000000000000" pitchFamily="2" charset="2"/>
              </a:rPr>
              <a:t> op gang </a:t>
            </a:r>
            <a:r>
              <a:rPr lang="en-GB" altLang="nl-NL" dirty="0" err="1">
                <a:latin typeface="Arial" panose="020B0604020202020204" pitchFamily="34" charset="0"/>
                <a:sym typeface="Wingdings" panose="05000000000000000000" pitchFamily="2" charset="2"/>
              </a:rPr>
              <a:t>kan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brengen</a:t>
            </a:r>
            <a:endParaRPr lang="en-GB" altLang="nl-NL" dirty="0">
              <a:latin typeface="Arial" panose="020B0604020202020204" pitchFamily="34" charset="0"/>
              <a:sym typeface="Wingdings" panose="05000000000000000000" pitchFamily="2" charset="2"/>
            </a:endParaRPr>
          </a:p>
          <a:p>
            <a:pPr marL="171450" indent="-171450" eaLnBrk="1" hangingPunct="1">
              <a:spcBef>
                <a:spcPts val="600"/>
              </a:spcBef>
              <a:buFont typeface="Arial" panose="020B0604020202020204" pitchFamily="34" charset="0"/>
              <a:buChar char="•"/>
            </a:pPr>
            <a:r>
              <a:rPr lang="en-GB" altLang="nl-NL" dirty="0" err="1">
                <a:latin typeface="Arial" panose="020B0604020202020204" pitchFamily="34" charset="0"/>
                <a:sym typeface="Wingdings" panose="05000000000000000000" pitchFamily="2" charset="2"/>
              </a:rPr>
              <a:t>Verdere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informatie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en</a:t>
            </a:r>
            <a:r>
              <a:rPr lang="en-GB" altLang="nl-NL" dirty="0">
                <a:latin typeface="Arial" panose="020B0604020202020204" pitchFamily="34" charset="0"/>
                <a:sym typeface="Wingdings" panose="05000000000000000000" pitchFamily="2" charset="2"/>
              </a:rPr>
              <a:t> tools </a:t>
            </a:r>
            <a:r>
              <a:rPr lang="en-GB" altLang="nl-NL" dirty="0" err="1">
                <a:latin typeface="Arial" panose="020B0604020202020204" pitchFamily="34" charset="0"/>
                <a:sym typeface="Wingdings" panose="05000000000000000000" pitchFamily="2" charset="2"/>
              </a:rPr>
              <a:t>bij</a:t>
            </a:r>
            <a:r>
              <a:rPr lang="en-GB" altLang="nl-NL" dirty="0">
                <a:latin typeface="Arial" panose="020B0604020202020204" pitchFamily="34" charset="0"/>
                <a:sym typeface="Wingdings" panose="05000000000000000000" pitchFamily="2" charset="2"/>
              </a:rPr>
              <a:t> de richtlijn</a:t>
            </a:r>
            <a:endParaRPr lang="en-GB" altLang="nl-NL" dirty="0">
              <a:latin typeface="Arial" panose="020B0604020202020204" pitchFamily="34" charset="0"/>
            </a:endParaRPr>
          </a:p>
          <a:p>
            <a:pPr eaLnBrk="1" hangingPunct="1">
              <a:spcBef>
                <a:spcPts val="600"/>
              </a:spcBef>
            </a:pPr>
            <a:endParaRPr lang="en-GB" altLang="nl-NL" dirty="0">
              <a:latin typeface="Arial" panose="020B060402020202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2</a:t>
            </a:fld>
            <a:endParaRPr lang="nl-NL"/>
          </a:p>
        </p:txBody>
      </p:sp>
    </p:spTree>
    <p:extLst>
      <p:ext uri="{BB962C8B-B14F-4D97-AF65-F5344CB8AC3E}">
        <p14:creationId xmlns:p14="http://schemas.microsoft.com/office/powerpoint/2010/main" val="926771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3</a:t>
            </a:fld>
            <a:endParaRPr lang="nl-NL"/>
          </a:p>
        </p:txBody>
      </p:sp>
    </p:spTree>
    <p:extLst>
      <p:ext uri="{BB962C8B-B14F-4D97-AF65-F5344CB8AC3E}">
        <p14:creationId xmlns:p14="http://schemas.microsoft.com/office/powerpoint/2010/main" val="418373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endParaRPr lang="en-GB" altLang="nl-NL" b="1" dirty="0">
              <a:latin typeface="Arial" panose="020B0604020202020204" pitchFamily="34" charset="0"/>
            </a:endParaRPr>
          </a:p>
          <a:p>
            <a:pPr eaLnBrk="1" hangingPunct="1">
              <a:spcBef>
                <a:spcPct val="0"/>
              </a:spcBef>
            </a:pPr>
            <a:r>
              <a:rPr lang="en-GB" altLang="nl-NL" b="1" dirty="0" err="1">
                <a:latin typeface="Arial" panose="020B0604020202020204" pitchFamily="34" charset="0"/>
              </a:rPr>
              <a:t>Belangrijke</a:t>
            </a:r>
            <a:r>
              <a:rPr lang="en-GB" altLang="nl-NL" b="1" dirty="0">
                <a:latin typeface="Arial" panose="020B0604020202020204" pitchFamily="34" charset="0"/>
              </a:rPr>
              <a:t> </a:t>
            </a:r>
            <a:r>
              <a:rPr lang="en-GB" altLang="nl-NL" b="1" dirty="0" err="1">
                <a:latin typeface="Arial" panose="020B0604020202020204" pitchFamily="34" charset="0"/>
              </a:rPr>
              <a:t>punten</a:t>
            </a:r>
            <a:r>
              <a:rPr lang="en-GB" altLang="nl-NL" b="1" dirty="0">
                <a:latin typeface="Arial" panose="020B0604020202020204" pitchFamily="34" charset="0"/>
              </a:rPr>
              <a:t> om </a:t>
            </a:r>
            <a:r>
              <a:rPr lang="en-GB" altLang="nl-NL" b="1" dirty="0" err="1">
                <a:latin typeface="Arial" panose="020B0604020202020204" pitchFamily="34" charset="0"/>
              </a:rPr>
              <a:t>te</a:t>
            </a:r>
            <a:r>
              <a:rPr lang="en-GB" altLang="nl-NL" b="1" dirty="0">
                <a:latin typeface="Arial" panose="020B0604020202020204" pitchFamily="34" charset="0"/>
              </a:rPr>
              <a:t> </a:t>
            </a:r>
            <a:r>
              <a:rPr lang="en-GB" altLang="nl-NL" b="1" dirty="0" err="1">
                <a:latin typeface="Arial" panose="020B0604020202020204" pitchFamily="34" charset="0"/>
              </a:rPr>
              <a:t>benadrukken</a:t>
            </a:r>
            <a:r>
              <a:rPr lang="en-GB" altLang="nl-NL" b="1" dirty="0">
                <a:latin typeface="Arial" panose="020B0604020202020204" pitchFamily="34" charset="0"/>
              </a:rPr>
              <a:t>:</a:t>
            </a:r>
          </a:p>
          <a:p>
            <a:pPr eaLnBrk="1" hangingPunct="1">
              <a:spcBef>
                <a:spcPct val="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werd</a:t>
            </a:r>
            <a:r>
              <a:rPr lang="en-GB" altLang="nl-NL" b="0" dirty="0">
                <a:latin typeface="Arial" panose="020B0604020202020204" pitchFamily="34" charset="0"/>
              </a:rPr>
              <a:t> </a:t>
            </a:r>
            <a:r>
              <a:rPr lang="en-GB" altLang="nl-NL" b="0" dirty="0" err="1">
                <a:latin typeface="Arial" panose="020B0604020202020204" pitchFamily="34" charset="0"/>
              </a:rPr>
              <a:t>opgesteld</a:t>
            </a:r>
            <a:r>
              <a:rPr lang="en-GB" altLang="nl-NL" b="0" dirty="0">
                <a:latin typeface="Arial" panose="020B0604020202020204" pitchFamily="34" charset="0"/>
              </a:rPr>
              <a:t> in </a:t>
            </a:r>
            <a:r>
              <a:rPr lang="en-GB" altLang="nl-NL" b="0" dirty="0" err="1">
                <a:latin typeface="Arial" panose="020B0604020202020204" pitchFamily="34" charset="0"/>
              </a:rPr>
              <a:t>samenwerking</a:t>
            </a:r>
            <a:r>
              <a:rPr lang="en-GB" altLang="nl-NL" b="0" dirty="0">
                <a:latin typeface="Arial" panose="020B0604020202020204" pitchFamily="34" charset="0"/>
              </a:rPr>
              <a:t> met: </a:t>
            </a:r>
          </a:p>
          <a:p>
            <a:r>
              <a:rPr lang="nl-NL" dirty="0"/>
              <a:t>Forensisch Medisch Genootschap</a:t>
            </a:r>
          </a:p>
          <a:p>
            <a:r>
              <a:rPr lang="nl-NL" dirty="0"/>
              <a:t>Forensische Geneeskunde GGD Nederland</a:t>
            </a:r>
          </a:p>
          <a:p>
            <a:r>
              <a:rPr lang="nl-NL" dirty="0"/>
              <a:t>Nederlandse Vereniging voor Medische Beeldvorming en Radiotherapie</a:t>
            </a:r>
          </a:p>
          <a:p>
            <a:r>
              <a:rPr lang="nl-NL" dirty="0"/>
              <a:t>Nederlandse Vereniging voor Intensive Care</a:t>
            </a:r>
          </a:p>
          <a:p>
            <a:r>
              <a:rPr lang="nl-NL" dirty="0"/>
              <a:t>Nederlandse Vereniging voor Obstetrie en Gynaecologie </a:t>
            </a:r>
          </a:p>
          <a:p>
            <a:r>
              <a:rPr lang="nl-NL" dirty="0"/>
              <a:t>Nederlandse Vereniging voor Pathologie</a:t>
            </a:r>
          </a:p>
          <a:p>
            <a:r>
              <a:rPr lang="nl-NL" dirty="0"/>
              <a:t>Patiëntenfederatie Nederland</a:t>
            </a:r>
          </a:p>
          <a:p>
            <a:pPr eaLnBrk="1" hangingPunct="1">
              <a:spcBef>
                <a:spcPct val="0"/>
              </a:spcBef>
            </a:pPr>
            <a:endParaRPr lang="en-GB" altLang="nl-NL" b="0" dirty="0">
              <a:latin typeface="Arial" panose="020B0604020202020204" pitchFamily="34" charset="0"/>
            </a:endParaRPr>
          </a:p>
          <a:p>
            <a:pPr eaLnBrk="1" hangingPunct="1">
              <a:spcBef>
                <a:spcPct val="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gaat</a:t>
            </a:r>
            <a:r>
              <a:rPr lang="en-GB" altLang="nl-NL" b="0" dirty="0">
                <a:latin typeface="Arial" panose="020B0604020202020204" pitchFamily="34" charset="0"/>
              </a:rPr>
              <a:t> over postmortem </a:t>
            </a:r>
            <a:r>
              <a:rPr lang="en-GB" altLang="nl-NL" b="0" dirty="0" err="1">
                <a:latin typeface="Arial" panose="020B0604020202020204" pitchFamily="34" charset="0"/>
              </a:rPr>
              <a:t>radiologie</a:t>
            </a:r>
            <a:r>
              <a:rPr lang="en-GB" altLang="nl-NL" b="0" dirty="0">
                <a:latin typeface="Arial" panose="020B0604020202020204" pitchFamily="34" charset="0"/>
              </a:rPr>
              <a:t> </a:t>
            </a:r>
            <a:r>
              <a:rPr lang="en-GB" altLang="nl-NL" b="0" dirty="0" err="1">
                <a:latin typeface="Arial" panose="020B0604020202020204" pitchFamily="34" charset="0"/>
              </a:rPr>
              <a:t>bij</a:t>
            </a:r>
            <a:r>
              <a:rPr lang="en-GB" altLang="nl-NL" b="0" dirty="0">
                <a:latin typeface="Arial" panose="020B0604020202020204" pitchFamily="34" charset="0"/>
              </a:rPr>
              <a:t> </a:t>
            </a:r>
            <a:r>
              <a:rPr lang="en-GB" altLang="nl-NL" b="0" dirty="0" err="1">
                <a:latin typeface="Arial" panose="020B0604020202020204" pitchFamily="34" charset="0"/>
              </a:rPr>
              <a:t>patiënten</a:t>
            </a:r>
            <a:r>
              <a:rPr lang="en-GB" altLang="nl-NL" b="0" dirty="0">
                <a:latin typeface="Arial" panose="020B0604020202020204" pitchFamily="34" charset="0"/>
              </a:rPr>
              <a:t> die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overleden</a:t>
            </a:r>
            <a:r>
              <a:rPr lang="en-GB" altLang="nl-NL" b="0" dirty="0">
                <a:latin typeface="Arial" panose="020B0604020202020204" pitchFamily="34" charset="0"/>
              </a:rPr>
              <a:t> in het </a:t>
            </a:r>
            <a:r>
              <a:rPr lang="en-GB" altLang="nl-NL" b="0" dirty="0" err="1">
                <a:latin typeface="Arial" panose="020B0604020202020204" pitchFamily="34" charset="0"/>
              </a:rPr>
              <a:t>ziekenhuis</a:t>
            </a:r>
            <a:r>
              <a:rPr lang="en-GB" altLang="nl-NL" b="0" dirty="0">
                <a:latin typeface="Arial" panose="020B0604020202020204" pitchFamily="34" charset="0"/>
              </a:rPr>
              <a:t>. </a:t>
            </a:r>
          </a:p>
          <a:p>
            <a:pPr eaLnBrk="1" hangingPunct="1">
              <a:spcBef>
                <a:spcPct val="0"/>
              </a:spcBef>
            </a:pPr>
            <a:endParaRPr lang="en-GB" altLang="nl-NL" b="0" dirty="0">
              <a:latin typeface="Arial" panose="020B0604020202020204" pitchFamily="34" charset="0"/>
            </a:endParaRPr>
          </a:p>
          <a:p>
            <a:pPr eaLnBrk="1" hangingPunct="1">
              <a:spcBef>
                <a:spcPct val="0"/>
              </a:spcBef>
            </a:pPr>
            <a:r>
              <a:rPr lang="en-GB" altLang="nl-NL" b="1" dirty="0" err="1">
                <a:latin typeface="Arial" panose="020B0604020202020204" pitchFamily="34" charset="0"/>
              </a:rPr>
              <a:t>Groepen</a:t>
            </a:r>
            <a:r>
              <a:rPr lang="en-GB" altLang="nl-NL" b="1" dirty="0">
                <a:latin typeface="Arial" panose="020B0604020202020204" pitchFamily="34" charset="0"/>
              </a:rPr>
              <a:t> die </a:t>
            </a:r>
            <a:r>
              <a:rPr lang="en-GB" altLang="nl-NL" b="1" dirty="0" err="1">
                <a:latin typeface="Arial" panose="020B0604020202020204" pitchFamily="34" charset="0"/>
              </a:rPr>
              <a:t>binnen</a:t>
            </a:r>
            <a:r>
              <a:rPr lang="en-GB" altLang="nl-NL" b="1" dirty="0">
                <a:latin typeface="Arial" panose="020B0604020202020204" pitchFamily="34" charset="0"/>
              </a:rPr>
              <a:t> de </a:t>
            </a:r>
            <a:r>
              <a:rPr lang="en-GB" altLang="nl-NL" b="1" dirty="0" err="1">
                <a:latin typeface="Arial" panose="020B0604020202020204" pitchFamily="34" charset="0"/>
              </a:rPr>
              <a:t>afbakening</a:t>
            </a:r>
            <a:r>
              <a:rPr lang="en-GB" altLang="nl-NL" b="1" dirty="0">
                <a:latin typeface="Arial" panose="020B0604020202020204" pitchFamily="34" charset="0"/>
              </a:rPr>
              <a:t> </a:t>
            </a:r>
            <a:r>
              <a:rPr lang="en-GB" altLang="nl-NL" b="1" dirty="0" err="1">
                <a:latin typeface="Arial" panose="020B0604020202020204" pitchFamily="34" charset="0"/>
              </a:rPr>
              <a:t>vallen</a:t>
            </a:r>
            <a:r>
              <a:rPr lang="en-GB" altLang="nl-NL" b="1" dirty="0">
                <a:latin typeface="Arial" panose="020B0604020202020204" pitchFamily="34" charset="0"/>
              </a:rPr>
              <a:t>: </a:t>
            </a:r>
            <a:r>
              <a:rPr lang="en-GB" altLang="nl-NL" b="0" dirty="0" err="1">
                <a:latin typeface="Arial" panose="020B0604020202020204" pitchFamily="34" charset="0"/>
              </a:rPr>
              <a:t>foetussen</a:t>
            </a:r>
            <a:r>
              <a:rPr lang="en-GB" altLang="nl-NL" b="0" dirty="0">
                <a:latin typeface="Arial" panose="020B0604020202020204" pitchFamily="34" charset="0"/>
              </a:rPr>
              <a:t>/</a:t>
            </a:r>
            <a:r>
              <a:rPr lang="en-GB" altLang="nl-NL" b="0" dirty="0" err="1">
                <a:latin typeface="Arial" panose="020B0604020202020204" pitchFamily="34" charset="0"/>
              </a:rPr>
              <a:t>neonaten</a:t>
            </a:r>
            <a:r>
              <a:rPr lang="en-GB" altLang="nl-NL" b="0" dirty="0">
                <a:latin typeface="Arial" panose="020B0604020202020204" pitchFamily="34" charset="0"/>
              </a:rPr>
              <a:t>, </a:t>
            </a:r>
            <a:r>
              <a:rPr lang="en-GB" altLang="nl-NL" b="0" dirty="0" err="1">
                <a:latin typeface="Arial" panose="020B0604020202020204" pitchFamily="34" charset="0"/>
              </a:rPr>
              <a:t>kinderen</a:t>
            </a:r>
            <a:r>
              <a:rPr lang="en-GB" altLang="nl-NL" b="0" dirty="0">
                <a:latin typeface="Arial" panose="020B0604020202020204" pitchFamily="34" charset="0"/>
              </a:rPr>
              <a:t>, </a:t>
            </a:r>
            <a:r>
              <a:rPr lang="en-GB" altLang="nl-NL" b="0" dirty="0" err="1">
                <a:latin typeface="Arial" panose="020B0604020202020204" pitchFamily="34" charset="0"/>
              </a:rPr>
              <a:t>volwassenen</a:t>
            </a:r>
            <a:endParaRPr lang="en-GB" altLang="nl-NL" b="0" dirty="0">
              <a:latin typeface="Arial" panose="020B0604020202020204" pitchFamily="34" charset="0"/>
            </a:endParaRPr>
          </a:p>
          <a:p>
            <a:pPr eaLnBrk="1" hangingPunct="1">
              <a:spcBef>
                <a:spcPct val="0"/>
              </a:spcBef>
            </a:pPr>
            <a:endParaRPr lang="en-GB" altLang="nl-NL" b="1" dirty="0">
              <a:latin typeface="Arial" panose="020B0604020202020204" pitchFamily="34" charset="0"/>
            </a:endParaRPr>
          </a:p>
          <a:p>
            <a:pPr eaLnBrk="1" hangingPunct="1">
              <a:spcBef>
                <a:spcPct val="0"/>
              </a:spcBef>
            </a:pPr>
            <a:r>
              <a:rPr lang="en-GB" altLang="nl-NL" b="1" dirty="0" err="1">
                <a:latin typeface="Arial" panose="020B0604020202020204" pitchFamily="34" charset="0"/>
              </a:rPr>
              <a:t>Groepen</a:t>
            </a:r>
            <a:r>
              <a:rPr lang="en-GB" altLang="nl-NL" b="1" dirty="0">
                <a:latin typeface="Arial" panose="020B0604020202020204" pitchFamily="34" charset="0"/>
              </a:rPr>
              <a:t> die </a:t>
            </a:r>
            <a:r>
              <a:rPr lang="en-GB" altLang="nl-NL" b="1" dirty="0" err="1">
                <a:latin typeface="Arial" panose="020B0604020202020204" pitchFamily="34" charset="0"/>
              </a:rPr>
              <a:t>buiten</a:t>
            </a:r>
            <a:r>
              <a:rPr lang="en-GB" altLang="nl-NL" b="1" dirty="0">
                <a:latin typeface="Arial" panose="020B0604020202020204" pitchFamily="34" charset="0"/>
              </a:rPr>
              <a:t> de </a:t>
            </a:r>
            <a:r>
              <a:rPr lang="en-GB" altLang="nl-NL" b="1" dirty="0" err="1">
                <a:latin typeface="Arial" panose="020B0604020202020204" pitchFamily="34" charset="0"/>
              </a:rPr>
              <a:t>afbakening</a:t>
            </a:r>
            <a:r>
              <a:rPr lang="en-GB" altLang="nl-NL" b="1" dirty="0">
                <a:latin typeface="Arial" panose="020B0604020202020204" pitchFamily="34" charset="0"/>
              </a:rPr>
              <a:t> </a:t>
            </a:r>
            <a:r>
              <a:rPr lang="en-GB" altLang="nl-NL" b="1" dirty="0" err="1">
                <a:latin typeface="Arial" panose="020B0604020202020204" pitchFamily="34" charset="0"/>
              </a:rPr>
              <a:t>vallen</a:t>
            </a:r>
            <a:r>
              <a:rPr lang="en-GB" altLang="nl-NL" b="1" dirty="0">
                <a:latin typeface="Arial" panose="020B0604020202020204" pitchFamily="34" charset="0"/>
              </a:rPr>
              <a:t>: </a:t>
            </a:r>
          </a:p>
          <a:p>
            <a:pPr eaLnBrk="1" hangingPunct="1">
              <a:spcBef>
                <a:spcPct val="0"/>
              </a:spcBef>
            </a:pPr>
            <a:endParaRPr lang="en-GB" altLang="nl-NL" b="1" dirty="0">
              <a:latin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4</a:t>
            </a:fld>
            <a:endParaRPr lang="nl-NL"/>
          </a:p>
        </p:txBody>
      </p:sp>
    </p:spTree>
    <p:extLst>
      <p:ext uri="{BB962C8B-B14F-4D97-AF65-F5344CB8AC3E}">
        <p14:creationId xmlns:p14="http://schemas.microsoft.com/office/powerpoint/2010/main" val="2334076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de keuze tussen de radiologische modaliteiten heeft MRI de voorkeur. Een CT of babygram is met name aangewezen voor skeletafwijkingen.</a:t>
            </a:r>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6</a:t>
            </a:fld>
            <a:endParaRPr lang="nl-NL"/>
          </a:p>
        </p:txBody>
      </p:sp>
    </p:spTree>
    <p:extLst>
      <p:ext uri="{BB962C8B-B14F-4D97-AF65-F5344CB8AC3E}">
        <p14:creationId xmlns:p14="http://schemas.microsoft.com/office/powerpoint/2010/main" val="1953811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Aanbeveling 4: binnen de NODOK procedure, </a:t>
            </a:r>
            <a:r>
              <a:rPr lang="nl-NL" dirty="0" err="1"/>
              <a:t>geinitieerd</a:t>
            </a:r>
            <a:r>
              <a:rPr lang="nl-NL" dirty="0"/>
              <a:t> en gefinancierd vanuit het ministerie van VWS</a:t>
            </a:r>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7</a:t>
            </a:fld>
            <a:endParaRPr lang="nl-NL"/>
          </a:p>
        </p:txBody>
      </p:sp>
    </p:spTree>
    <p:extLst>
      <p:ext uri="{BB962C8B-B14F-4D97-AF65-F5344CB8AC3E}">
        <p14:creationId xmlns:p14="http://schemas.microsoft.com/office/powerpoint/2010/main" val="3162413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11</a:t>
            </a:fld>
            <a:endParaRPr lang="nl-NL"/>
          </a:p>
        </p:txBody>
      </p:sp>
    </p:spTree>
    <p:extLst>
      <p:ext uri="{BB962C8B-B14F-4D97-AF65-F5344CB8AC3E}">
        <p14:creationId xmlns:p14="http://schemas.microsoft.com/office/powerpoint/2010/main" val="1040090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a:t>
            </a:r>
            <a:r>
              <a:rPr lang="en-GB" altLang="nl-NL" b="1" dirty="0">
                <a:latin typeface="Arial" panose="020B0604020202020204" pitchFamily="34" charset="0"/>
              </a:rPr>
              <a:t> voor </a:t>
            </a:r>
            <a:r>
              <a:rPr lang="en-GB" altLang="nl-NL" b="1" dirty="0" err="1">
                <a:latin typeface="Arial" panose="020B0604020202020204" pitchFamily="34" charset="0"/>
              </a:rPr>
              <a:t>presentator</a:t>
            </a:r>
            <a:endParaRPr lang="en-GB" altLang="nl-NL" b="1" dirty="0">
              <a:latin typeface="Arial" panose="020B0604020202020204" pitchFamily="34" charset="0"/>
            </a:endParaRPr>
          </a:p>
          <a:p>
            <a:pPr eaLnBrk="1" hangingPunct="1"/>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vragen</a:t>
            </a:r>
            <a:r>
              <a:rPr lang="en-GB" altLang="nl-NL" b="0" dirty="0">
                <a:latin typeface="Arial" panose="020B0604020202020204" pitchFamily="34" charset="0"/>
              </a:rPr>
              <a:t>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suggesties</a:t>
            </a:r>
            <a:r>
              <a:rPr lang="en-GB" altLang="nl-NL" b="0" dirty="0">
                <a:latin typeface="Arial" panose="020B0604020202020204" pitchFamily="34" charset="0"/>
              </a:rPr>
              <a:t> die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ontwikkeld</a:t>
            </a:r>
            <a:r>
              <a:rPr lang="en-GB" altLang="nl-NL" b="0" dirty="0">
                <a:latin typeface="Arial" panose="020B0604020202020204" pitchFamily="34" charset="0"/>
              </a:rPr>
              <a:t> om de </a:t>
            </a:r>
            <a:r>
              <a:rPr lang="en-GB" altLang="nl-NL" b="0" dirty="0" err="1">
                <a:latin typeface="Arial" panose="020B0604020202020204" pitchFamily="34" charset="0"/>
              </a:rPr>
              <a:t>discussie</a:t>
            </a:r>
            <a:r>
              <a:rPr lang="en-GB" altLang="nl-NL" b="0" dirty="0">
                <a:latin typeface="Arial" panose="020B0604020202020204" pitchFamily="34" charset="0"/>
              </a:rPr>
              <a:t> </a:t>
            </a:r>
            <a:r>
              <a:rPr lang="en-GB" altLang="nl-NL" b="0" dirty="0" err="1">
                <a:latin typeface="Arial" panose="020B0604020202020204" pitchFamily="34" charset="0"/>
              </a:rPr>
              <a:t>bij</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op gang te </a:t>
            </a:r>
            <a:r>
              <a:rPr lang="en-GB" altLang="nl-NL" b="0" dirty="0" err="1">
                <a:latin typeface="Arial" panose="020B0604020202020204" pitchFamily="34" charset="0"/>
              </a:rPr>
              <a:t>brengen</a:t>
            </a:r>
            <a:r>
              <a:rPr lang="en-GB" altLang="nl-NL" b="0" dirty="0">
                <a:latin typeface="Arial" panose="020B0604020202020204" pitchFamily="34" charset="0"/>
              </a:rPr>
              <a:t> – </a:t>
            </a:r>
            <a:r>
              <a:rPr lang="en-GB" altLang="nl-NL" b="0" dirty="0" err="1">
                <a:latin typeface="Arial" panose="020B0604020202020204" pitchFamily="34" charset="0"/>
              </a:rPr>
              <a:t>vervang</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of pas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punten</a:t>
            </a:r>
            <a:r>
              <a:rPr lang="en-GB" altLang="nl-NL" b="0" dirty="0">
                <a:latin typeface="Arial" panose="020B0604020202020204" pitchFamily="34" charset="0"/>
              </a:rPr>
              <a:t> </a:t>
            </a:r>
            <a:r>
              <a:rPr lang="en-GB" altLang="nl-NL" b="0" dirty="0" err="1">
                <a:latin typeface="Arial" panose="020B0604020202020204" pitchFamily="34" charset="0"/>
              </a:rPr>
              <a:t>aan</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gelang</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eigen </a:t>
            </a:r>
            <a:r>
              <a:rPr lang="en-GB" altLang="nl-NL" b="0" dirty="0" err="1">
                <a:latin typeface="Arial" panose="020B0604020202020204" pitchFamily="34" charset="0"/>
              </a:rPr>
              <a:t>afdeling</a:t>
            </a:r>
            <a:r>
              <a:rPr lang="en-GB" altLang="nl-NL" b="0" dirty="0">
                <a:latin typeface="Arial" panose="020B0604020202020204" pitchFamily="34" charset="0"/>
              </a:rPr>
              <a:t>/</a:t>
            </a:r>
            <a:r>
              <a:rPr lang="en-GB" altLang="nl-NL" b="0" dirty="0" err="1">
                <a:latin typeface="Arial" panose="020B0604020202020204" pitchFamily="34" charset="0"/>
              </a:rPr>
              <a:t>situatie</a:t>
            </a:r>
            <a:endParaRPr lang="en-GB" altLang="nl-NL" b="0" dirty="0">
              <a:latin typeface="Arial" panose="020B0604020202020204" pitchFamily="34" charset="0"/>
            </a:endParaRPr>
          </a:p>
          <a:p>
            <a:pPr eaLnBrk="1" hangingPunct="1"/>
            <a:endParaRPr lang="en-GB" altLang="nl-NL" b="0"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vragen</a:t>
            </a:r>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Verdere</a:t>
            </a:r>
            <a:r>
              <a:rPr lang="en-GB" altLang="nl-NL" b="1" dirty="0">
                <a:latin typeface="Arial" panose="020B0604020202020204" pitchFamily="34" charset="0"/>
              </a:rPr>
              <a:t> </a:t>
            </a:r>
            <a:r>
              <a:rPr lang="en-GB" altLang="nl-NL" b="1" dirty="0" err="1">
                <a:latin typeface="Arial" panose="020B0604020202020204" pitchFamily="34" charset="0"/>
              </a:rPr>
              <a:t>informatie</a:t>
            </a:r>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14</a:t>
            </a:fld>
            <a:endParaRPr lang="nl-NL"/>
          </a:p>
        </p:txBody>
      </p:sp>
    </p:spTree>
    <p:extLst>
      <p:ext uri="{BB962C8B-B14F-4D97-AF65-F5344CB8AC3E}">
        <p14:creationId xmlns:p14="http://schemas.microsoft.com/office/powerpoint/2010/main" val="435790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Bij</a:t>
            </a:r>
            <a:r>
              <a:rPr lang="en-GB" altLang="nl-NL" b="0" dirty="0">
                <a:latin typeface="Arial" panose="020B0604020202020204" pitchFamily="34" charset="0"/>
              </a:rPr>
              <a:t> de richtlijn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aantal</a:t>
            </a:r>
            <a:r>
              <a:rPr lang="en-GB" altLang="nl-NL" b="0" dirty="0">
                <a:latin typeface="Arial" panose="020B0604020202020204" pitchFamily="34" charset="0"/>
              </a:rPr>
              <a:t> tools </a:t>
            </a:r>
            <a:r>
              <a:rPr lang="en-GB" altLang="nl-NL" b="0" dirty="0" err="1">
                <a:latin typeface="Arial" panose="020B0604020202020204" pitchFamily="34" charset="0"/>
              </a:rPr>
              <a:t>opgesteld</a:t>
            </a:r>
            <a:r>
              <a:rPr lang="en-GB" altLang="nl-NL" b="0" dirty="0">
                <a:latin typeface="Arial" panose="020B0604020202020204" pitchFamily="34" charset="0"/>
              </a:rPr>
              <a:t>: </a:t>
            </a:r>
            <a:r>
              <a:rPr lang="en-GB" altLang="nl-NL" b="0" dirty="0" err="1">
                <a:latin typeface="Arial" panose="020B0604020202020204" pitchFamily="34" charset="0"/>
              </a:rPr>
              <a:t>stroomdiagram</a:t>
            </a:r>
            <a:r>
              <a:rPr lang="en-GB" altLang="nl-NL" b="0" dirty="0">
                <a:latin typeface="Arial" panose="020B0604020202020204" pitchFamily="34" charset="0"/>
              </a:rPr>
              <a:t>, </a:t>
            </a:r>
            <a:r>
              <a:rPr lang="en-GB" altLang="nl-NL" b="0" dirty="0" err="1">
                <a:latin typeface="Arial" panose="020B0604020202020204" pitchFamily="34" charset="0"/>
              </a:rPr>
              <a:t>voorbeeld</a:t>
            </a:r>
            <a:r>
              <a:rPr lang="en-GB" altLang="nl-NL" b="0" dirty="0">
                <a:latin typeface="Arial" panose="020B0604020202020204" pitchFamily="34" charset="0"/>
              </a:rPr>
              <a:t> patiëntenfolders, </a:t>
            </a:r>
            <a:r>
              <a:rPr lang="en-GB" altLang="nl-NL" b="0" dirty="0" err="1">
                <a:latin typeface="Arial" panose="020B0604020202020204" pitchFamily="34" charset="0"/>
              </a:rPr>
              <a:t>voorbeelden</a:t>
            </a:r>
            <a:r>
              <a:rPr lang="en-GB" altLang="nl-NL" b="0" dirty="0">
                <a:latin typeface="Arial" panose="020B0604020202020204" pitchFamily="34" charset="0"/>
              </a:rPr>
              <a:t> van </a:t>
            </a:r>
            <a:r>
              <a:rPr lang="en-GB" altLang="nl-NL" b="0" dirty="0" err="1">
                <a:latin typeface="Arial" panose="020B0604020202020204" pitchFamily="34" charset="0"/>
              </a:rPr>
              <a:t>protocollen</a:t>
            </a:r>
            <a:r>
              <a:rPr lang="en-GB" altLang="nl-NL" b="0" dirty="0">
                <a:latin typeface="Arial" panose="020B0604020202020204" pitchFamily="34" charset="0"/>
              </a:rPr>
              <a:t>, </a:t>
            </a:r>
          </a:p>
          <a:p>
            <a:pPr eaLnBrk="1" hangingPunct="1"/>
            <a:endParaRPr lang="en-GB" altLang="nl-NL" b="0" dirty="0">
              <a:latin typeface="Arial" panose="020B0604020202020204" pitchFamily="34" charset="0"/>
            </a:endParaRPr>
          </a:p>
          <a:p>
            <a:pPr eaLnBrk="1" hangingPunct="1"/>
            <a:endParaRPr lang="en-GB" altLang="nl-NL" b="0" dirty="0">
              <a:latin typeface="Arial" panose="020B0604020202020204" pitchFamily="34" charset="0"/>
            </a:endParaRPr>
          </a:p>
          <a:p>
            <a:pPr eaLnBrk="1" hangingPunct="1"/>
            <a:r>
              <a:rPr lang="en-GB" altLang="nl-NL" b="0" dirty="0" err="1">
                <a:latin typeface="Arial" panose="020B0604020202020204" pitchFamily="34" charset="0"/>
              </a:rPr>
              <a:t>Als</a:t>
            </a:r>
            <a:r>
              <a:rPr lang="en-GB" altLang="nl-NL" b="0" dirty="0">
                <a:latin typeface="Arial" panose="020B0604020202020204" pitchFamily="34" charset="0"/>
              </a:rPr>
              <a:t> u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geeft</a:t>
            </a:r>
            <a:r>
              <a:rPr lang="en-GB" altLang="nl-NL" b="0" dirty="0">
                <a:latin typeface="Arial" panose="020B0604020202020204" pitchFamily="34" charset="0"/>
              </a:rPr>
              <a:t> met </a:t>
            </a:r>
            <a:r>
              <a:rPr lang="en-GB" altLang="nl-NL" b="0" dirty="0" err="1">
                <a:latin typeface="Arial" panose="020B0604020202020204" pitchFamily="34" charset="0"/>
              </a:rPr>
              <a:t>internetverbinding</a:t>
            </a:r>
            <a:r>
              <a:rPr lang="en-GB" altLang="nl-NL" b="0" dirty="0">
                <a:latin typeface="Arial" panose="020B0604020202020204" pitchFamily="34" charset="0"/>
              </a:rPr>
              <a:t> </a:t>
            </a:r>
            <a:r>
              <a:rPr lang="en-GB" altLang="nl-NL" b="0" dirty="0" err="1">
                <a:latin typeface="Arial" panose="020B0604020202020204" pitchFamily="34" charset="0"/>
              </a:rPr>
              <a:t>kunt</a:t>
            </a:r>
            <a:r>
              <a:rPr lang="en-GB" altLang="nl-NL" b="0" dirty="0">
                <a:latin typeface="Arial" panose="020B0604020202020204" pitchFamily="34" charset="0"/>
              </a:rPr>
              <a:t> u via </a:t>
            </a:r>
            <a:r>
              <a:rPr lang="en-GB" altLang="nl-NL" b="0" dirty="0" err="1">
                <a:latin typeface="Arial" panose="020B0604020202020204" pitchFamily="34" charset="0"/>
              </a:rPr>
              <a:t>deze</a:t>
            </a:r>
            <a:r>
              <a:rPr lang="en-GB" altLang="nl-NL" b="0" dirty="0">
                <a:latin typeface="Arial" panose="020B0604020202020204" pitchFamily="34" charset="0"/>
              </a:rPr>
              <a:t> link direct </a:t>
            </a:r>
            <a:r>
              <a:rPr lang="en-GB" altLang="nl-NL" b="0" dirty="0" err="1">
                <a:latin typeface="Arial" panose="020B0604020202020204" pitchFamily="34" charset="0"/>
              </a:rPr>
              <a:t>naar</a:t>
            </a:r>
            <a:r>
              <a:rPr lang="en-GB" altLang="nl-NL" b="0" dirty="0">
                <a:latin typeface="Arial" panose="020B0604020202020204" pitchFamily="34" charset="0"/>
              </a:rPr>
              <a:t> de richtlijn </a:t>
            </a:r>
            <a:r>
              <a:rPr lang="en-GB" altLang="nl-NL" b="0" dirty="0" err="1">
                <a:latin typeface="Arial" panose="020B0604020202020204" pitchFamily="34" charset="0"/>
              </a:rPr>
              <a:t>en</a:t>
            </a:r>
            <a:r>
              <a:rPr lang="en-GB" altLang="nl-NL" b="0" dirty="0">
                <a:latin typeface="Arial" panose="020B0604020202020204" pitchFamily="34" charset="0"/>
              </a:rPr>
              <a:t> </a:t>
            </a:r>
            <a:r>
              <a:rPr lang="en-GB" altLang="nl-NL" b="0" dirty="0" err="1">
                <a:latin typeface="Arial" panose="020B0604020202020204" pitchFamily="34" charset="0"/>
              </a:rPr>
              <a:t>bijgevoegde</a:t>
            </a:r>
            <a:r>
              <a:rPr lang="en-GB" altLang="nl-NL" b="0" dirty="0">
                <a:latin typeface="Arial" panose="020B0604020202020204" pitchFamily="34" charset="0"/>
              </a:rPr>
              <a:t> tools in de richtlijnendatabase: ,,,,,,,,,,,,,,,,</a:t>
            </a:r>
          </a:p>
          <a:p>
            <a:pPr eaLnBrk="1" hangingPunct="1"/>
            <a:endParaRPr lang="en-GB" altLang="nl-NL" b="0" dirty="0">
              <a:latin typeface="Arial" panose="020B060402020202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3181CEFE-6B44-4848-A041-C1428E4BABDA}" type="slidenum">
              <a:rPr lang="nl-NL" smtClean="0"/>
              <a:pPr/>
              <a:t>15</a:t>
            </a:fld>
            <a:endParaRPr lang="nl-NL"/>
          </a:p>
        </p:txBody>
      </p:sp>
    </p:spTree>
    <p:extLst>
      <p:ext uri="{BB962C8B-B14F-4D97-AF65-F5344CB8AC3E}">
        <p14:creationId xmlns:p14="http://schemas.microsoft.com/office/powerpoint/2010/main" val="2436509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p:spTree>
      <p:nvGrpSpPr>
        <p:cNvPr id="1" name=""/>
        <p:cNvGrpSpPr/>
        <p:nvPr/>
      </p:nvGrpSpPr>
      <p:grpSpPr>
        <a:xfrm>
          <a:off x="0" y="0"/>
          <a:ext cx="0" cy="0"/>
          <a:chOff x="0" y="0"/>
          <a:chExt cx="0" cy="0"/>
        </a:xfrm>
      </p:grpSpPr>
      <p:sp>
        <p:nvSpPr>
          <p:cNvPr id="7" name="Rechthoek 6"/>
          <p:cNvSpPr/>
          <p:nvPr userDrawn="1"/>
        </p:nvSpPr>
        <p:spPr>
          <a:xfrm>
            <a:off x="0" y="1584770"/>
            <a:ext cx="9144000" cy="4374000"/>
          </a:xfrm>
          <a:prstGeom prst="rect">
            <a:avLst/>
          </a:prstGeom>
          <a:solidFill>
            <a:srgbClr val="CD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6328" y="360000"/>
            <a:ext cx="2160000" cy="944082"/>
          </a:xfrm>
          <a:prstGeom prst="rect">
            <a:avLst/>
          </a:prstGeom>
        </p:spPr>
      </p:pic>
      <p:pic>
        <p:nvPicPr>
          <p:cNvPr id="9" name="Afbeelding 8"/>
          <p:cNvPicPr>
            <a:picLocks noChangeAspect="1"/>
          </p:cNvPicPr>
          <p:nvPr userDrawn="1"/>
        </p:nvPicPr>
        <p:blipFill>
          <a:blip r:embed="rId3" cstate="screen">
            <a:alphaModFix amt="30000"/>
            <a:extLst>
              <a:ext uri="{28A0092B-C50C-407E-A947-70E740481C1C}">
                <a14:useLocalDpi xmlns:a14="http://schemas.microsoft.com/office/drawing/2010/main"/>
              </a:ext>
            </a:extLst>
          </a:blip>
          <a:stretch>
            <a:fillRect/>
          </a:stretch>
        </p:blipFill>
        <p:spPr>
          <a:xfrm>
            <a:off x="4169699" y="4753476"/>
            <a:ext cx="1486800" cy="1716823"/>
          </a:xfrm>
          <a:prstGeom prst="rect">
            <a:avLst/>
          </a:prstGeom>
        </p:spPr>
      </p:pic>
      <p:pic>
        <p:nvPicPr>
          <p:cNvPr id="11" name="Afbeelding 10"/>
          <p:cNvPicPr>
            <a:picLocks noChangeAspect="1"/>
          </p:cNvPicPr>
          <p:nvPr userDrawn="1"/>
        </p:nvPicPr>
        <p:blipFill rotWithShape="1">
          <a:blip r:embed="rId4" cstate="screen">
            <a:alphaModFix amt="30000"/>
            <a:extLst>
              <a:ext uri="{28A0092B-C50C-407E-A947-70E740481C1C}">
                <a14:useLocalDpi xmlns:a14="http://schemas.microsoft.com/office/drawing/2010/main"/>
              </a:ext>
            </a:extLst>
          </a:blip>
          <a:srcRect/>
          <a:stretch/>
        </p:blipFill>
        <p:spPr>
          <a:xfrm>
            <a:off x="5845935" y="306000"/>
            <a:ext cx="3298066" cy="4054154"/>
          </a:xfrm>
          <a:prstGeom prst="rect">
            <a:avLst/>
          </a:prstGeom>
        </p:spPr>
      </p:pic>
      <p:pic>
        <p:nvPicPr>
          <p:cNvPr id="12" name="Afbeelding 11"/>
          <p:cNvPicPr>
            <a:picLocks noChangeAspect="1"/>
          </p:cNvPicPr>
          <p:nvPr userDrawn="1"/>
        </p:nvPicPr>
        <p:blipFill rotWithShape="1">
          <a:blip r:embed="rId5" cstate="screen">
            <a:alphaModFix amt="30000"/>
            <a:extLst>
              <a:ext uri="{28A0092B-C50C-407E-A947-70E740481C1C}">
                <a14:useLocalDpi xmlns:a14="http://schemas.microsoft.com/office/drawing/2010/main"/>
              </a:ext>
            </a:extLst>
          </a:blip>
          <a:srcRect b="-2"/>
          <a:stretch/>
        </p:blipFill>
        <p:spPr>
          <a:xfrm>
            <a:off x="4742009" y="0"/>
            <a:ext cx="2138400" cy="1155291"/>
          </a:xfrm>
          <a:prstGeom prst="rect">
            <a:avLst/>
          </a:prstGeom>
          <a:ln>
            <a:noFill/>
          </a:ln>
        </p:spPr>
      </p:pic>
      <p:pic>
        <p:nvPicPr>
          <p:cNvPr id="13" name="Afbeelding 12"/>
          <p:cNvPicPr>
            <a:picLocks noChangeAspect="1"/>
          </p:cNvPicPr>
          <p:nvPr userDrawn="1"/>
        </p:nvPicPr>
        <p:blipFill>
          <a:blip r:embed="rId6" cstate="screen">
            <a:alphaModFix amt="30000"/>
            <a:extLst>
              <a:ext uri="{28A0092B-C50C-407E-A947-70E740481C1C}">
                <a14:useLocalDpi xmlns:a14="http://schemas.microsoft.com/office/drawing/2010/main"/>
              </a:ext>
            </a:extLst>
          </a:blip>
          <a:stretch>
            <a:fillRect/>
          </a:stretch>
        </p:blipFill>
        <p:spPr>
          <a:xfrm>
            <a:off x="3913184" y="752584"/>
            <a:ext cx="1800000" cy="2076923"/>
          </a:xfrm>
          <a:prstGeom prst="rect">
            <a:avLst/>
          </a:prstGeom>
        </p:spPr>
      </p:pic>
      <p:sp>
        <p:nvSpPr>
          <p:cNvPr id="14" name="Rechthoek 13"/>
          <p:cNvSpPr/>
          <p:nvPr userDrawn="1"/>
        </p:nvSpPr>
        <p:spPr>
          <a:xfrm>
            <a:off x="0" y="5940000"/>
            <a:ext cx="9144000" cy="540000"/>
          </a:xfrm>
          <a:prstGeom prst="rect">
            <a:avLst/>
          </a:prstGeom>
          <a:solidFill>
            <a:srgbClr val="00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DAABB"/>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0BB6ED6-5594-AB49-A1C5-50789732E3B3}" type="slidenum">
              <a:rPr lang="nl-NL" smtClean="0"/>
              <a:pPr/>
              <a:t>‹nr.›</a:t>
            </a:fld>
            <a:endParaRPr lang="nl-NL" dirty="0"/>
          </a:p>
        </p:txBody>
      </p:sp>
      <p:sp>
        <p:nvSpPr>
          <p:cNvPr id="3" name="Tijdelijke aanduiding voor afbeelding 2"/>
          <p:cNvSpPr>
            <a:spLocks noGrp="1"/>
          </p:cNvSpPr>
          <p:nvPr>
            <p:ph type="pic" sz="quarter" idx="13"/>
          </p:nvPr>
        </p:nvSpPr>
        <p:spPr>
          <a:xfrm>
            <a:off x="5023413" y="1584770"/>
            <a:ext cx="4120587" cy="4355656"/>
          </a:xfrm>
          <a:prstGeom prst="rect">
            <a:avLst/>
          </a:prstGeom>
        </p:spPr>
        <p:txBody>
          <a:bodyPr anchor="t" anchorCtr="0"/>
          <a:lstStyle>
            <a:lvl1pPr marL="0" indent="0" algn="ctr">
              <a:buFontTx/>
              <a:buNone/>
              <a:defRPr sz="1400" b="0" i="0">
                <a:latin typeface="Calibri" charset="0"/>
                <a:ea typeface="Calibri" charset="0"/>
                <a:cs typeface="Calibri" charset="0"/>
              </a:defRPr>
            </a:lvl1pPr>
          </a:lstStyle>
          <a:p>
            <a:r>
              <a:rPr lang="nl-NL"/>
              <a:t>Sleep de afbeelding naar de tijdelijke aanduiding of klik op het pictogram als u een afbeelding wilt toevoegen</a:t>
            </a:r>
            <a:endParaRPr lang="nl-NL" dirty="0"/>
          </a:p>
        </p:txBody>
      </p:sp>
      <p:sp>
        <p:nvSpPr>
          <p:cNvPr id="15" name="Tijdelijke aanduiding voor afbeelding 14"/>
          <p:cNvSpPr>
            <a:spLocks noGrp="1"/>
          </p:cNvSpPr>
          <p:nvPr>
            <p:ph type="pic" sz="quarter" idx="14" hasCustomPrompt="1"/>
          </p:nvPr>
        </p:nvSpPr>
        <p:spPr>
          <a:xfrm>
            <a:off x="376328" y="4810795"/>
            <a:ext cx="2736760" cy="1004879"/>
          </a:xfrm>
          <a:prstGeom prst="rect">
            <a:avLst/>
          </a:prstGeom>
        </p:spPr>
        <p:txBody>
          <a:bodyPr anchor="t" anchorCtr="0"/>
          <a:lstStyle>
            <a:lvl1pPr marL="0" indent="0" algn="ctr">
              <a:buFontTx/>
              <a:buNone/>
              <a:defRPr sz="1400" b="0" i="0" baseline="0">
                <a:latin typeface="Calibri" charset="0"/>
                <a:ea typeface="Calibri" charset="0"/>
                <a:cs typeface="Calibri" charset="0"/>
              </a:defRPr>
            </a:lvl1pPr>
          </a:lstStyle>
          <a:p>
            <a:r>
              <a:rPr lang="nl-NL" dirty="0"/>
              <a:t>Plaats hier </a:t>
            </a:r>
            <a:r>
              <a:rPr lang="nl-NL"/>
              <a:t>een logo</a:t>
            </a:r>
            <a:endParaRPr lang="nl-NL" dirty="0"/>
          </a:p>
        </p:txBody>
      </p:sp>
      <p:sp>
        <p:nvSpPr>
          <p:cNvPr id="17" name="Tijdelijke aanduiding voor tekst 16"/>
          <p:cNvSpPr>
            <a:spLocks noGrp="1"/>
          </p:cNvSpPr>
          <p:nvPr>
            <p:ph type="body" sz="quarter" idx="15" hasCustomPrompt="1"/>
          </p:nvPr>
        </p:nvSpPr>
        <p:spPr>
          <a:xfrm>
            <a:off x="376328" y="1800000"/>
            <a:ext cx="4365535" cy="1753818"/>
          </a:xfrm>
          <a:prstGeom prst="rect">
            <a:avLst/>
          </a:prstGeom>
        </p:spPr>
        <p:txBody>
          <a:bodyPr lIns="0" tIns="0" rIns="0" bIns="0"/>
          <a:lstStyle>
            <a:lvl1pPr marL="0" marR="0" indent="0" algn="l" defTabSz="914400" rtl="0" eaLnBrk="1" fontAlgn="auto" latinLnBrk="0" hangingPunct="1">
              <a:lnSpc>
                <a:spcPct val="100000"/>
              </a:lnSpc>
              <a:spcBef>
                <a:spcPts val="1000"/>
              </a:spcBef>
              <a:spcAft>
                <a:spcPts val="0"/>
              </a:spcAft>
              <a:buClrTx/>
              <a:buSzTx/>
              <a:buFontTx/>
              <a:buNone/>
              <a:tabLst/>
              <a:defRPr sz="3600" b="1" i="0">
                <a:latin typeface="Calibri" charset="0"/>
                <a:ea typeface="Calibri" charset="0"/>
                <a:cs typeface="Calibri" charset="0"/>
              </a:defRPr>
            </a:lvl1pPr>
            <a:lvl2pPr marL="457200" indent="0">
              <a:buFontTx/>
              <a:buNone/>
              <a:defRPr sz="2400" b="1" i="0">
                <a:latin typeface="Calibri" charset="0"/>
                <a:ea typeface="Calibri" charset="0"/>
                <a:cs typeface="Calibri" charset="0"/>
              </a:defRPr>
            </a:lvl2pPr>
            <a:lvl3pPr marL="914400" indent="0">
              <a:buFontTx/>
              <a:buNone/>
              <a:defRPr sz="2400" b="1" i="0">
                <a:latin typeface="Calibri" charset="0"/>
                <a:ea typeface="Calibri" charset="0"/>
                <a:cs typeface="Calibri" charset="0"/>
              </a:defRPr>
            </a:lvl3pPr>
            <a:lvl4pPr marL="1371600" indent="0">
              <a:buFontTx/>
              <a:buNone/>
              <a:defRPr sz="2400" b="1" i="0">
                <a:latin typeface="Calibri" charset="0"/>
                <a:ea typeface="Calibri" charset="0"/>
                <a:cs typeface="Calibri" charset="0"/>
              </a:defRPr>
            </a:lvl4pPr>
            <a:lvl5pPr marL="1828800" indent="0">
              <a:buFontTx/>
              <a:buNone/>
              <a:defRPr sz="2400" b="1" i="0">
                <a:latin typeface="Calibri" charset="0"/>
                <a:ea typeface="Calibri" charset="0"/>
                <a:cs typeface="Calibri" charset="0"/>
              </a:defRPr>
            </a:lvl5pPr>
          </a:lstStyle>
          <a:p>
            <a:pPr lvl="0"/>
            <a:r>
              <a:rPr lang="nl-NL" dirty="0"/>
              <a:t>Plaats hier een kop</a:t>
            </a:r>
          </a:p>
          <a:p>
            <a:pPr lvl="0"/>
            <a:endParaRPr lang="nl-NL" dirty="0"/>
          </a:p>
        </p:txBody>
      </p:sp>
      <p:sp>
        <p:nvSpPr>
          <p:cNvPr id="19" name="Tijdelijke aanduiding voor tekst 18"/>
          <p:cNvSpPr>
            <a:spLocks noGrp="1"/>
          </p:cNvSpPr>
          <p:nvPr>
            <p:ph type="body" sz="quarter" idx="16" hasCustomPrompt="1"/>
          </p:nvPr>
        </p:nvSpPr>
        <p:spPr>
          <a:xfrm>
            <a:off x="376328" y="3600000"/>
            <a:ext cx="4365535" cy="707860"/>
          </a:xfrm>
          <a:prstGeom prst="rect">
            <a:avLst/>
          </a:prstGeom>
        </p:spPr>
        <p:txBody>
          <a:bodyPr lIns="0" tIns="0" rIns="0" bIns="0"/>
          <a:lstStyle>
            <a:lvl1pPr marL="0" indent="0">
              <a:buFontTx/>
              <a:buNone/>
              <a:defRPr sz="1800" b="1" i="0" baseline="0">
                <a:solidFill>
                  <a:srgbClr val="E1547D"/>
                </a:solidFill>
                <a:latin typeface="Calibri" charset="0"/>
                <a:ea typeface="Calibri" charset="0"/>
                <a:cs typeface="Calibri" charset="0"/>
              </a:defRPr>
            </a:lvl1pPr>
            <a:lvl2pPr marL="457200" indent="0">
              <a:buFontTx/>
              <a:buNone/>
              <a:defRPr sz="1800" b="1" i="0">
                <a:solidFill>
                  <a:srgbClr val="E1547D"/>
                </a:solidFill>
                <a:latin typeface="Calibri" charset="0"/>
                <a:ea typeface="Calibri" charset="0"/>
                <a:cs typeface="Calibri" charset="0"/>
              </a:defRPr>
            </a:lvl2pPr>
            <a:lvl3pPr marL="914400" indent="0">
              <a:buFontTx/>
              <a:buNone/>
              <a:defRPr sz="1800" b="1" i="0">
                <a:solidFill>
                  <a:srgbClr val="E1547D"/>
                </a:solidFill>
                <a:latin typeface="Calibri" charset="0"/>
                <a:ea typeface="Calibri" charset="0"/>
                <a:cs typeface="Calibri" charset="0"/>
              </a:defRPr>
            </a:lvl3pPr>
            <a:lvl4pPr marL="1371600" indent="0">
              <a:buFontTx/>
              <a:buNone/>
              <a:defRPr sz="1800" b="1" i="0">
                <a:solidFill>
                  <a:srgbClr val="E1547D"/>
                </a:solidFill>
                <a:latin typeface="Calibri" charset="0"/>
                <a:ea typeface="Calibri" charset="0"/>
                <a:cs typeface="Calibri" charset="0"/>
              </a:defRPr>
            </a:lvl4pPr>
            <a:lvl5pPr marL="1828800" indent="0">
              <a:buFontTx/>
              <a:buNone/>
              <a:defRPr sz="1800" b="1" i="0">
                <a:solidFill>
                  <a:srgbClr val="E1547D"/>
                </a:solidFill>
                <a:latin typeface="Calibri" charset="0"/>
                <a:ea typeface="Calibri" charset="0"/>
                <a:cs typeface="Calibri" charset="0"/>
              </a:defRPr>
            </a:lvl5pPr>
          </a:lstStyle>
          <a:p>
            <a:pPr lvl="0"/>
            <a:r>
              <a:rPr lang="nl-NL" dirty="0"/>
              <a:t>PLAATS HIER EEN TUSSENKOP</a:t>
            </a:r>
          </a:p>
        </p:txBody>
      </p:sp>
      <p:sp>
        <p:nvSpPr>
          <p:cNvPr id="21" name="Tijdelijke aanduiding voor tekst 20"/>
          <p:cNvSpPr>
            <a:spLocks noGrp="1"/>
          </p:cNvSpPr>
          <p:nvPr>
            <p:ph type="body" sz="quarter" idx="17" hasCustomPrompt="1"/>
          </p:nvPr>
        </p:nvSpPr>
        <p:spPr>
          <a:xfrm>
            <a:off x="376328" y="6073775"/>
            <a:ext cx="2736760" cy="396524"/>
          </a:xfrm>
          <a:prstGeom prst="rect">
            <a:avLst/>
          </a:prstGeom>
        </p:spPr>
        <p:txBody>
          <a:bodyPr lIns="0" tIns="0" rIns="0" bIns="0"/>
          <a:lstStyle>
            <a:lvl1pPr marL="0" indent="0">
              <a:buFontTx/>
              <a:buNone/>
              <a:defRPr sz="1800" b="0" i="0">
                <a:solidFill>
                  <a:schemeClr val="bg1"/>
                </a:solidFill>
                <a:latin typeface="Calibri" charset="0"/>
                <a:ea typeface="Calibri" charset="0"/>
                <a:cs typeface="Calibri" charset="0"/>
              </a:defRPr>
            </a:lvl1pPr>
            <a:lvl2pPr marL="457200" indent="0">
              <a:buFontTx/>
              <a:buNone/>
              <a:defRPr sz="1400" b="0" i="0">
                <a:latin typeface="Calibri" charset="0"/>
                <a:ea typeface="Calibri" charset="0"/>
                <a:cs typeface="Calibri" charset="0"/>
              </a:defRPr>
            </a:lvl2pPr>
            <a:lvl3pPr marL="914400" indent="0">
              <a:buFontTx/>
              <a:buNone/>
              <a:defRPr sz="1400" b="0" i="0">
                <a:latin typeface="Calibri" charset="0"/>
                <a:ea typeface="Calibri" charset="0"/>
                <a:cs typeface="Calibri" charset="0"/>
              </a:defRPr>
            </a:lvl3pPr>
            <a:lvl4pPr marL="1371600" indent="0">
              <a:buFontTx/>
              <a:buNone/>
              <a:defRPr sz="1400" b="0" i="0">
                <a:latin typeface="Calibri" charset="0"/>
                <a:ea typeface="Calibri" charset="0"/>
                <a:cs typeface="Calibri" charset="0"/>
              </a:defRPr>
            </a:lvl4pPr>
            <a:lvl5pPr marL="1828800" indent="0">
              <a:buFontTx/>
              <a:buNone/>
              <a:defRPr sz="1400" b="0" i="0">
                <a:latin typeface="Calibri" charset="0"/>
                <a:ea typeface="Calibri" charset="0"/>
                <a:cs typeface="Calibri" charset="0"/>
              </a:defRPr>
            </a:lvl5pPr>
          </a:lstStyle>
          <a:p>
            <a:pPr lvl="0"/>
            <a:r>
              <a:rPr lang="nl-NL" dirty="0"/>
              <a:t>Datum</a:t>
            </a:r>
          </a:p>
        </p:txBody>
      </p:sp>
    </p:spTree>
    <p:extLst>
      <p:ext uri="{BB962C8B-B14F-4D97-AF65-F5344CB8AC3E}">
        <p14:creationId xmlns:p14="http://schemas.microsoft.com/office/powerpoint/2010/main" val="52478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atste pagina">
    <p:spTree>
      <p:nvGrpSpPr>
        <p:cNvPr id="1" name=""/>
        <p:cNvGrpSpPr/>
        <p:nvPr/>
      </p:nvGrpSpPr>
      <p:grpSpPr>
        <a:xfrm>
          <a:off x="0" y="0"/>
          <a:ext cx="0" cy="0"/>
          <a:chOff x="0" y="0"/>
          <a:chExt cx="0" cy="0"/>
        </a:xfrm>
      </p:grpSpPr>
      <p:sp>
        <p:nvSpPr>
          <p:cNvPr id="8" name="Rechthoek 7"/>
          <p:cNvSpPr/>
          <p:nvPr userDrawn="1"/>
        </p:nvSpPr>
        <p:spPr>
          <a:xfrm>
            <a:off x="0" y="1584000"/>
            <a:ext cx="9144000" cy="4914000"/>
          </a:xfrm>
          <a:prstGeom prst="rect">
            <a:avLst/>
          </a:prstGeom>
          <a:solidFill>
            <a:srgbClr val="CD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000" y="360000"/>
            <a:ext cx="2160000" cy="944082"/>
          </a:xfrm>
          <a:prstGeom prst="rect">
            <a:avLst/>
          </a:prstGeom>
        </p:spPr>
      </p:pic>
      <p:pic>
        <p:nvPicPr>
          <p:cNvPr id="10" name="Afbeelding 9"/>
          <p:cNvPicPr>
            <a:picLocks noChangeAspect="1"/>
          </p:cNvPicPr>
          <p:nvPr userDrawn="1"/>
        </p:nvPicPr>
        <p:blipFill rotWithShape="1">
          <a:blip r:embed="rId3" cstate="screen">
            <a:extLst>
              <a:ext uri="{28A0092B-C50C-407E-A947-70E740481C1C}">
                <a14:useLocalDpi xmlns:a14="http://schemas.microsoft.com/office/drawing/2010/main"/>
              </a:ext>
            </a:extLst>
          </a:blip>
          <a:srcRect b="11536"/>
          <a:stretch/>
        </p:blipFill>
        <p:spPr>
          <a:xfrm>
            <a:off x="3389446" y="927252"/>
            <a:ext cx="5294376" cy="5570748"/>
          </a:xfrm>
          <a:prstGeom prst="rect">
            <a:avLst/>
          </a:prstGeom>
        </p:spPr>
      </p:pic>
      <p:sp>
        <p:nvSpPr>
          <p:cNvPr id="7" name="Slide Number Placeholder 6"/>
          <p:cNvSpPr>
            <a:spLocks noGrp="1"/>
          </p:cNvSpPr>
          <p:nvPr>
            <p:ph type="sldNum" sz="quarter" idx="12"/>
          </p:nvPr>
        </p:nvSpPr>
        <p:spPr/>
        <p:txBody>
          <a:bodyPr/>
          <a:lstStyle>
            <a:lvl1pPr>
              <a:defRPr>
                <a:solidFill>
                  <a:schemeClr val="bg1"/>
                </a:solidFill>
              </a:defRPr>
            </a:lvl1pPr>
          </a:lstStyle>
          <a:p>
            <a:fld id="{70BB6ED6-5594-AB49-A1C5-50789732E3B3}" type="slidenum">
              <a:rPr lang="nl-NL" smtClean="0"/>
              <a:pPr/>
              <a:t>‹nr.›</a:t>
            </a:fld>
            <a:endParaRPr lang="nl-NL" dirty="0"/>
          </a:p>
        </p:txBody>
      </p:sp>
      <p:pic>
        <p:nvPicPr>
          <p:cNvPr id="14" name="Afbeelding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77535" y="272077"/>
            <a:ext cx="1936376" cy="1088459"/>
          </a:xfrm>
          <a:prstGeom prst="rect">
            <a:avLst/>
          </a:prstGeom>
        </p:spPr>
      </p:pic>
    </p:spTree>
    <p:extLst>
      <p:ext uri="{BB962C8B-B14F-4D97-AF65-F5344CB8AC3E}">
        <p14:creationId xmlns:p14="http://schemas.microsoft.com/office/powerpoint/2010/main" val="532992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pagina met vaste foto">
    <p:spTree>
      <p:nvGrpSpPr>
        <p:cNvPr id="1" name=""/>
        <p:cNvGrpSpPr/>
        <p:nvPr/>
      </p:nvGrpSpPr>
      <p:grpSpPr>
        <a:xfrm>
          <a:off x="0" y="0"/>
          <a:ext cx="0" cy="0"/>
          <a:chOff x="0" y="0"/>
          <a:chExt cx="0" cy="0"/>
        </a:xfrm>
      </p:grpSpPr>
      <p:sp>
        <p:nvSpPr>
          <p:cNvPr id="7" name="Rechthoek 6"/>
          <p:cNvSpPr/>
          <p:nvPr userDrawn="1"/>
        </p:nvSpPr>
        <p:spPr>
          <a:xfrm>
            <a:off x="0" y="1584000"/>
            <a:ext cx="9144000" cy="4374000"/>
          </a:xfrm>
          <a:prstGeom prst="rect">
            <a:avLst/>
          </a:prstGeom>
          <a:solidFill>
            <a:srgbClr val="CD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6328" y="360000"/>
            <a:ext cx="2160000" cy="944082"/>
          </a:xfrm>
          <a:prstGeom prst="rect">
            <a:avLst/>
          </a:prstGeom>
        </p:spPr>
      </p:pic>
      <p:pic>
        <p:nvPicPr>
          <p:cNvPr id="9" name="Afbeelding 8"/>
          <p:cNvPicPr>
            <a:picLocks noChangeAspect="1"/>
          </p:cNvPicPr>
          <p:nvPr userDrawn="1"/>
        </p:nvPicPr>
        <p:blipFill>
          <a:blip r:embed="rId3" cstate="screen">
            <a:alphaModFix amt="30000"/>
            <a:extLst>
              <a:ext uri="{28A0092B-C50C-407E-A947-70E740481C1C}">
                <a14:useLocalDpi xmlns:a14="http://schemas.microsoft.com/office/drawing/2010/main"/>
              </a:ext>
            </a:extLst>
          </a:blip>
          <a:stretch>
            <a:fillRect/>
          </a:stretch>
        </p:blipFill>
        <p:spPr>
          <a:xfrm>
            <a:off x="4169699" y="4753476"/>
            <a:ext cx="1486800" cy="1716823"/>
          </a:xfrm>
          <a:prstGeom prst="rect">
            <a:avLst/>
          </a:prstGeom>
        </p:spPr>
      </p:pic>
      <p:pic>
        <p:nvPicPr>
          <p:cNvPr id="11" name="Afbeelding 10"/>
          <p:cNvPicPr>
            <a:picLocks noChangeAspect="1"/>
          </p:cNvPicPr>
          <p:nvPr userDrawn="1"/>
        </p:nvPicPr>
        <p:blipFill rotWithShape="1">
          <a:blip r:embed="rId4" cstate="screen">
            <a:alphaModFix amt="30000"/>
            <a:extLst>
              <a:ext uri="{28A0092B-C50C-407E-A947-70E740481C1C}">
                <a14:useLocalDpi xmlns:a14="http://schemas.microsoft.com/office/drawing/2010/main"/>
              </a:ext>
            </a:extLst>
          </a:blip>
          <a:srcRect/>
          <a:stretch/>
        </p:blipFill>
        <p:spPr>
          <a:xfrm>
            <a:off x="5845935" y="306000"/>
            <a:ext cx="3298066" cy="4054154"/>
          </a:xfrm>
          <a:prstGeom prst="rect">
            <a:avLst/>
          </a:prstGeom>
        </p:spPr>
      </p:pic>
      <p:pic>
        <p:nvPicPr>
          <p:cNvPr id="12" name="Afbeelding 11"/>
          <p:cNvPicPr>
            <a:picLocks noChangeAspect="1"/>
          </p:cNvPicPr>
          <p:nvPr userDrawn="1"/>
        </p:nvPicPr>
        <p:blipFill rotWithShape="1">
          <a:blip r:embed="rId5" cstate="screen">
            <a:alphaModFix amt="30000"/>
            <a:extLst>
              <a:ext uri="{28A0092B-C50C-407E-A947-70E740481C1C}">
                <a14:useLocalDpi xmlns:a14="http://schemas.microsoft.com/office/drawing/2010/main"/>
              </a:ext>
            </a:extLst>
          </a:blip>
          <a:srcRect b="-2"/>
          <a:stretch/>
        </p:blipFill>
        <p:spPr>
          <a:xfrm>
            <a:off x="4742009" y="0"/>
            <a:ext cx="2138400" cy="1155291"/>
          </a:xfrm>
          <a:prstGeom prst="rect">
            <a:avLst/>
          </a:prstGeom>
          <a:ln>
            <a:noFill/>
          </a:ln>
        </p:spPr>
      </p:pic>
      <p:pic>
        <p:nvPicPr>
          <p:cNvPr id="13" name="Afbeelding 12"/>
          <p:cNvPicPr>
            <a:picLocks noChangeAspect="1"/>
          </p:cNvPicPr>
          <p:nvPr userDrawn="1"/>
        </p:nvPicPr>
        <p:blipFill>
          <a:blip r:embed="rId6" cstate="screen">
            <a:alphaModFix amt="30000"/>
            <a:extLst>
              <a:ext uri="{28A0092B-C50C-407E-A947-70E740481C1C}">
                <a14:useLocalDpi xmlns:a14="http://schemas.microsoft.com/office/drawing/2010/main"/>
              </a:ext>
            </a:extLst>
          </a:blip>
          <a:stretch>
            <a:fillRect/>
          </a:stretch>
        </p:blipFill>
        <p:spPr>
          <a:xfrm>
            <a:off x="3913184" y="752584"/>
            <a:ext cx="1800000" cy="2076923"/>
          </a:xfrm>
          <a:prstGeom prst="rect">
            <a:avLst/>
          </a:prstGeom>
        </p:spPr>
      </p:pic>
      <p:sp>
        <p:nvSpPr>
          <p:cNvPr id="14" name="Rechthoek 13"/>
          <p:cNvSpPr/>
          <p:nvPr userDrawn="1"/>
        </p:nvSpPr>
        <p:spPr>
          <a:xfrm>
            <a:off x="0" y="5940000"/>
            <a:ext cx="9144000" cy="540000"/>
          </a:xfrm>
          <a:prstGeom prst="rect">
            <a:avLst/>
          </a:prstGeom>
          <a:solidFill>
            <a:srgbClr val="00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DAABB"/>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0BB6ED6-5594-AB49-A1C5-50789732E3B3}" type="slidenum">
              <a:rPr lang="nl-NL" smtClean="0"/>
              <a:pPr/>
              <a:t>‹nr.›</a:t>
            </a:fld>
            <a:endParaRPr lang="nl-NL" dirty="0"/>
          </a:p>
        </p:txBody>
      </p:sp>
      <p:sp>
        <p:nvSpPr>
          <p:cNvPr id="15" name="Tijdelijke aanduiding voor afbeelding 14"/>
          <p:cNvSpPr>
            <a:spLocks noGrp="1"/>
          </p:cNvSpPr>
          <p:nvPr>
            <p:ph type="pic" sz="quarter" idx="14" hasCustomPrompt="1"/>
          </p:nvPr>
        </p:nvSpPr>
        <p:spPr>
          <a:xfrm>
            <a:off x="376328" y="4810795"/>
            <a:ext cx="2736760" cy="1004879"/>
          </a:xfrm>
          <a:prstGeom prst="rect">
            <a:avLst/>
          </a:prstGeom>
        </p:spPr>
        <p:txBody>
          <a:bodyPr anchor="t" anchorCtr="0"/>
          <a:lstStyle>
            <a:lvl1pPr marL="0" indent="0" algn="ctr">
              <a:buFontTx/>
              <a:buNone/>
              <a:defRPr sz="1400" b="0" i="0" baseline="0">
                <a:latin typeface="Calibri" charset="0"/>
                <a:ea typeface="Calibri" charset="0"/>
                <a:cs typeface="Calibri" charset="0"/>
              </a:defRPr>
            </a:lvl1pPr>
          </a:lstStyle>
          <a:p>
            <a:r>
              <a:rPr lang="nl-NL" dirty="0"/>
              <a:t>Plaats hier </a:t>
            </a:r>
            <a:r>
              <a:rPr lang="nl-NL"/>
              <a:t>een logo</a:t>
            </a:r>
            <a:endParaRPr lang="nl-NL" dirty="0"/>
          </a:p>
        </p:txBody>
      </p:sp>
      <p:sp>
        <p:nvSpPr>
          <p:cNvPr id="17" name="Tijdelijke aanduiding voor tekst 16"/>
          <p:cNvSpPr>
            <a:spLocks noGrp="1"/>
          </p:cNvSpPr>
          <p:nvPr>
            <p:ph type="body" sz="quarter" idx="15" hasCustomPrompt="1"/>
          </p:nvPr>
        </p:nvSpPr>
        <p:spPr>
          <a:xfrm>
            <a:off x="376328" y="1800000"/>
            <a:ext cx="4365535" cy="1753818"/>
          </a:xfrm>
          <a:prstGeom prst="rect">
            <a:avLst/>
          </a:prstGeom>
        </p:spPr>
        <p:txBody>
          <a:bodyPr lIns="0" tIns="0" rIns="0" bIns="0"/>
          <a:lstStyle>
            <a:lvl1pPr marL="0" marR="0" indent="0" algn="l" defTabSz="914400" rtl="0" eaLnBrk="1" fontAlgn="auto" latinLnBrk="0" hangingPunct="1">
              <a:lnSpc>
                <a:spcPct val="100000"/>
              </a:lnSpc>
              <a:spcBef>
                <a:spcPts val="1000"/>
              </a:spcBef>
              <a:spcAft>
                <a:spcPts val="0"/>
              </a:spcAft>
              <a:buClrTx/>
              <a:buSzTx/>
              <a:buFontTx/>
              <a:buNone/>
              <a:tabLst/>
              <a:defRPr sz="3600" b="1" i="0">
                <a:latin typeface="Calibri" charset="0"/>
                <a:ea typeface="Calibri" charset="0"/>
                <a:cs typeface="Calibri" charset="0"/>
              </a:defRPr>
            </a:lvl1pPr>
            <a:lvl2pPr marL="457200" indent="0">
              <a:buFontTx/>
              <a:buNone/>
              <a:defRPr sz="2400" b="1" i="0">
                <a:latin typeface="Calibri" charset="0"/>
                <a:ea typeface="Calibri" charset="0"/>
                <a:cs typeface="Calibri" charset="0"/>
              </a:defRPr>
            </a:lvl2pPr>
            <a:lvl3pPr marL="914400" indent="0">
              <a:buFontTx/>
              <a:buNone/>
              <a:defRPr sz="2400" b="1" i="0">
                <a:latin typeface="Calibri" charset="0"/>
                <a:ea typeface="Calibri" charset="0"/>
                <a:cs typeface="Calibri" charset="0"/>
              </a:defRPr>
            </a:lvl3pPr>
            <a:lvl4pPr marL="1371600" indent="0">
              <a:buFontTx/>
              <a:buNone/>
              <a:defRPr sz="2400" b="1" i="0">
                <a:latin typeface="Calibri" charset="0"/>
                <a:ea typeface="Calibri" charset="0"/>
                <a:cs typeface="Calibri" charset="0"/>
              </a:defRPr>
            </a:lvl4pPr>
            <a:lvl5pPr marL="1828800" indent="0">
              <a:buFontTx/>
              <a:buNone/>
              <a:defRPr sz="2400" b="1" i="0">
                <a:latin typeface="Calibri" charset="0"/>
                <a:ea typeface="Calibri" charset="0"/>
                <a:cs typeface="Calibri" charset="0"/>
              </a:defRPr>
            </a:lvl5pPr>
          </a:lstStyle>
          <a:p>
            <a:pPr lvl="0"/>
            <a:r>
              <a:rPr lang="nl-NL" dirty="0"/>
              <a:t>Plaats hier een kop</a:t>
            </a:r>
          </a:p>
          <a:p>
            <a:pPr lvl="0"/>
            <a:endParaRPr lang="nl-NL" dirty="0"/>
          </a:p>
        </p:txBody>
      </p:sp>
      <p:sp>
        <p:nvSpPr>
          <p:cNvPr id="19" name="Tijdelijke aanduiding voor tekst 18"/>
          <p:cNvSpPr>
            <a:spLocks noGrp="1"/>
          </p:cNvSpPr>
          <p:nvPr>
            <p:ph type="body" sz="quarter" idx="16" hasCustomPrompt="1"/>
          </p:nvPr>
        </p:nvSpPr>
        <p:spPr>
          <a:xfrm>
            <a:off x="376328" y="3600000"/>
            <a:ext cx="4365535" cy="707860"/>
          </a:xfrm>
          <a:prstGeom prst="rect">
            <a:avLst/>
          </a:prstGeom>
        </p:spPr>
        <p:txBody>
          <a:bodyPr lIns="0" tIns="0" rIns="0" bIns="0"/>
          <a:lstStyle>
            <a:lvl1pPr marL="0" indent="0">
              <a:buFontTx/>
              <a:buNone/>
              <a:defRPr sz="1800" b="1" i="0" baseline="0">
                <a:solidFill>
                  <a:srgbClr val="E1547D"/>
                </a:solidFill>
                <a:latin typeface="Calibri" charset="0"/>
                <a:ea typeface="Calibri" charset="0"/>
                <a:cs typeface="Calibri" charset="0"/>
              </a:defRPr>
            </a:lvl1pPr>
            <a:lvl2pPr marL="457200" indent="0">
              <a:buFontTx/>
              <a:buNone/>
              <a:defRPr sz="1800" b="1" i="0">
                <a:solidFill>
                  <a:srgbClr val="E1547D"/>
                </a:solidFill>
                <a:latin typeface="Calibri" charset="0"/>
                <a:ea typeface="Calibri" charset="0"/>
                <a:cs typeface="Calibri" charset="0"/>
              </a:defRPr>
            </a:lvl2pPr>
            <a:lvl3pPr marL="914400" indent="0">
              <a:buFontTx/>
              <a:buNone/>
              <a:defRPr sz="1800" b="1" i="0">
                <a:solidFill>
                  <a:srgbClr val="E1547D"/>
                </a:solidFill>
                <a:latin typeface="Calibri" charset="0"/>
                <a:ea typeface="Calibri" charset="0"/>
                <a:cs typeface="Calibri" charset="0"/>
              </a:defRPr>
            </a:lvl3pPr>
            <a:lvl4pPr marL="1371600" indent="0">
              <a:buFontTx/>
              <a:buNone/>
              <a:defRPr sz="1800" b="1" i="0">
                <a:solidFill>
                  <a:srgbClr val="E1547D"/>
                </a:solidFill>
                <a:latin typeface="Calibri" charset="0"/>
                <a:ea typeface="Calibri" charset="0"/>
                <a:cs typeface="Calibri" charset="0"/>
              </a:defRPr>
            </a:lvl4pPr>
            <a:lvl5pPr marL="1828800" indent="0">
              <a:buFontTx/>
              <a:buNone/>
              <a:defRPr sz="1800" b="1" i="0">
                <a:solidFill>
                  <a:srgbClr val="E1547D"/>
                </a:solidFill>
                <a:latin typeface="Calibri" charset="0"/>
                <a:ea typeface="Calibri" charset="0"/>
                <a:cs typeface="Calibri" charset="0"/>
              </a:defRPr>
            </a:lvl5pPr>
          </a:lstStyle>
          <a:p>
            <a:pPr lvl="0"/>
            <a:r>
              <a:rPr lang="nl-NL" dirty="0"/>
              <a:t>PLAATS HIER EEN TUSSENKOP</a:t>
            </a:r>
          </a:p>
        </p:txBody>
      </p:sp>
      <p:sp>
        <p:nvSpPr>
          <p:cNvPr id="21" name="Tijdelijke aanduiding voor tekst 20"/>
          <p:cNvSpPr>
            <a:spLocks noGrp="1"/>
          </p:cNvSpPr>
          <p:nvPr>
            <p:ph type="body" sz="quarter" idx="17" hasCustomPrompt="1"/>
          </p:nvPr>
        </p:nvSpPr>
        <p:spPr>
          <a:xfrm>
            <a:off x="376328" y="6073775"/>
            <a:ext cx="2736760" cy="396524"/>
          </a:xfrm>
          <a:prstGeom prst="rect">
            <a:avLst/>
          </a:prstGeom>
        </p:spPr>
        <p:txBody>
          <a:bodyPr lIns="0" tIns="0" rIns="0" bIns="0"/>
          <a:lstStyle>
            <a:lvl1pPr marL="0" indent="0">
              <a:buFontTx/>
              <a:buNone/>
              <a:defRPr sz="1800" b="0" i="0">
                <a:solidFill>
                  <a:schemeClr val="bg1"/>
                </a:solidFill>
                <a:latin typeface="Calibri" charset="0"/>
                <a:ea typeface="Calibri" charset="0"/>
                <a:cs typeface="Calibri" charset="0"/>
              </a:defRPr>
            </a:lvl1pPr>
            <a:lvl2pPr marL="457200" indent="0">
              <a:buFontTx/>
              <a:buNone/>
              <a:defRPr sz="1400" b="0" i="0">
                <a:latin typeface="Calibri" charset="0"/>
                <a:ea typeface="Calibri" charset="0"/>
                <a:cs typeface="Calibri" charset="0"/>
              </a:defRPr>
            </a:lvl2pPr>
            <a:lvl3pPr marL="914400" indent="0">
              <a:buFontTx/>
              <a:buNone/>
              <a:defRPr sz="1400" b="0" i="0">
                <a:latin typeface="Calibri" charset="0"/>
                <a:ea typeface="Calibri" charset="0"/>
                <a:cs typeface="Calibri" charset="0"/>
              </a:defRPr>
            </a:lvl3pPr>
            <a:lvl4pPr marL="1371600" indent="0">
              <a:buFontTx/>
              <a:buNone/>
              <a:defRPr sz="1400" b="0" i="0">
                <a:latin typeface="Calibri" charset="0"/>
                <a:ea typeface="Calibri" charset="0"/>
                <a:cs typeface="Calibri" charset="0"/>
              </a:defRPr>
            </a:lvl4pPr>
            <a:lvl5pPr marL="1828800" indent="0">
              <a:buFontTx/>
              <a:buNone/>
              <a:defRPr sz="1400" b="0" i="0">
                <a:latin typeface="Calibri" charset="0"/>
                <a:ea typeface="Calibri" charset="0"/>
                <a:cs typeface="Calibri" charset="0"/>
              </a:defRPr>
            </a:lvl5pPr>
          </a:lstStyle>
          <a:p>
            <a:pPr lvl="0"/>
            <a:r>
              <a:rPr lang="nl-NL" dirty="0"/>
              <a:t>Datum</a:t>
            </a:r>
          </a:p>
        </p:txBody>
      </p:sp>
      <p:pic>
        <p:nvPicPr>
          <p:cNvPr id="16" name="Afbeelding 1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5040000" y="1584000"/>
            <a:ext cx="4104000" cy="4336357"/>
          </a:xfrm>
          <a:prstGeom prst="rect">
            <a:avLst/>
          </a:prstGeom>
        </p:spPr>
      </p:pic>
    </p:spTree>
    <p:extLst>
      <p:ext uri="{BB962C8B-B14F-4D97-AF65-F5344CB8AC3E}">
        <p14:creationId xmlns:p14="http://schemas.microsoft.com/office/powerpoint/2010/main" val="50384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9144000" cy="6858000"/>
          </a:xfrm>
          <a:prstGeom prst="rect">
            <a:avLst/>
          </a:prstGeom>
          <a:solidFill>
            <a:srgbClr val="F2F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2F9FA"/>
              </a:solidFill>
            </a:endParaRPr>
          </a:p>
        </p:txBody>
      </p:sp>
      <p:sp>
        <p:nvSpPr>
          <p:cNvPr id="6" name="Slide Number Placeholder 5"/>
          <p:cNvSpPr>
            <a:spLocks noGrp="1"/>
          </p:cNvSpPr>
          <p:nvPr>
            <p:ph type="sldNum" sz="quarter" idx="12"/>
          </p:nvPr>
        </p:nvSpPr>
        <p:spPr/>
        <p:txBody>
          <a:bodyPr/>
          <a:lstStyle>
            <a:lvl1pPr>
              <a:defRPr>
                <a:solidFill>
                  <a:srgbClr val="E4EAE9"/>
                </a:solidFill>
              </a:defRPr>
            </a:lvl1pPr>
          </a:lstStyle>
          <a:p>
            <a:fld id="{70BB6ED6-5594-AB49-A1C5-50789732E3B3}" type="slidenum">
              <a:rPr lang="nl-NL" smtClean="0"/>
              <a:pPr/>
              <a:t>‹nr.›</a:t>
            </a:fld>
            <a:endParaRPr lang="nl-NL" dirty="0"/>
          </a:p>
        </p:txBody>
      </p:sp>
      <p:pic>
        <p:nvPicPr>
          <p:cNvPr id="13" name="Afbeelding 12"/>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6499134" y="0"/>
            <a:ext cx="676729" cy="582861"/>
          </a:xfrm>
          <a:prstGeom prst="rect">
            <a:avLst/>
          </a:prstGeom>
        </p:spPr>
      </p:pic>
      <p:pic>
        <p:nvPicPr>
          <p:cNvPr id="14" name="Afbeelding 13"/>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a:stretch/>
        </p:blipFill>
        <p:spPr>
          <a:xfrm>
            <a:off x="7255817" y="1"/>
            <a:ext cx="1181826" cy="905877"/>
          </a:xfrm>
          <a:prstGeom prst="rect">
            <a:avLst/>
          </a:prstGeom>
        </p:spPr>
      </p:pic>
      <p:pic>
        <p:nvPicPr>
          <p:cNvPr id="15" name="Afbeelding 14"/>
          <p:cNvPicPr>
            <a:picLocks noChangeAspect="1"/>
          </p:cNvPicPr>
          <p:nvPr userDrawn="1"/>
        </p:nvPicPr>
        <p:blipFill>
          <a:blip r:embed="rId4" cstate="screen">
            <a:alphaModFix amt="30000"/>
            <a:extLst>
              <a:ext uri="{28A0092B-C50C-407E-A947-70E740481C1C}">
                <a14:useLocalDpi xmlns:a14="http://schemas.microsoft.com/office/drawing/2010/main"/>
              </a:ext>
            </a:extLst>
          </a:blip>
          <a:stretch>
            <a:fillRect/>
          </a:stretch>
        </p:blipFill>
        <p:spPr>
          <a:xfrm>
            <a:off x="8077989" y="646480"/>
            <a:ext cx="911860" cy="1052146"/>
          </a:xfrm>
          <a:prstGeom prst="rect">
            <a:avLst/>
          </a:prstGeom>
        </p:spPr>
      </p:pic>
      <p:pic>
        <p:nvPicPr>
          <p:cNvPr id="16" name="Afbeelding 15"/>
          <p:cNvPicPr>
            <a:picLocks noChangeAspect="1"/>
          </p:cNvPicPr>
          <p:nvPr userDrawn="1"/>
        </p:nvPicPr>
        <p:blipFill>
          <a:blip r:embed="rId5" cstate="screen">
            <a:alphaModFix amt="30000"/>
            <a:extLst>
              <a:ext uri="{28A0092B-C50C-407E-A947-70E740481C1C}">
                <a14:useLocalDpi xmlns:a14="http://schemas.microsoft.com/office/drawing/2010/main"/>
              </a:ext>
            </a:extLst>
          </a:blip>
          <a:stretch>
            <a:fillRect/>
          </a:stretch>
        </p:blipFill>
        <p:spPr>
          <a:xfrm>
            <a:off x="7387906" y="517428"/>
            <a:ext cx="641576" cy="740834"/>
          </a:xfrm>
          <a:prstGeom prst="rect">
            <a:avLst/>
          </a:prstGeom>
        </p:spPr>
      </p:pic>
      <p:pic>
        <p:nvPicPr>
          <p:cNvPr id="17" name="Afbeelding 16"/>
          <p:cNvPicPr>
            <a:picLocks noChangeAspect="1"/>
          </p:cNvPicPr>
          <p:nvPr userDrawn="1"/>
        </p:nvPicPr>
        <p:blipFill rotWithShape="1">
          <a:blip r:embed="rId6" cstate="screen">
            <a:alphaModFix amt="30000"/>
            <a:extLst>
              <a:ext uri="{28A0092B-C50C-407E-A947-70E740481C1C}">
                <a14:useLocalDpi xmlns:a14="http://schemas.microsoft.com/office/drawing/2010/main"/>
              </a:ext>
            </a:extLst>
          </a:blip>
          <a:srcRect/>
          <a:stretch/>
        </p:blipFill>
        <p:spPr>
          <a:xfrm>
            <a:off x="8517597" y="1"/>
            <a:ext cx="626403" cy="868676"/>
          </a:xfrm>
          <a:prstGeom prst="rect">
            <a:avLst/>
          </a:prstGeom>
        </p:spPr>
      </p:pic>
      <p:sp>
        <p:nvSpPr>
          <p:cNvPr id="8" name="Rechthoek 7"/>
          <p:cNvSpPr/>
          <p:nvPr userDrawn="1"/>
        </p:nvSpPr>
        <p:spPr>
          <a:xfrm>
            <a:off x="0" y="359999"/>
            <a:ext cx="9144000" cy="540000"/>
          </a:xfrm>
          <a:prstGeom prst="rect">
            <a:avLst/>
          </a:prstGeom>
          <a:solidFill>
            <a:srgbClr val="1DA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userDrawn="1"/>
        </p:nvSpPr>
        <p:spPr>
          <a:xfrm>
            <a:off x="360000" y="359999"/>
            <a:ext cx="1152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91144" y="442968"/>
            <a:ext cx="889712" cy="388870"/>
          </a:xfrm>
          <a:prstGeom prst="rect">
            <a:avLst/>
          </a:prstGeom>
        </p:spPr>
      </p:pic>
      <p:sp>
        <p:nvSpPr>
          <p:cNvPr id="12" name="Tekstvak 11"/>
          <p:cNvSpPr txBox="1"/>
          <p:nvPr userDrawn="1"/>
        </p:nvSpPr>
        <p:spPr>
          <a:xfrm>
            <a:off x="1657350" y="435695"/>
            <a:ext cx="5668608" cy="369332"/>
          </a:xfrm>
          <a:prstGeom prst="rect">
            <a:avLst/>
          </a:prstGeom>
          <a:noFill/>
        </p:spPr>
        <p:txBody>
          <a:bodyPr wrap="square" rtlCol="0">
            <a:spAutoFit/>
          </a:bodyPr>
          <a:lstStyle/>
          <a:p>
            <a:r>
              <a:rPr lang="nl-NL" b="1" i="0" dirty="0">
                <a:solidFill>
                  <a:schemeClr val="bg1"/>
                </a:solidFill>
                <a:latin typeface="Calibri" charset="0"/>
                <a:ea typeface="Calibri" charset="0"/>
                <a:cs typeface="Calibri" charset="0"/>
              </a:rPr>
              <a:t>INHOUD</a:t>
            </a:r>
          </a:p>
        </p:txBody>
      </p:sp>
      <p:sp>
        <p:nvSpPr>
          <p:cNvPr id="4" name="Tijdelijke aanduiding voor tekst 3"/>
          <p:cNvSpPr>
            <a:spLocks noGrp="1"/>
          </p:cNvSpPr>
          <p:nvPr>
            <p:ph type="body" sz="quarter" idx="13" hasCustomPrompt="1"/>
          </p:nvPr>
        </p:nvSpPr>
        <p:spPr>
          <a:xfrm>
            <a:off x="360000" y="1260000"/>
            <a:ext cx="8353694" cy="4733063"/>
          </a:xfrm>
          <a:prstGeom prst="rect">
            <a:avLst/>
          </a:prstGeom>
        </p:spPr>
        <p:txBody>
          <a:bodyPr lIns="0" tIns="0" rIns="0" bIns="0"/>
          <a:lstStyle>
            <a:lvl1pPr marL="0" indent="0">
              <a:buFontTx/>
              <a:buNone/>
              <a:defRPr sz="18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stStyle>
          <a:p>
            <a:pPr lvl="0"/>
            <a:r>
              <a:rPr lang="nl-NL" dirty="0"/>
              <a:t>HOOFDSTUKAANDUIDING</a:t>
            </a:r>
          </a:p>
          <a:p>
            <a:pPr lvl="0"/>
            <a:r>
              <a:rPr lang="nl-NL" dirty="0"/>
              <a:t>Titel hoofdstuk</a:t>
            </a:r>
          </a:p>
        </p:txBody>
      </p:sp>
    </p:spTree>
    <p:extLst>
      <p:ext uri="{BB962C8B-B14F-4D97-AF65-F5344CB8AC3E}">
        <p14:creationId xmlns:p14="http://schemas.microsoft.com/office/powerpoint/2010/main" val="299651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ina met kop">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0BB6ED6-5594-AB49-A1C5-50789732E3B3}" type="slidenum">
              <a:rPr lang="nl-NL" smtClean="0"/>
              <a:pPr/>
              <a:t>‹nr.›</a:t>
            </a:fld>
            <a:endParaRPr lang="nl-NL"/>
          </a:p>
        </p:txBody>
      </p:sp>
      <p:pic>
        <p:nvPicPr>
          <p:cNvPr id="7" name="Afbeelding 6"/>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6499134" y="0"/>
            <a:ext cx="676729" cy="582861"/>
          </a:xfrm>
          <a:prstGeom prst="rect">
            <a:avLst/>
          </a:prstGeom>
        </p:spPr>
      </p:pic>
      <p:pic>
        <p:nvPicPr>
          <p:cNvPr id="8" name="Afbeelding 7"/>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a:stretch/>
        </p:blipFill>
        <p:spPr>
          <a:xfrm>
            <a:off x="7255817" y="1"/>
            <a:ext cx="1181826" cy="905877"/>
          </a:xfrm>
          <a:prstGeom prst="rect">
            <a:avLst/>
          </a:prstGeom>
        </p:spPr>
      </p:pic>
      <p:pic>
        <p:nvPicPr>
          <p:cNvPr id="9" name="Afbeelding 8"/>
          <p:cNvPicPr>
            <a:picLocks noChangeAspect="1"/>
          </p:cNvPicPr>
          <p:nvPr userDrawn="1"/>
        </p:nvPicPr>
        <p:blipFill>
          <a:blip r:embed="rId4" cstate="screen">
            <a:alphaModFix amt="30000"/>
            <a:extLst>
              <a:ext uri="{28A0092B-C50C-407E-A947-70E740481C1C}">
                <a14:useLocalDpi xmlns:a14="http://schemas.microsoft.com/office/drawing/2010/main"/>
              </a:ext>
            </a:extLst>
          </a:blip>
          <a:stretch>
            <a:fillRect/>
          </a:stretch>
        </p:blipFill>
        <p:spPr>
          <a:xfrm>
            <a:off x="8077989" y="646480"/>
            <a:ext cx="911860" cy="1052146"/>
          </a:xfrm>
          <a:prstGeom prst="rect">
            <a:avLst/>
          </a:prstGeom>
        </p:spPr>
      </p:pic>
      <p:pic>
        <p:nvPicPr>
          <p:cNvPr id="10" name="Afbeelding 9"/>
          <p:cNvPicPr>
            <a:picLocks noChangeAspect="1"/>
          </p:cNvPicPr>
          <p:nvPr userDrawn="1"/>
        </p:nvPicPr>
        <p:blipFill>
          <a:blip r:embed="rId5" cstate="screen">
            <a:alphaModFix amt="30000"/>
            <a:extLst>
              <a:ext uri="{28A0092B-C50C-407E-A947-70E740481C1C}">
                <a14:useLocalDpi xmlns:a14="http://schemas.microsoft.com/office/drawing/2010/main"/>
              </a:ext>
            </a:extLst>
          </a:blip>
          <a:stretch>
            <a:fillRect/>
          </a:stretch>
        </p:blipFill>
        <p:spPr>
          <a:xfrm>
            <a:off x="7387906" y="517428"/>
            <a:ext cx="641576" cy="740834"/>
          </a:xfrm>
          <a:prstGeom prst="rect">
            <a:avLst/>
          </a:prstGeom>
        </p:spPr>
      </p:pic>
      <p:pic>
        <p:nvPicPr>
          <p:cNvPr id="11" name="Afbeelding 10"/>
          <p:cNvPicPr>
            <a:picLocks noChangeAspect="1"/>
          </p:cNvPicPr>
          <p:nvPr userDrawn="1"/>
        </p:nvPicPr>
        <p:blipFill rotWithShape="1">
          <a:blip r:embed="rId6" cstate="screen">
            <a:alphaModFix amt="30000"/>
            <a:extLst>
              <a:ext uri="{28A0092B-C50C-407E-A947-70E740481C1C}">
                <a14:useLocalDpi xmlns:a14="http://schemas.microsoft.com/office/drawing/2010/main"/>
              </a:ext>
            </a:extLst>
          </a:blip>
          <a:srcRect/>
          <a:stretch/>
        </p:blipFill>
        <p:spPr>
          <a:xfrm>
            <a:off x="8517597" y="1"/>
            <a:ext cx="626403" cy="868676"/>
          </a:xfrm>
          <a:prstGeom prst="rect">
            <a:avLst/>
          </a:prstGeom>
        </p:spPr>
      </p:pic>
      <p:sp>
        <p:nvSpPr>
          <p:cNvPr id="12" name="Rechthoek 11"/>
          <p:cNvSpPr/>
          <p:nvPr userDrawn="1"/>
        </p:nvSpPr>
        <p:spPr>
          <a:xfrm>
            <a:off x="0" y="360000"/>
            <a:ext cx="9144000" cy="540000"/>
          </a:xfrm>
          <a:prstGeom prst="rect">
            <a:avLst/>
          </a:prstGeom>
          <a:solidFill>
            <a:srgbClr val="00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DAABB"/>
              </a:solidFill>
            </a:endParaRPr>
          </a:p>
        </p:txBody>
      </p:sp>
      <p:sp>
        <p:nvSpPr>
          <p:cNvPr id="13" name="Rechthoek 12"/>
          <p:cNvSpPr/>
          <p:nvPr userDrawn="1"/>
        </p:nvSpPr>
        <p:spPr>
          <a:xfrm>
            <a:off x="360000" y="360000"/>
            <a:ext cx="1152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91144" y="442968"/>
            <a:ext cx="889712" cy="388870"/>
          </a:xfrm>
          <a:prstGeom prst="rect">
            <a:avLst/>
          </a:prstGeom>
        </p:spPr>
      </p:pic>
      <p:sp>
        <p:nvSpPr>
          <p:cNvPr id="3" name="Tijdelijke aanduiding voor tekst 2"/>
          <p:cNvSpPr>
            <a:spLocks noGrp="1"/>
          </p:cNvSpPr>
          <p:nvPr>
            <p:ph type="body" sz="quarter" idx="13" hasCustomPrompt="1"/>
          </p:nvPr>
        </p:nvSpPr>
        <p:spPr>
          <a:xfrm>
            <a:off x="1759352" y="517428"/>
            <a:ext cx="6954342" cy="315269"/>
          </a:xfrm>
          <a:prstGeom prst="rect">
            <a:avLst/>
          </a:prstGeom>
        </p:spPr>
        <p:txBody>
          <a:bodyPr lIns="0" tIns="0" rIns="0" bIns="0"/>
          <a:lstStyle>
            <a:lvl1pPr marL="0" indent="0">
              <a:buFontTx/>
              <a:buNone/>
              <a:defRPr sz="1800" b="1" i="0">
                <a:solidFill>
                  <a:schemeClr val="bg1"/>
                </a:solidFill>
                <a:latin typeface="Calibri" charset="0"/>
                <a:ea typeface="Calibri" charset="0"/>
                <a:cs typeface="Calibri" charset="0"/>
              </a:defRPr>
            </a:lvl1pPr>
          </a:lstStyle>
          <a:p>
            <a:pPr lvl="0"/>
            <a:r>
              <a:rPr lang="nl-NL" dirty="0"/>
              <a:t>Richtlijn XXX</a:t>
            </a:r>
          </a:p>
        </p:txBody>
      </p:sp>
      <p:sp>
        <p:nvSpPr>
          <p:cNvPr id="5" name="Tijdelijke aanduiding voor tekst 4"/>
          <p:cNvSpPr>
            <a:spLocks noGrp="1"/>
          </p:cNvSpPr>
          <p:nvPr>
            <p:ph type="body" sz="quarter" idx="14" hasCustomPrompt="1"/>
          </p:nvPr>
        </p:nvSpPr>
        <p:spPr>
          <a:xfrm>
            <a:off x="360001" y="1258889"/>
            <a:ext cx="8353788" cy="503910"/>
          </a:xfrm>
          <a:prstGeom prst="rect">
            <a:avLst/>
          </a:prstGeom>
        </p:spPr>
        <p:txBody>
          <a:bodyPr lIns="0" tIns="0" rIns="0" bIns="0"/>
          <a:lstStyle>
            <a:lvl1pPr marL="0" indent="0">
              <a:buFontTx/>
              <a:buNone/>
              <a:defRPr b="1" i="0">
                <a:latin typeface="Calibri" charset="0"/>
                <a:ea typeface="Calibri" charset="0"/>
                <a:cs typeface="Calibri" charset="0"/>
              </a:defRPr>
            </a:lvl1pPr>
          </a:lstStyle>
          <a:p>
            <a:pPr lvl="0"/>
            <a:r>
              <a:rPr lang="nl-NL" dirty="0"/>
              <a:t>Plaats hier een kop</a:t>
            </a:r>
          </a:p>
        </p:txBody>
      </p:sp>
      <p:sp>
        <p:nvSpPr>
          <p:cNvPr id="19" name="Tijdelijke aanduiding voor tekst 18"/>
          <p:cNvSpPr>
            <a:spLocks noGrp="1"/>
          </p:cNvSpPr>
          <p:nvPr>
            <p:ph type="body" sz="quarter" idx="15"/>
          </p:nvPr>
        </p:nvSpPr>
        <p:spPr>
          <a:xfrm>
            <a:off x="360001" y="1800000"/>
            <a:ext cx="8353788" cy="4585686"/>
          </a:xfrm>
          <a:prstGeom prst="rect">
            <a:avLst/>
          </a:prstGeom>
        </p:spPr>
        <p:txBody>
          <a:bodyPr lIns="0" tIns="0" rIns="0" bIns="0"/>
          <a:lstStyle>
            <a:lvl1pPr marL="0" indent="0">
              <a:buFontTx/>
              <a:buNone/>
              <a:defRPr sz="20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vl3pPr marL="914400" indent="0">
              <a:buFontTx/>
              <a:buNone/>
              <a:defRPr b="0" i="0">
                <a:latin typeface="Calibri" charset="0"/>
                <a:ea typeface="Calibri" charset="0"/>
                <a:cs typeface="Calibri" charset="0"/>
              </a:defRPr>
            </a:lvl3pPr>
            <a:lvl4pPr marL="1371600" indent="0">
              <a:buFontTx/>
              <a:buNone/>
              <a:defRPr b="0" i="0">
                <a:latin typeface="Calibri" charset="0"/>
                <a:ea typeface="Calibri" charset="0"/>
                <a:cs typeface="Calibri" charset="0"/>
              </a:defRPr>
            </a:lvl4pPr>
            <a:lvl5pPr marL="1828800" indent="0">
              <a:buFontTx/>
              <a:buNone/>
              <a:defRPr b="0" i="0">
                <a:latin typeface="Calibri" charset="0"/>
                <a:ea typeface="Calibri" charset="0"/>
                <a:cs typeface="Calibri" charset="0"/>
              </a:defRPr>
            </a:lvl5pPr>
          </a:lstStyle>
          <a:p>
            <a:pPr lvl="0"/>
            <a:r>
              <a:rPr lang="nl-NL" dirty="0"/>
              <a:t>Klik om de tekststijl van het model te bewerken</a:t>
            </a:r>
          </a:p>
        </p:txBody>
      </p:sp>
    </p:spTree>
    <p:extLst>
      <p:ext uri="{BB962C8B-B14F-4D97-AF65-F5344CB8AC3E}">
        <p14:creationId xmlns:p14="http://schemas.microsoft.com/office/powerpoint/2010/main" val="39868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ina zonder kop">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0BB6ED6-5594-AB49-A1C5-50789732E3B3}" type="slidenum">
              <a:rPr lang="nl-NL" smtClean="0"/>
              <a:pPr/>
              <a:t>‹nr.›</a:t>
            </a:fld>
            <a:endParaRPr lang="nl-NL"/>
          </a:p>
        </p:txBody>
      </p:sp>
      <p:pic>
        <p:nvPicPr>
          <p:cNvPr id="7" name="Afbeelding 6"/>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6499134" y="0"/>
            <a:ext cx="676729" cy="582861"/>
          </a:xfrm>
          <a:prstGeom prst="rect">
            <a:avLst/>
          </a:prstGeom>
        </p:spPr>
      </p:pic>
      <p:pic>
        <p:nvPicPr>
          <p:cNvPr id="8" name="Afbeelding 7"/>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a:stretch/>
        </p:blipFill>
        <p:spPr>
          <a:xfrm>
            <a:off x="7255817" y="1"/>
            <a:ext cx="1181826" cy="905877"/>
          </a:xfrm>
          <a:prstGeom prst="rect">
            <a:avLst/>
          </a:prstGeom>
        </p:spPr>
      </p:pic>
      <p:pic>
        <p:nvPicPr>
          <p:cNvPr id="9" name="Afbeelding 8"/>
          <p:cNvPicPr>
            <a:picLocks noChangeAspect="1"/>
          </p:cNvPicPr>
          <p:nvPr userDrawn="1"/>
        </p:nvPicPr>
        <p:blipFill>
          <a:blip r:embed="rId4" cstate="screen">
            <a:alphaModFix amt="30000"/>
            <a:extLst>
              <a:ext uri="{28A0092B-C50C-407E-A947-70E740481C1C}">
                <a14:useLocalDpi xmlns:a14="http://schemas.microsoft.com/office/drawing/2010/main"/>
              </a:ext>
            </a:extLst>
          </a:blip>
          <a:stretch>
            <a:fillRect/>
          </a:stretch>
        </p:blipFill>
        <p:spPr>
          <a:xfrm>
            <a:off x="8077989" y="646480"/>
            <a:ext cx="911860" cy="1052146"/>
          </a:xfrm>
          <a:prstGeom prst="rect">
            <a:avLst/>
          </a:prstGeom>
        </p:spPr>
      </p:pic>
      <p:pic>
        <p:nvPicPr>
          <p:cNvPr id="10" name="Afbeelding 9"/>
          <p:cNvPicPr>
            <a:picLocks noChangeAspect="1"/>
          </p:cNvPicPr>
          <p:nvPr userDrawn="1"/>
        </p:nvPicPr>
        <p:blipFill>
          <a:blip r:embed="rId5" cstate="screen">
            <a:alphaModFix amt="30000"/>
            <a:extLst>
              <a:ext uri="{28A0092B-C50C-407E-A947-70E740481C1C}">
                <a14:useLocalDpi xmlns:a14="http://schemas.microsoft.com/office/drawing/2010/main"/>
              </a:ext>
            </a:extLst>
          </a:blip>
          <a:stretch>
            <a:fillRect/>
          </a:stretch>
        </p:blipFill>
        <p:spPr>
          <a:xfrm>
            <a:off x="7387906" y="517428"/>
            <a:ext cx="641576" cy="740834"/>
          </a:xfrm>
          <a:prstGeom prst="rect">
            <a:avLst/>
          </a:prstGeom>
        </p:spPr>
      </p:pic>
      <p:pic>
        <p:nvPicPr>
          <p:cNvPr id="11" name="Afbeelding 10"/>
          <p:cNvPicPr>
            <a:picLocks noChangeAspect="1"/>
          </p:cNvPicPr>
          <p:nvPr userDrawn="1"/>
        </p:nvPicPr>
        <p:blipFill rotWithShape="1">
          <a:blip r:embed="rId6" cstate="screen">
            <a:alphaModFix amt="30000"/>
            <a:extLst>
              <a:ext uri="{28A0092B-C50C-407E-A947-70E740481C1C}">
                <a14:useLocalDpi xmlns:a14="http://schemas.microsoft.com/office/drawing/2010/main"/>
              </a:ext>
            </a:extLst>
          </a:blip>
          <a:srcRect/>
          <a:stretch/>
        </p:blipFill>
        <p:spPr>
          <a:xfrm>
            <a:off x="8517597" y="1"/>
            <a:ext cx="626403" cy="868676"/>
          </a:xfrm>
          <a:prstGeom prst="rect">
            <a:avLst/>
          </a:prstGeom>
        </p:spPr>
      </p:pic>
      <p:sp>
        <p:nvSpPr>
          <p:cNvPr id="12" name="Rechthoek 11"/>
          <p:cNvSpPr/>
          <p:nvPr userDrawn="1"/>
        </p:nvSpPr>
        <p:spPr>
          <a:xfrm>
            <a:off x="0" y="360000"/>
            <a:ext cx="9144000" cy="540000"/>
          </a:xfrm>
          <a:prstGeom prst="rect">
            <a:avLst/>
          </a:prstGeom>
          <a:solidFill>
            <a:srgbClr val="00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DAABB"/>
              </a:solidFill>
            </a:endParaRPr>
          </a:p>
        </p:txBody>
      </p:sp>
      <p:sp>
        <p:nvSpPr>
          <p:cNvPr id="13" name="Rechthoek 12"/>
          <p:cNvSpPr/>
          <p:nvPr userDrawn="1"/>
        </p:nvSpPr>
        <p:spPr>
          <a:xfrm>
            <a:off x="360000" y="360000"/>
            <a:ext cx="1152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91144" y="442968"/>
            <a:ext cx="889712" cy="388870"/>
          </a:xfrm>
          <a:prstGeom prst="rect">
            <a:avLst/>
          </a:prstGeom>
        </p:spPr>
      </p:pic>
      <p:sp>
        <p:nvSpPr>
          <p:cNvPr id="3" name="Tijdelijke aanduiding voor tekst 2"/>
          <p:cNvSpPr>
            <a:spLocks noGrp="1"/>
          </p:cNvSpPr>
          <p:nvPr>
            <p:ph type="body" sz="quarter" idx="13" hasCustomPrompt="1"/>
          </p:nvPr>
        </p:nvSpPr>
        <p:spPr>
          <a:xfrm>
            <a:off x="1759352" y="517428"/>
            <a:ext cx="6954342" cy="315269"/>
          </a:xfrm>
          <a:prstGeom prst="rect">
            <a:avLst/>
          </a:prstGeom>
        </p:spPr>
        <p:txBody>
          <a:bodyPr lIns="0" tIns="0" rIns="0" bIns="0"/>
          <a:lstStyle>
            <a:lvl1pPr marL="0" indent="0">
              <a:buFontTx/>
              <a:buNone/>
              <a:defRPr sz="1800" b="1" i="0">
                <a:solidFill>
                  <a:schemeClr val="bg1"/>
                </a:solidFill>
                <a:latin typeface="Calibri" charset="0"/>
                <a:ea typeface="Calibri" charset="0"/>
                <a:cs typeface="Calibri" charset="0"/>
              </a:defRPr>
            </a:lvl1pPr>
          </a:lstStyle>
          <a:p>
            <a:pPr lvl="0"/>
            <a:r>
              <a:rPr lang="nl-NL" dirty="0"/>
              <a:t>PLAATS HIER EEN TITEL</a:t>
            </a:r>
          </a:p>
        </p:txBody>
      </p:sp>
      <p:sp>
        <p:nvSpPr>
          <p:cNvPr id="19" name="Tijdelijke aanduiding voor tekst 18"/>
          <p:cNvSpPr>
            <a:spLocks noGrp="1"/>
          </p:cNvSpPr>
          <p:nvPr>
            <p:ph type="body" sz="quarter" idx="15"/>
          </p:nvPr>
        </p:nvSpPr>
        <p:spPr>
          <a:xfrm>
            <a:off x="360001" y="1258262"/>
            <a:ext cx="8353788" cy="5127424"/>
          </a:xfrm>
          <a:prstGeom prst="rect">
            <a:avLst/>
          </a:prstGeom>
        </p:spPr>
        <p:txBody>
          <a:bodyPr lIns="0" tIns="0" rIns="0" bIns="0"/>
          <a:lstStyle>
            <a:lvl1pPr marL="0" indent="0">
              <a:buFontTx/>
              <a:buNone/>
              <a:defRPr sz="20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vl3pPr marL="914400" indent="0">
              <a:buFontTx/>
              <a:buNone/>
              <a:defRPr b="0" i="0">
                <a:latin typeface="Calibri" charset="0"/>
                <a:ea typeface="Calibri" charset="0"/>
                <a:cs typeface="Calibri" charset="0"/>
              </a:defRPr>
            </a:lvl3pPr>
            <a:lvl4pPr marL="1371600" indent="0">
              <a:buFontTx/>
              <a:buNone/>
              <a:defRPr b="0" i="0">
                <a:latin typeface="Calibri" charset="0"/>
                <a:ea typeface="Calibri" charset="0"/>
                <a:cs typeface="Calibri" charset="0"/>
              </a:defRPr>
            </a:lvl4pPr>
            <a:lvl5pPr marL="1828800" indent="0">
              <a:buFontTx/>
              <a:buNone/>
              <a:defRPr b="0" i="0">
                <a:latin typeface="Calibri" charset="0"/>
                <a:ea typeface="Calibri" charset="0"/>
                <a:cs typeface="Calibri" charset="0"/>
              </a:defRPr>
            </a:lvl5pPr>
          </a:lstStyle>
          <a:p>
            <a:pPr lvl="0"/>
            <a:r>
              <a:rPr lang="nl-NL"/>
              <a:t>Klik om de tekststijl van het model te bewerken</a:t>
            </a:r>
          </a:p>
        </p:txBody>
      </p:sp>
    </p:spTree>
    <p:extLst>
      <p:ext uri="{BB962C8B-B14F-4D97-AF65-F5344CB8AC3E}">
        <p14:creationId xmlns:p14="http://schemas.microsoft.com/office/powerpoint/2010/main" val="41479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ina met twee tekstkolomme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0BB6ED6-5594-AB49-A1C5-50789732E3B3}" type="slidenum">
              <a:rPr lang="nl-NL" smtClean="0"/>
              <a:pPr/>
              <a:t>‹nr.›</a:t>
            </a:fld>
            <a:endParaRPr lang="nl-NL"/>
          </a:p>
        </p:txBody>
      </p:sp>
      <p:pic>
        <p:nvPicPr>
          <p:cNvPr id="7" name="Afbeelding 6"/>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6499134" y="0"/>
            <a:ext cx="676729" cy="582861"/>
          </a:xfrm>
          <a:prstGeom prst="rect">
            <a:avLst/>
          </a:prstGeom>
        </p:spPr>
      </p:pic>
      <p:pic>
        <p:nvPicPr>
          <p:cNvPr id="8" name="Afbeelding 7"/>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a:stretch/>
        </p:blipFill>
        <p:spPr>
          <a:xfrm>
            <a:off x="7255817" y="1"/>
            <a:ext cx="1181826" cy="905877"/>
          </a:xfrm>
          <a:prstGeom prst="rect">
            <a:avLst/>
          </a:prstGeom>
        </p:spPr>
      </p:pic>
      <p:pic>
        <p:nvPicPr>
          <p:cNvPr id="9" name="Afbeelding 8"/>
          <p:cNvPicPr>
            <a:picLocks noChangeAspect="1"/>
          </p:cNvPicPr>
          <p:nvPr userDrawn="1"/>
        </p:nvPicPr>
        <p:blipFill>
          <a:blip r:embed="rId4" cstate="screen">
            <a:alphaModFix amt="30000"/>
            <a:extLst>
              <a:ext uri="{28A0092B-C50C-407E-A947-70E740481C1C}">
                <a14:useLocalDpi xmlns:a14="http://schemas.microsoft.com/office/drawing/2010/main"/>
              </a:ext>
            </a:extLst>
          </a:blip>
          <a:stretch>
            <a:fillRect/>
          </a:stretch>
        </p:blipFill>
        <p:spPr>
          <a:xfrm>
            <a:off x="8077989" y="646480"/>
            <a:ext cx="911860" cy="1052146"/>
          </a:xfrm>
          <a:prstGeom prst="rect">
            <a:avLst/>
          </a:prstGeom>
        </p:spPr>
      </p:pic>
      <p:pic>
        <p:nvPicPr>
          <p:cNvPr id="10" name="Afbeelding 9"/>
          <p:cNvPicPr>
            <a:picLocks noChangeAspect="1"/>
          </p:cNvPicPr>
          <p:nvPr userDrawn="1"/>
        </p:nvPicPr>
        <p:blipFill>
          <a:blip r:embed="rId5" cstate="screen">
            <a:alphaModFix amt="30000"/>
            <a:extLst>
              <a:ext uri="{28A0092B-C50C-407E-A947-70E740481C1C}">
                <a14:useLocalDpi xmlns:a14="http://schemas.microsoft.com/office/drawing/2010/main"/>
              </a:ext>
            </a:extLst>
          </a:blip>
          <a:stretch>
            <a:fillRect/>
          </a:stretch>
        </p:blipFill>
        <p:spPr>
          <a:xfrm>
            <a:off x="7387906" y="517428"/>
            <a:ext cx="641576" cy="740834"/>
          </a:xfrm>
          <a:prstGeom prst="rect">
            <a:avLst/>
          </a:prstGeom>
        </p:spPr>
      </p:pic>
      <p:pic>
        <p:nvPicPr>
          <p:cNvPr id="11" name="Afbeelding 10"/>
          <p:cNvPicPr>
            <a:picLocks noChangeAspect="1"/>
          </p:cNvPicPr>
          <p:nvPr userDrawn="1"/>
        </p:nvPicPr>
        <p:blipFill rotWithShape="1">
          <a:blip r:embed="rId6" cstate="screen">
            <a:alphaModFix amt="30000"/>
            <a:extLst>
              <a:ext uri="{28A0092B-C50C-407E-A947-70E740481C1C}">
                <a14:useLocalDpi xmlns:a14="http://schemas.microsoft.com/office/drawing/2010/main"/>
              </a:ext>
            </a:extLst>
          </a:blip>
          <a:srcRect/>
          <a:stretch/>
        </p:blipFill>
        <p:spPr>
          <a:xfrm>
            <a:off x="8517597" y="1"/>
            <a:ext cx="626403" cy="868676"/>
          </a:xfrm>
          <a:prstGeom prst="rect">
            <a:avLst/>
          </a:prstGeom>
        </p:spPr>
      </p:pic>
      <p:sp>
        <p:nvSpPr>
          <p:cNvPr id="12" name="Rechthoek 11"/>
          <p:cNvSpPr/>
          <p:nvPr userDrawn="1"/>
        </p:nvSpPr>
        <p:spPr>
          <a:xfrm>
            <a:off x="0" y="360000"/>
            <a:ext cx="9144000" cy="540000"/>
          </a:xfrm>
          <a:prstGeom prst="rect">
            <a:avLst/>
          </a:prstGeom>
          <a:solidFill>
            <a:srgbClr val="00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DAABB"/>
              </a:solidFill>
            </a:endParaRPr>
          </a:p>
        </p:txBody>
      </p:sp>
      <p:sp>
        <p:nvSpPr>
          <p:cNvPr id="13" name="Rechthoek 12"/>
          <p:cNvSpPr/>
          <p:nvPr userDrawn="1"/>
        </p:nvSpPr>
        <p:spPr>
          <a:xfrm>
            <a:off x="360000" y="360000"/>
            <a:ext cx="1152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91144" y="442968"/>
            <a:ext cx="889712" cy="388870"/>
          </a:xfrm>
          <a:prstGeom prst="rect">
            <a:avLst/>
          </a:prstGeom>
        </p:spPr>
      </p:pic>
      <p:sp>
        <p:nvSpPr>
          <p:cNvPr id="3" name="Tijdelijke aanduiding voor tekst 2"/>
          <p:cNvSpPr>
            <a:spLocks noGrp="1"/>
          </p:cNvSpPr>
          <p:nvPr>
            <p:ph type="body" sz="quarter" idx="13" hasCustomPrompt="1"/>
          </p:nvPr>
        </p:nvSpPr>
        <p:spPr>
          <a:xfrm>
            <a:off x="1759352" y="517428"/>
            <a:ext cx="6954342" cy="315269"/>
          </a:xfrm>
          <a:prstGeom prst="rect">
            <a:avLst/>
          </a:prstGeom>
        </p:spPr>
        <p:txBody>
          <a:bodyPr lIns="0" tIns="0" rIns="0" bIns="0"/>
          <a:lstStyle>
            <a:lvl1pPr marL="0" indent="0">
              <a:buFontTx/>
              <a:buNone/>
              <a:defRPr sz="1800" b="1" i="0">
                <a:solidFill>
                  <a:schemeClr val="bg1"/>
                </a:solidFill>
                <a:latin typeface="Calibri" charset="0"/>
                <a:ea typeface="Calibri" charset="0"/>
                <a:cs typeface="Calibri" charset="0"/>
              </a:defRPr>
            </a:lvl1pPr>
          </a:lstStyle>
          <a:p>
            <a:pPr lvl="0"/>
            <a:r>
              <a:rPr lang="nl-NL" dirty="0"/>
              <a:t>PLAATS HIER EEN TITEL</a:t>
            </a:r>
          </a:p>
        </p:txBody>
      </p:sp>
      <p:sp>
        <p:nvSpPr>
          <p:cNvPr id="19" name="Tijdelijke aanduiding voor tekst 18"/>
          <p:cNvSpPr>
            <a:spLocks noGrp="1"/>
          </p:cNvSpPr>
          <p:nvPr>
            <p:ph type="body" sz="quarter" idx="15"/>
          </p:nvPr>
        </p:nvSpPr>
        <p:spPr>
          <a:xfrm>
            <a:off x="4604234" y="1260000"/>
            <a:ext cx="4104000" cy="5127424"/>
          </a:xfrm>
          <a:prstGeom prst="rect">
            <a:avLst/>
          </a:prstGeom>
        </p:spPr>
        <p:txBody>
          <a:bodyPr lIns="0" tIns="0" rIns="0" bIns="0"/>
          <a:lstStyle>
            <a:lvl1pPr marL="0" indent="0">
              <a:buFontTx/>
              <a:buNone/>
              <a:defRPr sz="20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vl3pPr marL="914400" indent="0">
              <a:buFontTx/>
              <a:buNone/>
              <a:defRPr b="0" i="0">
                <a:latin typeface="Calibri" charset="0"/>
                <a:ea typeface="Calibri" charset="0"/>
                <a:cs typeface="Calibri" charset="0"/>
              </a:defRPr>
            </a:lvl3pPr>
            <a:lvl4pPr marL="1371600" indent="0">
              <a:buFontTx/>
              <a:buNone/>
              <a:defRPr b="0" i="0">
                <a:latin typeface="Calibri" charset="0"/>
                <a:ea typeface="Calibri" charset="0"/>
                <a:cs typeface="Calibri" charset="0"/>
              </a:defRPr>
            </a:lvl4pPr>
            <a:lvl5pPr marL="1828800" indent="0">
              <a:buFontTx/>
              <a:buNone/>
              <a:defRPr b="0" i="0">
                <a:latin typeface="Calibri" charset="0"/>
                <a:ea typeface="Calibri" charset="0"/>
                <a:cs typeface="Calibri" charset="0"/>
              </a:defRPr>
            </a:lvl5pPr>
          </a:lstStyle>
          <a:p>
            <a:pPr lvl="0"/>
            <a:r>
              <a:rPr lang="nl-NL" dirty="0"/>
              <a:t>Klik om de tekststijl van het model te bewerken</a:t>
            </a:r>
          </a:p>
        </p:txBody>
      </p:sp>
      <p:sp>
        <p:nvSpPr>
          <p:cNvPr id="14" name="Tijdelijke aanduiding voor tekst 18"/>
          <p:cNvSpPr>
            <a:spLocks noGrp="1"/>
          </p:cNvSpPr>
          <p:nvPr>
            <p:ph type="body" sz="quarter" idx="16"/>
          </p:nvPr>
        </p:nvSpPr>
        <p:spPr>
          <a:xfrm>
            <a:off x="360000" y="1260000"/>
            <a:ext cx="4104000" cy="5127424"/>
          </a:xfrm>
          <a:prstGeom prst="rect">
            <a:avLst/>
          </a:prstGeom>
        </p:spPr>
        <p:txBody>
          <a:bodyPr lIns="0" tIns="0" rIns="0" bIns="0"/>
          <a:lstStyle>
            <a:lvl1pPr marL="0" indent="0">
              <a:buFontTx/>
              <a:buNone/>
              <a:defRPr sz="20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vl3pPr marL="914400" indent="0">
              <a:buFontTx/>
              <a:buNone/>
              <a:defRPr b="0" i="0">
                <a:latin typeface="Calibri" charset="0"/>
                <a:ea typeface="Calibri" charset="0"/>
                <a:cs typeface="Calibri" charset="0"/>
              </a:defRPr>
            </a:lvl3pPr>
            <a:lvl4pPr marL="1371600" indent="0">
              <a:buFontTx/>
              <a:buNone/>
              <a:defRPr b="0" i="0">
                <a:latin typeface="Calibri" charset="0"/>
                <a:ea typeface="Calibri" charset="0"/>
                <a:cs typeface="Calibri" charset="0"/>
              </a:defRPr>
            </a:lvl4pPr>
            <a:lvl5pPr marL="1828800" indent="0">
              <a:buFontTx/>
              <a:buNone/>
              <a:defRPr b="0" i="0">
                <a:latin typeface="Calibri" charset="0"/>
                <a:ea typeface="Calibri" charset="0"/>
                <a:cs typeface="Calibri" charset="0"/>
              </a:defRPr>
            </a:lvl5pPr>
          </a:lstStyle>
          <a:p>
            <a:pPr lvl="0"/>
            <a:r>
              <a:rPr lang="nl-NL" dirty="0"/>
              <a:t>Klik om de tekststijl van het model te bewerken</a:t>
            </a:r>
          </a:p>
        </p:txBody>
      </p:sp>
    </p:spTree>
    <p:extLst>
      <p:ext uri="{BB962C8B-B14F-4D97-AF65-F5344CB8AC3E}">
        <p14:creationId xmlns:p14="http://schemas.microsoft.com/office/powerpoint/2010/main" val="240002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ina zonder tite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0BB6ED6-5594-AB49-A1C5-50789732E3B3}" type="slidenum">
              <a:rPr lang="nl-NL" smtClean="0"/>
              <a:pPr/>
              <a:t>‹nr.›</a:t>
            </a:fld>
            <a:endParaRPr lang="nl-NL"/>
          </a:p>
        </p:txBody>
      </p:sp>
      <p:pic>
        <p:nvPicPr>
          <p:cNvPr id="7" name="Afbeelding 6"/>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6499134" y="0"/>
            <a:ext cx="676729" cy="582861"/>
          </a:xfrm>
          <a:prstGeom prst="rect">
            <a:avLst/>
          </a:prstGeom>
        </p:spPr>
      </p:pic>
      <p:pic>
        <p:nvPicPr>
          <p:cNvPr id="8" name="Afbeelding 7"/>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a:stretch/>
        </p:blipFill>
        <p:spPr>
          <a:xfrm>
            <a:off x="7255817" y="1"/>
            <a:ext cx="1181826" cy="905877"/>
          </a:xfrm>
          <a:prstGeom prst="rect">
            <a:avLst/>
          </a:prstGeom>
        </p:spPr>
      </p:pic>
      <p:pic>
        <p:nvPicPr>
          <p:cNvPr id="9" name="Afbeelding 8"/>
          <p:cNvPicPr>
            <a:picLocks noChangeAspect="1"/>
          </p:cNvPicPr>
          <p:nvPr userDrawn="1"/>
        </p:nvPicPr>
        <p:blipFill>
          <a:blip r:embed="rId4" cstate="screen">
            <a:alphaModFix amt="30000"/>
            <a:extLst>
              <a:ext uri="{28A0092B-C50C-407E-A947-70E740481C1C}">
                <a14:useLocalDpi xmlns:a14="http://schemas.microsoft.com/office/drawing/2010/main"/>
              </a:ext>
            </a:extLst>
          </a:blip>
          <a:stretch>
            <a:fillRect/>
          </a:stretch>
        </p:blipFill>
        <p:spPr>
          <a:xfrm>
            <a:off x="8077989" y="646480"/>
            <a:ext cx="911860" cy="1052146"/>
          </a:xfrm>
          <a:prstGeom prst="rect">
            <a:avLst/>
          </a:prstGeom>
        </p:spPr>
      </p:pic>
      <p:pic>
        <p:nvPicPr>
          <p:cNvPr id="10" name="Afbeelding 9"/>
          <p:cNvPicPr>
            <a:picLocks noChangeAspect="1"/>
          </p:cNvPicPr>
          <p:nvPr userDrawn="1"/>
        </p:nvPicPr>
        <p:blipFill>
          <a:blip r:embed="rId5" cstate="screen">
            <a:alphaModFix amt="30000"/>
            <a:extLst>
              <a:ext uri="{28A0092B-C50C-407E-A947-70E740481C1C}">
                <a14:useLocalDpi xmlns:a14="http://schemas.microsoft.com/office/drawing/2010/main"/>
              </a:ext>
            </a:extLst>
          </a:blip>
          <a:stretch>
            <a:fillRect/>
          </a:stretch>
        </p:blipFill>
        <p:spPr>
          <a:xfrm>
            <a:off x="7387906" y="517428"/>
            <a:ext cx="641576" cy="740834"/>
          </a:xfrm>
          <a:prstGeom prst="rect">
            <a:avLst/>
          </a:prstGeom>
        </p:spPr>
      </p:pic>
      <p:pic>
        <p:nvPicPr>
          <p:cNvPr id="11" name="Afbeelding 10"/>
          <p:cNvPicPr>
            <a:picLocks noChangeAspect="1"/>
          </p:cNvPicPr>
          <p:nvPr userDrawn="1"/>
        </p:nvPicPr>
        <p:blipFill rotWithShape="1">
          <a:blip r:embed="rId6" cstate="screen">
            <a:alphaModFix amt="30000"/>
            <a:extLst>
              <a:ext uri="{28A0092B-C50C-407E-A947-70E740481C1C}">
                <a14:useLocalDpi xmlns:a14="http://schemas.microsoft.com/office/drawing/2010/main"/>
              </a:ext>
            </a:extLst>
          </a:blip>
          <a:srcRect/>
          <a:stretch/>
        </p:blipFill>
        <p:spPr>
          <a:xfrm>
            <a:off x="8517597" y="1"/>
            <a:ext cx="626403" cy="868676"/>
          </a:xfrm>
          <a:prstGeom prst="rect">
            <a:avLst/>
          </a:prstGeom>
        </p:spPr>
      </p:pic>
      <p:sp>
        <p:nvSpPr>
          <p:cNvPr id="19" name="Tijdelijke aanduiding voor tekst 18"/>
          <p:cNvSpPr>
            <a:spLocks noGrp="1"/>
          </p:cNvSpPr>
          <p:nvPr>
            <p:ph type="body" sz="quarter" idx="15"/>
          </p:nvPr>
        </p:nvSpPr>
        <p:spPr>
          <a:xfrm>
            <a:off x="360001" y="360000"/>
            <a:ext cx="8353788" cy="6025686"/>
          </a:xfrm>
          <a:prstGeom prst="rect">
            <a:avLst/>
          </a:prstGeom>
        </p:spPr>
        <p:txBody>
          <a:bodyPr lIns="0" tIns="0" rIns="0" bIns="0"/>
          <a:lstStyle>
            <a:lvl1pPr marL="0" indent="0">
              <a:buFontTx/>
              <a:buNone/>
              <a:defRPr sz="20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vl3pPr marL="914400" indent="0">
              <a:buFontTx/>
              <a:buNone/>
              <a:defRPr b="0" i="0">
                <a:latin typeface="Calibri" charset="0"/>
                <a:ea typeface="Calibri" charset="0"/>
                <a:cs typeface="Calibri" charset="0"/>
              </a:defRPr>
            </a:lvl3pPr>
            <a:lvl4pPr marL="1371600" indent="0">
              <a:buFontTx/>
              <a:buNone/>
              <a:defRPr b="0" i="0">
                <a:latin typeface="Calibri" charset="0"/>
                <a:ea typeface="Calibri" charset="0"/>
                <a:cs typeface="Calibri" charset="0"/>
              </a:defRPr>
            </a:lvl4pPr>
            <a:lvl5pPr marL="1828800" indent="0">
              <a:buFontTx/>
              <a:buNone/>
              <a:defRPr b="0" i="0">
                <a:latin typeface="Calibri" charset="0"/>
                <a:ea typeface="Calibri" charset="0"/>
                <a:cs typeface="Calibri" charset="0"/>
              </a:defRPr>
            </a:lvl5pPr>
          </a:lstStyle>
          <a:p>
            <a:pPr lvl="0"/>
            <a:r>
              <a:rPr lang="nl-NL"/>
              <a:t>Klik om de tekststijl van het model te bewerken</a:t>
            </a:r>
          </a:p>
        </p:txBody>
      </p:sp>
    </p:spTree>
    <p:extLst>
      <p:ext uri="{BB962C8B-B14F-4D97-AF65-F5344CB8AC3E}">
        <p14:creationId xmlns:p14="http://schemas.microsoft.com/office/powerpoint/2010/main" val="121308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ina met twee foto'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0BB6ED6-5594-AB49-A1C5-50789732E3B3}" type="slidenum">
              <a:rPr lang="nl-NL" smtClean="0"/>
              <a:pPr/>
              <a:t>‹nr.›</a:t>
            </a:fld>
            <a:endParaRPr lang="nl-NL"/>
          </a:p>
        </p:txBody>
      </p:sp>
      <p:pic>
        <p:nvPicPr>
          <p:cNvPr id="7" name="Afbeelding 6"/>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6499134" y="0"/>
            <a:ext cx="676729" cy="582861"/>
          </a:xfrm>
          <a:prstGeom prst="rect">
            <a:avLst/>
          </a:prstGeom>
        </p:spPr>
      </p:pic>
      <p:pic>
        <p:nvPicPr>
          <p:cNvPr id="8" name="Afbeelding 7"/>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a:stretch/>
        </p:blipFill>
        <p:spPr>
          <a:xfrm>
            <a:off x="7255817" y="1"/>
            <a:ext cx="1181826" cy="905877"/>
          </a:xfrm>
          <a:prstGeom prst="rect">
            <a:avLst/>
          </a:prstGeom>
        </p:spPr>
      </p:pic>
      <p:pic>
        <p:nvPicPr>
          <p:cNvPr id="9" name="Afbeelding 8"/>
          <p:cNvPicPr>
            <a:picLocks noChangeAspect="1"/>
          </p:cNvPicPr>
          <p:nvPr userDrawn="1"/>
        </p:nvPicPr>
        <p:blipFill>
          <a:blip r:embed="rId4" cstate="screen">
            <a:alphaModFix amt="30000"/>
            <a:extLst>
              <a:ext uri="{28A0092B-C50C-407E-A947-70E740481C1C}">
                <a14:useLocalDpi xmlns:a14="http://schemas.microsoft.com/office/drawing/2010/main"/>
              </a:ext>
            </a:extLst>
          </a:blip>
          <a:stretch>
            <a:fillRect/>
          </a:stretch>
        </p:blipFill>
        <p:spPr>
          <a:xfrm>
            <a:off x="8077989" y="646480"/>
            <a:ext cx="911860" cy="1052146"/>
          </a:xfrm>
          <a:prstGeom prst="rect">
            <a:avLst/>
          </a:prstGeom>
        </p:spPr>
      </p:pic>
      <p:pic>
        <p:nvPicPr>
          <p:cNvPr id="10" name="Afbeelding 9"/>
          <p:cNvPicPr>
            <a:picLocks noChangeAspect="1"/>
          </p:cNvPicPr>
          <p:nvPr userDrawn="1"/>
        </p:nvPicPr>
        <p:blipFill>
          <a:blip r:embed="rId5" cstate="screen">
            <a:alphaModFix amt="30000"/>
            <a:extLst>
              <a:ext uri="{28A0092B-C50C-407E-A947-70E740481C1C}">
                <a14:useLocalDpi xmlns:a14="http://schemas.microsoft.com/office/drawing/2010/main"/>
              </a:ext>
            </a:extLst>
          </a:blip>
          <a:stretch>
            <a:fillRect/>
          </a:stretch>
        </p:blipFill>
        <p:spPr>
          <a:xfrm>
            <a:off x="7387906" y="517428"/>
            <a:ext cx="641576" cy="740834"/>
          </a:xfrm>
          <a:prstGeom prst="rect">
            <a:avLst/>
          </a:prstGeom>
        </p:spPr>
      </p:pic>
      <p:pic>
        <p:nvPicPr>
          <p:cNvPr id="11" name="Afbeelding 10"/>
          <p:cNvPicPr>
            <a:picLocks noChangeAspect="1"/>
          </p:cNvPicPr>
          <p:nvPr userDrawn="1"/>
        </p:nvPicPr>
        <p:blipFill rotWithShape="1">
          <a:blip r:embed="rId6" cstate="screen">
            <a:alphaModFix amt="30000"/>
            <a:extLst>
              <a:ext uri="{28A0092B-C50C-407E-A947-70E740481C1C}">
                <a14:useLocalDpi xmlns:a14="http://schemas.microsoft.com/office/drawing/2010/main"/>
              </a:ext>
            </a:extLst>
          </a:blip>
          <a:srcRect/>
          <a:stretch/>
        </p:blipFill>
        <p:spPr>
          <a:xfrm>
            <a:off x="8517597" y="1"/>
            <a:ext cx="626403" cy="868676"/>
          </a:xfrm>
          <a:prstGeom prst="rect">
            <a:avLst/>
          </a:prstGeom>
        </p:spPr>
      </p:pic>
      <p:sp>
        <p:nvSpPr>
          <p:cNvPr id="12" name="Rechthoek 11"/>
          <p:cNvSpPr/>
          <p:nvPr userDrawn="1"/>
        </p:nvSpPr>
        <p:spPr>
          <a:xfrm>
            <a:off x="0" y="360000"/>
            <a:ext cx="9144000" cy="540000"/>
          </a:xfrm>
          <a:prstGeom prst="rect">
            <a:avLst/>
          </a:prstGeom>
          <a:solidFill>
            <a:srgbClr val="00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DAABB"/>
              </a:solidFill>
            </a:endParaRPr>
          </a:p>
        </p:txBody>
      </p:sp>
      <p:sp>
        <p:nvSpPr>
          <p:cNvPr id="13" name="Rechthoek 12"/>
          <p:cNvSpPr/>
          <p:nvPr userDrawn="1"/>
        </p:nvSpPr>
        <p:spPr>
          <a:xfrm>
            <a:off x="360000" y="360000"/>
            <a:ext cx="1152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91144" y="442968"/>
            <a:ext cx="889712" cy="388870"/>
          </a:xfrm>
          <a:prstGeom prst="rect">
            <a:avLst/>
          </a:prstGeom>
        </p:spPr>
      </p:pic>
      <p:sp>
        <p:nvSpPr>
          <p:cNvPr id="3" name="Tijdelijke aanduiding voor tekst 2"/>
          <p:cNvSpPr>
            <a:spLocks noGrp="1"/>
          </p:cNvSpPr>
          <p:nvPr>
            <p:ph type="body" sz="quarter" idx="13" hasCustomPrompt="1"/>
          </p:nvPr>
        </p:nvSpPr>
        <p:spPr>
          <a:xfrm>
            <a:off x="1759352" y="517428"/>
            <a:ext cx="6954342" cy="315269"/>
          </a:xfrm>
          <a:prstGeom prst="rect">
            <a:avLst/>
          </a:prstGeom>
        </p:spPr>
        <p:txBody>
          <a:bodyPr lIns="0" tIns="0" rIns="0" bIns="0"/>
          <a:lstStyle>
            <a:lvl1pPr marL="0" indent="0">
              <a:buFontTx/>
              <a:buNone/>
              <a:defRPr sz="1800" b="1" i="0">
                <a:solidFill>
                  <a:schemeClr val="bg1"/>
                </a:solidFill>
                <a:latin typeface="Calibri" charset="0"/>
                <a:ea typeface="Calibri" charset="0"/>
                <a:cs typeface="Calibri" charset="0"/>
              </a:defRPr>
            </a:lvl1pPr>
          </a:lstStyle>
          <a:p>
            <a:pPr lvl="0"/>
            <a:r>
              <a:rPr lang="nl-NL" dirty="0"/>
              <a:t>PLAATS HIER EEN TITEL</a:t>
            </a:r>
          </a:p>
        </p:txBody>
      </p:sp>
      <p:sp>
        <p:nvSpPr>
          <p:cNvPr id="19" name="Tijdelijke aanduiding voor tekst 18"/>
          <p:cNvSpPr>
            <a:spLocks noGrp="1"/>
          </p:cNvSpPr>
          <p:nvPr>
            <p:ph type="body" sz="quarter" idx="15"/>
          </p:nvPr>
        </p:nvSpPr>
        <p:spPr>
          <a:xfrm>
            <a:off x="360001" y="1258262"/>
            <a:ext cx="8353788" cy="2090331"/>
          </a:xfrm>
          <a:prstGeom prst="rect">
            <a:avLst/>
          </a:prstGeom>
        </p:spPr>
        <p:txBody>
          <a:bodyPr lIns="0" tIns="0" rIns="0" bIns="0"/>
          <a:lstStyle>
            <a:lvl1pPr marL="0" indent="0">
              <a:buFontTx/>
              <a:buNone/>
              <a:defRPr sz="20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vl3pPr marL="914400" indent="0">
              <a:buFontTx/>
              <a:buNone/>
              <a:defRPr b="0" i="0">
                <a:latin typeface="Calibri" charset="0"/>
                <a:ea typeface="Calibri" charset="0"/>
                <a:cs typeface="Calibri" charset="0"/>
              </a:defRPr>
            </a:lvl3pPr>
            <a:lvl4pPr marL="1371600" indent="0">
              <a:buFontTx/>
              <a:buNone/>
              <a:defRPr b="0" i="0">
                <a:latin typeface="Calibri" charset="0"/>
                <a:ea typeface="Calibri" charset="0"/>
                <a:cs typeface="Calibri" charset="0"/>
              </a:defRPr>
            </a:lvl4pPr>
            <a:lvl5pPr marL="1828800" indent="0">
              <a:buFontTx/>
              <a:buNone/>
              <a:defRPr b="0" i="0">
                <a:latin typeface="Calibri" charset="0"/>
                <a:ea typeface="Calibri" charset="0"/>
                <a:cs typeface="Calibri" charset="0"/>
              </a:defRPr>
            </a:lvl5pPr>
          </a:lstStyle>
          <a:p>
            <a:pPr lvl="0"/>
            <a:r>
              <a:rPr lang="nl-NL" dirty="0"/>
              <a:t>Klik om de tekststijl van het model te bewerken</a:t>
            </a:r>
          </a:p>
        </p:txBody>
      </p:sp>
      <p:sp>
        <p:nvSpPr>
          <p:cNvPr id="4" name="Tijdelijke aanduiding voor afbeelding 3"/>
          <p:cNvSpPr>
            <a:spLocks noGrp="1"/>
          </p:cNvSpPr>
          <p:nvPr>
            <p:ph type="pic" sz="quarter" idx="16"/>
          </p:nvPr>
        </p:nvSpPr>
        <p:spPr>
          <a:xfrm>
            <a:off x="360000" y="3600000"/>
            <a:ext cx="4104000" cy="2700000"/>
          </a:xfrm>
          <a:prstGeom prst="rect">
            <a:avLst/>
          </a:prstGeom>
        </p:spPr>
        <p:txBody>
          <a:bodyPr lIns="0" tIns="0" rIns="0" bIns="0"/>
          <a:lstStyle>
            <a:lvl1pPr marL="0" indent="0" algn="ctr">
              <a:buFontTx/>
              <a:buNone/>
              <a:defRPr sz="1600" b="0" i="0">
                <a:latin typeface="Calibri" charset="0"/>
                <a:ea typeface="Calibri" charset="0"/>
                <a:cs typeface="Calibri" charset="0"/>
              </a:defRPr>
            </a:lvl1pPr>
          </a:lstStyle>
          <a:p>
            <a:r>
              <a:rPr lang="nl-NL" dirty="0"/>
              <a:t>Sleep de afbeelding naar de tijdelijke aanduiding of klik op het pictogram als u een afbeelding wilt toevoegen</a:t>
            </a:r>
          </a:p>
        </p:txBody>
      </p:sp>
      <p:sp>
        <p:nvSpPr>
          <p:cNvPr id="17" name="Tijdelijke aanduiding voor afbeelding 3"/>
          <p:cNvSpPr>
            <a:spLocks noGrp="1"/>
          </p:cNvSpPr>
          <p:nvPr>
            <p:ph type="pic" sz="quarter" idx="17"/>
          </p:nvPr>
        </p:nvSpPr>
        <p:spPr>
          <a:xfrm>
            <a:off x="4609694" y="3600000"/>
            <a:ext cx="4104000" cy="2700000"/>
          </a:xfrm>
          <a:prstGeom prst="rect">
            <a:avLst/>
          </a:prstGeom>
        </p:spPr>
        <p:txBody>
          <a:bodyPr lIns="0" tIns="0" rIns="0" bIns="0"/>
          <a:lstStyle>
            <a:lvl1pPr marL="0" indent="0" algn="ctr">
              <a:buFontTx/>
              <a:buNone/>
              <a:defRPr sz="1600" b="0" i="0">
                <a:latin typeface="Calibri" charset="0"/>
                <a:ea typeface="Calibri" charset="0"/>
                <a:cs typeface="Calibri" charset="0"/>
              </a:defRPr>
            </a:lvl1pPr>
          </a:lstStyle>
          <a:p>
            <a:r>
              <a:rPr lang="nl-NL" dirty="0"/>
              <a:t>Sleep de afbeelding naar de tijdelijke aanduiding of klik op het pictogram als u een afbeelding wilt toevoegen</a:t>
            </a:r>
          </a:p>
        </p:txBody>
      </p:sp>
    </p:spTree>
    <p:extLst>
      <p:ext uri="{BB962C8B-B14F-4D97-AF65-F5344CB8AC3E}">
        <p14:creationId xmlns:p14="http://schemas.microsoft.com/office/powerpoint/2010/main" val="1080653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ina met één fot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0BB6ED6-5594-AB49-A1C5-50789732E3B3}" type="slidenum">
              <a:rPr lang="nl-NL" smtClean="0"/>
              <a:pPr/>
              <a:t>‹nr.›</a:t>
            </a:fld>
            <a:endParaRPr lang="nl-NL"/>
          </a:p>
        </p:txBody>
      </p:sp>
      <p:pic>
        <p:nvPicPr>
          <p:cNvPr id="7" name="Afbeelding 6"/>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6499134" y="0"/>
            <a:ext cx="676729" cy="582861"/>
          </a:xfrm>
          <a:prstGeom prst="rect">
            <a:avLst/>
          </a:prstGeom>
        </p:spPr>
      </p:pic>
      <p:pic>
        <p:nvPicPr>
          <p:cNvPr id="8" name="Afbeelding 7"/>
          <p:cNvPicPr>
            <a:picLocks noChangeAspect="1"/>
          </p:cNvPicPr>
          <p:nvPr userDrawn="1"/>
        </p:nvPicPr>
        <p:blipFill rotWithShape="1">
          <a:blip r:embed="rId3" cstate="screen">
            <a:alphaModFix amt="30000"/>
            <a:extLst>
              <a:ext uri="{28A0092B-C50C-407E-A947-70E740481C1C}">
                <a14:useLocalDpi xmlns:a14="http://schemas.microsoft.com/office/drawing/2010/main"/>
              </a:ext>
            </a:extLst>
          </a:blip>
          <a:srcRect/>
          <a:stretch/>
        </p:blipFill>
        <p:spPr>
          <a:xfrm>
            <a:off x="7255817" y="1"/>
            <a:ext cx="1181826" cy="905877"/>
          </a:xfrm>
          <a:prstGeom prst="rect">
            <a:avLst/>
          </a:prstGeom>
        </p:spPr>
      </p:pic>
      <p:pic>
        <p:nvPicPr>
          <p:cNvPr id="9" name="Afbeelding 8"/>
          <p:cNvPicPr>
            <a:picLocks noChangeAspect="1"/>
          </p:cNvPicPr>
          <p:nvPr userDrawn="1"/>
        </p:nvPicPr>
        <p:blipFill>
          <a:blip r:embed="rId4" cstate="screen">
            <a:alphaModFix amt="30000"/>
            <a:extLst>
              <a:ext uri="{28A0092B-C50C-407E-A947-70E740481C1C}">
                <a14:useLocalDpi xmlns:a14="http://schemas.microsoft.com/office/drawing/2010/main"/>
              </a:ext>
            </a:extLst>
          </a:blip>
          <a:stretch>
            <a:fillRect/>
          </a:stretch>
        </p:blipFill>
        <p:spPr>
          <a:xfrm>
            <a:off x="8077989" y="646480"/>
            <a:ext cx="911860" cy="1052146"/>
          </a:xfrm>
          <a:prstGeom prst="rect">
            <a:avLst/>
          </a:prstGeom>
        </p:spPr>
      </p:pic>
      <p:pic>
        <p:nvPicPr>
          <p:cNvPr id="10" name="Afbeelding 9"/>
          <p:cNvPicPr>
            <a:picLocks noChangeAspect="1"/>
          </p:cNvPicPr>
          <p:nvPr userDrawn="1"/>
        </p:nvPicPr>
        <p:blipFill>
          <a:blip r:embed="rId5" cstate="screen">
            <a:alphaModFix amt="30000"/>
            <a:extLst>
              <a:ext uri="{28A0092B-C50C-407E-A947-70E740481C1C}">
                <a14:useLocalDpi xmlns:a14="http://schemas.microsoft.com/office/drawing/2010/main"/>
              </a:ext>
            </a:extLst>
          </a:blip>
          <a:stretch>
            <a:fillRect/>
          </a:stretch>
        </p:blipFill>
        <p:spPr>
          <a:xfrm>
            <a:off x="7387906" y="517428"/>
            <a:ext cx="641576" cy="740834"/>
          </a:xfrm>
          <a:prstGeom prst="rect">
            <a:avLst/>
          </a:prstGeom>
        </p:spPr>
      </p:pic>
      <p:pic>
        <p:nvPicPr>
          <p:cNvPr id="11" name="Afbeelding 10"/>
          <p:cNvPicPr>
            <a:picLocks noChangeAspect="1"/>
          </p:cNvPicPr>
          <p:nvPr userDrawn="1"/>
        </p:nvPicPr>
        <p:blipFill rotWithShape="1">
          <a:blip r:embed="rId6" cstate="screen">
            <a:alphaModFix amt="30000"/>
            <a:extLst>
              <a:ext uri="{28A0092B-C50C-407E-A947-70E740481C1C}">
                <a14:useLocalDpi xmlns:a14="http://schemas.microsoft.com/office/drawing/2010/main"/>
              </a:ext>
            </a:extLst>
          </a:blip>
          <a:srcRect/>
          <a:stretch/>
        </p:blipFill>
        <p:spPr>
          <a:xfrm>
            <a:off x="8517597" y="1"/>
            <a:ext cx="626403" cy="868676"/>
          </a:xfrm>
          <a:prstGeom prst="rect">
            <a:avLst/>
          </a:prstGeom>
        </p:spPr>
      </p:pic>
      <p:sp>
        <p:nvSpPr>
          <p:cNvPr id="12" name="Rechthoek 11"/>
          <p:cNvSpPr/>
          <p:nvPr userDrawn="1"/>
        </p:nvSpPr>
        <p:spPr>
          <a:xfrm>
            <a:off x="0" y="360000"/>
            <a:ext cx="9144000" cy="540000"/>
          </a:xfrm>
          <a:prstGeom prst="rect">
            <a:avLst/>
          </a:prstGeom>
          <a:solidFill>
            <a:srgbClr val="00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1DAABB"/>
              </a:solidFill>
            </a:endParaRPr>
          </a:p>
        </p:txBody>
      </p:sp>
      <p:sp>
        <p:nvSpPr>
          <p:cNvPr id="13" name="Rechthoek 12"/>
          <p:cNvSpPr/>
          <p:nvPr userDrawn="1"/>
        </p:nvSpPr>
        <p:spPr>
          <a:xfrm>
            <a:off x="360000" y="360000"/>
            <a:ext cx="1152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91144" y="442968"/>
            <a:ext cx="889712" cy="388870"/>
          </a:xfrm>
          <a:prstGeom prst="rect">
            <a:avLst/>
          </a:prstGeom>
        </p:spPr>
      </p:pic>
      <p:sp>
        <p:nvSpPr>
          <p:cNvPr id="3" name="Tijdelijke aanduiding voor tekst 2"/>
          <p:cNvSpPr>
            <a:spLocks noGrp="1"/>
          </p:cNvSpPr>
          <p:nvPr>
            <p:ph type="body" sz="quarter" idx="13" hasCustomPrompt="1"/>
          </p:nvPr>
        </p:nvSpPr>
        <p:spPr>
          <a:xfrm>
            <a:off x="1759352" y="517428"/>
            <a:ext cx="6954342" cy="315269"/>
          </a:xfrm>
          <a:prstGeom prst="rect">
            <a:avLst/>
          </a:prstGeom>
        </p:spPr>
        <p:txBody>
          <a:bodyPr lIns="0" tIns="0" rIns="0" bIns="0"/>
          <a:lstStyle>
            <a:lvl1pPr marL="0" indent="0">
              <a:buFontTx/>
              <a:buNone/>
              <a:defRPr sz="1800" b="1" i="0">
                <a:solidFill>
                  <a:schemeClr val="bg1"/>
                </a:solidFill>
                <a:latin typeface="Calibri" charset="0"/>
                <a:ea typeface="Calibri" charset="0"/>
                <a:cs typeface="Calibri" charset="0"/>
              </a:defRPr>
            </a:lvl1pPr>
          </a:lstStyle>
          <a:p>
            <a:pPr lvl="0"/>
            <a:r>
              <a:rPr lang="nl-NL" dirty="0"/>
              <a:t>PLAATS HIER EEN TITEL</a:t>
            </a:r>
          </a:p>
        </p:txBody>
      </p:sp>
      <p:sp>
        <p:nvSpPr>
          <p:cNvPr id="19" name="Tijdelijke aanduiding voor tekst 18"/>
          <p:cNvSpPr>
            <a:spLocks noGrp="1"/>
          </p:cNvSpPr>
          <p:nvPr>
            <p:ph type="body" sz="quarter" idx="15"/>
          </p:nvPr>
        </p:nvSpPr>
        <p:spPr>
          <a:xfrm>
            <a:off x="360001" y="1258262"/>
            <a:ext cx="4104000" cy="5041738"/>
          </a:xfrm>
          <a:prstGeom prst="rect">
            <a:avLst/>
          </a:prstGeom>
        </p:spPr>
        <p:txBody>
          <a:bodyPr lIns="0" tIns="0" rIns="0" bIns="0"/>
          <a:lstStyle>
            <a:lvl1pPr marL="0" indent="0">
              <a:buFontTx/>
              <a:buNone/>
              <a:defRPr sz="2000" b="0" i="0">
                <a:latin typeface="Calibri" charset="0"/>
                <a:ea typeface="Calibri" charset="0"/>
                <a:cs typeface="Calibri" charset="0"/>
              </a:defRPr>
            </a:lvl1pPr>
            <a:lvl2pPr marL="457200" indent="0">
              <a:buFontTx/>
              <a:buNone/>
              <a:defRPr b="0" i="0">
                <a:latin typeface="Calibri" charset="0"/>
                <a:ea typeface="Calibri" charset="0"/>
                <a:cs typeface="Calibri" charset="0"/>
              </a:defRPr>
            </a:lvl2pPr>
            <a:lvl3pPr marL="914400" indent="0">
              <a:buFontTx/>
              <a:buNone/>
              <a:defRPr b="0" i="0">
                <a:latin typeface="Calibri" charset="0"/>
                <a:ea typeface="Calibri" charset="0"/>
                <a:cs typeface="Calibri" charset="0"/>
              </a:defRPr>
            </a:lvl3pPr>
            <a:lvl4pPr marL="1371600" indent="0">
              <a:buFontTx/>
              <a:buNone/>
              <a:defRPr b="0" i="0">
                <a:latin typeface="Calibri" charset="0"/>
                <a:ea typeface="Calibri" charset="0"/>
                <a:cs typeface="Calibri" charset="0"/>
              </a:defRPr>
            </a:lvl4pPr>
            <a:lvl5pPr marL="1828800" indent="0">
              <a:buFontTx/>
              <a:buNone/>
              <a:defRPr b="0" i="0">
                <a:latin typeface="Calibri" charset="0"/>
                <a:ea typeface="Calibri" charset="0"/>
                <a:cs typeface="Calibri" charset="0"/>
              </a:defRPr>
            </a:lvl5pPr>
          </a:lstStyle>
          <a:p>
            <a:pPr lvl="0"/>
            <a:r>
              <a:rPr lang="nl-NL"/>
              <a:t>Klik om de tekststijl van het model te bewerken</a:t>
            </a:r>
          </a:p>
        </p:txBody>
      </p:sp>
      <p:sp>
        <p:nvSpPr>
          <p:cNvPr id="17" name="Tijdelijke aanduiding voor afbeelding 3"/>
          <p:cNvSpPr>
            <a:spLocks noGrp="1"/>
          </p:cNvSpPr>
          <p:nvPr>
            <p:ph type="pic" sz="quarter" idx="17"/>
          </p:nvPr>
        </p:nvSpPr>
        <p:spPr>
          <a:xfrm>
            <a:off x="4609694" y="1258262"/>
            <a:ext cx="4104000" cy="5041738"/>
          </a:xfrm>
          <a:prstGeom prst="rect">
            <a:avLst/>
          </a:prstGeom>
        </p:spPr>
        <p:txBody>
          <a:bodyPr lIns="0" tIns="0" rIns="0" bIns="0"/>
          <a:lstStyle>
            <a:lvl1pPr marL="0" indent="0" algn="ctr">
              <a:buFontTx/>
              <a:buNone/>
              <a:defRPr sz="1600" b="0" i="0">
                <a:latin typeface="Calibri" charset="0"/>
                <a:ea typeface="Calibri" charset="0"/>
                <a:cs typeface="Calibri" charset="0"/>
              </a:defRPr>
            </a:lvl1pPr>
          </a:lstStyle>
          <a:p>
            <a:r>
              <a:rPr lang="nl-NL"/>
              <a:t>Sleep de afbeelding naar de tijdelijke aanduiding of klik op het pictogram als u een afbeelding wilt toevoegen</a:t>
            </a:r>
            <a:endParaRPr lang="nl-NL" dirty="0"/>
          </a:p>
        </p:txBody>
      </p:sp>
    </p:spTree>
    <p:extLst>
      <p:ext uri="{BB962C8B-B14F-4D97-AF65-F5344CB8AC3E}">
        <p14:creationId xmlns:p14="http://schemas.microsoft.com/office/powerpoint/2010/main" val="57685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468707" y="6551407"/>
            <a:ext cx="2244987" cy="193638"/>
          </a:xfrm>
          <a:prstGeom prst="rect">
            <a:avLst/>
          </a:prstGeom>
        </p:spPr>
        <p:txBody>
          <a:bodyPr vert="horz" lIns="91440" tIns="45720" rIns="91440" bIns="45720" rtlCol="0" anchor="ctr"/>
          <a:lstStyle>
            <a:lvl1pPr algn="r">
              <a:defRPr sz="1000" b="0" i="0">
                <a:solidFill>
                  <a:schemeClr val="tx1">
                    <a:tint val="75000"/>
                  </a:schemeClr>
                </a:solidFill>
                <a:latin typeface="Calibri Light" charset="0"/>
                <a:ea typeface="Calibri Light" charset="0"/>
                <a:cs typeface="Calibri Light" charset="0"/>
              </a:defRPr>
            </a:lvl1pPr>
          </a:lstStyle>
          <a:p>
            <a:fld id="{70BB6ED6-5594-AB49-A1C5-50789732E3B3}" type="slidenum">
              <a:rPr lang="nl-NL" smtClean="0"/>
              <a:pPr/>
              <a:t>‹nr.›</a:t>
            </a:fld>
            <a:endParaRPr lang="nl-NL" dirty="0"/>
          </a:p>
        </p:txBody>
      </p:sp>
    </p:spTree>
    <p:extLst>
      <p:ext uri="{BB962C8B-B14F-4D97-AF65-F5344CB8AC3E}">
        <p14:creationId xmlns:p14="http://schemas.microsoft.com/office/powerpoint/2010/main" val="1734807536"/>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2" r:id="rId3"/>
    <p:sldLayoutId id="2147483663" r:id="rId4"/>
    <p:sldLayoutId id="2147483665" r:id="rId5"/>
    <p:sldLayoutId id="2147483670" r:id="rId6"/>
    <p:sldLayoutId id="2147483668" r:id="rId7"/>
    <p:sldLayoutId id="2147483666" r:id="rId8"/>
    <p:sldLayoutId id="2147483667" r:id="rId9"/>
    <p:sldLayoutId id="214748366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pPr/>
              <a:t>1</a:t>
            </a:fld>
            <a:endParaRPr lang="nl-NL" dirty="0"/>
          </a:p>
        </p:txBody>
      </p:sp>
      <p:sp>
        <p:nvSpPr>
          <p:cNvPr id="4" name="Tijdelijke aanduiding voor tekst 3"/>
          <p:cNvSpPr>
            <a:spLocks noGrp="1"/>
          </p:cNvSpPr>
          <p:nvPr>
            <p:ph type="body" sz="quarter" idx="15"/>
          </p:nvPr>
        </p:nvSpPr>
        <p:spPr/>
        <p:txBody>
          <a:bodyPr/>
          <a:lstStyle/>
          <a:p>
            <a:r>
              <a:rPr lang="nl-NL" dirty="0"/>
              <a:t>Klinische postmortem radiologie</a:t>
            </a:r>
          </a:p>
        </p:txBody>
      </p:sp>
      <p:sp>
        <p:nvSpPr>
          <p:cNvPr id="5" name="Tijdelijke aanduiding voor tekst 4"/>
          <p:cNvSpPr>
            <a:spLocks noGrp="1"/>
          </p:cNvSpPr>
          <p:nvPr>
            <p:ph type="body" sz="quarter" idx="16"/>
          </p:nvPr>
        </p:nvSpPr>
        <p:spPr>
          <a:xfrm>
            <a:off x="376328" y="3199888"/>
            <a:ext cx="4365535" cy="707860"/>
          </a:xfrm>
        </p:spPr>
        <p:txBody>
          <a:bodyPr/>
          <a:lstStyle/>
          <a:p>
            <a:endParaRPr lang="nl-NL" dirty="0"/>
          </a:p>
        </p:txBody>
      </p:sp>
      <p:sp>
        <p:nvSpPr>
          <p:cNvPr id="6" name="Tijdelijke aanduiding voor tekst 5"/>
          <p:cNvSpPr>
            <a:spLocks noGrp="1"/>
          </p:cNvSpPr>
          <p:nvPr>
            <p:ph type="body" sz="quarter" idx="17"/>
          </p:nvPr>
        </p:nvSpPr>
        <p:spPr/>
        <p:txBody>
          <a:bodyPr/>
          <a:lstStyle/>
          <a:p>
            <a:endParaRPr lang="nl-NL" dirty="0"/>
          </a:p>
        </p:txBody>
      </p:sp>
      <p:pic>
        <p:nvPicPr>
          <p:cNvPr id="1028" name="Picture 4" descr="https://www.verenigingenweb.nl/f/files/showimage?f=portfolio/logo-nvvr.png">
            <a:extLst>
              <a:ext uri="{FF2B5EF4-FFF2-40B4-BE49-F238E27FC236}">
                <a16:creationId xmlns="" xmlns:a16="http://schemas.microsoft.com/office/drawing/2014/main" id="{7A5E9FBF-2F54-4400-AB54-BBCD2F914A6E}"/>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94522" y="4068147"/>
            <a:ext cx="2294547" cy="1782098"/>
          </a:xfrm>
          <a:prstGeom prst="rect">
            <a:avLst/>
          </a:prstGeom>
          <a:noFill/>
          <a:extLst>
            <a:ext uri="{909E8E84-426E-40DD-AFC4-6F175D3DCCD1}">
              <a14:hiddenFill xmlns:a14="http://schemas.microsoft.com/office/drawing/2010/main">
                <a:solidFill>
                  <a:srgbClr val="FFFFFF"/>
                </a:solidFill>
              </a14:hiddenFill>
            </a:ext>
          </a:extLst>
        </p:spPr>
      </p:pic>
      <p:pic>
        <p:nvPicPr>
          <p:cNvPr id="9" name="Tijdelijke aanduiding voor afbeelding 7">
            <a:extLst>
              <a:ext uri="{FF2B5EF4-FFF2-40B4-BE49-F238E27FC236}">
                <a16:creationId xmlns="" xmlns:a16="http://schemas.microsoft.com/office/drawing/2014/main" id="{5389A2DE-886E-4874-A133-4E71FE383EFF}"/>
              </a:ext>
            </a:extLst>
          </p:cNvPr>
          <p:cNvPicPr>
            <a:picLocks noChangeAspect="1"/>
          </p:cNvPicPr>
          <p:nvPr/>
        </p:nvPicPr>
        <p:blipFill>
          <a:blip r:embed="rId4" cstate="print"/>
          <a:srcRect l="2697" r="2697"/>
          <a:stretch>
            <a:fillRect/>
          </a:stretch>
        </p:blipFill>
        <p:spPr>
          <a:xfrm>
            <a:off x="5023413" y="1584770"/>
            <a:ext cx="4120587" cy="4355656"/>
          </a:xfrm>
          <a:prstGeom prst="rect">
            <a:avLst/>
          </a:prstGeom>
        </p:spPr>
      </p:pic>
    </p:spTree>
    <p:extLst>
      <p:ext uri="{BB962C8B-B14F-4D97-AF65-F5344CB8AC3E}">
        <p14:creationId xmlns:p14="http://schemas.microsoft.com/office/powerpoint/2010/main" val="1987043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 xmlns:a16="http://schemas.microsoft.com/office/drawing/2014/main" id="{039BD172-2ADA-4073-A13B-879A645B914C}"/>
              </a:ext>
            </a:extLst>
          </p:cNvPr>
          <p:cNvSpPr>
            <a:spLocks noGrp="1"/>
          </p:cNvSpPr>
          <p:nvPr>
            <p:ph type="sldNum" sz="quarter" idx="12"/>
          </p:nvPr>
        </p:nvSpPr>
        <p:spPr/>
        <p:txBody>
          <a:bodyPr/>
          <a:lstStyle/>
          <a:p>
            <a:fld id="{70BB6ED6-5594-AB49-A1C5-50789732E3B3}" type="slidenum">
              <a:rPr lang="nl-NL" smtClean="0"/>
              <a:pPr/>
              <a:t>10</a:t>
            </a:fld>
            <a:endParaRPr lang="nl-NL"/>
          </a:p>
        </p:txBody>
      </p:sp>
      <p:sp>
        <p:nvSpPr>
          <p:cNvPr id="3" name="Tijdelijke aanduiding voor tekst 2">
            <a:extLst>
              <a:ext uri="{FF2B5EF4-FFF2-40B4-BE49-F238E27FC236}">
                <a16:creationId xmlns="" xmlns:a16="http://schemas.microsoft.com/office/drawing/2014/main" id="{5FD18649-3094-4392-ACAA-B833FE46EF7E}"/>
              </a:ext>
            </a:extLst>
          </p:cNvPr>
          <p:cNvSpPr>
            <a:spLocks noGrp="1"/>
          </p:cNvSpPr>
          <p:nvPr>
            <p:ph type="body" sz="quarter" idx="13"/>
          </p:nvPr>
        </p:nvSpPr>
        <p:spPr/>
        <p:txBody>
          <a:bodyPr/>
          <a:lstStyle/>
          <a:p>
            <a:r>
              <a:rPr lang="nl-NL" dirty="0"/>
              <a:t>MODULE 2 WETGEVING</a:t>
            </a:r>
          </a:p>
        </p:txBody>
      </p:sp>
      <p:sp>
        <p:nvSpPr>
          <p:cNvPr id="4" name="Tijdelijke aanduiding voor tekst 3">
            <a:extLst>
              <a:ext uri="{FF2B5EF4-FFF2-40B4-BE49-F238E27FC236}">
                <a16:creationId xmlns="" xmlns:a16="http://schemas.microsoft.com/office/drawing/2014/main" id="{87B9D405-B16C-423F-9FBB-3378DA849DE7}"/>
              </a:ext>
            </a:extLst>
          </p:cNvPr>
          <p:cNvSpPr>
            <a:spLocks noGrp="1"/>
          </p:cNvSpPr>
          <p:nvPr>
            <p:ph type="body" sz="quarter" idx="15"/>
          </p:nvPr>
        </p:nvSpPr>
        <p:spPr/>
        <p:txBody>
          <a:bodyPr/>
          <a:lstStyle/>
          <a:p>
            <a:r>
              <a:rPr lang="nl-NL" i="1" dirty="0">
                <a:solidFill>
                  <a:srgbClr val="000000"/>
                </a:solidFill>
                <a:latin typeface="Calibri" panose="020F0502020204030204" pitchFamily="34" charset="0"/>
              </a:rPr>
              <a:t>Uitgangsvraag</a:t>
            </a:r>
          </a:p>
          <a:p>
            <a:pPr lvl="0">
              <a:defRPr/>
            </a:pPr>
            <a:r>
              <a:rPr lang="nl-NL" dirty="0">
                <a:solidFill>
                  <a:srgbClr val="000000"/>
                </a:solidFill>
                <a:latin typeface="Calibri" panose="020F0502020204030204" pitchFamily="34" charset="0"/>
              </a:rPr>
              <a:t>Hoe wordt wetgeving omtrent postmortem diagnostiek in het geval van postmortem radiologie toegepast? 	</a:t>
            </a:r>
          </a:p>
          <a:p>
            <a:endParaRPr lang="nl-NL" dirty="0"/>
          </a:p>
          <a:p>
            <a:r>
              <a:rPr lang="nl-NL" i="1" dirty="0"/>
              <a:t>Aanbevelingen</a:t>
            </a:r>
          </a:p>
          <a:p>
            <a:pPr marL="285750" indent="-285750">
              <a:buFont typeface="Arial" panose="020B0604020202020204" pitchFamily="34" charset="0"/>
              <a:buChar char="•"/>
            </a:pPr>
            <a:r>
              <a:rPr lang="nl-NL" dirty="0">
                <a:solidFill>
                  <a:srgbClr val="000000"/>
                </a:solidFill>
                <a:latin typeface="Calibri" panose="020F0502020204030204" pitchFamily="34" charset="0"/>
              </a:rPr>
              <a:t>Voer alleen postmortem radiologie uit met toestemming van de nabestaanden, of indien de overledene bij leven toestemming heeft gegeven.</a:t>
            </a:r>
          </a:p>
          <a:p>
            <a:pPr marL="285750" lvl="0" indent="-285750">
              <a:buFont typeface="Arial" panose="020B0604020202020204" pitchFamily="34" charset="0"/>
              <a:buChar char="•"/>
              <a:defRPr/>
            </a:pPr>
            <a:r>
              <a:rPr lang="nl-NL" dirty="0">
                <a:solidFill>
                  <a:srgbClr val="000000"/>
                </a:solidFill>
                <a:latin typeface="Calibri" panose="020F0502020204030204" pitchFamily="34" charset="0"/>
              </a:rPr>
              <a:t>De formele toestemming kan, na adequate uitleg over het doel van het onderzoek, worden verleend door die persoon die bij leven als vertegenwoordiger van de patiënt zou optreden. 	</a:t>
            </a:r>
          </a:p>
          <a:p>
            <a:pPr marL="285750" lvl="0" indent="-285750">
              <a:buFont typeface="Arial" panose="020B0604020202020204" pitchFamily="34" charset="0"/>
              <a:buChar char="•"/>
              <a:defRPr/>
            </a:pPr>
            <a:r>
              <a:rPr lang="nl-NL" dirty="0">
                <a:solidFill>
                  <a:srgbClr val="000000"/>
                </a:solidFill>
                <a:latin typeface="Calibri" panose="020F0502020204030204" pitchFamily="34" charset="0"/>
              </a:rPr>
              <a:t>Leg verkregen toestemming vast in het medisch dossier van de betreffende patiënt. Vermeld daarbij: naam en geboortedatum van degene die toestemming geeft en de relatie tot de overledene. 	</a:t>
            </a:r>
          </a:p>
          <a:p>
            <a:pPr marL="285750" lvl="0" indent="-285750">
              <a:buFont typeface="Arial" panose="020B0604020202020204" pitchFamily="34" charset="0"/>
              <a:buChar char="•"/>
              <a:defRPr/>
            </a:pPr>
            <a:r>
              <a:rPr lang="nl-NL" dirty="0">
                <a:solidFill>
                  <a:srgbClr val="000000"/>
                </a:solidFill>
                <a:latin typeface="Calibri" panose="020F0502020204030204" pitchFamily="34" charset="0"/>
              </a:rPr>
              <a:t>Bespreek de uitslag van het postmortem radiologisch onderzoek met de persoon die toestemming heeft gegeven voor het onderzoek indien hij of zij dat wenst. 	</a:t>
            </a:r>
          </a:p>
          <a:p>
            <a:endParaRPr lang="nl-NL" sz="1400" dirty="0"/>
          </a:p>
        </p:txBody>
      </p:sp>
    </p:spTree>
    <p:extLst>
      <p:ext uri="{BB962C8B-B14F-4D97-AF65-F5344CB8AC3E}">
        <p14:creationId xmlns:p14="http://schemas.microsoft.com/office/powerpoint/2010/main" val="2456092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 xmlns:a16="http://schemas.microsoft.com/office/drawing/2014/main" id="{7C2B2A82-5FA9-4AD1-A8B8-B2F6802F0134}"/>
              </a:ext>
            </a:extLst>
          </p:cNvPr>
          <p:cNvSpPr>
            <a:spLocks noGrp="1"/>
          </p:cNvSpPr>
          <p:nvPr>
            <p:ph type="sldNum" sz="quarter" idx="12"/>
          </p:nvPr>
        </p:nvSpPr>
        <p:spPr/>
        <p:txBody>
          <a:bodyPr/>
          <a:lstStyle/>
          <a:p>
            <a:fld id="{70BB6ED6-5594-AB49-A1C5-50789732E3B3}" type="slidenum">
              <a:rPr lang="nl-NL" smtClean="0"/>
              <a:pPr/>
              <a:t>11</a:t>
            </a:fld>
            <a:endParaRPr lang="nl-NL"/>
          </a:p>
        </p:txBody>
      </p:sp>
      <p:sp>
        <p:nvSpPr>
          <p:cNvPr id="3" name="Tijdelijke aanduiding voor tekst 2">
            <a:extLst>
              <a:ext uri="{FF2B5EF4-FFF2-40B4-BE49-F238E27FC236}">
                <a16:creationId xmlns="" xmlns:a16="http://schemas.microsoft.com/office/drawing/2014/main" id="{0B6AE5AE-5792-4E74-9F0E-5998ABAB8769}"/>
              </a:ext>
            </a:extLst>
          </p:cNvPr>
          <p:cNvSpPr>
            <a:spLocks noGrp="1"/>
          </p:cNvSpPr>
          <p:nvPr>
            <p:ph type="body" sz="quarter" idx="13"/>
          </p:nvPr>
        </p:nvSpPr>
        <p:spPr/>
        <p:txBody>
          <a:bodyPr/>
          <a:lstStyle/>
          <a:p>
            <a:r>
              <a:rPr lang="nl-NL" dirty="0"/>
              <a:t>MODULE 3 INFORMATIE RONDOM POSTMORTEM RADIOLOGIE</a:t>
            </a:r>
          </a:p>
        </p:txBody>
      </p:sp>
      <p:sp>
        <p:nvSpPr>
          <p:cNvPr id="4" name="Tijdelijke aanduiding voor tekst 3">
            <a:extLst>
              <a:ext uri="{FF2B5EF4-FFF2-40B4-BE49-F238E27FC236}">
                <a16:creationId xmlns="" xmlns:a16="http://schemas.microsoft.com/office/drawing/2014/main" id="{E87F91AE-0837-4190-8A9F-0E96BD33EB68}"/>
              </a:ext>
            </a:extLst>
          </p:cNvPr>
          <p:cNvSpPr>
            <a:spLocks noGrp="1"/>
          </p:cNvSpPr>
          <p:nvPr>
            <p:ph type="body" sz="quarter" idx="15"/>
          </p:nvPr>
        </p:nvSpPr>
        <p:spPr>
          <a:xfrm>
            <a:off x="360001" y="1258261"/>
            <a:ext cx="8353788" cy="5486783"/>
          </a:xfrm>
        </p:spPr>
        <p:txBody>
          <a:bodyPr/>
          <a:lstStyle/>
          <a:p>
            <a:r>
              <a:rPr lang="nl-NL" sz="1300" dirty="0">
                <a:solidFill>
                  <a:srgbClr val="000000"/>
                </a:solidFill>
                <a:latin typeface="Calibri" panose="020F0502020204030204" pitchFamily="34" charset="0"/>
              </a:rPr>
              <a:t>Uitgangsvraag</a:t>
            </a:r>
          </a:p>
          <a:p>
            <a:r>
              <a:rPr lang="nl-NL" sz="1300" i="1" dirty="0">
                <a:solidFill>
                  <a:srgbClr val="000000"/>
                </a:solidFill>
                <a:latin typeface="Calibri" panose="020F0502020204030204" pitchFamily="34" charset="0"/>
              </a:rPr>
              <a:t>Op welke wijze verloopt informatievoorziening- en uitwisseling met betrekking tot postmortem radiologie en aan welke voorwaarden dient dit te voldoen? </a:t>
            </a:r>
          </a:p>
          <a:p>
            <a:r>
              <a:rPr lang="nl-NL" sz="1300" dirty="0"/>
              <a:t>Aanbevelingen</a:t>
            </a:r>
          </a:p>
          <a:p>
            <a:pPr marL="285750" lvl="0" indent="-285750">
              <a:buFont typeface="Arial" panose="020B0604020202020204" pitchFamily="34" charset="0"/>
              <a:buChar char="•"/>
              <a:defRPr/>
            </a:pPr>
            <a:r>
              <a:rPr lang="nl-NL" sz="1300" dirty="0">
                <a:solidFill>
                  <a:srgbClr val="000000"/>
                </a:solidFill>
                <a:latin typeface="Calibri" panose="020F0502020204030204" pitchFamily="34" charset="0"/>
              </a:rPr>
              <a:t>Zorg dat er geschikt informatiemateriaal beschikbaar is voor nabestaanden over postmortem radiologie. 	</a:t>
            </a:r>
          </a:p>
          <a:p>
            <a:pPr marL="285750" lvl="0" indent="-285750">
              <a:buFont typeface="Arial" panose="020B0604020202020204" pitchFamily="34" charset="0"/>
              <a:buChar char="•"/>
              <a:defRPr/>
            </a:pPr>
            <a:r>
              <a:rPr lang="nl-NL" sz="1300" dirty="0">
                <a:solidFill>
                  <a:srgbClr val="000000"/>
                </a:solidFill>
                <a:latin typeface="Calibri" panose="020F0502020204030204" pitchFamily="34" charset="0"/>
              </a:rPr>
              <a:t>Leg informatievoorziening aan de nabestaanden vast in een procedurebeschrijving van het ziekenhuis. 	</a:t>
            </a:r>
          </a:p>
          <a:p>
            <a:pPr marL="285750" lvl="0" indent="-285750">
              <a:buFont typeface="Arial" panose="020B0604020202020204" pitchFamily="34" charset="0"/>
              <a:buChar char="•"/>
              <a:defRPr/>
            </a:pPr>
            <a:r>
              <a:rPr lang="nl-NL" sz="1300" dirty="0">
                <a:solidFill>
                  <a:srgbClr val="000000"/>
                </a:solidFill>
                <a:latin typeface="Calibri" panose="020F0502020204030204" pitchFamily="34" charset="0"/>
              </a:rPr>
              <a:t>De hoofdbehandelaar dient bij overlijden van de patiënt naast toestemming voor obductie ook naar toestemming voor postmortem radiologie met eventueel aanvullend onderzoek te vragen. 	</a:t>
            </a:r>
          </a:p>
          <a:p>
            <a:pPr marL="285750" indent="-285750">
              <a:buFont typeface="Arial" panose="020B0604020202020204" pitchFamily="34" charset="0"/>
              <a:buChar char="•"/>
            </a:pPr>
            <a:r>
              <a:rPr lang="nl-NL" sz="1300" dirty="0">
                <a:solidFill>
                  <a:srgbClr val="000000"/>
                </a:solidFill>
                <a:latin typeface="Calibri" panose="020F0502020204030204" pitchFamily="34" charset="0"/>
              </a:rPr>
              <a:t>Voeg een verslag met de uitslag van het postmortem radiologisch onderzoek toe aan het patiëntendossier en benoem ten minste de volgende punten: </a:t>
            </a:r>
          </a:p>
          <a:p>
            <a:pPr lvl="1"/>
            <a:r>
              <a:rPr lang="nl-NL" sz="1300" dirty="0">
                <a:solidFill>
                  <a:srgbClr val="000000"/>
                </a:solidFill>
                <a:latin typeface="Calibri" panose="020F0502020204030204" pitchFamily="34" charset="0"/>
              </a:rPr>
              <a:t>• vraagstelling; </a:t>
            </a:r>
          </a:p>
          <a:p>
            <a:pPr lvl="1"/>
            <a:r>
              <a:rPr lang="nl-NL" sz="1300" dirty="0">
                <a:solidFill>
                  <a:srgbClr val="000000"/>
                </a:solidFill>
                <a:latin typeface="Calibri" panose="020F0502020204030204" pitchFamily="34" charset="0"/>
              </a:rPr>
              <a:t>• beschrijving van de afwijkingen; </a:t>
            </a:r>
          </a:p>
          <a:p>
            <a:pPr lvl="1"/>
            <a:r>
              <a:rPr lang="nl-NL" sz="1300" dirty="0">
                <a:solidFill>
                  <a:srgbClr val="000000"/>
                </a:solidFill>
                <a:latin typeface="Calibri" panose="020F0502020204030204" pitchFamily="34" charset="0"/>
              </a:rPr>
              <a:t>• conclusie inclusief de vermoedelijke doodsoorzaak en eventuele nevenbevindingen, dan wel benoeming van het niet evident zijn van de doodsoorzaak op de scan. </a:t>
            </a:r>
          </a:p>
          <a:p>
            <a:pPr lvl="1"/>
            <a:r>
              <a:rPr lang="nl-NL" sz="1300" dirty="0">
                <a:solidFill>
                  <a:srgbClr val="000000"/>
                </a:solidFill>
                <a:latin typeface="Calibri" panose="020F0502020204030204" pitchFamily="34" charset="0"/>
              </a:rPr>
              <a:t>Bespreek met de hoofdbehandelaar binnen een redelijke termijn in een uitslaggesprek ten minste de volgende onderwerpen, bij voorkeur in een MDO: </a:t>
            </a:r>
          </a:p>
          <a:p>
            <a:pPr lvl="1"/>
            <a:r>
              <a:rPr lang="nl-NL" sz="1300" dirty="0">
                <a:solidFill>
                  <a:srgbClr val="000000"/>
                </a:solidFill>
                <a:latin typeface="Calibri" panose="020F0502020204030204" pitchFamily="34" charset="0"/>
              </a:rPr>
              <a:t>• het soort postmortem onderzoek dat heeft plaatsgevonden; </a:t>
            </a:r>
          </a:p>
          <a:p>
            <a:pPr lvl="1"/>
            <a:r>
              <a:rPr lang="nl-NL" sz="1300" dirty="0">
                <a:solidFill>
                  <a:srgbClr val="000000"/>
                </a:solidFill>
                <a:latin typeface="Calibri" panose="020F0502020204030204" pitchFamily="34" charset="0"/>
              </a:rPr>
              <a:t>• de definitieve bevindingen/diagnose; </a:t>
            </a:r>
          </a:p>
          <a:p>
            <a:pPr lvl="1"/>
            <a:r>
              <a:rPr lang="nl-NL" sz="1300" dirty="0">
                <a:solidFill>
                  <a:srgbClr val="000000"/>
                </a:solidFill>
                <a:latin typeface="Calibri" panose="020F0502020204030204" pitchFamily="34" charset="0"/>
              </a:rPr>
              <a:t>• eventuele laesies als gevolg van het onderzoek; </a:t>
            </a:r>
          </a:p>
          <a:p>
            <a:pPr lvl="1"/>
            <a:r>
              <a:rPr lang="nl-NL" sz="1300" dirty="0">
                <a:solidFill>
                  <a:srgbClr val="000000"/>
                </a:solidFill>
                <a:latin typeface="Calibri" panose="020F0502020204030204" pitchFamily="34" charset="0"/>
              </a:rPr>
              <a:t>• eventuele gevolgen/consequenties voor familieleden; </a:t>
            </a:r>
          </a:p>
          <a:p>
            <a:pPr lvl="1"/>
            <a:r>
              <a:rPr lang="nl-NL" sz="1300" dirty="0">
                <a:solidFill>
                  <a:srgbClr val="000000"/>
                </a:solidFill>
                <a:latin typeface="Calibri" panose="020F0502020204030204" pitchFamily="34" charset="0"/>
              </a:rPr>
              <a:t>• het vervolgtraject. </a:t>
            </a:r>
          </a:p>
          <a:p>
            <a:pPr marL="285750" indent="-285750">
              <a:buFont typeface="Arial" panose="020B0604020202020204" pitchFamily="34" charset="0"/>
              <a:buChar char="•"/>
            </a:pPr>
            <a:r>
              <a:rPr lang="nl-NL" sz="1300" dirty="0">
                <a:solidFill>
                  <a:srgbClr val="000000"/>
                </a:solidFill>
                <a:latin typeface="Calibri" panose="020F0502020204030204" pitchFamily="34" charset="0"/>
              </a:rPr>
              <a:t>De hoofdbehandelaar dient binnen een redelijke termijn de uitslag met de nabestaande(n) te bespreken waarbij hij of zij van tevoren duidelijk dient aan te geven wanneer de uitslag te verwachten is.</a:t>
            </a:r>
            <a:endParaRPr lang="nl-NL" sz="1300" dirty="0"/>
          </a:p>
        </p:txBody>
      </p:sp>
    </p:spTree>
    <p:extLst>
      <p:ext uri="{BB962C8B-B14F-4D97-AF65-F5344CB8AC3E}">
        <p14:creationId xmlns:p14="http://schemas.microsoft.com/office/powerpoint/2010/main" val="1842712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 xmlns:a16="http://schemas.microsoft.com/office/drawing/2014/main" id="{270ED013-A9CA-4805-A49C-22380FE4CDF9}"/>
              </a:ext>
            </a:extLst>
          </p:cNvPr>
          <p:cNvSpPr>
            <a:spLocks noGrp="1"/>
          </p:cNvSpPr>
          <p:nvPr>
            <p:ph type="sldNum" sz="quarter" idx="12"/>
          </p:nvPr>
        </p:nvSpPr>
        <p:spPr/>
        <p:txBody>
          <a:bodyPr/>
          <a:lstStyle/>
          <a:p>
            <a:fld id="{70BB6ED6-5594-AB49-A1C5-50789732E3B3}" type="slidenum">
              <a:rPr lang="nl-NL" smtClean="0"/>
              <a:pPr/>
              <a:t>12</a:t>
            </a:fld>
            <a:endParaRPr lang="nl-NL"/>
          </a:p>
        </p:txBody>
      </p:sp>
      <p:sp>
        <p:nvSpPr>
          <p:cNvPr id="3" name="Tijdelijke aanduiding voor tekst 2">
            <a:extLst>
              <a:ext uri="{FF2B5EF4-FFF2-40B4-BE49-F238E27FC236}">
                <a16:creationId xmlns="" xmlns:a16="http://schemas.microsoft.com/office/drawing/2014/main" id="{69B47F1E-DDB7-4B6D-82AF-15BA9975BBBD}"/>
              </a:ext>
            </a:extLst>
          </p:cNvPr>
          <p:cNvSpPr>
            <a:spLocks noGrp="1"/>
          </p:cNvSpPr>
          <p:nvPr>
            <p:ph type="body" sz="quarter" idx="13"/>
          </p:nvPr>
        </p:nvSpPr>
        <p:spPr/>
        <p:txBody>
          <a:bodyPr/>
          <a:lstStyle/>
          <a:p>
            <a:r>
              <a:rPr lang="nl-NL" dirty="0"/>
              <a:t>MODULE 4 ORGANISATIE VAN POSTMORTEM RADIOLOGIE</a:t>
            </a:r>
          </a:p>
          <a:p>
            <a:endParaRPr lang="nl-NL" dirty="0"/>
          </a:p>
        </p:txBody>
      </p:sp>
      <p:sp>
        <p:nvSpPr>
          <p:cNvPr id="4" name="Tijdelijke aanduiding voor tekst 3">
            <a:extLst>
              <a:ext uri="{FF2B5EF4-FFF2-40B4-BE49-F238E27FC236}">
                <a16:creationId xmlns="" xmlns:a16="http://schemas.microsoft.com/office/drawing/2014/main" id="{2AD82466-87A9-4C09-9E7F-11CDC762E7CD}"/>
              </a:ext>
            </a:extLst>
          </p:cNvPr>
          <p:cNvSpPr>
            <a:spLocks noGrp="1"/>
          </p:cNvSpPr>
          <p:nvPr>
            <p:ph type="body" sz="quarter" idx="15"/>
          </p:nvPr>
        </p:nvSpPr>
        <p:spPr/>
        <p:txBody>
          <a:bodyPr/>
          <a:lstStyle/>
          <a:p>
            <a:r>
              <a:rPr lang="nl-NL" sz="1600" i="1" dirty="0">
                <a:solidFill>
                  <a:srgbClr val="000000"/>
                </a:solidFill>
                <a:latin typeface="Calibri" panose="020F0502020204030204" pitchFamily="34" charset="0"/>
              </a:rPr>
              <a:t>Uitgangsvraag</a:t>
            </a:r>
          </a:p>
          <a:p>
            <a:r>
              <a:rPr lang="nl-NL" sz="1600" dirty="0">
                <a:solidFill>
                  <a:srgbClr val="000000"/>
                </a:solidFill>
                <a:latin typeface="Calibri" panose="020F0502020204030204" pitchFamily="34" charset="0"/>
              </a:rPr>
              <a:t>Op welke wijze dient postmortem radiologie in Nederland georganiseerd te worden? </a:t>
            </a:r>
          </a:p>
          <a:p>
            <a:endParaRPr lang="nl-NL" sz="1600" dirty="0">
              <a:solidFill>
                <a:srgbClr val="000000"/>
              </a:solidFill>
              <a:latin typeface="Calibri" panose="020F0502020204030204" pitchFamily="34" charset="0"/>
            </a:endParaRPr>
          </a:p>
          <a:p>
            <a:r>
              <a:rPr lang="nl-NL" sz="1600" i="1" dirty="0"/>
              <a:t>Aanbevelingen</a:t>
            </a:r>
          </a:p>
          <a:p>
            <a:pPr marL="285750" lvl="0" indent="-285750">
              <a:buFont typeface="Arial" panose="020B0604020202020204" pitchFamily="34" charset="0"/>
              <a:buChar char="•"/>
              <a:defRPr/>
            </a:pPr>
            <a:r>
              <a:rPr lang="nl-NL" sz="1600" dirty="0">
                <a:solidFill>
                  <a:srgbClr val="000000"/>
                </a:solidFill>
                <a:latin typeface="Calibri" panose="020F0502020204030204" pitchFamily="34" charset="0"/>
              </a:rPr>
              <a:t>Zoek als opstartende afdeling voor postmortem radiologie contact met het netwerk postmortem radiologie (zie module 5 Competenties en een netwerk en www.nvvr.nl) voor advies en eventueel ondersteuning. 	</a:t>
            </a:r>
          </a:p>
          <a:p>
            <a:pPr marL="285750" lvl="0" indent="-285750">
              <a:buFont typeface="Arial" panose="020B0604020202020204" pitchFamily="34" charset="0"/>
              <a:buChar char="•"/>
              <a:defRPr/>
            </a:pPr>
            <a:r>
              <a:rPr lang="nl-NL" sz="1600" dirty="0">
                <a:solidFill>
                  <a:srgbClr val="000000"/>
                </a:solidFill>
                <a:latin typeface="Calibri" panose="020F0502020204030204" pitchFamily="34" charset="0"/>
              </a:rPr>
              <a:t>Verwijs indien nodig naar een ziekenhuis met de benodigde expertise voor het uitvoeren van het postmortem radiologisch onderzoek en maak afspraken over de logistieke uitvoering en financiering. </a:t>
            </a:r>
          </a:p>
          <a:p>
            <a:pPr marL="285750" lvl="0" indent="-285750">
              <a:buFont typeface="Arial" panose="020B0604020202020204" pitchFamily="34" charset="0"/>
              <a:buChar char="•"/>
              <a:defRPr/>
            </a:pPr>
            <a:r>
              <a:rPr lang="nl-NL" sz="1600" dirty="0">
                <a:solidFill>
                  <a:srgbClr val="000000"/>
                </a:solidFill>
                <a:latin typeface="Calibri" panose="020F0502020204030204" pitchFamily="34" charset="0"/>
              </a:rPr>
              <a:t>Ontwikkel een lokaal logistiek en (scan)protocol voor het uitvoeren van postmortem radiologie. 	</a:t>
            </a:r>
          </a:p>
          <a:p>
            <a:pPr marL="285750" lvl="0" indent="-285750">
              <a:buFont typeface="Arial" panose="020B0604020202020204" pitchFamily="34" charset="0"/>
              <a:buChar char="•"/>
              <a:defRPr/>
            </a:pPr>
            <a:r>
              <a:rPr lang="nl-NL" sz="1600" dirty="0">
                <a:solidFill>
                  <a:srgbClr val="000000"/>
                </a:solidFill>
                <a:latin typeface="Calibri" panose="020F0502020204030204" pitchFamily="34" charset="0"/>
              </a:rPr>
              <a:t>Ontwikkel bij voorkeur een </a:t>
            </a:r>
            <a:r>
              <a:rPr lang="nl-NL" sz="1600" dirty="0" err="1">
                <a:solidFill>
                  <a:srgbClr val="000000"/>
                </a:solidFill>
                <a:latin typeface="Calibri" panose="020F0502020204030204" pitchFamily="34" charset="0"/>
              </a:rPr>
              <a:t>dedicated</a:t>
            </a:r>
            <a:r>
              <a:rPr lang="nl-NL" sz="1600" dirty="0">
                <a:solidFill>
                  <a:srgbClr val="000000"/>
                </a:solidFill>
                <a:latin typeface="Calibri" panose="020F0502020204030204" pitchFamily="34" charset="0"/>
              </a:rPr>
              <a:t> team, met bevoegde en bekwame zorgverleners die betrokken willen zijn bij postmortem radiologisch onderzoek. 	</a:t>
            </a:r>
          </a:p>
          <a:p>
            <a:pPr marL="285750" lvl="0" indent="-285750">
              <a:buFont typeface="Arial" panose="020B0604020202020204" pitchFamily="34" charset="0"/>
              <a:buChar char="•"/>
              <a:defRPr/>
            </a:pPr>
            <a:r>
              <a:rPr lang="nl-NL" sz="1600" dirty="0">
                <a:solidFill>
                  <a:srgbClr val="000000"/>
                </a:solidFill>
                <a:latin typeface="Calibri" panose="020F0502020204030204" pitchFamily="34" charset="0"/>
              </a:rPr>
              <a:t>Besteed aandacht aan het emotioneel belastende aspect van postmortem onderzoek voor de medewerkers door training en nazorg te organiseren. 	</a:t>
            </a:r>
          </a:p>
          <a:p>
            <a:pPr marL="285750" lvl="0" indent="-285750">
              <a:buFont typeface="Arial" panose="020B0604020202020204" pitchFamily="34" charset="0"/>
              <a:buChar char="•"/>
              <a:defRPr/>
            </a:pPr>
            <a:r>
              <a:rPr lang="nl-NL" sz="1600" dirty="0">
                <a:solidFill>
                  <a:srgbClr val="000000"/>
                </a:solidFill>
                <a:latin typeface="Calibri" panose="020F0502020204030204" pitchFamily="34" charset="0"/>
              </a:rPr>
              <a:t>Verricht postmortem radiologie bij voorkeur binnen 24 uur na overlijden, enkel door ervaren en vakbekwame </a:t>
            </a:r>
            <a:r>
              <a:rPr lang="nl-NL" sz="1600" dirty="0" err="1">
                <a:solidFill>
                  <a:srgbClr val="000000"/>
                </a:solidFill>
                <a:latin typeface="Calibri" panose="020F0502020204030204" pitchFamily="34" charset="0"/>
              </a:rPr>
              <a:t>MBB’ers</a:t>
            </a:r>
            <a:r>
              <a:rPr lang="nl-NL" sz="1600" dirty="0">
                <a:solidFill>
                  <a:srgbClr val="000000"/>
                </a:solidFill>
                <a:latin typeface="Calibri" panose="020F0502020204030204" pitchFamily="34" charset="0"/>
              </a:rPr>
              <a:t> en radiologen.</a:t>
            </a:r>
            <a:endParaRPr lang="nl-NL" sz="1600" dirty="0"/>
          </a:p>
        </p:txBody>
      </p:sp>
    </p:spTree>
    <p:extLst>
      <p:ext uri="{BB962C8B-B14F-4D97-AF65-F5344CB8AC3E}">
        <p14:creationId xmlns:p14="http://schemas.microsoft.com/office/powerpoint/2010/main" val="326361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 xmlns:a16="http://schemas.microsoft.com/office/drawing/2014/main" id="{072F86C6-DDC2-4D36-A237-2603073993E6}"/>
              </a:ext>
            </a:extLst>
          </p:cNvPr>
          <p:cNvSpPr>
            <a:spLocks noGrp="1"/>
          </p:cNvSpPr>
          <p:nvPr>
            <p:ph type="sldNum" sz="quarter" idx="12"/>
          </p:nvPr>
        </p:nvSpPr>
        <p:spPr/>
        <p:txBody>
          <a:bodyPr/>
          <a:lstStyle/>
          <a:p>
            <a:fld id="{70BB6ED6-5594-AB49-A1C5-50789732E3B3}" type="slidenum">
              <a:rPr lang="nl-NL" smtClean="0"/>
              <a:pPr/>
              <a:t>13</a:t>
            </a:fld>
            <a:endParaRPr lang="nl-NL"/>
          </a:p>
        </p:txBody>
      </p:sp>
      <p:sp>
        <p:nvSpPr>
          <p:cNvPr id="3" name="Tijdelijke aanduiding voor tekst 2">
            <a:extLst>
              <a:ext uri="{FF2B5EF4-FFF2-40B4-BE49-F238E27FC236}">
                <a16:creationId xmlns="" xmlns:a16="http://schemas.microsoft.com/office/drawing/2014/main" id="{CCF37D3E-8310-425C-B049-082CA5507142}"/>
              </a:ext>
            </a:extLst>
          </p:cNvPr>
          <p:cNvSpPr>
            <a:spLocks noGrp="1"/>
          </p:cNvSpPr>
          <p:nvPr>
            <p:ph type="body" sz="quarter" idx="13"/>
          </p:nvPr>
        </p:nvSpPr>
        <p:spPr/>
        <p:txBody>
          <a:bodyPr/>
          <a:lstStyle/>
          <a:p>
            <a:r>
              <a:rPr lang="nl-NL" dirty="0"/>
              <a:t>MODULE 5 COMPETENTIES EN EEN NETWERK</a:t>
            </a:r>
          </a:p>
          <a:p>
            <a:endParaRPr lang="nl-NL" dirty="0"/>
          </a:p>
        </p:txBody>
      </p:sp>
      <p:sp>
        <p:nvSpPr>
          <p:cNvPr id="4" name="Tijdelijke aanduiding voor tekst 3">
            <a:extLst>
              <a:ext uri="{FF2B5EF4-FFF2-40B4-BE49-F238E27FC236}">
                <a16:creationId xmlns="" xmlns:a16="http://schemas.microsoft.com/office/drawing/2014/main" id="{3E3C9FFF-62DE-495B-ABAC-8DB96E2E8C8A}"/>
              </a:ext>
            </a:extLst>
          </p:cNvPr>
          <p:cNvSpPr>
            <a:spLocks noGrp="1"/>
          </p:cNvSpPr>
          <p:nvPr>
            <p:ph type="body" sz="quarter" idx="15"/>
          </p:nvPr>
        </p:nvSpPr>
        <p:spPr/>
        <p:txBody>
          <a:bodyPr/>
          <a:lstStyle/>
          <a:p>
            <a:r>
              <a:rPr lang="nl-NL" sz="1400" i="1" dirty="0">
                <a:solidFill>
                  <a:srgbClr val="000000"/>
                </a:solidFill>
                <a:latin typeface="Calibri" panose="020F0502020204030204" pitchFamily="34" charset="0"/>
              </a:rPr>
              <a:t>Uitgangsvraag</a:t>
            </a:r>
          </a:p>
          <a:p>
            <a:r>
              <a:rPr lang="nl-NL" sz="1400" dirty="0">
                <a:solidFill>
                  <a:srgbClr val="000000"/>
                </a:solidFill>
                <a:latin typeface="Calibri" panose="020F0502020204030204" pitchFamily="34" charset="0"/>
              </a:rPr>
              <a:t>Welke competenties/expertise vereist postmortem radiologie en op welke manier kunnen deze verworven worden? </a:t>
            </a:r>
          </a:p>
          <a:p>
            <a:endParaRPr lang="nl-NL" sz="1400" i="1" dirty="0"/>
          </a:p>
          <a:p>
            <a:r>
              <a:rPr lang="nl-NL" sz="1400" i="1" dirty="0"/>
              <a:t>Aanbevelingen</a:t>
            </a:r>
          </a:p>
          <a:p>
            <a:r>
              <a:rPr lang="nl-NL" sz="1400" b="1" dirty="0">
                <a:solidFill>
                  <a:srgbClr val="000000"/>
                </a:solidFill>
                <a:latin typeface="Calibri" panose="020F0502020204030204" pitchFamily="34" charset="0"/>
              </a:rPr>
              <a:t>Overweeg per ziekenhuis:</a:t>
            </a:r>
          </a:p>
          <a:p>
            <a:pPr marL="742950" lvl="1" indent="-285750">
              <a:buFont typeface="Arial" panose="020B0604020202020204" pitchFamily="34" charset="0"/>
              <a:buChar char="•"/>
              <a:defRPr/>
            </a:pPr>
            <a:r>
              <a:rPr lang="nl-NL" sz="1400" dirty="0">
                <a:solidFill>
                  <a:srgbClr val="000000"/>
                </a:solidFill>
                <a:latin typeface="Calibri" panose="020F0502020204030204" pitchFamily="34" charset="0"/>
              </a:rPr>
              <a:t>Bij lage aantallen postmortem radiologisch onderzoek (bijvoorbeeld &lt;10 per jaar): dubbelreading of beoordeling door een (externe) postmortem radioloog door middel van het netwerk. </a:t>
            </a:r>
          </a:p>
          <a:p>
            <a:pPr marL="742950" lvl="1" indent="-285750">
              <a:buFont typeface="Arial" panose="020B0604020202020204" pitchFamily="34" charset="0"/>
              <a:buChar char="•"/>
              <a:defRPr/>
            </a:pPr>
            <a:r>
              <a:rPr lang="nl-NL" sz="1400" dirty="0">
                <a:solidFill>
                  <a:srgbClr val="000000"/>
                </a:solidFill>
                <a:latin typeface="Calibri" panose="020F0502020204030204" pitchFamily="34" charset="0"/>
              </a:rPr>
              <a:t>Bij redelijke en nog stijgende aantallen (bijvoorbeeld 10 tot 50 per jaar): dubbelreading door een (externe) postmortem radioloog door middel van het netwerk. 	</a:t>
            </a:r>
          </a:p>
          <a:p>
            <a:pPr marL="742950" lvl="1" indent="-285750">
              <a:buFont typeface="Arial" panose="020B0604020202020204" pitchFamily="34" charset="0"/>
              <a:buChar char="•"/>
              <a:defRPr/>
            </a:pPr>
            <a:r>
              <a:rPr lang="nl-NL" sz="1400" dirty="0">
                <a:solidFill>
                  <a:srgbClr val="000000"/>
                </a:solidFill>
                <a:latin typeface="Calibri" panose="020F0502020204030204" pitchFamily="34" charset="0"/>
              </a:rPr>
              <a:t>Bij hoge aantallen (bijvoorbeeld &gt;50 per jaar): uiteindelijk beoordeling door een radioloog in eigen ziekenhuis. 	</a:t>
            </a:r>
          </a:p>
          <a:p>
            <a:pPr lvl="0">
              <a:defRPr/>
            </a:pPr>
            <a:endParaRPr lang="nl-NL" sz="1400" dirty="0">
              <a:solidFill>
                <a:srgbClr val="000000"/>
              </a:solidFill>
              <a:latin typeface="Calibri" panose="020F0502020204030204" pitchFamily="34" charset="0"/>
            </a:endParaRPr>
          </a:p>
          <a:p>
            <a:pPr lvl="0">
              <a:defRPr/>
            </a:pPr>
            <a:r>
              <a:rPr lang="nl-NL" sz="1400" b="1" dirty="0">
                <a:solidFill>
                  <a:srgbClr val="000000"/>
                </a:solidFill>
                <a:latin typeface="Calibri" panose="020F0502020204030204" pitchFamily="34" charset="0"/>
              </a:rPr>
              <a:t>Voor het bevoegd en bekwaam worden en blijven als postmortem radioloog of </a:t>
            </a:r>
            <a:r>
              <a:rPr lang="nl-NL" sz="1400" b="1" dirty="0" err="1">
                <a:solidFill>
                  <a:srgbClr val="000000"/>
                </a:solidFill>
                <a:latin typeface="Calibri" panose="020F0502020204030204" pitchFamily="34" charset="0"/>
              </a:rPr>
              <a:t>MBB’er</a:t>
            </a:r>
            <a:r>
              <a:rPr lang="nl-NL" sz="1400" b="1" dirty="0">
                <a:solidFill>
                  <a:srgbClr val="000000"/>
                </a:solidFill>
                <a:latin typeface="Calibri" panose="020F0502020204030204" pitchFamily="34" charset="0"/>
              </a:rPr>
              <a:t>: </a:t>
            </a:r>
          </a:p>
          <a:p>
            <a:pPr marL="285750" lvl="0" indent="-285750">
              <a:buFont typeface="Arial" panose="020B0604020202020204" pitchFamily="34" charset="0"/>
              <a:buChar char="•"/>
              <a:defRPr/>
            </a:pPr>
            <a:r>
              <a:rPr lang="nl-NL" sz="1400" dirty="0">
                <a:solidFill>
                  <a:srgbClr val="000000"/>
                </a:solidFill>
                <a:latin typeface="Calibri" panose="020F0502020204030204" pitchFamily="34" charset="0"/>
              </a:rPr>
              <a:t>Bezoek cursussen en/of congressen op het gebied van postmortem radiologie. 	</a:t>
            </a:r>
          </a:p>
          <a:p>
            <a:pPr marL="285750" lvl="0" indent="-285750">
              <a:buFont typeface="Arial" panose="020B0604020202020204" pitchFamily="34" charset="0"/>
              <a:buChar char="•"/>
              <a:defRPr/>
            </a:pPr>
            <a:r>
              <a:rPr lang="nl-NL" sz="1400" dirty="0">
                <a:solidFill>
                  <a:srgbClr val="000000"/>
                </a:solidFill>
                <a:latin typeface="Calibri" panose="020F0502020204030204" pitchFamily="34" charset="0"/>
              </a:rPr>
              <a:t>Word lid van de NVVR-sectie Forensische en Postmortem Radiologie en bezoek sectievergaderingen; overleg regelmatig met vakbroeders ter bevordering van kennisoverdracht en bespreking casuïstiek. 	</a:t>
            </a:r>
          </a:p>
          <a:p>
            <a:pPr marL="285750" lvl="0" indent="-285750">
              <a:buFont typeface="Arial" panose="020B0604020202020204" pitchFamily="34" charset="0"/>
              <a:buChar char="•"/>
              <a:defRPr/>
            </a:pPr>
            <a:r>
              <a:rPr lang="nl-NL" sz="1400" dirty="0">
                <a:solidFill>
                  <a:srgbClr val="000000"/>
                </a:solidFill>
                <a:latin typeface="Calibri" panose="020F0502020204030204" pitchFamily="34" charset="0"/>
              </a:rPr>
              <a:t>Organiseer een lokaal multidisciplinair overleg met (eigen) clinici en pathologen om regelmatig casuïstiek te bespreken.</a:t>
            </a:r>
            <a:endParaRPr lang="nl-NL" sz="1400" dirty="0"/>
          </a:p>
        </p:txBody>
      </p:sp>
    </p:spTree>
    <p:extLst>
      <p:ext uri="{BB962C8B-B14F-4D97-AF65-F5344CB8AC3E}">
        <p14:creationId xmlns:p14="http://schemas.microsoft.com/office/powerpoint/2010/main" val="3837380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pPr/>
              <a:t>14</a:t>
            </a:fld>
            <a:endParaRPr lang="nl-NL"/>
          </a:p>
        </p:txBody>
      </p:sp>
      <p:sp>
        <p:nvSpPr>
          <p:cNvPr id="3" name="Tijdelijke aanduiding voor tekst 2"/>
          <p:cNvSpPr>
            <a:spLocks noGrp="1"/>
          </p:cNvSpPr>
          <p:nvPr>
            <p:ph type="body" sz="quarter" idx="13"/>
          </p:nvPr>
        </p:nvSpPr>
        <p:spPr/>
        <p:txBody>
          <a:bodyPr/>
          <a:lstStyle/>
          <a:p>
            <a:r>
              <a:rPr lang="nl-NL" dirty="0"/>
              <a:t>KLINISCHE POSTMORTEM RADIOLOGIE</a:t>
            </a:r>
          </a:p>
        </p:txBody>
      </p:sp>
      <p:sp>
        <p:nvSpPr>
          <p:cNvPr id="4" name="Tijdelijke aanduiding voor tekst 3"/>
          <p:cNvSpPr>
            <a:spLocks noGrp="1"/>
          </p:cNvSpPr>
          <p:nvPr>
            <p:ph type="body" sz="quarter" idx="14"/>
          </p:nvPr>
        </p:nvSpPr>
        <p:spPr/>
        <p:txBody>
          <a:bodyPr/>
          <a:lstStyle/>
          <a:p>
            <a:r>
              <a:rPr lang="nl-NL" dirty="0"/>
              <a:t>Discussie</a:t>
            </a:r>
          </a:p>
        </p:txBody>
      </p:sp>
      <p:sp>
        <p:nvSpPr>
          <p:cNvPr id="5" name="Tijdelijke aanduiding voor tekst 4"/>
          <p:cNvSpPr>
            <a:spLocks noGrp="1"/>
          </p:cNvSpPr>
          <p:nvPr>
            <p:ph type="body" sz="quarter" idx="15"/>
          </p:nvPr>
        </p:nvSpPr>
        <p:spPr/>
        <p:txBody>
          <a:bodyPr/>
          <a:lstStyle/>
          <a:p>
            <a:pPr marL="544513" indent="-369888">
              <a:spcAft>
                <a:spcPts val="1800"/>
              </a:spcAft>
              <a:buFontTx/>
              <a:buChar char="•"/>
              <a:defRPr/>
            </a:pPr>
            <a:r>
              <a:rPr lang="en-GB" dirty="0"/>
              <a:t>Hoe </a:t>
            </a:r>
            <a:r>
              <a:rPr lang="en-GB" dirty="0" err="1"/>
              <a:t>moet</a:t>
            </a:r>
            <a:r>
              <a:rPr lang="en-GB" dirty="0"/>
              <a:t> financiering van postmortem </a:t>
            </a:r>
            <a:r>
              <a:rPr lang="en-GB" dirty="0" err="1"/>
              <a:t>radiologie</a:t>
            </a:r>
            <a:r>
              <a:rPr lang="en-GB" dirty="0"/>
              <a:t> in de </a:t>
            </a:r>
            <a:r>
              <a:rPr lang="en-GB" dirty="0" err="1"/>
              <a:t>ziekenhuizen</a:t>
            </a:r>
            <a:r>
              <a:rPr lang="en-GB" dirty="0"/>
              <a:t> </a:t>
            </a:r>
            <a:r>
              <a:rPr lang="en-GB" dirty="0" err="1"/>
              <a:t>worden</a:t>
            </a:r>
            <a:r>
              <a:rPr lang="en-GB" dirty="0"/>
              <a:t> </a:t>
            </a:r>
            <a:r>
              <a:rPr lang="en-GB" dirty="0" err="1"/>
              <a:t>georganiseerd</a:t>
            </a:r>
            <a:r>
              <a:rPr lang="en-GB" dirty="0"/>
              <a:t>? </a:t>
            </a:r>
          </a:p>
          <a:p>
            <a:pPr marL="544513" indent="-369888">
              <a:spcAft>
                <a:spcPts val="1800"/>
              </a:spcAft>
              <a:buFontTx/>
              <a:buChar char="•"/>
              <a:defRPr/>
            </a:pPr>
            <a:r>
              <a:rPr lang="en-GB" dirty="0"/>
              <a:t>Hoe </a:t>
            </a:r>
            <a:r>
              <a:rPr lang="en-GB" dirty="0" err="1"/>
              <a:t>moeten</a:t>
            </a:r>
            <a:r>
              <a:rPr lang="en-GB" dirty="0"/>
              <a:t> </a:t>
            </a:r>
            <a:r>
              <a:rPr lang="en-GB" dirty="0" err="1"/>
              <a:t>onze</a:t>
            </a:r>
            <a:r>
              <a:rPr lang="en-GB" dirty="0"/>
              <a:t> </a:t>
            </a:r>
            <a:r>
              <a:rPr lang="en-GB" dirty="0" err="1"/>
              <a:t>diagnostische</a:t>
            </a:r>
            <a:r>
              <a:rPr lang="en-GB" dirty="0"/>
              <a:t> </a:t>
            </a:r>
            <a:r>
              <a:rPr lang="en-GB" dirty="0" err="1"/>
              <a:t>en</a:t>
            </a:r>
            <a:r>
              <a:rPr lang="en-GB" dirty="0"/>
              <a:t> </a:t>
            </a:r>
            <a:r>
              <a:rPr lang="en-GB" dirty="0" err="1"/>
              <a:t>behandelprotocollen</a:t>
            </a:r>
            <a:r>
              <a:rPr lang="en-GB" dirty="0"/>
              <a:t> </a:t>
            </a:r>
            <a:r>
              <a:rPr lang="en-GB" dirty="0" err="1"/>
              <a:t>en</a:t>
            </a:r>
            <a:r>
              <a:rPr lang="en-GB" dirty="0"/>
              <a:t> </a:t>
            </a:r>
            <a:r>
              <a:rPr lang="en-GB" dirty="0" err="1"/>
              <a:t>werkwijze</a:t>
            </a:r>
            <a:r>
              <a:rPr lang="en-GB" dirty="0"/>
              <a:t> voor </a:t>
            </a:r>
            <a:r>
              <a:rPr lang="en-GB" dirty="0" err="1"/>
              <a:t>patiënten</a:t>
            </a:r>
            <a:r>
              <a:rPr lang="en-GB" dirty="0"/>
              <a:t> die postmortem </a:t>
            </a:r>
            <a:r>
              <a:rPr lang="en-GB" dirty="0" err="1"/>
              <a:t>radiologie</a:t>
            </a:r>
            <a:r>
              <a:rPr lang="en-GB" dirty="0"/>
              <a:t> </a:t>
            </a:r>
            <a:r>
              <a:rPr lang="en-GB" dirty="0" err="1"/>
              <a:t>ondergaan</a:t>
            </a:r>
            <a:r>
              <a:rPr lang="en-GB" dirty="0"/>
              <a:t> </a:t>
            </a:r>
            <a:r>
              <a:rPr lang="en-GB" dirty="0" err="1"/>
              <a:t>worden</a:t>
            </a:r>
            <a:r>
              <a:rPr lang="en-GB" dirty="0"/>
              <a:t> </a:t>
            </a:r>
            <a:r>
              <a:rPr lang="en-GB" dirty="0" err="1"/>
              <a:t>aangepast</a:t>
            </a:r>
            <a:r>
              <a:rPr lang="en-GB" dirty="0"/>
              <a:t> om </a:t>
            </a:r>
            <a:r>
              <a:rPr lang="en-GB" dirty="0" err="1"/>
              <a:t>ze</a:t>
            </a:r>
            <a:r>
              <a:rPr lang="en-GB" dirty="0"/>
              <a:t> te laten </a:t>
            </a:r>
            <a:r>
              <a:rPr lang="en-GB" dirty="0" err="1"/>
              <a:t>aansluiten</a:t>
            </a:r>
            <a:r>
              <a:rPr lang="en-GB" dirty="0"/>
              <a:t> </a:t>
            </a:r>
            <a:r>
              <a:rPr lang="en-GB" dirty="0" err="1"/>
              <a:t>bij</a:t>
            </a:r>
            <a:r>
              <a:rPr lang="en-GB" dirty="0"/>
              <a:t> </a:t>
            </a:r>
            <a:r>
              <a:rPr lang="en-GB" dirty="0" err="1"/>
              <a:t>deze</a:t>
            </a:r>
            <a:r>
              <a:rPr lang="en-GB" dirty="0"/>
              <a:t> richtlijn?</a:t>
            </a:r>
          </a:p>
          <a:p>
            <a:pPr marL="544513" indent="-369888">
              <a:spcAft>
                <a:spcPts val="1800"/>
              </a:spcAft>
              <a:buFontTx/>
              <a:buChar char="•"/>
              <a:defRPr/>
            </a:pPr>
            <a:r>
              <a:rPr lang="en-GB" dirty="0" err="1"/>
              <a:t>Welke</a:t>
            </a:r>
            <a:r>
              <a:rPr lang="en-GB" dirty="0"/>
              <a:t> </a:t>
            </a:r>
            <a:r>
              <a:rPr lang="en-GB" dirty="0" err="1"/>
              <a:t>acties</a:t>
            </a:r>
            <a:r>
              <a:rPr lang="en-GB" dirty="0"/>
              <a:t> </a:t>
            </a:r>
            <a:r>
              <a:rPr lang="en-GB" dirty="0" err="1"/>
              <a:t>zijn</a:t>
            </a:r>
            <a:r>
              <a:rPr lang="en-GB" dirty="0"/>
              <a:t> </a:t>
            </a:r>
            <a:r>
              <a:rPr lang="en-GB" dirty="0" err="1"/>
              <a:t>nodig</a:t>
            </a:r>
            <a:r>
              <a:rPr lang="en-GB" dirty="0"/>
              <a:t> om </a:t>
            </a:r>
            <a:r>
              <a:rPr lang="en-GB" dirty="0" err="1"/>
              <a:t>zorg</a:t>
            </a:r>
            <a:r>
              <a:rPr lang="en-GB" dirty="0"/>
              <a:t> te </a:t>
            </a:r>
            <a:r>
              <a:rPr lang="en-GB" dirty="0" err="1"/>
              <a:t>dragen</a:t>
            </a:r>
            <a:r>
              <a:rPr lang="en-GB" dirty="0"/>
              <a:t> </a:t>
            </a:r>
            <a:r>
              <a:rPr lang="en-GB" dirty="0" err="1"/>
              <a:t>dat</a:t>
            </a:r>
            <a:r>
              <a:rPr lang="en-GB" dirty="0"/>
              <a:t> postmortem </a:t>
            </a:r>
            <a:r>
              <a:rPr lang="en-GB" dirty="0" err="1"/>
              <a:t>radiologie</a:t>
            </a:r>
            <a:r>
              <a:rPr lang="en-GB" dirty="0"/>
              <a:t> </a:t>
            </a:r>
            <a:r>
              <a:rPr lang="en-GB" dirty="0" err="1"/>
              <a:t>goed</a:t>
            </a:r>
            <a:r>
              <a:rPr lang="en-GB" dirty="0"/>
              <a:t> </a:t>
            </a:r>
            <a:r>
              <a:rPr lang="en-GB" dirty="0" err="1"/>
              <a:t>wordt</a:t>
            </a:r>
            <a:r>
              <a:rPr lang="en-GB" dirty="0"/>
              <a:t> </a:t>
            </a:r>
            <a:r>
              <a:rPr lang="en-GB" dirty="0" err="1"/>
              <a:t>geïmplementeerd</a:t>
            </a:r>
            <a:r>
              <a:rPr lang="en-GB" dirty="0"/>
              <a:t>? </a:t>
            </a:r>
          </a:p>
          <a:p>
            <a:endParaRPr lang="nl-NL" dirty="0"/>
          </a:p>
        </p:txBody>
      </p:sp>
    </p:spTree>
    <p:extLst>
      <p:ext uri="{BB962C8B-B14F-4D97-AF65-F5344CB8AC3E}">
        <p14:creationId xmlns:p14="http://schemas.microsoft.com/office/powerpoint/2010/main" val="4129902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pPr/>
              <a:t>15</a:t>
            </a:fld>
            <a:endParaRPr lang="nl-NL"/>
          </a:p>
        </p:txBody>
      </p:sp>
      <p:sp>
        <p:nvSpPr>
          <p:cNvPr id="3" name="Tijdelijke aanduiding voor tekst 2"/>
          <p:cNvSpPr>
            <a:spLocks noGrp="1"/>
          </p:cNvSpPr>
          <p:nvPr>
            <p:ph type="body" sz="quarter" idx="13"/>
          </p:nvPr>
        </p:nvSpPr>
        <p:spPr/>
        <p:txBody>
          <a:bodyPr/>
          <a:lstStyle/>
          <a:p>
            <a:r>
              <a:rPr lang="nl-NL" dirty="0"/>
              <a:t>KLINISCHE POSTMORTEM RADIOLOGIE</a:t>
            </a:r>
          </a:p>
          <a:p>
            <a:endParaRPr lang="nl-NL" dirty="0"/>
          </a:p>
        </p:txBody>
      </p:sp>
      <p:sp>
        <p:nvSpPr>
          <p:cNvPr id="4" name="Tijdelijke aanduiding voor tekst 3"/>
          <p:cNvSpPr>
            <a:spLocks noGrp="1"/>
          </p:cNvSpPr>
          <p:nvPr>
            <p:ph type="body" sz="quarter" idx="14"/>
          </p:nvPr>
        </p:nvSpPr>
        <p:spPr/>
        <p:txBody>
          <a:bodyPr/>
          <a:lstStyle/>
          <a:p>
            <a:r>
              <a:rPr lang="nl-NL" dirty="0"/>
              <a:t>Tools bij de richtlijn</a:t>
            </a:r>
          </a:p>
        </p:txBody>
      </p:sp>
      <p:sp>
        <p:nvSpPr>
          <p:cNvPr id="5" name="Tijdelijke aanduiding voor tekst 4"/>
          <p:cNvSpPr>
            <a:spLocks noGrp="1"/>
          </p:cNvSpPr>
          <p:nvPr>
            <p:ph type="body" sz="quarter" idx="15"/>
          </p:nvPr>
        </p:nvSpPr>
        <p:spPr/>
        <p:txBody>
          <a:bodyPr/>
          <a:lstStyle/>
          <a:p>
            <a:pPr marL="342900" indent="-342900">
              <a:buFont typeface="Arial" panose="020B0604020202020204" pitchFamily="34" charset="0"/>
              <a:buChar char="•"/>
            </a:pPr>
            <a:r>
              <a:rPr lang="nl-NL" dirty="0"/>
              <a:t>Stroomdiagram</a:t>
            </a:r>
          </a:p>
          <a:p>
            <a:pPr marL="342900" indent="-342900">
              <a:buFont typeface="Arial" panose="020B0604020202020204" pitchFamily="34" charset="0"/>
              <a:buChar char="•"/>
            </a:pPr>
            <a:r>
              <a:rPr lang="nl-NL" dirty="0"/>
              <a:t>Voorbeeld </a:t>
            </a:r>
            <a:r>
              <a:rPr lang="nl-NL" dirty="0" err="1"/>
              <a:t>patiëntenfolder</a:t>
            </a:r>
            <a:endParaRPr lang="nl-NL" dirty="0"/>
          </a:p>
          <a:p>
            <a:pPr marL="342900" indent="-342900">
              <a:buFont typeface="Arial" panose="020B0604020202020204" pitchFamily="34" charset="0"/>
              <a:buChar char="•"/>
            </a:pPr>
            <a:r>
              <a:rPr lang="nl-NL" dirty="0"/>
              <a:t>Voorbeeld protocollen</a:t>
            </a:r>
          </a:p>
        </p:txBody>
      </p:sp>
    </p:spTree>
    <p:extLst>
      <p:ext uri="{BB962C8B-B14F-4D97-AF65-F5344CB8AC3E}">
        <p14:creationId xmlns:p14="http://schemas.microsoft.com/office/powerpoint/2010/main" val="3068211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 xmlns:a16="http://schemas.microsoft.com/office/drawing/2014/main" id="{92F306C3-CE94-4383-8316-7A38D77336BC}"/>
              </a:ext>
            </a:extLst>
          </p:cNvPr>
          <p:cNvSpPr>
            <a:spLocks noGrp="1"/>
          </p:cNvSpPr>
          <p:nvPr>
            <p:ph type="sldNum" sz="quarter" idx="12"/>
          </p:nvPr>
        </p:nvSpPr>
        <p:spPr/>
        <p:txBody>
          <a:bodyPr/>
          <a:lstStyle/>
          <a:p>
            <a:fld id="{70BB6ED6-5594-AB49-A1C5-50789732E3B3}" type="slidenum">
              <a:rPr lang="nl-NL" smtClean="0"/>
              <a:pPr/>
              <a:t>16</a:t>
            </a:fld>
            <a:endParaRPr lang="nl-NL"/>
          </a:p>
        </p:txBody>
      </p:sp>
      <p:sp>
        <p:nvSpPr>
          <p:cNvPr id="3" name="Tijdelijke aanduiding voor tekst 2">
            <a:extLst>
              <a:ext uri="{FF2B5EF4-FFF2-40B4-BE49-F238E27FC236}">
                <a16:creationId xmlns="" xmlns:a16="http://schemas.microsoft.com/office/drawing/2014/main" id="{2FD73CB4-E3D0-48CA-80C2-290D78F39C18}"/>
              </a:ext>
            </a:extLst>
          </p:cNvPr>
          <p:cNvSpPr>
            <a:spLocks noGrp="1"/>
          </p:cNvSpPr>
          <p:nvPr>
            <p:ph type="body" sz="quarter" idx="13"/>
          </p:nvPr>
        </p:nvSpPr>
        <p:spPr/>
        <p:txBody>
          <a:bodyPr/>
          <a:lstStyle/>
          <a:p>
            <a:r>
              <a:rPr lang="nl-NL" dirty="0"/>
              <a:t>STROOMDIAGRAM ORGANISTIE POSTMORTEM RADIOLOGIE</a:t>
            </a:r>
          </a:p>
          <a:p>
            <a:endParaRPr lang="nl-NL" dirty="0"/>
          </a:p>
        </p:txBody>
      </p:sp>
      <p:pic>
        <p:nvPicPr>
          <p:cNvPr id="6" name="Afbeelding 5">
            <a:extLst>
              <a:ext uri="{FF2B5EF4-FFF2-40B4-BE49-F238E27FC236}">
                <a16:creationId xmlns="" xmlns:a16="http://schemas.microsoft.com/office/drawing/2014/main" id="{D80B9D42-70F4-424F-8E85-01265E10F34C}"/>
              </a:ext>
            </a:extLst>
          </p:cNvPr>
          <p:cNvPicPr>
            <a:picLocks noChangeAspect="1"/>
          </p:cNvPicPr>
          <p:nvPr/>
        </p:nvPicPr>
        <p:blipFill rotWithShape="1">
          <a:blip r:embed="rId2" cstate="print"/>
          <a:srcRect b="10491"/>
          <a:stretch/>
        </p:blipFill>
        <p:spPr>
          <a:xfrm>
            <a:off x="2675294" y="942478"/>
            <a:ext cx="3868961" cy="5915521"/>
          </a:xfrm>
          <a:prstGeom prst="rect">
            <a:avLst/>
          </a:prstGeom>
        </p:spPr>
      </p:pic>
    </p:spTree>
    <p:extLst>
      <p:ext uri="{BB962C8B-B14F-4D97-AF65-F5344CB8AC3E}">
        <p14:creationId xmlns:p14="http://schemas.microsoft.com/office/powerpoint/2010/main" val="4071886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 xmlns:a16="http://schemas.microsoft.com/office/drawing/2014/main" id="{3A30D78A-2533-427D-AC69-F742A586B0F3}"/>
              </a:ext>
            </a:extLst>
          </p:cNvPr>
          <p:cNvSpPr>
            <a:spLocks noGrp="1"/>
          </p:cNvSpPr>
          <p:nvPr>
            <p:ph type="sldNum" sz="quarter" idx="12"/>
          </p:nvPr>
        </p:nvSpPr>
        <p:spPr/>
        <p:txBody>
          <a:bodyPr/>
          <a:lstStyle/>
          <a:p>
            <a:fld id="{70BB6ED6-5594-AB49-A1C5-50789732E3B3}" type="slidenum">
              <a:rPr lang="nl-NL" smtClean="0"/>
              <a:pPr/>
              <a:t>17</a:t>
            </a:fld>
            <a:endParaRPr lang="nl-NL"/>
          </a:p>
        </p:txBody>
      </p:sp>
      <p:sp>
        <p:nvSpPr>
          <p:cNvPr id="3" name="Tijdelijke aanduiding voor tekst 2">
            <a:extLst>
              <a:ext uri="{FF2B5EF4-FFF2-40B4-BE49-F238E27FC236}">
                <a16:creationId xmlns="" xmlns:a16="http://schemas.microsoft.com/office/drawing/2014/main" id="{8F9E948B-BFE4-4BEF-96CD-70332DF08D2D}"/>
              </a:ext>
            </a:extLst>
          </p:cNvPr>
          <p:cNvSpPr>
            <a:spLocks noGrp="1"/>
          </p:cNvSpPr>
          <p:nvPr>
            <p:ph type="body" sz="quarter" idx="13"/>
          </p:nvPr>
        </p:nvSpPr>
        <p:spPr/>
        <p:txBody>
          <a:bodyPr/>
          <a:lstStyle/>
          <a:p>
            <a:r>
              <a:rPr lang="nl-NL" dirty="0"/>
              <a:t>STROOMDIAGRAM BIJ FOETALE/NEONATALE STERFTE</a:t>
            </a:r>
          </a:p>
          <a:p>
            <a:endParaRPr lang="nl-NL" dirty="0"/>
          </a:p>
        </p:txBody>
      </p:sp>
      <p:sp>
        <p:nvSpPr>
          <p:cNvPr id="4" name="Tijdelijke aanduiding voor tekst 3">
            <a:extLst>
              <a:ext uri="{FF2B5EF4-FFF2-40B4-BE49-F238E27FC236}">
                <a16:creationId xmlns="" xmlns:a16="http://schemas.microsoft.com/office/drawing/2014/main" id="{6DE487DB-9807-4E69-A63F-3675AD421670}"/>
              </a:ext>
            </a:extLst>
          </p:cNvPr>
          <p:cNvSpPr>
            <a:spLocks noGrp="1"/>
          </p:cNvSpPr>
          <p:nvPr>
            <p:ph type="body" sz="quarter" idx="14"/>
          </p:nvPr>
        </p:nvSpPr>
        <p:spPr/>
        <p:txBody>
          <a:bodyPr/>
          <a:lstStyle/>
          <a:p>
            <a:endParaRPr lang="nl-NL"/>
          </a:p>
        </p:txBody>
      </p:sp>
      <p:sp>
        <p:nvSpPr>
          <p:cNvPr id="5" name="Tijdelijke aanduiding voor tekst 4">
            <a:extLst>
              <a:ext uri="{FF2B5EF4-FFF2-40B4-BE49-F238E27FC236}">
                <a16:creationId xmlns="" xmlns:a16="http://schemas.microsoft.com/office/drawing/2014/main" id="{96F2CB41-E6E5-4596-8A9A-1BFE9AB90F11}"/>
              </a:ext>
            </a:extLst>
          </p:cNvPr>
          <p:cNvSpPr>
            <a:spLocks noGrp="1"/>
          </p:cNvSpPr>
          <p:nvPr>
            <p:ph type="body" sz="quarter" idx="15"/>
          </p:nvPr>
        </p:nvSpPr>
        <p:spPr/>
        <p:txBody>
          <a:bodyPr/>
          <a:lstStyle/>
          <a:p>
            <a:endParaRPr lang="nl-NL"/>
          </a:p>
        </p:txBody>
      </p:sp>
      <p:pic>
        <p:nvPicPr>
          <p:cNvPr id="6" name="Afbeelding 5" descr="Afbeelding met tekst&#10;&#10;Beschrijving is gegenereerd met zeer hoge betrouwbaarheid">
            <a:extLst>
              <a:ext uri="{FF2B5EF4-FFF2-40B4-BE49-F238E27FC236}">
                <a16:creationId xmlns="" xmlns:a16="http://schemas.microsoft.com/office/drawing/2014/main" id="{AD85B697-751B-4450-82D8-7999362BD5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432"/>
          <a:stretch/>
        </p:blipFill>
        <p:spPr>
          <a:xfrm>
            <a:off x="42533" y="1217917"/>
            <a:ext cx="9058933" cy="5250630"/>
          </a:xfrm>
          <a:prstGeom prst="rect">
            <a:avLst/>
          </a:prstGeom>
        </p:spPr>
      </p:pic>
    </p:spTree>
    <p:extLst>
      <p:ext uri="{BB962C8B-B14F-4D97-AF65-F5344CB8AC3E}">
        <p14:creationId xmlns:p14="http://schemas.microsoft.com/office/powerpoint/2010/main" val="129687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 xmlns:a16="http://schemas.microsoft.com/office/drawing/2014/main" id="{C76AB7A2-8A80-422C-8179-10A488E5DA49}"/>
              </a:ext>
            </a:extLst>
          </p:cNvPr>
          <p:cNvSpPr>
            <a:spLocks noGrp="1"/>
          </p:cNvSpPr>
          <p:nvPr>
            <p:ph type="sldNum" sz="quarter" idx="12"/>
          </p:nvPr>
        </p:nvSpPr>
        <p:spPr/>
        <p:txBody>
          <a:bodyPr/>
          <a:lstStyle/>
          <a:p>
            <a:fld id="{70BB6ED6-5594-AB49-A1C5-50789732E3B3}" type="slidenum">
              <a:rPr lang="nl-NL" smtClean="0"/>
              <a:pPr/>
              <a:t>18</a:t>
            </a:fld>
            <a:endParaRPr lang="nl-NL"/>
          </a:p>
        </p:txBody>
      </p:sp>
      <p:sp>
        <p:nvSpPr>
          <p:cNvPr id="3" name="Tijdelijke aanduiding voor tekst 2">
            <a:extLst>
              <a:ext uri="{FF2B5EF4-FFF2-40B4-BE49-F238E27FC236}">
                <a16:creationId xmlns="" xmlns:a16="http://schemas.microsoft.com/office/drawing/2014/main" id="{A408B7EB-E2B3-4D5E-8A83-37BF3CFBF9E0}"/>
              </a:ext>
            </a:extLst>
          </p:cNvPr>
          <p:cNvSpPr>
            <a:spLocks noGrp="1"/>
          </p:cNvSpPr>
          <p:nvPr>
            <p:ph type="body" sz="quarter" idx="13"/>
          </p:nvPr>
        </p:nvSpPr>
        <p:spPr/>
        <p:txBody>
          <a:bodyPr/>
          <a:lstStyle/>
          <a:p>
            <a:r>
              <a:rPr lang="nl-NL" dirty="0"/>
              <a:t>VOORBEELD TOESTEMMINGSFORMULIER</a:t>
            </a:r>
          </a:p>
        </p:txBody>
      </p:sp>
      <p:pic>
        <p:nvPicPr>
          <p:cNvPr id="6" name="Afbeelding 5">
            <a:extLst>
              <a:ext uri="{FF2B5EF4-FFF2-40B4-BE49-F238E27FC236}">
                <a16:creationId xmlns="" xmlns:a16="http://schemas.microsoft.com/office/drawing/2014/main" id="{938AE3E9-396E-4C7A-A046-15C32F65814C}"/>
              </a:ext>
            </a:extLst>
          </p:cNvPr>
          <p:cNvPicPr>
            <a:picLocks noChangeAspect="1"/>
          </p:cNvPicPr>
          <p:nvPr/>
        </p:nvPicPr>
        <p:blipFill rotWithShape="1">
          <a:blip r:embed="rId2" cstate="print"/>
          <a:srcRect l="64496" t="23209" r="11658" b="19922"/>
          <a:stretch/>
        </p:blipFill>
        <p:spPr>
          <a:xfrm>
            <a:off x="1511999" y="958765"/>
            <a:ext cx="4313385" cy="5786279"/>
          </a:xfrm>
          <a:prstGeom prst="rect">
            <a:avLst/>
          </a:prstGeom>
        </p:spPr>
      </p:pic>
    </p:spTree>
    <p:extLst>
      <p:ext uri="{BB962C8B-B14F-4D97-AF65-F5344CB8AC3E}">
        <p14:creationId xmlns:p14="http://schemas.microsoft.com/office/powerpoint/2010/main" val="3055838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 xmlns:a16="http://schemas.microsoft.com/office/drawing/2014/main" id="{1D54C719-F67B-4C06-960D-258F24790F53}"/>
              </a:ext>
            </a:extLst>
          </p:cNvPr>
          <p:cNvSpPr>
            <a:spLocks noGrp="1"/>
          </p:cNvSpPr>
          <p:nvPr>
            <p:ph type="sldNum" sz="quarter" idx="12"/>
          </p:nvPr>
        </p:nvSpPr>
        <p:spPr/>
        <p:txBody>
          <a:bodyPr/>
          <a:lstStyle/>
          <a:p>
            <a:fld id="{70BB6ED6-5594-AB49-A1C5-50789732E3B3}" type="slidenum">
              <a:rPr lang="nl-NL" smtClean="0"/>
              <a:pPr/>
              <a:t>19</a:t>
            </a:fld>
            <a:endParaRPr lang="nl-NL"/>
          </a:p>
        </p:txBody>
      </p:sp>
      <p:sp>
        <p:nvSpPr>
          <p:cNvPr id="3" name="Tijdelijke aanduiding voor tekst 2">
            <a:extLst>
              <a:ext uri="{FF2B5EF4-FFF2-40B4-BE49-F238E27FC236}">
                <a16:creationId xmlns="" xmlns:a16="http://schemas.microsoft.com/office/drawing/2014/main" id="{8AEAA851-71EE-4251-AD19-76C67D7D899C}"/>
              </a:ext>
            </a:extLst>
          </p:cNvPr>
          <p:cNvSpPr>
            <a:spLocks noGrp="1"/>
          </p:cNvSpPr>
          <p:nvPr>
            <p:ph type="body" sz="quarter" idx="13"/>
          </p:nvPr>
        </p:nvSpPr>
        <p:spPr/>
        <p:txBody>
          <a:bodyPr/>
          <a:lstStyle/>
          <a:p>
            <a:r>
              <a:rPr lang="nl-NL" dirty="0"/>
              <a:t>VOORBEELDEN SCANPROTOCOLLEN</a:t>
            </a:r>
          </a:p>
        </p:txBody>
      </p:sp>
      <p:pic>
        <p:nvPicPr>
          <p:cNvPr id="6" name="Afbeelding 5">
            <a:extLst>
              <a:ext uri="{FF2B5EF4-FFF2-40B4-BE49-F238E27FC236}">
                <a16:creationId xmlns="" xmlns:a16="http://schemas.microsoft.com/office/drawing/2014/main" id="{07114FCC-373F-4ADE-85AB-D53400BA27DF}"/>
              </a:ext>
            </a:extLst>
          </p:cNvPr>
          <p:cNvPicPr>
            <a:picLocks noChangeAspect="1"/>
          </p:cNvPicPr>
          <p:nvPr/>
        </p:nvPicPr>
        <p:blipFill rotWithShape="1">
          <a:blip r:embed="rId3" cstate="print"/>
          <a:srcRect l="56357" t="19580" r="5349" b="9311"/>
          <a:stretch/>
        </p:blipFill>
        <p:spPr>
          <a:xfrm>
            <a:off x="102637" y="1373703"/>
            <a:ext cx="4957090" cy="5177704"/>
          </a:xfrm>
          <a:prstGeom prst="rect">
            <a:avLst/>
          </a:prstGeom>
        </p:spPr>
      </p:pic>
      <p:pic>
        <p:nvPicPr>
          <p:cNvPr id="7" name="Afbeelding 6">
            <a:extLst>
              <a:ext uri="{FF2B5EF4-FFF2-40B4-BE49-F238E27FC236}">
                <a16:creationId xmlns="" xmlns:a16="http://schemas.microsoft.com/office/drawing/2014/main" id="{D9E61AB0-D5D7-49AD-8DB6-686E441EA205}"/>
              </a:ext>
            </a:extLst>
          </p:cNvPr>
          <p:cNvPicPr>
            <a:picLocks noChangeAspect="1"/>
          </p:cNvPicPr>
          <p:nvPr/>
        </p:nvPicPr>
        <p:blipFill rotWithShape="1">
          <a:blip r:embed="rId4" cstate="print"/>
          <a:srcRect l="56667" t="16359" r="9690" b="9724"/>
          <a:stretch/>
        </p:blipFill>
        <p:spPr>
          <a:xfrm>
            <a:off x="5059727" y="1432636"/>
            <a:ext cx="4094174" cy="5059838"/>
          </a:xfrm>
          <a:prstGeom prst="rect">
            <a:avLst/>
          </a:prstGeom>
        </p:spPr>
      </p:pic>
    </p:spTree>
    <p:extLst>
      <p:ext uri="{BB962C8B-B14F-4D97-AF65-F5344CB8AC3E}">
        <p14:creationId xmlns:p14="http://schemas.microsoft.com/office/powerpoint/2010/main" val="528088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pPr/>
              <a:t>2</a:t>
            </a:fld>
            <a:endParaRPr lang="nl-NL" dirty="0"/>
          </a:p>
        </p:txBody>
      </p:sp>
      <p:sp>
        <p:nvSpPr>
          <p:cNvPr id="3" name="Tijdelijke aanduiding voor tekst 2"/>
          <p:cNvSpPr>
            <a:spLocks noGrp="1"/>
          </p:cNvSpPr>
          <p:nvPr>
            <p:ph type="body" sz="quarter" idx="13"/>
          </p:nvPr>
        </p:nvSpPr>
        <p:spPr/>
        <p:txBody>
          <a:bodyPr/>
          <a:lstStyle/>
          <a:p>
            <a:pPr marL="285750" indent="-285750">
              <a:buFont typeface="Arial" panose="020B0604020202020204" pitchFamily="34" charset="0"/>
              <a:buChar char="•"/>
            </a:pPr>
            <a:r>
              <a:rPr lang="nl-NL" sz="2000" dirty="0"/>
              <a:t>Over de richtlijn</a:t>
            </a:r>
          </a:p>
          <a:p>
            <a:pPr marL="285750" indent="-285750">
              <a:buFont typeface="Arial" panose="020B0604020202020204" pitchFamily="34" charset="0"/>
              <a:buChar char="•"/>
            </a:pPr>
            <a:r>
              <a:rPr lang="nl-NL" sz="2000" dirty="0"/>
              <a:t>Achtergrond</a:t>
            </a:r>
          </a:p>
          <a:p>
            <a:pPr marL="285750" indent="-285750">
              <a:buFont typeface="Arial" panose="020B0604020202020204" pitchFamily="34" charset="0"/>
              <a:buChar char="•"/>
            </a:pPr>
            <a:r>
              <a:rPr lang="nl-NL" sz="2000" dirty="0"/>
              <a:t>Afbakening</a:t>
            </a:r>
          </a:p>
          <a:p>
            <a:pPr marL="285750" indent="-285750">
              <a:buFont typeface="Arial" panose="020B0604020202020204" pitchFamily="34" charset="0"/>
              <a:buChar char="•"/>
            </a:pPr>
            <a:r>
              <a:rPr lang="nl-NL" sz="2000" dirty="0"/>
              <a:t>Prioriteiten voor implementatie en nieuwe aanbevelingen</a:t>
            </a:r>
          </a:p>
          <a:p>
            <a:pPr marL="285750" indent="-285750">
              <a:buFont typeface="Arial" panose="020B0604020202020204" pitchFamily="34" charset="0"/>
              <a:buChar char="•"/>
            </a:pPr>
            <a:r>
              <a:rPr lang="nl-NL" sz="2000" dirty="0"/>
              <a:t>Discussie</a:t>
            </a:r>
          </a:p>
          <a:p>
            <a:pPr marL="285750" indent="-285750">
              <a:buFont typeface="Arial" panose="020B0604020202020204" pitchFamily="34" charset="0"/>
              <a:buChar char="•"/>
            </a:pPr>
            <a:r>
              <a:rPr lang="nl-NL" sz="2000" dirty="0"/>
              <a:t>Tools bij de richtlijn</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1764867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pPr/>
              <a:t>20</a:t>
            </a:fld>
            <a:endParaRPr lang="nl-NL"/>
          </a:p>
        </p:txBody>
      </p:sp>
      <p:sp>
        <p:nvSpPr>
          <p:cNvPr id="3" name="Tijdelijke aanduiding voor tekst 2"/>
          <p:cNvSpPr>
            <a:spLocks noGrp="1"/>
          </p:cNvSpPr>
          <p:nvPr>
            <p:ph type="body" sz="quarter" idx="13"/>
          </p:nvPr>
        </p:nvSpPr>
        <p:spPr/>
        <p:txBody>
          <a:bodyPr/>
          <a:lstStyle/>
          <a:p>
            <a:r>
              <a:rPr lang="nl-NL" dirty="0"/>
              <a:t>KLINISCHE POSTMORTEM RADIOLOGIE</a:t>
            </a:r>
          </a:p>
        </p:txBody>
      </p:sp>
      <p:sp>
        <p:nvSpPr>
          <p:cNvPr id="4" name="Tijdelijke aanduiding voor tekst 3"/>
          <p:cNvSpPr>
            <a:spLocks noGrp="1"/>
          </p:cNvSpPr>
          <p:nvPr>
            <p:ph type="body" sz="quarter" idx="14"/>
          </p:nvPr>
        </p:nvSpPr>
        <p:spPr/>
        <p:txBody>
          <a:bodyPr/>
          <a:lstStyle/>
          <a:p>
            <a:r>
              <a:rPr lang="nl-NL" dirty="0"/>
              <a:t>Feedback</a:t>
            </a:r>
          </a:p>
        </p:txBody>
      </p:sp>
      <p:sp>
        <p:nvSpPr>
          <p:cNvPr id="5" name="Tijdelijke aanduiding voor tekst 4"/>
          <p:cNvSpPr>
            <a:spLocks noGrp="1"/>
          </p:cNvSpPr>
          <p:nvPr>
            <p:ph type="body" sz="quarter" idx="15"/>
          </p:nvPr>
        </p:nvSpPr>
        <p:spPr/>
        <p:txBody>
          <a:bodyPr/>
          <a:lstStyle/>
          <a:p>
            <a:pPr marL="342900" indent="-342900">
              <a:buFont typeface="Arial" panose="020B0604020202020204" pitchFamily="34" charset="0"/>
              <a:buChar char="•"/>
            </a:pPr>
            <a:r>
              <a:rPr lang="nl-NL" dirty="0"/>
              <a:t>In de </a:t>
            </a:r>
            <a:r>
              <a:rPr lang="nl-NL" dirty="0">
                <a:solidFill>
                  <a:schemeClr val="accent1"/>
                </a:solidFill>
              </a:rPr>
              <a:t>richtlijnendatabase.nl </a:t>
            </a:r>
            <a:r>
              <a:rPr lang="nl-NL" dirty="0"/>
              <a:t>kunt u</a:t>
            </a:r>
            <a:r>
              <a:rPr lang="nl-NL" dirty="0">
                <a:solidFill>
                  <a:schemeClr val="accent1"/>
                </a:solidFill>
              </a:rPr>
              <a:t> </a:t>
            </a:r>
            <a:r>
              <a:rPr lang="nl-NL" dirty="0"/>
              <a:t>bij de modules commentaar geven en gegeven commentaar teruglezen. </a:t>
            </a:r>
          </a:p>
          <a:p>
            <a:pPr marL="342900" indent="-342900">
              <a:buFont typeface="Arial" panose="020B0604020202020204" pitchFamily="34" charset="0"/>
              <a:buChar char="•"/>
            </a:pPr>
            <a:r>
              <a:rPr lang="nl-NL" dirty="0"/>
              <a:t>Dit commentaar is alleen zichtbaar voor medisch specialisten met een account en wordt doorgegeven aan de verantwoordelijke wetenschappelijke verenigingen voor de richtlijn zodat er, indien nodig, snel gepaste actie kan worden ondernomen.</a:t>
            </a:r>
          </a:p>
        </p:txBody>
      </p:sp>
    </p:spTree>
    <p:extLst>
      <p:ext uri="{BB962C8B-B14F-4D97-AF65-F5344CB8AC3E}">
        <p14:creationId xmlns:p14="http://schemas.microsoft.com/office/powerpoint/2010/main" val="2841114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 xmlns:a16="http://schemas.microsoft.com/office/drawing/2014/main" id="{67EF403D-FDED-4F13-9445-436464240860}"/>
              </a:ext>
            </a:extLst>
          </p:cNvPr>
          <p:cNvSpPr>
            <a:spLocks noGrp="1"/>
          </p:cNvSpPr>
          <p:nvPr>
            <p:ph type="sldNum" sz="quarter" idx="12"/>
          </p:nvPr>
        </p:nvSpPr>
        <p:spPr/>
        <p:txBody>
          <a:bodyPr/>
          <a:lstStyle/>
          <a:p>
            <a:fld id="{70BB6ED6-5594-AB49-A1C5-50789732E3B3}" type="slidenum">
              <a:rPr lang="nl-NL" smtClean="0"/>
              <a:pPr/>
              <a:t>21</a:t>
            </a:fld>
            <a:endParaRPr lang="nl-NL" dirty="0"/>
          </a:p>
        </p:txBody>
      </p:sp>
    </p:spTree>
    <p:extLst>
      <p:ext uri="{BB962C8B-B14F-4D97-AF65-F5344CB8AC3E}">
        <p14:creationId xmlns:p14="http://schemas.microsoft.com/office/powerpoint/2010/main" val="3621238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pPr/>
              <a:t>3</a:t>
            </a:fld>
            <a:endParaRPr lang="nl-NL"/>
          </a:p>
        </p:txBody>
      </p:sp>
      <p:sp>
        <p:nvSpPr>
          <p:cNvPr id="3" name="Tijdelijke aanduiding voor tekst 2"/>
          <p:cNvSpPr>
            <a:spLocks noGrp="1"/>
          </p:cNvSpPr>
          <p:nvPr>
            <p:ph type="body" sz="quarter" idx="13"/>
          </p:nvPr>
        </p:nvSpPr>
        <p:spPr/>
        <p:txBody>
          <a:bodyPr/>
          <a:lstStyle/>
          <a:p>
            <a:r>
              <a:rPr lang="nl-NL" dirty="0"/>
              <a:t>KLINISCHE POSTMORTEM RADIOLOGIE</a:t>
            </a:r>
          </a:p>
        </p:txBody>
      </p:sp>
      <p:sp>
        <p:nvSpPr>
          <p:cNvPr id="4" name="Tijdelijke aanduiding voor tekst 3"/>
          <p:cNvSpPr>
            <a:spLocks noGrp="1"/>
          </p:cNvSpPr>
          <p:nvPr>
            <p:ph type="body" sz="quarter" idx="14"/>
          </p:nvPr>
        </p:nvSpPr>
        <p:spPr/>
        <p:txBody>
          <a:bodyPr/>
          <a:lstStyle/>
          <a:p>
            <a:r>
              <a:rPr lang="nl-NL" dirty="0"/>
              <a:t>Over de richtlijn</a:t>
            </a:r>
          </a:p>
        </p:txBody>
      </p:sp>
      <p:sp>
        <p:nvSpPr>
          <p:cNvPr id="5" name="Tijdelijke aanduiding voor tekst 4"/>
          <p:cNvSpPr>
            <a:spLocks noGrp="1"/>
          </p:cNvSpPr>
          <p:nvPr>
            <p:ph type="body" sz="quarter" idx="15"/>
          </p:nvPr>
        </p:nvSpPr>
        <p:spPr/>
        <p:txBody>
          <a:bodyPr/>
          <a:lstStyle/>
          <a:p>
            <a:r>
              <a:rPr lang="nl-NL" b="1" dirty="0"/>
              <a:t>Initiatief</a:t>
            </a:r>
            <a:endParaRPr lang="nl-NL" dirty="0"/>
          </a:p>
          <a:p>
            <a:r>
              <a:rPr lang="nl-NL" dirty="0"/>
              <a:t>Nederlandse Vereniging voor Radiologie</a:t>
            </a:r>
          </a:p>
          <a:p>
            <a:r>
              <a:rPr lang="nl-NL" b="1" dirty="0"/>
              <a:t>In samenwerking met</a:t>
            </a:r>
            <a:endParaRPr lang="nl-NL" dirty="0"/>
          </a:p>
          <a:p>
            <a:r>
              <a:rPr lang="nl-NL" dirty="0"/>
              <a:t>Forensisch Medisch Genootschap</a:t>
            </a:r>
          </a:p>
          <a:p>
            <a:r>
              <a:rPr lang="nl-NL" dirty="0"/>
              <a:t>Forensische Geneeskunde GGD Nederland</a:t>
            </a:r>
          </a:p>
          <a:p>
            <a:r>
              <a:rPr lang="nl-NL" dirty="0"/>
              <a:t>Nederlandse Vereniging voor Medische Beeldvorming en Radiotherapie</a:t>
            </a:r>
          </a:p>
          <a:p>
            <a:r>
              <a:rPr lang="nl-NL" dirty="0"/>
              <a:t>Nederlandse Vereniging voor Intensive Care</a:t>
            </a:r>
          </a:p>
          <a:p>
            <a:r>
              <a:rPr lang="nl-NL" dirty="0"/>
              <a:t>Nederlandse Vereniging voor Obstetrie en Gynaecologie </a:t>
            </a:r>
          </a:p>
          <a:p>
            <a:r>
              <a:rPr lang="nl-NL" dirty="0"/>
              <a:t>Nederlandse Vereniging voor Pathologie</a:t>
            </a:r>
          </a:p>
          <a:p>
            <a:r>
              <a:rPr lang="nl-NL" dirty="0"/>
              <a:t>Patiëntenfederatie Nederland</a:t>
            </a:r>
          </a:p>
          <a:p>
            <a:r>
              <a:rPr lang="nl-NL" b="1" dirty="0"/>
              <a:t>Met ondersteuning van</a:t>
            </a:r>
            <a:endParaRPr lang="nl-NL" dirty="0"/>
          </a:p>
          <a:p>
            <a:r>
              <a:rPr lang="nl-NL" dirty="0"/>
              <a:t>Kennisinstituut van de Federatie Medisch Specialisten</a:t>
            </a:r>
          </a:p>
          <a:p>
            <a:endParaRPr lang="nl-NL" dirty="0"/>
          </a:p>
        </p:txBody>
      </p:sp>
    </p:spTree>
    <p:extLst>
      <p:ext uri="{BB962C8B-B14F-4D97-AF65-F5344CB8AC3E}">
        <p14:creationId xmlns:p14="http://schemas.microsoft.com/office/powerpoint/2010/main" val="3173690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0BB6ED6-5594-AB49-A1C5-50789732E3B3}" type="slidenum">
              <a:rPr lang="nl-NL" smtClean="0"/>
              <a:pPr/>
              <a:t>4</a:t>
            </a:fld>
            <a:endParaRPr lang="nl-NL"/>
          </a:p>
        </p:txBody>
      </p:sp>
      <p:sp>
        <p:nvSpPr>
          <p:cNvPr id="3" name="Tijdelijke aanduiding voor tekst 2"/>
          <p:cNvSpPr>
            <a:spLocks noGrp="1"/>
          </p:cNvSpPr>
          <p:nvPr>
            <p:ph type="body" sz="quarter" idx="13"/>
          </p:nvPr>
        </p:nvSpPr>
        <p:spPr/>
        <p:txBody>
          <a:bodyPr/>
          <a:lstStyle/>
          <a:p>
            <a:r>
              <a:rPr lang="nl-NL" dirty="0"/>
              <a:t>KLINISCHE POSTMORTEM RADIOLOGIE</a:t>
            </a:r>
          </a:p>
        </p:txBody>
      </p:sp>
      <p:sp>
        <p:nvSpPr>
          <p:cNvPr id="4" name="Tijdelijke aanduiding voor tekst 3"/>
          <p:cNvSpPr>
            <a:spLocks noGrp="1"/>
          </p:cNvSpPr>
          <p:nvPr>
            <p:ph type="body" sz="quarter" idx="14"/>
          </p:nvPr>
        </p:nvSpPr>
        <p:spPr/>
        <p:txBody>
          <a:bodyPr/>
          <a:lstStyle/>
          <a:p>
            <a:r>
              <a:rPr lang="nl-NL" dirty="0"/>
              <a:t>Achtergrond en afbakening</a:t>
            </a:r>
          </a:p>
        </p:txBody>
      </p:sp>
      <p:sp>
        <p:nvSpPr>
          <p:cNvPr id="5" name="Tijdelijke aanduiding voor tekst 4"/>
          <p:cNvSpPr>
            <a:spLocks noGrp="1"/>
          </p:cNvSpPr>
          <p:nvPr>
            <p:ph type="body" sz="quarter" idx="15"/>
          </p:nvPr>
        </p:nvSpPr>
        <p:spPr/>
        <p:txBody>
          <a:bodyPr/>
          <a:lstStyle/>
          <a:p>
            <a:r>
              <a:rPr lang="nl-NL" dirty="0"/>
              <a:t>De richtlijn gaat over postmortem radiologie, ofwel medische beeldvorming bij overlijden, in de klinische praktijk. Hierbij worden drie doelgroepen onderscheiden: </a:t>
            </a:r>
          </a:p>
          <a:p>
            <a:pPr marL="342900" indent="-342900">
              <a:buFont typeface="Arial" panose="020B0604020202020204" pitchFamily="34" charset="0"/>
              <a:buChar char="•"/>
            </a:pPr>
            <a:r>
              <a:rPr lang="nl-NL" dirty="0"/>
              <a:t>foetussen/neonaten;</a:t>
            </a:r>
          </a:p>
          <a:p>
            <a:pPr marL="342900" indent="-342900">
              <a:buFont typeface="Arial" panose="020B0604020202020204" pitchFamily="34" charset="0"/>
              <a:buChar char="•"/>
            </a:pPr>
            <a:r>
              <a:rPr lang="nl-NL" dirty="0"/>
              <a:t>kinderen;</a:t>
            </a:r>
          </a:p>
          <a:p>
            <a:pPr marL="342900" indent="-342900">
              <a:buFont typeface="Arial" panose="020B0604020202020204" pitchFamily="34" charset="0"/>
              <a:buChar char="•"/>
            </a:pPr>
            <a:r>
              <a:rPr lang="nl-NL" dirty="0"/>
              <a:t>volwassenen.</a:t>
            </a:r>
          </a:p>
          <a:p>
            <a:endParaRPr lang="nl-NL" dirty="0"/>
          </a:p>
          <a:p>
            <a:r>
              <a:rPr lang="nl-NL" dirty="0"/>
              <a:t>De richtlijn is primair gericht op radiologen. Daarnaast is het belangrijk dat ook ketenpartners en betrokken medewerkers kennis nemen van deze richtlijn. Voor patiënten en nabestaanden wordt verwezen naar folders en ander (online) voorlichtingsmateriaal over postmortem radiologie.</a:t>
            </a:r>
          </a:p>
          <a:p>
            <a:endParaRPr lang="nl-NL" dirty="0"/>
          </a:p>
        </p:txBody>
      </p:sp>
    </p:spTree>
    <p:extLst>
      <p:ext uri="{BB962C8B-B14F-4D97-AF65-F5344CB8AC3E}">
        <p14:creationId xmlns:p14="http://schemas.microsoft.com/office/powerpoint/2010/main" val="6277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 xmlns:a16="http://schemas.microsoft.com/office/drawing/2014/main" id="{CD735E6E-3263-4E16-AA3E-7DFA77532FA3}"/>
              </a:ext>
            </a:extLst>
          </p:cNvPr>
          <p:cNvSpPr>
            <a:spLocks noGrp="1"/>
          </p:cNvSpPr>
          <p:nvPr>
            <p:ph type="sldNum" sz="quarter" idx="12"/>
          </p:nvPr>
        </p:nvSpPr>
        <p:spPr/>
        <p:txBody>
          <a:bodyPr/>
          <a:lstStyle/>
          <a:p>
            <a:fld id="{70BB6ED6-5594-AB49-A1C5-50789732E3B3}" type="slidenum">
              <a:rPr lang="nl-NL" smtClean="0"/>
              <a:pPr/>
              <a:t>5</a:t>
            </a:fld>
            <a:endParaRPr lang="nl-NL"/>
          </a:p>
        </p:txBody>
      </p:sp>
      <p:sp>
        <p:nvSpPr>
          <p:cNvPr id="3" name="Tijdelijke aanduiding voor tekst 2">
            <a:extLst>
              <a:ext uri="{FF2B5EF4-FFF2-40B4-BE49-F238E27FC236}">
                <a16:creationId xmlns="" xmlns:a16="http://schemas.microsoft.com/office/drawing/2014/main" id="{EF36A2A1-EAB0-4C62-AB84-164609BF884A}"/>
              </a:ext>
            </a:extLst>
          </p:cNvPr>
          <p:cNvSpPr>
            <a:spLocks noGrp="1"/>
          </p:cNvSpPr>
          <p:nvPr>
            <p:ph type="body" sz="quarter" idx="13"/>
          </p:nvPr>
        </p:nvSpPr>
        <p:spPr/>
        <p:txBody>
          <a:bodyPr/>
          <a:lstStyle/>
          <a:p>
            <a:r>
              <a:rPr lang="nl-NL" dirty="0"/>
              <a:t>KLINISCHE POSTMORTEM RADIOLOGIE</a:t>
            </a:r>
          </a:p>
        </p:txBody>
      </p:sp>
      <p:sp>
        <p:nvSpPr>
          <p:cNvPr id="4" name="Tijdelijke aanduiding voor tekst 3">
            <a:extLst>
              <a:ext uri="{FF2B5EF4-FFF2-40B4-BE49-F238E27FC236}">
                <a16:creationId xmlns="" xmlns:a16="http://schemas.microsoft.com/office/drawing/2014/main" id="{D5A48739-9482-4C6C-B1F7-BF7A726FFC97}"/>
              </a:ext>
            </a:extLst>
          </p:cNvPr>
          <p:cNvSpPr>
            <a:spLocks noGrp="1"/>
          </p:cNvSpPr>
          <p:nvPr>
            <p:ph type="body" sz="quarter" idx="14"/>
          </p:nvPr>
        </p:nvSpPr>
        <p:spPr/>
        <p:txBody>
          <a:bodyPr/>
          <a:lstStyle/>
          <a:p>
            <a:r>
              <a:rPr lang="nl-NL" dirty="0"/>
              <a:t>Algemene aanbevelingen voor postmortem radiologie</a:t>
            </a:r>
          </a:p>
        </p:txBody>
      </p:sp>
      <p:sp>
        <p:nvSpPr>
          <p:cNvPr id="5" name="Tijdelijke aanduiding voor tekst 4">
            <a:extLst>
              <a:ext uri="{FF2B5EF4-FFF2-40B4-BE49-F238E27FC236}">
                <a16:creationId xmlns="" xmlns:a16="http://schemas.microsoft.com/office/drawing/2014/main" id="{79984811-930B-4D08-A723-5BC25F8E84AA}"/>
              </a:ext>
            </a:extLst>
          </p:cNvPr>
          <p:cNvSpPr>
            <a:spLocks noGrp="1"/>
          </p:cNvSpPr>
          <p:nvPr>
            <p:ph type="body" sz="quarter" idx="15"/>
          </p:nvPr>
        </p:nvSpPr>
        <p:spPr/>
        <p:txBody>
          <a:bodyPr/>
          <a:lstStyle/>
          <a:p>
            <a:pPr lvl="0">
              <a:defRPr/>
            </a:pPr>
            <a:r>
              <a:rPr lang="nl-NL" b="1" dirty="0">
                <a:solidFill>
                  <a:srgbClr val="000000"/>
                </a:solidFill>
                <a:latin typeface="Calibri" panose="020F0502020204030204" pitchFamily="34" charset="0"/>
              </a:rPr>
              <a:t>In het algemeen gelden de volgende aanbevelingen voor het uitvoeren van postmortem radiologie: </a:t>
            </a:r>
          </a:p>
          <a:p>
            <a:pPr marL="285750" lvl="0" indent="-285750">
              <a:buFont typeface="Arial" panose="020B0604020202020204" pitchFamily="34" charset="0"/>
              <a:buChar char="•"/>
              <a:defRPr/>
            </a:pPr>
            <a:r>
              <a:rPr lang="nl-NL" dirty="0">
                <a:solidFill>
                  <a:srgbClr val="000000"/>
                </a:solidFill>
                <a:latin typeface="Calibri" panose="020F0502020204030204" pitchFamily="34" charset="0"/>
              </a:rPr>
              <a:t>Overweeg postmortem radiologie als aanvulling op obductie en bespreek dit met ouders/nabestaanden. </a:t>
            </a:r>
          </a:p>
          <a:p>
            <a:pPr marL="285750" lvl="0" indent="-285750">
              <a:buFont typeface="Arial" panose="020B0604020202020204" pitchFamily="34" charset="0"/>
              <a:buChar char="•"/>
              <a:defRPr/>
            </a:pPr>
            <a:r>
              <a:rPr lang="nl-NL" dirty="0">
                <a:solidFill>
                  <a:srgbClr val="000000"/>
                </a:solidFill>
                <a:latin typeface="Calibri" panose="020F0502020204030204" pitchFamily="34" charset="0"/>
              </a:rPr>
              <a:t>Indien géén toestemming voor obductie, overweeg of postmortem radiologie toegevoegde waarde heeft en bespreek dit met ouders/nabestaanden. 	</a:t>
            </a:r>
          </a:p>
          <a:p>
            <a:pPr marL="285750" lvl="0" indent="-285750">
              <a:buFont typeface="Arial" panose="020B0604020202020204" pitchFamily="34" charset="0"/>
              <a:buChar char="•"/>
              <a:defRPr/>
            </a:pPr>
            <a:r>
              <a:rPr lang="nl-NL" dirty="0">
                <a:solidFill>
                  <a:srgbClr val="000000"/>
                </a:solidFill>
                <a:latin typeface="Calibri" panose="020F0502020204030204" pitchFamily="34" charset="0"/>
              </a:rPr>
              <a:t>Maak gebruik van de expertise van gespecialiseerde centra voor het uitvoeren en eventueel beoordelen van postmortem radiologie indien nodig. Hier wordt in de module ‘Competenties en een netwerk’ op in gegaan. </a:t>
            </a:r>
          </a:p>
          <a:p>
            <a:pPr marL="285750" indent="-285750">
              <a:buFont typeface="Arial" panose="020B0604020202020204" pitchFamily="34" charset="0"/>
              <a:buChar char="•"/>
              <a:defRPr/>
            </a:pPr>
            <a:r>
              <a:rPr lang="nl-NL" dirty="0">
                <a:solidFill>
                  <a:srgbClr val="000000"/>
                </a:solidFill>
                <a:latin typeface="Calibri" panose="020F0502020204030204" pitchFamily="34" charset="0"/>
              </a:rPr>
              <a:t>Afgeraden wordt, te volstaan met alleen postmortem radiologie, tenzij er geen toestemming voor obductie is.</a:t>
            </a:r>
          </a:p>
          <a:p>
            <a:endParaRPr lang="nl-NL" dirty="0"/>
          </a:p>
        </p:txBody>
      </p:sp>
    </p:spTree>
    <p:extLst>
      <p:ext uri="{BB962C8B-B14F-4D97-AF65-F5344CB8AC3E}">
        <p14:creationId xmlns:p14="http://schemas.microsoft.com/office/powerpoint/2010/main" val="341899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 xmlns:a16="http://schemas.microsoft.com/office/drawing/2014/main" id="{9ED4432E-F551-403C-868F-7D6E49E98006}"/>
              </a:ext>
            </a:extLst>
          </p:cNvPr>
          <p:cNvSpPr>
            <a:spLocks noGrp="1"/>
          </p:cNvSpPr>
          <p:nvPr>
            <p:ph type="sldNum" sz="quarter" idx="12"/>
          </p:nvPr>
        </p:nvSpPr>
        <p:spPr/>
        <p:txBody>
          <a:bodyPr/>
          <a:lstStyle/>
          <a:p>
            <a:fld id="{70BB6ED6-5594-AB49-A1C5-50789732E3B3}" type="slidenum">
              <a:rPr lang="nl-NL" smtClean="0"/>
              <a:pPr/>
              <a:t>6</a:t>
            </a:fld>
            <a:endParaRPr lang="nl-NL"/>
          </a:p>
        </p:txBody>
      </p:sp>
      <p:sp>
        <p:nvSpPr>
          <p:cNvPr id="3" name="Tijdelijke aanduiding voor tekst 2">
            <a:extLst>
              <a:ext uri="{FF2B5EF4-FFF2-40B4-BE49-F238E27FC236}">
                <a16:creationId xmlns="" xmlns:a16="http://schemas.microsoft.com/office/drawing/2014/main" id="{D33178F6-2C1A-4446-A1AF-8AB5ADA9EDA7}"/>
              </a:ext>
            </a:extLst>
          </p:cNvPr>
          <p:cNvSpPr>
            <a:spLocks noGrp="1"/>
          </p:cNvSpPr>
          <p:nvPr>
            <p:ph type="body" sz="quarter" idx="13"/>
          </p:nvPr>
        </p:nvSpPr>
        <p:spPr/>
        <p:txBody>
          <a:bodyPr/>
          <a:lstStyle/>
          <a:p>
            <a:r>
              <a:rPr lang="nl-NL" dirty="0"/>
              <a:t>MODULE 1 INDICATIESTELLING – FOETUSSEN/NEONATEN</a:t>
            </a:r>
          </a:p>
          <a:p>
            <a:endParaRPr lang="nl-NL" dirty="0"/>
          </a:p>
        </p:txBody>
      </p:sp>
      <p:sp>
        <p:nvSpPr>
          <p:cNvPr id="4" name="Tijdelijke aanduiding voor tekst 3">
            <a:extLst>
              <a:ext uri="{FF2B5EF4-FFF2-40B4-BE49-F238E27FC236}">
                <a16:creationId xmlns="" xmlns:a16="http://schemas.microsoft.com/office/drawing/2014/main" id="{922345F7-B502-4E23-A6CC-20186235CFB3}"/>
              </a:ext>
            </a:extLst>
          </p:cNvPr>
          <p:cNvSpPr>
            <a:spLocks noGrp="1"/>
          </p:cNvSpPr>
          <p:nvPr>
            <p:ph type="body" sz="quarter" idx="15"/>
          </p:nvPr>
        </p:nvSpPr>
        <p:spPr/>
        <p:txBody>
          <a:bodyPr/>
          <a:lstStyle/>
          <a:p>
            <a:r>
              <a:rPr lang="nl-NL" i="1" dirty="0">
                <a:solidFill>
                  <a:srgbClr val="000000"/>
                </a:solidFill>
                <a:latin typeface="Calibri" panose="020F0502020204030204" pitchFamily="34" charset="0"/>
              </a:rPr>
              <a:t>Uitgangsvraag</a:t>
            </a:r>
          </a:p>
          <a:p>
            <a:r>
              <a:rPr lang="nl-NL" dirty="0">
                <a:solidFill>
                  <a:srgbClr val="000000"/>
                </a:solidFill>
                <a:latin typeface="Calibri" panose="020F0502020204030204" pitchFamily="34" charset="0"/>
              </a:rPr>
              <a:t>Wat is de waarde en de beperking van postmortem radiologie bij foetussen en neonaten in de leeftijd tot 28 dagen postpartum? </a:t>
            </a:r>
          </a:p>
          <a:p>
            <a:endParaRPr lang="nl-NL" i="1" dirty="0">
              <a:solidFill>
                <a:srgbClr val="000000"/>
              </a:solidFill>
              <a:latin typeface="Calibri" panose="020F0502020204030204" pitchFamily="34" charset="0"/>
            </a:endParaRPr>
          </a:p>
          <a:p>
            <a:r>
              <a:rPr lang="nl-NL" i="1" dirty="0">
                <a:solidFill>
                  <a:srgbClr val="000000"/>
                </a:solidFill>
                <a:latin typeface="Calibri" panose="020F0502020204030204" pitchFamily="34" charset="0"/>
              </a:rPr>
              <a:t>Aanbevelingen</a:t>
            </a:r>
            <a:endParaRPr lang="nl-NL" dirty="0">
              <a:solidFill>
                <a:srgbClr val="000000"/>
              </a:solidFill>
              <a:latin typeface="Calibri" panose="020F0502020204030204" pitchFamily="34" charset="0"/>
            </a:endParaRPr>
          </a:p>
          <a:p>
            <a:pPr marL="285750" indent="-285750">
              <a:buFont typeface="Arial" panose="020B0604020202020204" pitchFamily="34" charset="0"/>
              <a:buChar char="•"/>
            </a:pPr>
            <a:r>
              <a:rPr lang="nl-NL" dirty="0">
                <a:solidFill>
                  <a:srgbClr val="000000"/>
                </a:solidFill>
                <a:latin typeface="Calibri" panose="020F0502020204030204" pitchFamily="34" charset="0"/>
              </a:rPr>
              <a:t>Volg het stroomschema zoals aangegeven (bijlage 3).</a:t>
            </a:r>
          </a:p>
          <a:p>
            <a:pPr marL="285750" indent="-285750">
              <a:buFont typeface="Arial" panose="020B0604020202020204" pitchFamily="34" charset="0"/>
              <a:buChar char="•"/>
            </a:pPr>
            <a:r>
              <a:rPr lang="nl-NL" dirty="0">
                <a:solidFill>
                  <a:srgbClr val="000000"/>
                </a:solidFill>
                <a:latin typeface="Calibri" panose="020F0502020204030204" pitchFamily="34" charset="0"/>
              </a:rPr>
              <a:t>Voor de keuze tussen postmortem MRI of CT lijkt MRI de voorkeur te hebben en berust het gebruik van CT vooralsnog op lokale ervaring.</a:t>
            </a:r>
          </a:p>
          <a:p>
            <a:pPr marL="285750" indent="-285750">
              <a:buFont typeface="Arial" panose="020B0604020202020204" pitchFamily="34" charset="0"/>
              <a:buChar char="•"/>
            </a:pPr>
            <a:r>
              <a:rPr lang="nl-NL" dirty="0">
                <a:solidFill>
                  <a:srgbClr val="000000"/>
                </a:solidFill>
                <a:latin typeface="Calibri" panose="020F0502020204030204" pitchFamily="34" charset="0"/>
              </a:rPr>
              <a:t>Ontwikkel een lokaal protocol voor het uitvoeren van postmortem radiologie bij foetussen en neonaten.</a:t>
            </a:r>
          </a:p>
        </p:txBody>
      </p:sp>
    </p:spTree>
    <p:extLst>
      <p:ext uri="{BB962C8B-B14F-4D97-AF65-F5344CB8AC3E}">
        <p14:creationId xmlns:p14="http://schemas.microsoft.com/office/powerpoint/2010/main" val="1204805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 xmlns:a16="http://schemas.microsoft.com/office/drawing/2014/main" id="{1F29C4F2-5EFF-43BF-9DA1-EFC726278C91}"/>
              </a:ext>
            </a:extLst>
          </p:cNvPr>
          <p:cNvSpPr>
            <a:spLocks noGrp="1"/>
          </p:cNvSpPr>
          <p:nvPr>
            <p:ph type="sldNum" sz="quarter" idx="12"/>
          </p:nvPr>
        </p:nvSpPr>
        <p:spPr/>
        <p:txBody>
          <a:bodyPr/>
          <a:lstStyle/>
          <a:p>
            <a:fld id="{70BB6ED6-5594-AB49-A1C5-50789732E3B3}" type="slidenum">
              <a:rPr lang="nl-NL" smtClean="0"/>
              <a:pPr/>
              <a:t>7</a:t>
            </a:fld>
            <a:endParaRPr lang="nl-NL"/>
          </a:p>
        </p:txBody>
      </p:sp>
      <p:sp>
        <p:nvSpPr>
          <p:cNvPr id="3" name="Tijdelijke aanduiding voor tekst 2">
            <a:extLst>
              <a:ext uri="{FF2B5EF4-FFF2-40B4-BE49-F238E27FC236}">
                <a16:creationId xmlns="" xmlns:a16="http://schemas.microsoft.com/office/drawing/2014/main" id="{A2BA10B4-5DF4-4BE3-8729-615CEBF2539E}"/>
              </a:ext>
            </a:extLst>
          </p:cNvPr>
          <p:cNvSpPr>
            <a:spLocks noGrp="1"/>
          </p:cNvSpPr>
          <p:nvPr>
            <p:ph type="body" sz="quarter" idx="13"/>
          </p:nvPr>
        </p:nvSpPr>
        <p:spPr/>
        <p:txBody>
          <a:bodyPr/>
          <a:lstStyle/>
          <a:p>
            <a:r>
              <a:rPr lang="nl-NL" dirty="0"/>
              <a:t>MODULE 1 INDICATIESTELLING – KINDEREN</a:t>
            </a:r>
          </a:p>
        </p:txBody>
      </p:sp>
      <p:sp>
        <p:nvSpPr>
          <p:cNvPr id="4" name="Tijdelijke aanduiding voor tekst 3">
            <a:extLst>
              <a:ext uri="{FF2B5EF4-FFF2-40B4-BE49-F238E27FC236}">
                <a16:creationId xmlns="" xmlns:a16="http://schemas.microsoft.com/office/drawing/2014/main" id="{3668CA20-EFC7-49BA-8085-835926432FCF}"/>
              </a:ext>
            </a:extLst>
          </p:cNvPr>
          <p:cNvSpPr>
            <a:spLocks noGrp="1"/>
          </p:cNvSpPr>
          <p:nvPr>
            <p:ph type="body" sz="quarter" idx="15"/>
          </p:nvPr>
        </p:nvSpPr>
        <p:spPr>
          <a:xfrm>
            <a:off x="360001" y="1258261"/>
            <a:ext cx="8353788" cy="5486783"/>
          </a:xfrm>
        </p:spPr>
        <p:txBody>
          <a:bodyPr/>
          <a:lstStyle/>
          <a:p>
            <a:r>
              <a:rPr lang="nl-NL" i="1" dirty="0">
                <a:solidFill>
                  <a:srgbClr val="000000"/>
                </a:solidFill>
                <a:latin typeface="Calibri" panose="020F0502020204030204" pitchFamily="34" charset="0"/>
              </a:rPr>
              <a:t>Uitgangsvraag</a:t>
            </a:r>
          </a:p>
          <a:p>
            <a:r>
              <a:rPr lang="nl-NL" dirty="0">
                <a:solidFill>
                  <a:srgbClr val="000000"/>
                </a:solidFill>
                <a:latin typeface="Calibri" panose="020F0502020204030204" pitchFamily="34" charset="0"/>
              </a:rPr>
              <a:t>Wat is de waarde en de beperking van postmortem radiologie bij kinderen tot 18 jaar oud? </a:t>
            </a:r>
          </a:p>
          <a:p>
            <a:endParaRPr lang="nl-NL" i="1" dirty="0">
              <a:solidFill>
                <a:srgbClr val="000000"/>
              </a:solidFill>
              <a:latin typeface="Calibri" panose="020F0502020204030204" pitchFamily="34" charset="0"/>
            </a:endParaRPr>
          </a:p>
          <a:p>
            <a:r>
              <a:rPr lang="nl-NL" i="1" dirty="0">
                <a:solidFill>
                  <a:srgbClr val="000000"/>
                </a:solidFill>
                <a:latin typeface="Calibri" panose="020F0502020204030204" pitchFamily="34" charset="0"/>
              </a:rPr>
              <a:t>Aanbevelingen</a:t>
            </a:r>
          </a:p>
          <a:p>
            <a:pPr marL="285750" indent="-285750">
              <a:buFont typeface="Arial" panose="020B0604020202020204" pitchFamily="34" charset="0"/>
              <a:buChar char="•"/>
            </a:pPr>
            <a:r>
              <a:rPr lang="nl-NL" dirty="0"/>
              <a:t>In geval van onverwacht en onverklaard overlijden van een minderjarige kan met toestemming van de ouders nader onderzoek naar de doodsoorzaak plaatsvinden. In deze gevallen is postmortem radiologisch onderzoek, zoals in deze richtlijn beschreven, mede geïndiceerd.</a:t>
            </a:r>
          </a:p>
          <a:p>
            <a:pPr marL="285750" indent="-285750">
              <a:buFont typeface="Arial" panose="020B0604020202020204" pitchFamily="34" charset="0"/>
              <a:buChar char="•"/>
            </a:pPr>
            <a:r>
              <a:rPr lang="nl-NL" dirty="0"/>
              <a:t>Verricht postmortem radiologisch onderzoek naar de doodsoorzaak, zoals geadviseerd in de NODOK, in geval er resterende vragen omtrent ziekte en overlijden zijn bij natuurlijk overlijden en indien hiervoor toestemming van de ouders is.</a:t>
            </a:r>
          </a:p>
          <a:p>
            <a:pPr marL="285750" indent="-285750">
              <a:buFont typeface="Arial" panose="020B0604020202020204" pitchFamily="34" charset="0"/>
              <a:buChar char="•"/>
            </a:pPr>
            <a:r>
              <a:rPr lang="nl-NL" dirty="0"/>
              <a:t>Volg voor de keuze tussen postmortem MRI of CT het stroomschema (z.o.z.).</a:t>
            </a:r>
          </a:p>
          <a:p>
            <a:pPr marL="285750" indent="-285750">
              <a:buFont typeface="Arial" panose="020B0604020202020204" pitchFamily="34" charset="0"/>
              <a:buChar char="•"/>
            </a:pPr>
            <a:r>
              <a:rPr lang="nl-NL" dirty="0"/>
              <a:t>Ontwikkel een lokaal protocol voor het uitvoeren van postmortem radiologie bij kinderen (in vereenstemming met NODOK).</a:t>
            </a:r>
          </a:p>
          <a:p>
            <a:endParaRPr lang="nl-NL" dirty="0"/>
          </a:p>
        </p:txBody>
      </p:sp>
    </p:spTree>
    <p:extLst>
      <p:ext uri="{BB962C8B-B14F-4D97-AF65-F5344CB8AC3E}">
        <p14:creationId xmlns:p14="http://schemas.microsoft.com/office/powerpoint/2010/main" val="302775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 xmlns:a16="http://schemas.microsoft.com/office/drawing/2014/main" id="{27A272A2-6A09-44EA-8D4F-8F1A7CE7D7D7}"/>
              </a:ext>
            </a:extLst>
          </p:cNvPr>
          <p:cNvSpPr>
            <a:spLocks noGrp="1"/>
          </p:cNvSpPr>
          <p:nvPr>
            <p:ph type="sldNum" sz="quarter" idx="12"/>
          </p:nvPr>
        </p:nvSpPr>
        <p:spPr/>
        <p:txBody>
          <a:bodyPr/>
          <a:lstStyle/>
          <a:p>
            <a:fld id="{70BB6ED6-5594-AB49-A1C5-50789732E3B3}" type="slidenum">
              <a:rPr lang="nl-NL" smtClean="0"/>
              <a:pPr/>
              <a:t>8</a:t>
            </a:fld>
            <a:endParaRPr lang="nl-NL"/>
          </a:p>
        </p:txBody>
      </p:sp>
      <p:sp>
        <p:nvSpPr>
          <p:cNvPr id="3" name="Tijdelijke aanduiding voor tekst 2">
            <a:extLst>
              <a:ext uri="{FF2B5EF4-FFF2-40B4-BE49-F238E27FC236}">
                <a16:creationId xmlns="" xmlns:a16="http://schemas.microsoft.com/office/drawing/2014/main" id="{5E27DA9B-E96C-4739-9330-AEB575275A0C}"/>
              </a:ext>
            </a:extLst>
          </p:cNvPr>
          <p:cNvSpPr>
            <a:spLocks noGrp="1"/>
          </p:cNvSpPr>
          <p:nvPr>
            <p:ph type="body" sz="quarter" idx="13"/>
          </p:nvPr>
        </p:nvSpPr>
        <p:spPr/>
        <p:txBody>
          <a:bodyPr/>
          <a:lstStyle/>
          <a:p>
            <a:r>
              <a:rPr lang="nl-NL" dirty="0"/>
              <a:t>MODULE 1 INDICATIESTELLING - KINDEREN</a:t>
            </a:r>
          </a:p>
        </p:txBody>
      </p:sp>
      <p:sp>
        <p:nvSpPr>
          <p:cNvPr id="4" name="Tijdelijke aanduiding voor tekst 3">
            <a:extLst>
              <a:ext uri="{FF2B5EF4-FFF2-40B4-BE49-F238E27FC236}">
                <a16:creationId xmlns="" xmlns:a16="http://schemas.microsoft.com/office/drawing/2014/main" id="{ABA6C6DE-D594-4900-9B24-6E08B718B9A5}"/>
              </a:ext>
            </a:extLst>
          </p:cNvPr>
          <p:cNvSpPr>
            <a:spLocks noGrp="1"/>
          </p:cNvSpPr>
          <p:nvPr>
            <p:ph type="body" sz="quarter" idx="15"/>
          </p:nvPr>
        </p:nvSpPr>
        <p:spPr/>
        <p:txBody>
          <a:bodyPr/>
          <a:lstStyle/>
          <a:p>
            <a:r>
              <a:rPr lang="nl-NL" b="1" dirty="0">
                <a:solidFill>
                  <a:srgbClr val="000000"/>
                </a:solidFill>
                <a:latin typeface="Calibri" panose="020F0502020204030204" pitchFamily="34" charset="0"/>
              </a:rPr>
              <a:t>Stroomdiagram:</a:t>
            </a:r>
          </a:p>
          <a:p>
            <a:endParaRPr lang="nl-NL" dirty="0">
              <a:solidFill>
                <a:srgbClr val="000000"/>
              </a:solidFill>
              <a:latin typeface="Calibri" panose="020F0502020204030204" pitchFamily="34" charset="0"/>
            </a:endParaRPr>
          </a:p>
          <a:p>
            <a:r>
              <a:rPr lang="nl-NL" dirty="0">
                <a:solidFill>
                  <a:srgbClr val="000000"/>
                </a:solidFill>
                <a:latin typeface="Calibri" panose="020F0502020204030204" pitchFamily="34" charset="0"/>
              </a:rPr>
              <a:t>Tot en met leeftijd 1 jaar: </a:t>
            </a:r>
          </a:p>
          <a:p>
            <a:r>
              <a:rPr lang="nl-NL" dirty="0">
                <a:solidFill>
                  <a:srgbClr val="000000"/>
                </a:solidFill>
                <a:latin typeface="Calibri" panose="020F0502020204030204" pitchFamily="34" charset="0"/>
              </a:rPr>
              <a:t>&gt;&gt;&gt; PMMRI </a:t>
            </a:r>
          </a:p>
          <a:p>
            <a:r>
              <a:rPr lang="nl-NL" dirty="0">
                <a:solidFill>
                  <a:srgbClr val="000000"/>
                </a:solidFill>
                <a:latin typeface="Calibri" panose="020F0502020204030204" pitchFamily="34" charset="0"/>
              </a:rPr>
              <a:t>&gt;&gt;&gt; Totale skeletstatus volgens internationaal protocol (zie bijlage)</a:t>
            </a:r>
          </a:p>
          <a:p>
            <a:endParaRPr lang="nl-NL" dirty="0">
              <a:solidFill>
                <a:srgbClr val="000000"/>
              </a:solidFill>
              <a:latin typeface="Calibri" panose="020F0502020204030204" pitchFamily="34" charset="0"/>
            </a:endParaRPr>
          </a:p>
          <a:p>
            <a:r>
              <a:rPr lang="nl-NL" dirty="0">
                <a:solidFill>
                  <a:srgbClr val="000000"/>
                </a:solidFill>
                <a:latin typeface="Calibri" panose="020F0502020204030204" pitchFamily="34" charset="0"/>
              </a:rPr>
              <a:t>Tussen de leeftijd van 2 tot en met 4 jaar: </a:t>
            </a:r>
          </a:p>
          <a:p>
            <a:r>
              <a:rPr lang="nl-NL" dirty="0">
                <a:solidFill>
                  <a:srgbClr val="000000"/>
                </a:solidFill>
                <a:latin typeface="Calibri" panose="020F0502020204030204" pitchFamily="34" charset="0"/>
              </a:rPr>
              <a:t>&gt;&gt;&gt; Bij voorkeur PMMRI of anders PMCT</a:t>
            </a:r>
          </a:p>
          <a:p>
            <a:r>
              <a:rPr lang="nl-NL" dirty="0">
                <a:solidFill>
                  <a:srgbClr val="000000"/>
                </a:solidFill>
                <a:latin typeface="Calibri" panose="020F0502020204030204" pitchFamily="34" charset="0"/>
              </a:rPr>
              <a:t>&gt;&gt;&gt; Skeletstatus</a:t>
            </a:r>
          </a:p>
          <a:p>
            <a:endParaRPr lang="nl-NL" dirty="0">
              <a:solidFill>
                <a:srgbClr val="000000"/>
              </a:solidFill>
              <a:latin typeface="Calibri" panose="020F0502020204030204" pitchFamily="34" charset="0"/>
            </a:endParaRPr>
          </a:p>
          <a:p>
            <a:r>
              <a:rPr lang="nl-NL" dirty="0">
                <a:latin typeface="Calibri" panose="020F0502020204030204" pitchFamily="34" charset="0"/>
              </a:rPr>
              <a:t>Boven de leeftijd van 5 jaar: </a:t>
            </a:r>
          </a:p>
          <a:p>
            <a:r>
              <a:rPr lang="nl-NL" dirty="0">
                <a:solidFill>
                  <a:srgbClr val="000000"/>
                </a:solidFill>
                <a:latin typeface="Calibri" panose="020F0502020204030204" pitchFamily="34" charset="0"/>
              </a:rPr>
              <a:t>&gt;&gt;&gt; PMCT en/of PMMRI</a:t>
            </a:r>
          </a:p>
          <a:p>
            <a:endParaRPr lang="nl-NL" dirty="0"/>
          </a:p>
        </p:txBody>
      </p:sp>
    </p:spTree>
    <p:extLst>
      <p:ext uri="{BB962C8B-B14F-4D97-AF65-F5344CB8AC3E}">
        <p14:creationId xmlns:p14="http://schemas.microsoft.com/office/powerpoint/2010/main" val="199072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 xmlns:a16="http://schemas.microsoft.com/office/drawing/2014/main" id="{F31B5045-BA49-4E9F-BF45-6E7CC387B5D3}"/>
              </a:ext>
            </a:extLst>
          </p:cNvPr>
          <p:cNvSpPr>
            <a:spLocks noGrp="1"/>
          </p:cNvSpPr>
          <p:nvPr>
            <p:ph type="sldNum" sz="quarter" idx="12"/>
          </p:nvPr>
        </p:nvSpPr>
        <p:spPr/>
        <p:txBody>
          <a:bodyPr/>
          <a:lstStyle/>
          <a:p>
            <a:fld id="{70BB6ED6-5594-AB49-A1C5-50789732E3B3}" type="slidenum">
              <a:rPr lang="nl-NL" smtClean="0"/>
              <a:pPr/>
              <a:t>9</a:t>
            </a:fld>
            <a:endParaRPr lang="nl-NL"/>
          </a:p>
        </p:txBody>
      </p:sp>
      <p:sp>
        <p:nvSpPr>
          <p:cNvPr id="3" name="Tijdelijke aanduiding voor tekst 2">
            <a:extLst>
              <a:ext uri="{FF2B5EF4-FFF2-40B4-BE49-F238E27FC236}">
                <a16:creationId xmlns="" xmlns:a16="http://schemas.microsoft.com/office/drawing/2014/main" id="{2FEEC5D3-60F2-40CA-B131-04623454D7D3}"/>
              </a:ext>
            </a:extLst>
          </p:cNvPr>
          <p:cNvSpPr>
            <a:spLocks noGrp="1"/>
          </p:cNvSpPr>
          <p:nvPr>
            <p:ph type="body" sz="quarter" idx="13"/>
          </p:nvPr>
        </p:nvSpPr>
        <p:spPr/>
        <p:txBody>
          <a:bodyPr/>
          <a:lstStyle/>
          <a:p>
            <a:r>
              <a:rPr lang="nl-NL" dirty="0"/>
              <a:t>MODULE 1 INDICATIESTELLING - VOLWASSENEN</a:t>
            </a:r>
          </a:p>
          <a:p>
            <a:endParaRPr lang="nl-NL" dirty="0"/>
          </a:p>
        </p:txBody>
      </p:sp>
      <p:sp>
        <p:nvSpPr>
          <p:cNvPr id="4" name="Tijdelijke aanduiding voor tekst 3">
            <a:extLst>
              <a:ext uri="{FF2B5EF4-FFF2-40B4-BE49-F238E27FC236}">
                <a16:creationId xmlns="" xmlns:a16="http://schemas.microsoft.com/office/drawing/2014/main" id="{FCB88633-6597-4393-8B8D-DCAE65110EBE}"/>
              </a:ext>
            </a:extLst>
          </p:cNvPr>
          <p:cNvSpPr>
            <a:spLocks noGrp="1"/>
          </p:cNvSpPr>
          <p:nvPr>
            <p:ph type="body" sz="quarter" idx="15"/>
          </p:nvPr>
        </p:nvSpPr>
        <p:spPr/>
        <p:txBody>
          <a:bodyPr/>
          <a:lstStyle/>
          <a:p>
            <a:r>
              <a:rPr lang="nl-NL" i="1" dirty="0">
                <a:solidFill>
                  <a:srgbClr val="000000"/>
                </a:solidFill>
                <a:latin typeface="Calibri" panose="020F0502020204030204" pitchFamily="34" charset="0"/>
              </a:rPr>
              <a:t>Uitgangsvraag</a:t>
            </a:r>
          </a:p>
          <a:p>
            <a:r>
              <a:rPr lang="nl-NL" dirty="0">
                <a:solidFill>
                  <a:srgbClr val="000000"/>
                </a:solidFill>
                <a:latin typeface="Calibri" panose="020F0502020204030204" pitchFamily="34" charset="0"/>
              </a:rPr>
              <a:t>Wat is de waarde en de beperking van postmortem radiologie bij volwassenen vanaf 18 jaar oud?</a:t>
            </a:r>
          </a:p>
          <a:p>
            <a:endParaRPr lang="nl-NL" i="1" dirty="0">
              <a:solidFill>
                <a:srgbClr val="000000"/>
              </a:solidFill>
              <a:latin typeface="Calibri" panose="020F0502020204030204" pitchFamily="34" charset="0"/>
            </a:endParaRPr>
          </a:p>
          <a:p>
            <a:r>
              <a:rPr lang="nl-NL" i="1" dirty="0">
                <a:solidFill>
                  <a:srgbClr val="000000"/>
                </a:solidFill>
                <a:latin typeface="Calibri" panose="020F0502020204030204" pitchFamily="34" charset="0"/>
              </a:rPr>
              <a:t>Aanbevelingen</a:t>
            </a:r>
          </a:p>
          <a:p>
            <a:pPr marL="285750" lvl="0" indent="-285750">
              <a:buFont typeface="Arial" panose="020B0604020202020204" pitchFamily="34" charset="0"/>
              <a:buChar char="•"/>
              <a:defRPr/>
            </a:pPr>
            <a:r>
              <a:rPr lang="nl-NL" dirty="0">
                <a:solidFill>
                  <a:srgbClr val="000000"/>
                </a:solidFill>
                <a:latin typeface="Calibri" panose="020F0502020204030204" pitchFamily="34" charset="0"/>
              </a:rPr>
              <a:t>Kies, indien er geen toestemming voor een obductie is, afhankelijk van de lokale beschikbaarheid, bij voorkeur voor de combinatie van een CT, MRI van het lichaam en biopten van het hart, de longen, de lever, de nieren en de milt. 	</a:t>
            </a:r>
          </a:p>
          <a:p>
            <a:pPr marL="285750" lvl="0" indent="-285750">
              <a:buFont typeface="Arial" panose="020B0604020202020204" pitchFamily="34" charset="0"/>
              <a:buChar char="•"/>
              <a:defRPr/>
            </a:pPr>
            <a:r>
              <a:rPr lang="nl-NL" dirty="0">
                <a:solidFill>
                  <a:srgbClr val="000000"/>
                </a:solidFill>
                <a:latin typeface="Calibri" panose="020F0502020204030204" pitchFamily="34" charset="0"/>
              </a:rPr>
              <a:t>Ontwikkel een lokaal protocol voor het uitvoeren van postmortem radiologie bij volwassenen. 	</a:t>
            </a:r>
          </a:p>
          <a:p>
            <a:pPr lvl="0">
              <a:defRPr/>
            </a:pPr>
            <a:r>
              <a:rPr lang="nl-NL" dirty="0">
                <a:solidFill>
                  <a:srgbClr val="000000"/>
                </a:solidFill>
                <a:latin typeface="Calibri" panose="020F0502020204030204" pitchFamily="34" charset="0"/>
              </a:rPr>
              <a:t>	</a:t>
            </a:r>
          </a:p>
          <a:p>
            <a:endParaRPr lang="nl-NL" dirty="0"/>
          </a:p>
        </p:txBody>
      </p:sp>
    </p:spTree>
    <p:extLst>
      <p:ext uri="{BB962C8B-B14F-4D97-AF65-F5344CB8AC3E}">
        <p14:creationId xmlns:p14="http://schemas.microsoft.com/office/powerpoint/2010/main" val="700139217"/>
      </p:ext>
    </p:extLst>
  </p:cSld>
  <p:clrMapOvr>
    <a:masterClrMapping/>
  </p:clrMapOvr>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owerpoint_Richtlijnendatabase_v04" id="{15C63122-6C9B-C245-9DF0-E62AF115AB2A}" vid="{EAD353D0-7C2C-EE4A-94C5-D869782E01A8}"/>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682</TotalTime>
  <Words>1398</Words>
  <Application>Microsoft Office PowerPoint</Application>
  <PresentationFormat>Diavoorstelling (4:3)</PresentationFormat>
  <Paragraphs>229</Paragraphs>
  <Slides>21</Slides>
  <Notes>12</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Office-gebruiker</dc:creator>
  <cp:lastModifiedBy>Roel Postma</cp:lastModifiedBy>
  <cp:revision>18</cp:revision>
  <dcterms:created xsi:type="dcterms:W3CDTF">2017-04-07T08:18:44Z</dcterms:created>
  <dcterms:modified xsi:type="dcterms:W3CDTF">2018-03-02T14:57:35Z</dcterms:modified>
</cp:coreProperties>
</file>