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7" r:id="rId2"/>
    <p:sldId id="258" r:id="rId3"/>
    <p:sldId id="275" r:id="rId4"/>
    <p:sldId id="259" r:id="rId5"/>
    <p:sldId id="266" r:id="rId6"/>
    <p:sldId id="276" r:id="rId7"/>
    <p:sldId id="277" r:id="rId8"/>
    <p:sldId id="272" r:id="rId9"/>
    <p:sldId id="274" r:id="rId10"/>
    <p:sldId id="265" r:id="rId11"/>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va Volmeijer" initials="EV" lastIdx="5" clrIdx="0">
    <p:extLst>
      <p:ext uri="{19B8F6BF-5375-455C-9EA6-DF929625EA0E}">
        <p15:presenceInfo xmlns:p15="http://schemas.microsoft.com/office/powerpoint/2012/main" userId="Eva Volmeij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1547D"/>
    <a:srgbClr val="F2F9FA"/>
    <a:srgbClr val="1DAABB"/>
    <a:srgbClr val="E9F6F9"/>
    <a:srgbClr val="D4EDF4"/>
    <a:srgbClr val="CCCDD5"/>
    <a:srgbClr val="CCD4D5"/>
    <a:srgbClr val="E4EAE9"/>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720"/>
    <p:restoredTop sz="69860" autoAdjust="0"/>
  </p:normalViewPr>
  <p:slideViewPr>
    <p:cSldViewPr snapToGrid="0" snapToObjects="1">
      <p:cViewPr varScale="1">
        <p:scale>
          <a:sx n="79" d="100"/>
          <a:sy n="79" d="100"/>
        </p:scale>
        <p:origin x="169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on Lamberts" userId="dfce9993-7975-4bcc-b272-b7a3a64c5755" providerId="ADAL" clId="{6511DD16-E3CB-482D-847F-CA88C99E5EDA}"/>
    <pc:docChg chg="undo custSel addSld delSld modSld modMainMaster">
      <pc:chgData name="Toon Lamberts" userId="dfce9993-7975-4bcc-b272-b7a3a64c5755" providerId="ADAL" clId="{6511DD16-E3CB-482D-847F-CA88C99E5EDA}" dt="2017-11-09T08:34:09.448" v="464"/>
      <pc:docMkLst>
        <pc:docMk/>
      </pc:docMkLst>
      <pc:sldChg chg="del">
        <pc:chgData name="Toon Lamberts" userId="dfce9993-7975-4bcc-b272-b7a3a64c5755" providerId="ADAL" clId="{6511DD16-E3CB-482D-847F-CA88C99E5EDA}" dt="2017-11-09T07:41:22.006" v="124" actId="2696"/>
        <pc:sldMkLst>
          <pc:docMk/>
          <pc:sldMk cId="873063745" sldId="256"/>
        </pc:sldMkLst>
      </pc:sldChg>
      <pc:sldChg chg="addSp delSp modSp modNotesTx">
        <pc:chgData name="Toon Lamberts" userId="dfce9993-7975-4bcc-b272-b7a3a64c5755" providerId="ADAL" clId="{6511DD16-E3CB-482D-847F-CA88C99E5EDA}" dt="2017-11-09T07:52:52.151" v="181" actId="20577"/>
        <pc:sldMkLst>
          <pc:docMk/>
          <pc:sldMk cId="1987043674" sldId="257"/>
        </pc:sldMkLst>
        <pc:spChg chg="del">
          <ac:chgData name="Toon Lamberts" userId="dfce9993-7975-4bcc-b272-b7a3a64c5755" providerId="ADAL" clId="{6511DD16-E3CB-482D-847F-CA88C99E5EDA}" dt="2017-11-09T07:41:08.341" v="110" actId="931"/>
          <ac:spMkLst>
            <pc:docMk/>
            <pc:sldMk cId="1987043674" sldId="257"/>
            <ac:spMk id="3" creationId="{00000000-0000-0000-0000-000000000000}"/>
          </ac:spMkLst>
        </pc:spChg>
        <pc:spChg chg="mod">
          <ac:chgData name="Toon Lamberts" userId="dfce9993-7975-4bcc-b272-b7a3a64c5755" providerId="ADAL" clId="{6511DD16-E3CB-482D-847F-CA88C99E5EDA}" dt="2017-11-09T07:40:01.468" v="109" actId="1076"/>
          <ac:spMkLst>
            <pc:docMk/>
            <pc:sldMk cId="1987043674" sldId="257"/>
            <ac:spMk id="4" creationId="{00000000-0000-0000-0000-000000000000}"/>
          </ac:spMkLst>
        </pc:spChg>
        <pc:spChg chg="del">
          <ac:chgData name="Toon Lamberts" userId="dfce9993-7975-4bcc-b272-b7a3a64c5755" providerId="ADAL" clId="{6511DD16-E3CB-482D-847F-CA88C99E5EDA}" dt="2017-11-09T07:39:50.677" v="105" actId="478"/>
          <ac:spMkLst>
            <pc:docMk/>
            <pc:sldMk cId="1987043674" sldId="257"/>
            <ac:spMk id="5" creationId="{00000000-0000-0000-0000-000000000000}"/>
          </ac:spMkLst>
        </pc:spChg>
        <pc:spChg chg="mod">
          <ac:chgData name="Toon Lamberts" userId="dfce9993-7975-4bcc-b272-b7a3a64c5755" providerId="ADAL" clId="{6511DD16-E3CB-482D-847F-CA88C99E5EDA}" dt="2017-11-09T07:41:16.021" v="123" actId="20577"/>
          <ac:spMkLst>
            <pc:docMk/>
            <pc:sldMk cId="1987043674" sldId="257"/>
            <ac:spMk id="6" creationId="{00000000-0000-0000-0000-000000000000}"/>
          </ac:spMkLst>
        </pc:spChg>
        <pc:picChg chg="add mod">
          <ac:chgData name="Toon Lamberts" userId="dfce9993-7975-4bcc-b272-b7a3a64c5755" providerId="ADAL" clId="{6511DD16-E3CB-482D-847F-CA88C99E5EDA}" dt="2017-11-09T07:41:08.341" v="110" actId="931"/>
          <ac:picMkLst>
            <pc:docMk/>
            <pc:sldMk cId="1987043674" sldId="257"/>
            <ac:picMk id="8" creationId="{839AA6E4-6B2A-42E6-A493-F9F83DA78D85}"/>
          </ac:picMkLst>
        </pc:picChg>
      </pc:sldChg>
      <pc:sldChg chg="modSp modNotesTx">
        <pc:chgData name="Toon Lamberts" userId="dfce9993-7975-4bcc-b272-b7a3a64c5755" providerId="ADAL" clId="{6511DD16-E3CB-482D-847F-CA88C99E5EDA}" dt="2017-11-09T08:33:40.939" v="462" actId="20577"/>
        <pc:sldMkLst>
          <pc:docMk/>
          <pc:sldMk cId="1764867963" sldId="258"/>
        </pc:sldMkLst>
        <pc:spChg chg="mod">
          <ac:chgData name="Toon Lamberts" userId="dfce9993-7975-4bcc-b272-b7a3a64c5755" providerId="ADAL" clId="{6511DD16-E3CB-482D-847F-CA88C99E5EDA}" dt="2017-11-09T08:33:40.939" v="462" actId="20577"/>
          <ac:spMkLst>
            <pc:docMk/>
            <pc:sldMk cId="1764867963" sldId="258"/>
            <ac:spMk id="3" creationId="{00000000-0000-0000-0000-000000000000}"/>
          </ac:spMkLst>
        </pc:spChg>
      </pc:sldChg>
      <pc:sldChg chg="modSp modNotesTx">
        <pc:chgData name="Toon Lamberts" userId="dfce9993-7975-4bcc-b272-b7a3a64c5755" providerId="ADAL" clId="{6511DD16-E3CB-482D-847F-CA88C99E5EDA}" dt="2017-11-09T08:12:57.087" v="249"/>
        <pc:sldMkLst>
          <pc:docMk/>
          <pc:sldMk cId="467626071" sldId="259"/>
        </pc:sldMkLst>
        <pc:spChg chg="mod">
          <ac:chgData name="Toon Lamberts" userId="dfce9993-7975-4bcc-b272-b7a3a64c5755" providerId="ADAL" clId="{6511DD16-E3CB-482D-847F-CA88C99E5EDA}" dt="2017-11-09T08:12:57.087" v="249"/>
          <ac:spMkLst>
            <pc:docMk/>
            <pc:sldMk cId="467626071" sldId="259"/>
            <ac:spMk id="3" creationId="{00000000-0000-0000-0000-000000000000}"/>
          </ac:spMkLst>
        </pc:spChg>
        <pc:spChg chg="mod">
          <ac:chgData name="Toon Lamberts" userId="dfce9993-7975-4bcc-b272-b7a3a64c5755" providerId="ADAL" clId="{6511DD16-E3CB-482D-847F-CA88C99E5EDA}" dt="2017-11-09T08:11:50.446" v="242" actId="20577"/>
          <ac:spMkLst>
            <pc:docMk/>
            <pc:sldMk cId="467626071" sldId="259"/>
            <ac:spMk id="5" creationId="{00000000-0000-0000-0000-000000000000}"/>
          </ac:spMkLst>
        </pc:spChg>
      </pc:sldChg>
      <pc:sldChg chg="modSp modNotesTx">
        <pc:chgData name="Toon Lamberts" userId="dfce9993-7975-4bcc-b272-b7a3a64c5755" providerId="ADAL" clId="{6511DD16-E3CB-482D-847F-CA88C99E5EDA}" dt="2017-11-09T08:21:25.356" v="289"/>
        <pc:sldMkLst>
          <pc:docMk/>
          <pc:sldMk cId="62779459" sldId="266"/>
        </pc:sldMkLst>
        <pc:spChg chg="mod">
          <ac:chgData name="Toon Lamberts" userId="dfce9993-7975-4bcc-b272-b7a3a64c5755" providerId="ADAL" clId="{6511DD16-E3CB-482D-847F-CA88C99E5EDA}" dt="2017-11-09T08:13:02.351" v="250"/>
          <ac:spMkLst>
            <pc:docMk/>
            <pc:sldMk cId="62779459" sldId="266"/>
            <ac:spMk id="3" creationId="{00000000-0000-0000-0000-000000000000}"/>
          </ac:spMkLst>
        </pc:spChg>
        <pc:spChg chg="mod">
          <ac:chgData name="Toon Lamberts" userId="dfce9993-7975-4bcc-b272-b7a3a64c5755" providerId="ADAL" clId="{6511DD16-E3CB-482D-847F-CA88C99E5EDA}" dt="2017-11-09T08:21:25.356" v="289"/>
          <ac:spMkLst>
            <pc:docMk/>
            <pc:sldMk cId="62779459" sldId="266"/>
            <ac:spMk id="5" creationId="{00000000-0000-0000-0000-000000000000}"/>
          </ac:spMkLst>
        </pc:spChg>
      </pc:sldChg>
      <pc:sldChg chg="modSp del modNotesTx">
        <pc:chgData name="Toon Lamberts" userId="dfce9993-7975-4bcc-b272-b7a3a64c5755" providerId="ADAL" clId="{6511DD16-E3CB-482D-847F-CA88C99E5EDA}" dt="2017-11-09T08:13:14.186" v="253" actId="2696"/>
        <pc:sldMkLst>
          <pc:docMk/>
          <pc:sldMk cId="3292164995" sldId="267"/>
        </pc:sldMkLst>
        <pc:spChg chg="mod">
          <ac:chgData name="Toon Lamberts" userId="dfce9993-7975-4bcc-b272-b7a3a64c5755" providerId="ADAL" clId="{6511DD16-E3CB-482D-847F-CA88C99E5EDA}" dt="2017-11-09T07:41:44.458" v="128" actId="20577"/>
          <ac:spMkLst>
            <pc:docMk/>
            <pc:sldMk cId="3292164995" sldId="267"/>
            <ac:spMk id="3" creationId="{00000000-0000-0000-0000-000000000000}"/>
          </ac:spMkLst>
        </pc:spChg>
        <pc:spChg chg="mod">
          <ac:chgData name="Toon Lamberts" userId="dfce9993-7975-4bcc-b272-b7a3a64c5755" providerId="ADAL" clId="{6511DD16-E3CB-482D-847F-CA88C99E5EDA}" dt="2017-11-09T07:46:26.598" v="153"/>
          <ac:spMkLst>
            <pc:docMk/>
            <pc:sldMk cId="3292164995" sldId="267"/>
            <ac:spMk id="5" creationId="{00000000-0000-0000-0000-000000000000}"/>
          </ac:spMkLst>
        </pc:spChg>
      </pc:sldChg>
      <pc:sldChg chg="modSp del">
        <pc:chgData name="Toon Lamberts" userId="dfce9993-7975-4bcc-b272-b7a3a64c5755" providerId="ADAL" clId="{6511DD16-E3CB-482D-847F-CA88C99E5EDA}" dt="2017-11-09T08:13:24.988" v="255" actId="2696"/>
        <pc:sldMkLst>
          <pc:docMk/>
          <pc:sldMk cId="870456234" sldId="268"/>
        </pc:sldMkLst>
        <pc:spChg chg="mod">
          <ac:chgData name="Toon Lamberts" userId="dfce9993-7975-4bcc-b272-b7a3a64c5755" providerId="ADAL" clId="{6511DD16-E3CB-482D-847F-CA88C99E5EDA}" dt="2017-11-09T08:13:07.605" v="251"/>
          <ac:spMkLst>
            <pc:docMk/>
            <pc:sldMk cId="870456234" sldId="268"/>
            <ac:spMk id="3" creationId="{00000000-0000-0000-0000-000000000000}"/>
          </ac:spMkLst>
        </pc:spChg>
      </pc:sldChg>
      <pc:sldChg chg="del">
        <pc:chgData name="Toon Lamberts" userId="dfce9993-7975-4bcc-b272-b7a3a64c5755" providerId="ADAL" clId="{6511DD16-E3CB-482D-847F-CA88C99E5EDA}" dt="2017-11-09T08:25:38.996" v="292" actId="2696"/>
        <pc:sldMkLst>
          <pc:docMk/>
          <pc:sldMk cId="2411015014" sldId="269"/>
        </pc:sldMkLst>
      </pc:sldChg>
      <pc:sldChg chg="del">
        <pc:chgData name="Toon Lamberts" userId="dfce9993-7975-4bcc-b272-b7a3a64c5755" providerId="ADAL" clId="{6511DD16-E3CB-482D-847F-CA88C99E5EDA}" dt="2017-11-09T08:25:32.917" v="290" actId="2696"/>
        <pc:sldMkLst>
          <pc:docMk/>
          <pc:sldMk cId="1009841687" sldId="270"/>
        </pc:sldMkLst>
      </pc:sldChg>
      <pc:sldChg chg="del">
        <pc:chgData name="Toon Lamberts" userId="dfce9993-7975-4bcc-b272-b7a3a64c5755" providerId="ADAL" clId="{6511DD16-E3CB-482D-847F-CA88C99E5EDA}" dt="2017-11-09T08:25:33.910" v="291" actId="2696"/>
        <pc:sldMkLst>
          <pc:docMk/>
          <pc:sldMk cId="1072236434" sldId="271"/>
        </pc:sldMkLst>
      </pc:sldChg>
      <pc:sldChg chg="modSp">
        <pc:chgData name="Toon Lamberts" userId="dfce9993-7975-4bcc-b272-b7a3a64c5755" providerId="ADAL" clId="{6511DD16-E3CB-482D-847F-CA88C99E5EDA}" dt="2017-11-09T08:30:27.506" v="427"/>
        <pc:sldMkLst>
          <pc:docMk/>
          <pc:sldMk cId="4129902572" sldId="272"/>
        </pc:sldMkLst>
        <pc:spChg chg="mod">
          <ac:chgData name="Toon Lamberts" userId="dfce9993-7975-4bcc-b272-b7a3a64c5755" providerId="ADAL" clId="{6511DD16-E3CB-482D-847F-CA88C99E5EDA}" dt="2017-11-09T08:30:27.506" v="427"/>
          <ac:spMkLst>
            <pc:docMk/>
            <pc:sldMk cId="4129902572" sldId="272"/>
            <ac:spMk id="3" creationId="{00000000-0000-0000-0000-000000000000}"/>
          </ac:spMkLst>
        </pc:spChg>
        <pc:spChg chg="mod">
          <ac:chgData name="Toon Lamberts" userId="dfce9993-7975-4bcc-b272-b7a3a64c5755" providerId="ADAL" clId="{6511DD16-E3CB-482D-847F-CA88C99E5EDA}" dt="2017-11-09T08:29:42.917" v="425" actId="20577"/>
          <ac:spMkLst>
            <pc:docMk/>
            <pc:sldMk cId="4129902572" sldId="272"/>
            <ac:spMk id="4" creationId="{00000000-0000-0000-0000-000000000000}"/>
          </ac:spMkLst>
        </pc:spChg>
        <pc:spChg chg="mod">
          <ac:chgData name="Toon Lamberts" userId="dfce9993-7975-4bcc-b272-b7a3a64c5755" providerId="ADAL" clId="{6511DD16-E3CB-482D-847F-CA88C99E5EDA}" dt="2017-11-09T08:29:51.174" v="426" actId="6549"/>
          <ac:spMkLst>
            <pc:docMk/>
            <pc:sldMk cId="4129902572" sldId="272"/>
            <ac:spMk id="5" creationId="{00000000-0000-0000-0000-000000000000}"/>
          </ac:spMkLst>
        </pc:spChg>
      </pc:sldChg>
      <pc:sldChg chg="modSp del">
        <pc:chgData name="Toon Lamberts" userId="dfce9993-7975-4bcc-b272-b7a3a64c5755" providerId="ADAL" clId="{6511DD16-E3CB-482D-847F-CA88C99E5EDA}" dt="2017-11-09T08:33:29.024" v="442" actId="2696"/>
        <pc:sldMkLst>
          <pc:docMk/>
          <pc:sldMk cId="3068211818" sldId="273"/>
        </pc:sldMkLst>
        <pc:spChg chg="mod">
          <ac:chgData name="Toon Lamberts" userId="dfce9993-7975-4bcc-b272-b7a3a64c5755" providerId="ADAL" clId="{6511DD16-E3CB-482D-847F-CA88C99E5EDA}" dt="2017-11-09T08:32:42.074" v="441" actId="20577"/>
          <ac:spMkLst>
            <pc:docMk/>
            <pc:sldMk cId="3068211818" sldId="273"/>
            <ac:spMk id="5" creationId="{00000000-0000-0000-0000-000000000000}"/>
          </ac:spMkLst>
        </pc:spChg>
      </pc:sldChg>
      <pc:sldChg chg="modSp delCm">
        <pc:chgData name="Toon Lamberts" userId="dfce9993-7975-4bcc-b272-b7a3a64c5755" providerId="ADAL" clId="{6511DD16-E3CB-482D-847F-CA88C99E5EDA}" dt="2017-11-09T08:34:09.448" v="464"/>
        <pc:sldMkLst>
          <pc:docMk/>
          <pc:sldMk cId="2841114405" sldId="274"/>
        </pc:sldMkLst>
        <pc:spChg chg="mod">
          <ac:chgData name="Toon Lamberts" userId="dfce9993-7975-4bcc-b272-b7a3a64c5755" providerId="ADAL" clId="{6511DD16-E3CB-482D-847F-CA88C99E5EDA}" dt="2017-11-09T08:34:09.448" v="464"/>
          <ac:spMkLst>
            <pc:docMk/>
            <pc:sldMk cId="2841114405" sldId="274"/>
            <ac:spMk id="3" creationId="{00000000-0000-0000-0000-000000000000}"/>
          </ac:spMkLst>
        </pc:spChg>
      </pc:sldChg>
      <pc:sldChg chg="modSp">
        <pc:chgData name="Toon Lamberts" userId="dfce9993-7975-4bcc-b272-b7a3a64c5755" providerId="ADAL" clId="{6511DD16-E3CB-482D-847F-CA88C99E5EDA}" dt="2017-11-09T08:12:50.053" v="248"/>
        <pc:sldMkLst>
          <pc:docMk/>
          <pc:sldMk cId="3173690489" sldId="275"/>
        </pc:sldMkLst>
        <pc:spChg chg="mod">
          <ac:chgData name="Toon Lamberts" userId="dfce9993-7975-4bcc-b272-b7a3a64c5755" providerId="ADAL" clId="{6511DD16-E3CB-482D-847F-CA88C99E5EDA}" dt="2017-11-09T08:12:50.053" v="248"/>
          <ac:spMkLst>
            <pc:docMk/>
            <pc:sldMk cId="3173690489" sldId="275"/>
            <ac:spMk id="3" creationId="{00000000-0000-0000-0000-000000000000}"/>
          </ac:spMkLst>
        </pc:spChg>
        <pc:spChg chg="mod">
          <ac:chgData name="Toon Lamberts" userId="dfce9993-7975-4bcc-b272-b7a3a64c5755" providerId="ADAL" clId="{6511DD16-E3CB-482D-847F-CA88C99E5EDA}" dt="2017-11-09T08:01:05.942" v="234"/>
          <ac:spMkLst>
            <pc:docMk/>
            <pc:sldMk cId="3173690489" sldId="275"/>
            <ac:spMk id="5" creationId="{00000000-0000-0000-0000-000000000000}"/>
          </ac:spMkLst>
        </pc:spChg>
      </pc:sldChg>
      <pc:sldChg chg="modSp add del modNotesTx">
        <pc:chgData name="Toon Lamberts" userId="dfce9993-7975-4bcc-b272-b7a3a64c5755" providerId="ADAL" clId="{6511DD16-E3CB-482D-847F-CA88C99E5EDA}" dt="2017-11-09T08:13:14.108" v="252" actId="2696"/>
        <pc:sldMkLst>
          <pc:docMk/>
          <pc:sldMk cId="2297564928" sldId="276"/>
        </pc:sldMkLst>
        <pc:spChg chg="mod">
          <ac:chgData name="Toon Lamberts" userId="dfce9993-7975-4bcc-b272-b7a3a64c5755" providerId="ADAL" clId="{6511DD16-E3CB-482D-847F-CA88C99E5EDA}" dt="2017-11-09T07:46:07.792" v="149" actId="404"/>
          <ac:spMkLst>
            <pc:docMk/>
            <pc:sldMk cId="2297564928" sldId="276"/>
            <ac:spMk id="5" creationId="{00000000-0000-0000-0000-000000000000}"/>
          </ac:spMkLst>
        </pc:spChg>
      </pc:sldChg>
      <pc:sldChg chg="add">
        <pc:chgData name="Toon Lamberts" userId="dfce9993-7975-4bcc-b272-b7a3a64c5755" providerId="ADAL" clId="{6511DD16-E3CB-482D-847F-CA88C99E5EDA}" dt="2017-11-09T08:13:18.012" v="254"/>
        <pc:sldMkLst>
          <pc:docMk/>
          <pc:sldMk cId="3841741090" sldId="276"/>
        </pc:sldMkLst>
      </pc:sldChg>
      <pc:sldChg chg="add">
        <pc:chgData name="Toon Lamberts" userId="dfce9993-7975-4bcc-b272-b7a3a64c5755" providerId="ADAL" clId="{6511DD16-E3CB-482D-847F-CA88C99E5EDA}" dt="2017-11-09T08:13:18.012" v="254"/>
        <pc:sldMkLst>
          <pc:docMk/>
          <pc:sldMk cId="1447137033" sldId="277"/>
        </pc:sldMkLst>
      </pc:sldChg>
      <pc:sldMasterChg chg="modSldLayout">
        <pc:chgData name="Toon Lamberts" userId="dfce9993-7975-4bcc-b272-b7a3a64c5755" providerId="ADAL" clId="{6511DD16-E3CB-482D-847F-CA88C99E5EDA}" dt="2017-11-09T07:37:22.200" v="53"/>
        <pc:sldMasterMkLst>
          <pc:docMk/>
          <pc:sldMasterMk cId="1734807536" sldId="2147483660"/>
        </pc:sldMasterMkLst>
        <pc:sldLayoutChg chg="modSp">
          <pc:chgData name="Toon Lamberts" userId="dfce9993-7975-4bcc-b272-b7a3a64c5755" providerId="ADAL" clId="{6511DD16-E3CB-482D-847F-CA88C99E5EDA}" dt="2017-11-09T07:37:17.740" v="52" actId="1076"/>
          <pc:sldLayoutMkLst>
            <pc:docMk/>
            <pc:sldMasterMk cId="1734807536" sldId="2147483660"/>
            <pc:sldLayoutMk cId="524782233" sldId="2147483661"/>
          </pc:sldLayoutMkLst>
          <pc:spChg chg="mod">
            <ac:chgData name="Toon Lamberts" userId="dfce9993-7975-4bcc-b272-b7a3a64c5755" providerId="ADAL" clId="{6511DD16-E3CB-482D-847F-CA88C99E5EDA}" dt="2017-11-09T07:37:17.740" v="52" actId="1076"/>
            <ac:spMkLst>
              <pc:docMk/>
              <pc:sldMasterMk cId="1734807536" sldId="2147483660"/>
              <pc:sldLayoutMk cId="524782233" sldId="2147483661"/>
              <ac:spMk id="7" creationId="{00000000-0000-0000-0000-000000000000}"/>
            </ac:spMkLst>
          </pc:spChg>
          <pc:spChg chg="mod">
            <ac:chgData name="Toon Lamberts" userId="dfce9993-7975-4bcc-b272-b7a3a64c5755" providerId="ADAL" clId="{6511DD16-E3CB-482D-847F-CA88C99E5EDA}" dt="2017-11-09T07:37:06.639" v="51" actId="20577"/>
            <ac:spMkLst>
              <pc:docMk/>
              <pc:sldMasterMk cId="1734807536" sldId="2147483660"/>
              <pc:sldLayoutMk cId="524782233" sldId="2147483661"/>
              <ac:spMk id="17" creationId="{00000000-0000-0000-0000-000000000000}"/>
            </ac:spMkLst>
          </pc:spChg>
        </pc:sldLayoutChg>
        <pc:sldLayoutChg chg="modSp">
          <pc:chgData name="Toon Lamberts" userId="dfce9993-7975-4bcc-b272-b7a3a64c5755" providerId="ADAL" clId="{6511DD16-E3CB-482D-847F-CA88C99E5EDA}" dt="2017-11-09T07:37:22.200" v="53"/>
          <pc:sldLayoutMkLst>
            <pc:docMk/>
            <pc:sldMasterMk cId="1734807536" sldId="2147483660"/>
            <pc:sldLayoutMk cId="503843149" sldId="2147483669"/>
          </pc:sldLayoutMkLst>
          <pc:spChg chg="mod">
            <ac:chgData name="Toon Lamberts" userId="dfce9993-7975-4bcc-b272-b7a3a64c5755" providerId="ADAL" clId="{6511DD16-E3CB-482D-847F-CA88C99E5EDA}" dt="2017-11-09T07:37:22.200" v="53"/>
            <ac:spMkLst>
              <pc:docMk/>
              <pc:sldMasterMk cId="1734807536" sldId="2147483660"/>
              <pc:sldLayoutMk cId="503843149" sldId="2147483669"/>
              <ac:spMk id="17" creationId="{00000000-0000-0000-0000-000000000000}"/>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04C073-D6EE-8844-A60D-12C395887D60}" type="datetimeFigureOut">
              <a:rPr lang="nl-NL" smtClean="0"/>
              <a:t>9-11-2017</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81CEFE-6B44-4848-A041-C1428E4BABDA}" type="slidenum">
              <a:rPr lang="nl-NL" smtClean="0"/>
              <a:t>‹nr.›</a:t>
            </a:fld>
            <a:endParaRPr lang="nl-NL"/>
          </a:p>
        </p:txBody>
      </p:sp>
    </p:spTree>
    <p:extLst>
      <p:ext uri="{BB962C8B-B14F-4D97-AF65-F5344CB8AC3E}">
        <p14:creationId xmlns:p14="http://schemas.microsoft.com/office/powerpoint/2010/main" val="18178477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spcBef>
                <a:spcPts val="600"/>
              </a:spcBef>
            </a:pPr>
            <a:r>
              <a:rPr lang="en-GB" altLang="nl-NL" b="1" dirty="0" err="1">
                <a:latin typeface="Arial" panose="020B0604020202020204" pitchFamily="34" charset="0"/>
              </a:rPr>
              <a:t>Deze</a:t>
            </a:r>
            <a:r>
              <a:rPr lang="en-GB" altLang="nl-NL" b="1" dirty="0">
                <a:latin typeface="Arial" panose="020B0604020202020204" pitchFamily="34" charset="0"/>
              </a:rPr>
              <a:t> </a:t>
            </a:r>
            <a:r>
              <a:rPr lang="en-GB" altLang="nl-NL" b="1" dirty="0" err="1">
                <a:latin typeface="Arial" panose="020B0604020202020204" pitchFamily="34" charset="0"/>
              </a:rPr>
              <a:t>dia’s</a:t>
            </a:r>
            <a:r>
              <a:rPr lang="en-GB" altLang="nl-NL" b="1" dirty="0">
                <a:latin typeface="Arial" panose="020B0604020202020204" pitchFamily="34" charset="0"/>
              </a:rPr>
              <a:t> </a:t>
            </a:r>
            <a:r>
              <a:rPr lang="en-GB" altLang="nl-NL" b="1" dirty="0" err="1">
                <a:latin typeface="Arial" panose="020B0604020202020204" pitchFamily="34" charset="0"/>
              </a:rPr>
              <a:t>zijn</a:t>
            </a:r>
            <a:r>
              <a:rPr lang="en-GB" altLang="nl-NL" b="1" dirty="0">
                <a:latin typeface="Arial" panose="020B0604020202020204" pitchFamily="34" charset="0"/>
              </a:rPr>
              <a:t> </a:t>
            </a:r>
            <a:r>
              <a:rPr lang="en-GB" altLang="nl-NL" b="1" dirty="0" err="1">
                <a:latin typeface="Arial" panose="020B0604020202020204" pitchFamily="34" charset="0"/>
              </a:rPr>
              <a:t>opgesteld</a:t>
            </a:r>
            <a:r>
              <a:rPr lang="en-GB" altLang="nl-NL" b="1" dirty="0">
                <a:latin typeface="Arial" panose="020B0604020202020204" pitchFamily="34" charset="0"/>
              </a:rPr>
              <a:t> November 2018 met de </a:t>
            </a:r>
            <a:r>
              <a:rPr lang="en-GB" altLang="nl-NL" b="1" dirty="0" err="1">
                <a:latin typeface="Arial" panose="020B0604020202020204" pitchFamily="34" charset="0"/>
              </a:rPr>
              <a:t>meest</a:t>
            </a:r>
            <a:r>
              <a:rPr lang="en-GB" altLang="nl-NL" b="1" dirty="0">
                <a:latin typeface="Arial" panose="020B0604020202020204" pitchFamily="34" charset="0"/>
              </a:rPr>
              <a:t> </a:t>
            </a:r>
            <a:r>
              <a:rPr lang="en-GB" altLang="nl-NL" b="1" dirty="0" err="1">
                <a:latin typeface="Arial" panose="020B0604020202020204" pitchFamily="34" charset="0"/>
              </a:rPr>
              <a:t>recente</a:t>
            </a:r>
            <a:r>
              <a:rPr lang="en-GB" altLang="nl-NL" b="1" dirty="0">
                <a:latin typeface="Arial" panose="020B0604020202020204" pitchFamily="34" charset="0"/>
              </a:rPr>
              <a:t> </a:t>
            </a:r>
            <a:r>
              <a:rPr lang="en-GB" altLang="nl-NL" b="1" dirty="0" err="1">
                <a:latin typeface="Arial" panose="020B0604020202020204" pitchFamily="34" charset="0"/>
              </a:rPr>
              <a:t>informatie</a:t>
            </a:r>
            <a:r>
              <a:rPr lang="en-GB" altLang="nl-NL" b="1" dirty="0">
                <a:latin typeface="Arial" panose="020B0604020202020204" pitchFamily="34" charset="0"/>
              </a:rPr>
              <a:t> over de richtlijn xxx. </a:t>
            </a:r>
          </a:p>
          <a:p>
            <a:pPr eaLnBrk="1" hangingPunct="1">
              <a:spcBef>
                <a:spcPts val="600"/>
              </a:spcBef>
            </a:pPr>
            <a:endParaRPr lang="en-GB" altLang="nl-NL" b="1" dirty="0">
              <a:latin typeface="Arial" panose="020B0604020202020204" pitchFamily="34" charset="0"/>
            </a:endParaRPr>
          </a:p>
          <a:p>
            <a:pPr eaLnBrk="1" hangingPunct="1">
              <a:spcBef>
                <a:spcPts val="600"/>
              </a:spcBef>
            </a:pPr>
            <a:r>
              <a:rPr lang="en-GB" altLang="nl-NL" b="1" dirty="0">
                <a:latin typeface="Arial" panose="020B0604020202020204" pitchFamily="34" charset="0"/>
              </a:rPr>
              <a:t>Over </a:t>
            </a:r>
            <a:r>
              <a:rPr lang="en-GB" altLang="nl-NL" b="1" dirty="0" err="1">
                <a:latin typeface="Arial" panose="020B0604020202020204" pitchFamily="34" charset="0"/>
              </a:rPr>
              <a:t>deze</a:t>
            </a:r>
            <a:r>
              <a:rPr lang="en-GB" altLang="nl-NL" b="1" dirty="0">
                <a:latin typeface="Arial" panose="020B0604020202020204" pitchFamily="34" charset="0"/>
              </a:rPr>
              <a:t> </a:t>
            </a:r>
            <a:r>
              <a:rPr lang="en-GB" altLang="nl-NL" b="1" dirty="0" err="1">
                <a:latin typeface="Arial" panose="020B0604020202020204" pitchFamily="34" charset="0"/>
              </a:rPr>
              <a:t>presentatie</a:t>
            </a:r>
            <a:r>
              <a:rPr lang="en-GB" altLang="nl-NL" b="1" dirty="0">
                <a:latin typeface="Arial" panose="020B0604020202020204" pitchFamily="34" charset="0"/>
              </a:rPr>
              <a:t>:</a:t>
            </a:r>
          </a:p>
          <a:p>
            <a:pPr eaLnBrk="1" hangingPunct="1">
              <a:spcBef>
                <a:spcPts val="600"/>
              </a:spcBef>
            </a:pPr>
            <a:r>
              <a:rPr lang="en-GB" altLang="nl-NL" b="0" dirty="0" err="1">
                <a:latin typeface="Arial" panose="020B0604020202020204" pitchFamily="34" charset="0"/>
              </a:rPr>
              <a:t>Deze</a:t>
            </a:r>
            <a:r>
              <a:rPr lang="en-GB" altLang="nl-NL" b="0" dirty="0">
                <a:latin typeface="Arial" panose="020B0604020202020204" pitchFamily="34" charset="0"/>
              </a:rPr>
              <a:t> </a:t>
            </a:r>
            <a:r>
              <a:rPr lang="en-GB" altLang="nl-NL" b="0" dirty="0" err="1">
                <a:latin typeface="Arial" panose="020B0604020202020204" pitchFamily="34" charset="0"/>
              </a:rPr>
              <a:t>presentatie</a:t>
            </a:r>
            <a:r>
              <a:rPr lang="en-GB" altLang="nl-NL" b="0" dirty="0">
                <a:latin typeface="Arial" panose="020B0604020202020204" pitchFamily="34" charset="0"/>
              </a:rPr>
              <a:t> is </a:t>
            </a:r>
            <a:r>
              <a:rPr lang="en-GB" altLang="nl-NL" b="0" dirty="0" err="1">
                <a:latin typeface="Arial" panose="020B0604020202020204" pitchFamily="34" charset="0"/>
              </a:rPr>
              <a:t>opgesteld</a:t>
            </a:r>
            <a:r>
              <a:rPr lang="en-GB" altLang="nl-NL" b="0" dirty="0">
                <a:latin typeface="Arial" panose="020B0604020202020204" pitchFamily="34" charset="0"/>
              </a:rPr>
              <a:t> om u te </a:t>
            </a:r>
            <a:r>
              <a:rPr lang="en-GB" altLang="nl-NL" b="0" dirty="0" err="1">
                <a:latin typeface="Arial" panose="020B0604020202020204" pitchFamily="34" charset="0"/>
              </a:rPr>
              <a:t>helpen</a:t>
            </a:r>
            <a:r>
              <a:rPr lang="en-GB" altLang="nl-NL" b="0" dirty="0">
                <a:latin typeface="Arial" panose="020B0604020202020204" pitchFamily="34" charset="0"/>
              </a:rPr>
              <a:t> </a:t>
            </a:r>
            <a:r>
              <a:rPr lang="en-GB" altLang="nl-NL" b="0" dirty="0" err="1">
                <a:latin typeface="Arial" panose="020B0604020202020204" pitchFamily="34" charset="0"/>
              </a:rPr>
              <a:t>aandacht</a:t>
            </a:r>
            <a:r>
              <a:rPr lang="en-GB" altLang="nl-NL" b="0" dirty="0">
                <a:latin typeface="Arial" panose="020B0604020202020204" pitchFamily="34" charset="0"/>
              </a:rPr>
              <a:t> te </a:t>
            </a:r>
            <a:r>
              <a:rPr lang="en-GB" altLang="nl-NL" b="0" dirty="0" err="1">
                <a:latin typeface="Arial" panose="020B0604020202020204" pitchFamily="34" charset="0"/>
              </a:rPr>
              <a:t>vragen</a:t>
            </a:r>
            <a:r>
              <a:rPr lang="en-GB" altLang="nl-NL" b="0" dirty="0">
                <a:latin typeface="Arial" panose="020B0604020202020204" pitchFamily="34" charset="0"/>
              </a:rPr>
              <a:t> voor de </a:t>
            </a:r>
            <a:r>
              <a:rPr lang="en-GB" altLang="nl-NL" b="0" dirty="0" err="1">
                <a:latin typeface="Arial" panose="020B0604020202020204" pitchFamily="34" charset="0"/>
              </a:rPr>
              <a:t>richtlijn</a:t>
            </a:r>
            <a:r>
              <a:rPr lang="en-GB" altLang="nl-NL" b="0" dirty="0">
                <a:latin typeface="Arial" panose="020B0604020202020204" pitchFamily="34" charset="0"/>
              </a:rPr>
              <a:t> </a:t>
            </a:r>
            <a:r>
              <a:rPr lang="nl-NL" altLang="nl-NL" b="0" dirty="0">
                <a:latin typeface="Arial" panose="020B0604020202020204" pitchFamily="34" charset="0"/>
              </a:rPr>
              <a:t>Genetische diagnostiek bij prenatale echoafwijkingen.</a:t>
            </a:r>
            <a:r>
              <a:rPr lang="en-GB" altLang="nl-NL" b="0" dirty="0">
                <a:latin typeface="Arial" panose="020B0604020202020204" pitchFamily="34" charset="0"/>
              </a:rPr>
              <a:t> </a:t>
            </a:r>
            <a:r>
              <a:rPr lang="en-GB" altLang="nl-NL" b="0" dirty="0" err="1">
                <a:latin typeface="Arial" panose="020B0604020202020204" pitchFamily="34" charset="0"/>
              </a:rPr>
              <a:t>Deze</a:t>
            </a:r>
            <a:r>
              <a:rPr lang="en-GB" altLang="nl-NL" b="0" dirty="0">
                <a:latin typeface="Arial" panose="020B0604020202020204" pitchFamily="34" charset="0"/>
              </a:rPr>
              <a:t> richtlijn is </a:t>
            </a:r>
            <a:r>
              <a:rPr lang="en-GB" altLang="nl-NL" b="0" dirty="0" err="1">
                <a:latin typeface="Arial" panose="020B0604020202020204" pitchFamily="34" charset="0"/>
              </a:rPr>
              <a:t>geschreven</a:t>
            </a:r>
            <a:r>
              <a:rPr lang="en-GB" altLang="nl-NL" b="0" dirty="0">
                <a:latin typeface="Arial" panose="020B0604020202020204" pitchFamily="34" charset="0"/>
              </a:rPr>
              <a:t> voor </a:t>
            </a:r>
            <a:r>
              <a:rPr lang="en-GB" altLang="nl-NL" b="0" dirty="0" err="1">
                <a:latin typeface="Arial" panose="020B0604020202020204" pitchFamily="34" charset="0"/>
              </a:rPr>
              <a:t>alle</a:t>
            </a:r>
            <a:r>
              <a:rPr lang="en-GB" altLang="nl-NL" b="0" dirty="0">
                <a:latin typeface="Arial" panose="020B0604020202020204" pitchFamily="34" charset="0"/>
              </a:rPr>
              <a:t> </a:t>
            </a:r>
            <a:r>
              <a:rPr lang="en-GB" altLang="nl-NL" b="0" dirty="0" err="1">
                <a:latin typeface="Arial" panose="020B0604020202020204" pitchFamily="34" charset="0"/>
              </a:rPr>
              <a:t>zorgverleners</a:t>
            </a:r>
            <a:r>
              <a:rPr lang="en-GB" altLang="nl-NL" b="0" dirty="0">
                <a:latin typeface="Arial" panose="020B0604020202020204" pitchFamily="34" charset="0"/>
              </a:rPr>
              <a:t> </a:t>
            </a:r>
            <a:r>
              <a:rPr lang="en-GB" altLang="nl-NL" b="0" dirty="0" err="1">
                <a:latin typeface="Arial" panose="020B0604020202020204" pitchFamily="34" charset="0"/>
              </a:rPr>
              <a:t>betrokken</a:t>
            </a:r>
            <a:r>
              <a:rPr lang="en-GB" altLang="nl-NL" b="0" dirty="0">
                <a:latin typeface="Arial" panose="020B0604020202020204" pitchFamily="34" charset="0"/>
              </a:rPr>
              <a:t> </a:t>
            </a:r>
            <a:r>
              <a:rPr lang="en-GB" altLang="nl-NL" b="0" dirty="0" err="1">
                <a:latin typeface="Arial" panose="020B0604020202020204" pitchFamily="34" charset="0"/>
              </a:rPr>
              <a:t>bij</a:t>
            </a:r>
            <a:r>
              <a:rPr lang="en-GB" altLang="nl-NL" b="0" dirty="0">
                <a:latin typeface="Arial" panose="020B0604020202020204" pitchFamily="34" charset="0"/>
              </a:rPr>
              <a:t> de </a:t>
            </a:r>
            <a:r>
              <a:rPr lang="en-GB" altLang="nl-NL" b="0" dirty="0" err="1">
                <a:latin typeface="Arial" panose="020B0604020202020204" pitchFamily="34" charset="0"/>
              </a:rPr>
              <a:t>zorg</a:t>
            </a:r>
            <a:r>
              <a:rPr lang="en-GB" altLang="nl-NL" b="0" dirty="0">
                <a:latin typeface="Arial" panose="020B0604020202020204" pitchFamily="34" charset="0"/>
              </a:rPr>
              <a:t> voor z</a:t>
            </a:r>
            <a:r>
              <a:rPr lang="nl-NL" altLang="nl-NL" b="0" dirty="0" err="1">
                <a:latin typeface="Arial" panose="020B0604020202020204" pitchFamily="34" charset="0"/>
              </a:rPr>
              <a:t>wangere</a:t>
            </a:r>
            <a:r>
              <a:rPr lang="nl-NL" altLang="nl-NL" b="0" dirty="0">
                <a:latin typeface="Arial" panose="020B0604020202020204" pitchFamily="34" charset="0"/>
              </a:rPr>
              <a:t> vrouwen, waarbij met echoscopisch onderzoek is geconstateerd dat er sprake is van echoscopische afwijkingen bij de foetus</a:t>
            </a:r>
            <a:r>
              <a:rPr lang="en-GB" altLang="nl-NL" b="0" dirty="0">
                <a:latin typeface="Arial" panose="020B0604020202020204" pitchFamily="34" charset="0"/>
              </a:rPr>
              <a:t>.</a:t>
            </a:r>
          </a:p>
          <a:p>
            <a:pPr eaLnBrk="1" hangingPunct="1">
              <a:spcBef>
                <a:spcPts val="600"/>
              </a:spcBef>
            </a:pPr>
            <a:r>
              <a:rPr lang="en-GB" altLang="nl-NL" b="0" dirty="0">
                <a:latin typeface="Arial" panose="020B0604020202020204" pitchFamily="34" charset="0"/>
              </a:rPr>
              <a:t>De richtlijn is </a:t>
            </a:r>
            <a:r>
              <a:rPr lang="en-GB" altLang="nl-NL" b="0" dirty="0" err="1">
                <a:latin typeface="Arial" panose="020B0604020202020204" pitchFamily="34" charset="0"/>
              </a:rPr>
              <a:t>beschikbaar</a:t>
            </a:r>
            <a:r>
              <a:rPr lang="en-GB" altLang="nl-NL" b="0" dirty="0">
                <a:latin typeface="Arial" panose="020B0604020202020204" pitchFamily="34" charset="0"/>
              </a:rPr>
              <a:t> op de richtlijnendatabase via de </a:t>
            </a:r>
            <a:r>
              <a:rPr lang="en-GB" altLang="nl-NL" b="0" dirty="0" err="1">
                <a:latin typeface="Arial" panose="020B0604020202020204" pitchFamily="34" charset="0"/>
              </a:rPr>
              <a:t>volgende</a:t>
            </a:r>
            <a:r>
              <a:rPr lang="en-GB" altLang="nl-NL" b="0" dirty="0">
                <a:latin typeface="Arial" panose="020B0604020202020204" pitchFamily="34" charset="0"/>
              </a:rPr>
              <a:t> link: </a:t>
            </a:r>
            <a:r>
              <a:rPr lang="en-GB" altLang="nl-NL" b="1" dirty="0" err="1">
                <a:solidFill>
                  <a:srgbClr val="FF0000"/>
                </a:solidFill>
                <a:latin typeface="Arial" panose="020B0604020202020204" pitchFamily="34" charset="0"/>
              </a:rPr>
              <a:t>xxxx</a:t>
            </a:r>
            <a:endParaRPr lang="en-GB" altLang="nl-NL" b="1" dirty="0">
              <a:solidFill>
                <a:srgbClr val="FF0000"/>
              </a:solidFill>
              <a:latin typeface="Arial" panose="020B0604020202020204" pitchFamily="34" charset="0"/>
            </a:endParaRPr>
          </a:p>
          <a:p>
            <a:pPr eaLnBrk="1" hangingPunct="1">
              <a:spcBef>
                <a:spcPts val="600"/>
              </a:spcBef>
            </a:pPr>
            <a:endParaRPr lang="en-GB" altLang="nl-NL" b="1" dirty="0">
              <a:latin typeface="Arial" panose="020B0604020202020204" pitchFamily="34" charset="0"/>
            </a:endParaRPr>
          </a:p>
          <a:p>
            <a:pPr eaLnBrk="1" hangingPunct="1">
              <a:spcBef>
                <a:spcPts val="600"/>
              </a:spcBef>
            </a:pPr>
            <a:r>
              <a:rPr lang="en-GB" altLang="nl-NL" dirty="0" err="1">
                <a:latin typeface="Arial" panose="020B0604020202020204" pitchFamily="34" charset="0"/>
              </a:rPr>
              <a:t>Aan</a:t>
            </a:r>
            <a:r>
              <a:rPr lang="en-GB" altLang="nl-NL" dirty="0">
                <a:latin typeface="Arial" panose="020B0604020202020204" pitchFamily="34" charset="0"/>
              </a:rPr>
              <a:t> de </a:t>
            </a:r>
            <a:r>
              <a:rPr lang="en-GB" altLang="nl-NL" dirty="0" err="1">
                <a:latin typeface="Arial" panose="020B0604020202020204" pitchFamily="34" charset="0"/>
              </a:rPr>
              <a:t>presentatie</a:t>
            </a:r>
            <a:r>
              <a:rPr lang="en-GB" altLang="nl-NL" dirty="0">
                <a:latin typeface="Arial" panose="020B0604020202020204" pitchFamily="34" charset="0"/>
              </a:rPr>
              <a:t> </a:t>
            </a:r>
            <a:r>
              <a:rPr lang="en-GB" altLang="nl-NL" dirty="0" err="1">
                <a:latin typeface="Arial" panose="020B0604020202020204" pitchFamily="34" charset="0"/>
              </a:rPr>
              <a:t>zijn</a:t>
            </a:r>
            <a:r>
              <a:rPr lang="en-GB" altLang="nl-NL" dirty="0">
                <a:latin typeface="Arial" panose="020B0604020202020204" pitchFamily="34" charset="0"/>
              </a:rPr>
              <a:t> </a:t>
            </a:r>
            <a:r>
              <a:rPr lang="en-GB" altLang="nl-NL" dirty="0" err="1">
                <a:latin typeface="Arial" panose="020B0604020202020204" pitchFamily="34" charset="0"/>
              </a:rPr>
              <a:t>opmerkingen</a:t>
            </a:r>
            <a:r>
              <a:rPr lang="en-GB" altLang="nl-NL" dirty="0">
                <a:latin typeface="Arial" panose="020B0604020202020204" pitchFamily="34" charset="0"/>
              </a:rPr>
              <a:t> voor </a:t>
            </a:r>
            <a:r>
              <a:rPr lang="en-GB" altLang="nl-NL" dirty="0" err="1">
                <a:latin typeface="Arial" panose="020B0604020202020204" pitchFamily="34" charset="0"/>
              </a:rPr>
              <a:t>presentatoren</a:t>
            </a:r>
            <a:r>
              <a:rPr lang="en-GB" altLang="nl-NL" dirty="0">
                <a:latin typeface="Arial" panose="020B0604020202020204" pitchFamily="34" charset="0"/>
              </a:rPr>
              <a:t> </a:t>
            </a:r>
            <a:r>
              <a:rPr lang="en-GB" altLang="nl-NL" dirty="0" err="1">
                <a:latin typeface="Arial" panose="020B0604020202020204" pitchFamily="34" charset="0"/>
              </a:rPr>
              <a:t>toegevoegd</a:t>
            </a:r>
            <a:r>
              <a:rPr lang="en-GB" altLang="nl-NL" dirty="0">
                <a:latin typeface="Arial" panose="020B0604020202020204" pitchFamily="34" charset="0"/>
              </a:rPr>
              <a:t> om </a:t>
            </a:r>
            <a:r>
              <a:rPr lang="en-GB" altLang="nl-NL" dirty="0" err="1">
                <a:latin typeface="Arial" panose="020B0604020202020204" pitchFamily="34" charset="0"/>
              </a:rPr>
              <a:t>te</a:t>
            </a:r>
            <a:r>
              <a:rPr lang="en-GB" altLang="nl-NL" dirty="0">
                <a:latin typeface="Arial" panose="020B0604020202020204" pitchFamily="34" charset="0"/>
              </a:rPr>
              <a:t> </a:t>
            </a:r>
            <a:r>
              <a:rPr lang="en-GB" altLang="nl-NL" dirty="0" err="1">
                <a:latin typeface="Arial" panose="020B0604020202020204" pitchFamily="34" charset="0"/>
              </a:rPr>
              <a:t>helpen</a:t>
            </a:r>
            <a:r>
              <a:rPr lang="en-GB" altLang="nl-NL" dirty="0">
                <a:latin typeface="Arial" panose="020B0604020202020204" pitchFamily="34" charset="0"/>
              </a:rPr>
              <a:t> </a:t>
            </a:r>
            <a:r>
              <a:rPr lang="en-GB" altLang="nl-NL" dirty="0" err="1">
                <a:latin typeface="Arial" panose="020B0604020202020204" pitchFamily="34" charset="0"/>
              </a:rPr>
              <a:t>bij</a:t>
            </a:r>
            <a:r>
              <a:rPr lang="en-GB" altLang="nl-NL" dirty="0">
                <a:latin typeface="Arial" panose="020B0604020202020204" pitchFamily="34" charset="0"/>
              </a:rPr>
              <a:t> het </a:t>
            </a:r>
            <a:r>
              <a:rPr lang="en-GB" altLang="nl-NL" dirty="0" err="1">
                <a:latin typeface="Arial" panose="020B0604020202020204" pitchFamily="34" charset="0"/>
              </a:rPr>
              <a:t>onder</a:t>
            </a:r>
            <a:r>
              <a:rPr lang="en-GB" altLang="nl-NL" dirty="0">
                <a:latin typeface="Arial" panose="020B0604020202020204" pitchFamily="34" charset="0"/>
              </a:rPr>
              <a:t> de </a:t>
            </a:r>
            <a:r>
              <a:rPr lang="en-GB" altLang="nl-NL" dirty="0" err="1">
                <a:latin typeface="Arial" panose="020B0604020202020204" pitchFamily="34" charset="0"/>
              </a:rPr>
              <a:t>aandacht</a:t>
            </a:r>
            <a:r>
              <a:rPr lang="en-GB" altLang="nl-NL" dirty="0">
                <a:latin typeface="Arial" panose="020B0604020202020204" pitchFamily="34" charset="0"/>
              </a:rPr>
              <a:t> </a:t>
            </a:r>
            <a:r>
              <a:rPr lang="en-GB" altLang="nl-NL" dirty="0" err="1">
                <a:latin typeface="Arial" panose="020B0604020202020204" pitchFamily="34" charset="0"/>
              </a:rPr>
              <a:t>brengen</a:t>
            </a:r>
            <a:r>
              <a:rPr lang="en-GB" altLang="nl-NL" dirty="0">
                <a:latin typeface="Arial" panose="020B0604020202020204" pitchFamily="34" charset="0"/>
              </a:rPr>
              <a:t> van de </a:t>
            </a:r>
            <a:r>
              <a:rPr lang="en-GB" altLang="nl-NL" dirty="0" err="1">
                <a:latin typeface="Arial" panose="020B0604020202020204" pitchFamily="34" charset="0"/>
              </a:rPr>
              <a:t>belangrijkste</a:t>
            </a:r>
            <a:r>
              <a:rPr lang="en-GB" altLang="nl-NL" dirty="0">
                <a:latin typeface="Arial" panose="020B0604020202020204" pitchFamily="34" charset="0"/>
              </a:rPr>
              <a:t> </a:t>
            </a:r>
            <a:r>
              <a:rPr lang="en-GB" altLang="nl-NL" dirty="0" err="1">
                <a:latin typeface="Arial" panose="020B0604020202020204" pitchFamily="34" charset="0"/>
              </a:rPr>
              <a:t>punten</a:t>
            </a:r>
            <a:r>
              <a:rPr lang="en-GB" altLang="nl-NL" dirty="0">
                <a:latin typeface="Arial" panose="020B0604020202020204" pitchFamily="34" charset="0"/>
              </a:rPr>
              <a:t> in de </a:t>
            </a:r>
            <a:r>
              <a:rPr lang="en-GB" altLang="nl-NL" dirty="0" err="1">
                <a:latin typeface="Arial" panose="020B0604020202020204" pitchFamily="34" charset="0"/>
              </a:rPr>
              <a:t>presentatie</a:t>
            </a:r>
            <a:r>
              <a:rPr lang="en-GB" altLang="nl-NL" dirty="0">
                <a:latin typeface="Arial" panose="020B0604020202020204" pitchFamily="34" charset="0"/>
              </a:rPr>
              <a:t> </a:t>
            </a:r>
            <a:r>
              <a:rPr lang="en-GB" altLang="nl-NL" dirty="0" err="1">
                <a:latin typeface="Arial" panose="020B0604020202020204" pitchFamily="34" charset="0"/>
              </a:rPr>
              <a:t>en</a:t>
            </a:r>
            <a:r>
              <a:rPr lang="en-GB" altLang="nl-NL" dirty="0">
                <a:latin typeface="Arial" panose="020B0604020202020204" pitchFamily="34" charset="0"/>
              </a:rPr>
              <a:t> om </a:t>
            </a:r>
            <a:r>
              <a:rPr lang="en-GB" altLang="nl-NL" dirty="0" err="1">
                <a:latin typeface="Arial" panose="020B0604020202020204" pitchFamily="34" charset="0"/>
              </a:rPr>
              <a:t>aanvullende</a:t>
            </a:r>
            <a:r>
              <a:rPr lang="en-GB" altLang="nl-NL" dirty="0">
                <a:latin typeface="Arial" panose="020B0604020202020204" pitchFamily="34" charset="0"/>
              </a:rPr>
              <a:t> </a:t>
            </a:r>
            <a:r>
              <a:rPr lang="en-GB" altLang="nl-NL" dirty="0" err="1">
                <a:latin typeface="Arial" panose="020B0604020202020204" pitchFamily="34" charset="0"/>
              </a:rPr>
              <a:t>informatie</a:t>
            </a:r>
            <a:r>
              <a:rPr lang="en-GB" altLang="nl-NL" dirty="0">
                <a:latin typeface="Arial" panose="020B0604020202020204" pitchFamily="34" charset="0"/>
              </a:rPr>
              <a:t> </a:t>
            </a:r>
            <a:r>
              <a:rPr lang="en-GB" altLang="nl-NL" dirty="0" err="1">
                <a:latin typeface="Arial" panose="020B0604020202020204" pitchFamily="34" charset="0"/>
              </a:rPr>
              <a:t>bij</a:t>
            </a:r>
            <a:r>
              <a:rPr lang="en-GB" altLang="nl-NL" dirty="0">
                <a:latin typeface="Arial" panose="020B0604020202020204" pitchFamily="34" charset="0"/>
              </a:rPr>
              <a:t> de slides </a:t>
            </a:r>
            <a:r>
              <a:rPr lang="en-GB" altLang="nl-NL" dirty="0" err="1">
                <a:latin typeface="Arial" panose="020B0604020202020204" pitchFamily="34" charset="0"/>
              </a:rPr>
              <a:t>te</a:t>
            </a:r>
            <a:r>
              <a:rPr lang="en-GB" altLang="nl-NL" dirty="0">
                <a:latin typeface="Arial" panose="020B0604020202020204" pitchFamily="34" charset="0"/>
              </a:rPr>
              <a:t> </a:t>
            </a:r>
            <a:r>
              <a:rPr lang="en-GB" altLang="nl-NL" dirty="0" err="1">
                <a:latin typeface="Arial" panose="020B0604020202020204" pitchFamily="34" charset="0"/>
              </a:rPr>
              <a:t>geven</a:t>
            </a:r>
            <a:r>
              <a:rPr lang="en-GB" altLang="nl-NL" dirty="0">
                <a:latin typeface="Arial" panose="020B0604020202020204" pitchFamily="34" charset="0"/>
              </a:rPr>
              <a:t>. </a:t>
            </a:r>
            <a:r>
              <a:rPr lang="en-GB" altLang="nl-NL" dirty="0" err="1">
                <a:latin typeface="Arial" panose="020B0604020202020204" pitchFamily="34" charset="0"/>
              </a:rPr>
              <a:t>Waar</a:t>
            </a:r>
            <a:r>
              <a:rPr lang="en-GB" altLang="nl-NL" dirty="0">
                <a:latin typeface="Arial" panose="020B0604020202020204" pitchFamily="34" charset="0"/>
              </a:rPr>
              <a:t> </a:t>
            </a:r>
            <a:r>
              <a:rPr lang="en-GB" altLang="nl-NL" dirty="0" err="1">
                <a:latin typeface="Arial" panose="020B0604020202020204" pitchFamily="34" charset="0"/>
              </a:rPr>
              <a:t>nodig</a:t>
            </a:r>
            <a:r>
              <a:rPr lang="en-GB" altLang="nl-NL" dirty="0">
                <a:latin typeface="Arial" panose="020B0604020202020204" pitchFamily="34" charset="0"/>
              </a:rPr>
              <a:t> is de </a:t>
            </a:r>
            <a:r>
              <a:rPr lang="en-GB" altLang="nl-NL" dirty="0" err="1">
                <a:latin typeface="Arial" panose="020B0604020202020204" pitchFamily="34" charset="0"/>
              </a:rPr>
              <a:t>gehele</a:t>
            </a:r>
            <a:r>
              <a:rPr lang="en-GB" altLang="nl-NL" dirty="0">
                <a:latin typeface="Arial" panose="020B0604020202020204" pitchFamily="34" charset="0"/>
              </a:rPr>
              <a:t> </a:t>
            </a:r>
            <a:r>
              <a:rPr lang="en-GB" altLang="nl-NL" dirty="0" err="1">
                <a:latin typeface="Arial" panose="020B0604020202020204" pitchFamily="34" charset="0"/>
              </a:rPr>
              <a:t>aanbeveling</a:t>
            </a:r>
            <a:r>
              <a:rPr lang="en-GB" altLang="nl-NL" dirty="0">
                <a:latin typeface="Arial" panose="020B0604020202020204" pitchFamily="34" charset="0"/>
              </a:rPr>
              <a:t> </a:t>
            </a:r>
            <a:r>
              <a:rPr lang="en-GB" altLang="nl-NL" dirty="0" err="1">
                <a:latin typeface="Arial" panose="020B0604020202020204" pitchFamily="34" charset="0"/>
              </a:rPr>
              <a:t>toegevoegd</a:t>
            </a:r>
            <a:r>
              <a:rPr lang="en-GB" altLang="nl-NL" dirty="0">
                <a:latin typeface="Arial" panose="020B0604020202020204" pitchFamily="34" charset="0"/>
              </a:rPr>
              <a:t>. </a:t>
            </a:r>
          </a:p>
          <a:p>
            <a:pPr eaLnBrk="1" hangingPunct="1">
              <a:spcBef>
                <a:spcPts val="600"/>
              </a:spcBef>
            </a:pPr>
            <a:br>
              <a:rPr lang="en-GB" altLang="nl-NL" dirty="0">
                <a:latin typeface="Arial" panose="020B0604020202020204" pitchFamily="34" charset="0"/>
              </a:rPr>
            </a:br>
            <a:r>
              <a:rPr lang="en-GB" altLang="nl-NL" b="1" dirty="0">
                <a:latin typeface="Arial" panose="020B0604020202020204" pitchFamily="34" charset="0"/>
              </a:rPr>
              <a:t>Disclaimer</a:t>
            </a:r>
            <a:r>
              <a:rPr lang="en-GB" altLang="nl-NL" dirty="0">
                <a:latin typeface="Arial" panose="020B0604020202020204" pitchFamily="34" charset="0"/>
              </a:rPr>
              <a:t> </a:t>
            </a:r>
          </a:p>
          <a:p>
            <a:pPr eaLnBrk="1" hangingPunct="1">
              <a:spcBef>
                <a:spcPts val="600"/>
              </a:spcBef>
            </a:pPr>
            <a:r>
              <a:rPr lang="en-GB" altLang="nl-NL" b="0" dirty="0" err="1">
                <a:latin typeface="Arial" panose="020B0604020202020204" pitchFamily="34" charset="0"/>
              </a:rPr>
              <a:t>Deze</a:t>
            </a:r>
            <a:r>
              <a:rPr lang="en-GB" altLang="nl-NL" b="0" dirty="0">
                <a:latin typeface="Arial" panose="020B0604020202020204" pitchFamily="34" charset="0"/>
              </a:rPr>
              <a:t> </a:t>
            </a:r>
            <a:r>
              <a:rPr lang="en-GB" altLang="nl-NL" b="0" dirty="0" err="1">
                <a:latin typeface="Arial" panose="020B0604020202020204" pitchFamily="34" charset="0"/>
              </a:rPr>
              <a:t>diapresentatie</a:t>
            </a:r>
            <a:r>
              <a:rPr lang="en-GB" altLang="nl-NL" b="0" dirty="0">
                <a:latin typeface="Arial" panose="020B0604020202020204" pitchFamily="34" charset="0"/>
              </a:rPr>
              <a:t> is </a:t>
            </a:r>
            <a:r>
              <a:rPr lang="en-GB" altLang="nl-NL" b="0" dirty="0" err="1">
                <a:latin typeface="Arial" panose="020B0604020202020204" pitchFamily="34" charset="0"/>
              </a:rPr>
              <a:t>een</a:t>
            </a:r>
            <a:r>
              <a:rPr lang="en-GB" altLang="nl-NL" b="0" dirty="0">
                <a:latin typeface="Arial" panose="020B0604020202020204" pitchFamily="34" charset="0"/>
              </a:rPr>
              <a:t> </a:t>
            </a:r>
            <a:r>
              <a:rPr lang="en-GB" altLang="nl-NL" b="0" dirty="0" err="1">
                <a:latin typeface="Arial" panose="020B0604020202020204" pitchFamily="34" charset="0"/>
              </a:rPr>
              <a:t>implementatie</a:t>
            </a:r>
            <a:r>
              <a:rPr lang="en-GB" altLang="nl-NL" b="0" dirty="0">
                <a:latin typeface="Arial" panose="020B0604020202020204" pitchFamily="34" charset="0"/>
              </a:rPr>
              <a:t> tool </a:t>
            </a:r>
            <a:r>
              <a:rPr lang="en-GB" altLang="nl-NL" b="0" dirty="0" err="1">
                <a:latin typeface="Arial" panose="020B0604020202020204" pitchFamily="34" charset="0"/>
              </a:rPr>
              <a:t>en</a:t>
            </a:r>
            <a:r>
              <a:rPr lang="en-GB" altLang="nl-NL" b="0" dirty="0">
                <a:latin typeface="Arial" panose="020B0604020202020204" pitchFamily="34" charset="0"/>
              </a:rPr>
              <a:t> </a:t>
            </a:r>
            <a:r>
              <a:rPr lang="en-GB" altLang="nl-NL" b="0" dirty="0" err="1">
                <a:latin typeface="Arial" panose="020B0604020202020204" pitchFamily="34" charset="0"/>
              </a:rPr>
              <a:t>dient</a:t>
            </a:r>
            <a:r>
              <a:rPr lang="en-GB" altLang="nl-NL" b="0" dirty="0">
                <a:latin typeface="Arial" panose="020B0604020202020204" pitchFamily="34" charset="0"/>
              </a:rPr>
              <a:t> </a:t>
            </a:r>
            <a:r>
              <a:rPr lang="en-GB" altLang="nl-NL" b="0" dirty="0" err="1">
                <a:latin typeface="Arial" panose="020B0604020202020204" pitchFamily="34" charset="0"/>
              </a:rPr>
              <a:t>gebruikt</a:t>
            </a:r>
            <a:r>
              <a:rPr lang="en-GB" altLang="nl-NL" b="0" dirty="0">
                <a:latin typeface="Arial" panose="020B0604020202020204" pitchFamily="34" charset="0"/>
              </a:rPr>
              <a:t> </a:t>
            </a:r>
            <a:r>
              <a:rPr lang="en-GB" altLang="nl-NL" b="0" dirty="0" err="1">
                <a:latin typeface="Arial" panose="020B0604020202020204" pitchFamily="34" charset="0"/>
              </a:rPr>
              <a:t>te</a:t>
            </a:r>
            <a:r>
              <a:rPr lang="en-GB" altLang="nl-NL" b="0" dirty="0">
                <a:latin typeface="Arial" panose="020B0604020202020204" pitchFamily="34" charset="0"/>
              </a:rPr>
              <a:t> </a:t>
            </a:r>
            <a:r>
              <a:rPr lang="en-GB" altLang="nl-NL" b="0" dirty="0" err="1">
                <a:latin typeface="Arial" panose="020B0604020202020204" pitchFamily="34" charset="0"/>
              </a:rPr>
              <a:t>worden</a:t>
            </a:r>
            <a:r>
              <a:rPr lang="en-GB" altLang="nl-NL" b="0" dirty="0">
                <a:latin typeface="Arial" panose="020B0604020202020204" pitchFamily="34" charset="0"/>
              </a:rPr>
              <a:t> </a:t>
            </a:r>
            <a:r>
              <a:rPr lang="en-GB" altLang="nl-NL" b="0" dirty="0" err="1">
                <a:latin typeface="Arial" panose="020B0604020202020204" pitchFamily="34" charset="0"/>
              </a:rPr>
              <a:t>naast</a:t>
            </a:r>
            <a:r>
              <a:rPr lang="en-GB" altLang="nl-NL" b="0" dirty="0">
                <a:latin typeface="Arial" panose="020B0604020202020204" pitchFamily="34" charset="0"/>
              </a:rPr>
              <a:t> de </a:t>
            </a:r>
            <a:r>
              <a:rPr lang="en-GB" altLang="nl-NL" b="0" dirty="0" err="1">
                <a:latin typeface="Arial" panose="020B0604020202020204" pitchFamily="34" charset="0"/>
              </a:rPr>
              <a:t>gepubliceerde</a:t>
            </a:r>
            <a:r>
              <a:rPr lang="en-GB" altLang="nl-NL" b="0" dirty="0">
                <a:latin typeface="Arial" panose="020B0604020202020204" pitchFamily="34" charset="0"/>
              </a:rPr>
              <a:t> richtlijn. </a:t>
            </a:r>
            <a:r>
              <a:rPr lang="en-GB" altLang="nl-NL" b="0" dirty="0" err="1">
                <a:latin typeface="Arial" panose="020B0604020202020204" pitchFamily="34" charset="0"/>
              </a:rPr>
              <a:t>Deze</a:t>
            </a:r>
            <a:r>
              <a:rPr lang="en-GB" altLang="nl-NL" b="0" dirty="0">
                <a:latin typeface="Arial" panose="020B0604020202020204" pitchFamily="34" charset="0"/>
              </a:rPr>
              <a:t> </a:t>
            </a:r>
            <a:r>
              <a:rPr lang="en-GB" altLang="nl-NL" b="0" dirty="0" err="1">
                <a:latin typeface="Arial" panose="020B0604020202020204" pitchFamily="34" charset="0"/>
              </a:rPr>
              <a:t>informatie</a:t>
            </a:r>
            <a:r>
              <a:rPr lang="en-GB" altLang="nl-NL" b="0" dirty="0">
                <a:latin typeface="Arial" panose="020B0604020202020204" pitchFamily="34" charset="0"/>
              </a:rPr>
              <a:t> </a:t>
            </a:r>
            <a:r>
              <a:rPr lang="en-GB" altLang="nl-NL" b="0" dirty="0" err="1">
                <a:latin typeface="Arial" panose="020B0604020202020204" pitchFamily="34" charset="0"/>
              </a:rPr>
              <a:t>vervangt</a:t>
            </a:r>
            <a:r>
              <a:rPr lang="en-GB" altLang="nl-NL" b="0" dirty="0">
                <a:latin typeface="Arial" panose="020B0604020202020204" pitchFamily="34" charset="0"/>
              </a:rPr>
              <a:t> </a:t>
            </a:r>
            <a:r>
              <a:rPr lang="en-GB" altLang="nl-NL" b="0" dirty="0" err="1">
                <a:latin typeface="Arial" panose="020B0604020202020204" pitchFamily="34" charset="0"/>
              </a:rPr>
              <a:t>niet</a:t>
            </a:r>
            <a:r>
              <a:rPr lang="en-GB" altLang="nl-NL" b="0" dirty="0">
                <a:latin typeface="Arial" panose="020B0604020202020204" pitchFamily="34" charset="0"/>
              </a:rPr>
              <a:t> de richtlijn </a:t>
            </a:r>
            <a:r>
              <a:rPr lang="en-GB" altLang="nl-NL" b="0" dirty="0" err="1">
                <a:latin typeface="Arial" panose="020B0604020202020204" pitchFamily="34" charset="0"/>
              </a:rPr>
              <a:t>zelf</a:t>
            </a:r>
            <a:r>
              <a:rPr lang="en-GB" altLang="nl-NL" b="0" dirty="0">
                <a:latin typeface="Arial" panose="020B0604020202020204" pitchFamily="34" charset="0"/>
              </a:rPr>
              <a:t>. </a:t>
            </a:r>
          </a:p>
          <a:p>
            <a:pPr eaLnBrk="1" hangingPunct="1"/>
            <a:endParaRPr lang="en-GB" altLang="nl-NL" dirty="0">
              <a:latin typeface="Arial" panose="020B0604020202020204" pitchFamily="34" charset="0"/>
            </a:endParaRPr>
          </a:p>
          <a:p>
            <a:endParaRPr lang="nl-NL" dirty="0"/>
          </a:p>
        </p:txBody>
      </p:sp>
      <p:sp>
        <p:nvSpPr>
          <p:cNvPr id="4" name="Tijdelijke aanduiding voor dianummer 3"/>
          <p:cNvSpPr>
            <a:spLocks noGrp="1"/>
          </p:cNvSpPr>
          <p:nvPr>
            <p:ph type="sldNum" sz="quarter" idx="10"/>
          </p:nvPr>
        </p:nvSpPr>
        <p:spPr/>
        <p:txBody>
          <a:bodyPr/>
          <a:lstStyle/>
          <a:p>
            <a:fld id="{3181CEFE-6B44-4848-A041-C1428E4BABDA}" type="slidenum">
              <a:rPr lang="nl-NL" smtClean="0"/>
              <a:t>1</a:t>
            </a:fld>
            <a:endParaRPr lang="nl-NL"/>
          </a:p>
        </p:txBody>
      </p:sp>
    </p:spTree>
    <p:extLst>
      <p:ext uri="{BB962C8B-B14F-4D97-AF65-F5344CB8AC3E}">
        <p14:creationId xmlns:p14="http://schemas.microsoft.com/office/powerpoint/2010/main" val="12123686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spcBef>
                <a:spcPts val="600"/>
              </a:spcBef>
            </a:pPr>
            <a:r>
              <a:rPr lang="en-GB" altLang="nl-NL" b="1" dirty="0" err="1">
                <a:latin typeface="Arial" panose="020B0604020202020204" pitchFamily="34" charset="0"/>
              </a:rPr>
              <a:t>Notities</a:t>
            </a:r>
            <a:r>
              <a:rPr lang="en-GB" altLang="nl-NL" b="1" dirty="0">
                <a:latin typeface="Arial" panose="020B0604020202020204" pitchFamily="34" charset="0"/>
              </a:rPr>
              <a:t> voor </a:t>
            </a:r>
            <a:r>
              <a:rPr lang="en-GB" altLang="nl-NL" b="1" dirty="0" err="1">
                <a:latin typeface="Arial" panose="020B0604020202020204" pitchFamily="34" charset="0"/>
              </a:rPr>
              <a:t>presentator</a:t>
            </a:r>
            <a:r>
              <a:rPr lang="en-GB" altLang="nl-NL" b="1" dirty="0">
                <a:latin typeface="Arial" panose="020B0604020202020204" pitchFamily="34" charset="0"/>
              </a:rPr>
              <a:t>:</a:t>
            </a:r>
          </a:p>
          <a:p>
            <a:pPr eaLnBrk="1" hangingPunct="1">
              <a:spcBef>
                <a:spcPts val="600"/>
              </a:spcBef>
            </a:pPr>
            <a:r>
              <a:rPr lang="en-GB" altLang="nl-NL" dirty="0" err="1">
                <a:latin typeface="Arial" panose="020B0604020202020204" pitchFamily="34" charset="0"/>
              </a:rPr>
              <a:t>Nieuwe</a:t>
            </a:r>
            <a:r>
              <a:rPr lang="en-GB" altLang="nl-NL" dirty="0">
                <a:latin typeface="Arial" panose="020B0604020202020204" pitchFamily="34" charset="0"/>
              </a:rPr>
              <a:t> richtlijn:</a:t>
            </a:r>
          </a:p>
          <a:p>
            <a:pPr eaLnBrk="1" hangingPunct="1">
              <a:spcBef>
                <a:spcPts val="600"/>
              </a:spcBef>
            </a:pPr>
            <a:r>
              <a:rPr lang="en-GB" altLang="nl-NL" dirty="0" err="1">
                <a:latin typeface="Arial" panose="020B0604020202020204" pitchFamily="34" charset="0"/>
              </a:rPr>
              <a:t>Deze</a:t>
            </a:r>
            <a:r>
              <a:rPr lang="en-GB" altLang="nl-NL" dirty="0">
                <a:latin typeface="Arial" panose="020B0604020202020204" pitchFamily="34" charset="0"/>
              </a:rPr>
              <a:t> richtlijn is </a:t>
            </a:r>
            <a:r>
              <a:rPr lang="en-GB" altLang="nl-NL" dirty="0" err="1">
                <a:latin typeface="Arial" panose="020B0604020202020204" pitchFamily="34" charset="0"/>
              </a:rPr>
              <a:t>opgesteld</a:t>
            </a:r>
            <a:r>
              <a:rPr lang="en-GB" altLang="nl-NL" dirty="0">
                <a:latin typeface="Arial" panose="020B0604020202020204" pitchFamily="34" charset="0"/>
              </a:rPr>
              <a:t> in 2017. De </a:t>
            </a:r>
            <a:r>
              <a:rPr lang="en-GB" altLang="nl-NL" dirty="0" err="1">
                <a:latin typeface="Arial" panose="020B0604020202020204" pitchFamily="34" charset="0"/>
              </a:rPr>
              <a:t>herziening</a:t>
            </a:r>
            <a:r>
              <a:rPr lang="en-GB" altLang="nl-NL" dirty="0">
                <a:latin typeface="Arial" panose="020B0604020202020204" pitchFamily="34" charset="0"/>
              </a:rPr>
              <a:t> </a:t>
            </a:r>
            <a:r>
              <a:rPr lang="en-GB" altLang="nl-NL" dirty="0" err="1">
                <a:latin typeface="Arial" panose="020B0604020202020204" pitchFamily="34" charset="0"/>
              </a:rPr>
              <a:t>zal</a:t>
            </a:r>
            <a:r>
              <a:rPr lang="en-GB" altLang="nl-NL" dirty="0">
                <a:latin typeface="Arial" panose="020B0604020202020204" pitchFamily="34" charset="0"/>
              </a:rPr>
              <a:t> </a:t>
            </a:r>
            <a:r>
              <a:rPr lang="en-GB" altLang="nl-NL" dirty="0" err="1">
                <a:latin typeface="Arial" panose="020B0604020202020204" pitchFamily="34" charset="0"/>
              </a:rPr>
              <a:t>plaatsvinden</a:t>
            </a:r>
            <a:r>
              <a:rPr lang="en-GB" altLang="nl-NL" dirty="0">
                <a:latin typeface="Arial" panose="020B0604020202020204" pitchFamily="34" charset="0"/>
              </a:rPr>
              <a:t> conform het </a:t>
            </a:r>
            <a:r>
              <a:rPr lang="en-GB" altLang="nl-NL" dirty="0" err="1">
                <a:latin typeface="Arial" panose="020B0604020202020204" pitchFamily="34" charset="0"/>
              </a:rPr>
              <a:t>onderhoudsplan</a:t>
            </a:r>
            <a:r>
              <a:rPr lang="en-GB" altLang="nl-NL" dirty="0">
                <a:latin typeface="Arial" panose="020B0604020202020204" pitchFamily="34" charset="0"/>
              </a:rPr>
              <a:t> in 2022. </a:t>
            </a:r>
            <a:r>
              <a:rPr lang="en-GB" altLang="nl-NL" dirty="0" err="1">
                <a:latin typeface="Arial" panose="020B0604020202020204" pitchFamily="34" charset="0"/>
              </a:rPr>
              <a:t>Deze</a:t>
            </a:r>
            <a:r>
              <a:rPr lang="en-GB" altLang="nl-NL" dirty="0">
                <a:latin typeface="Arial" panose="020B0604020202020204" pitchFamily="34" charset="0"/>
              </a:rPr>
              <a:t> </a:t>
            </a:r>
            <a:r>
              <a:rPr lang="en-GB" altLang="nl-NL" dirty="0" err="1">
                <a:latin typeface="Arial" panose="020B0604020202020204" pitchFamily="34" charset="0"/>
              </a:rPr>
              <a:t>richtlijn</a:t>
            </a:r>
            <a:r>
              <a:rPr lang="en-GB" altLang="nl-NL" dirty="0">
                <a:latin typeface="Arial" panose="020B0604020202020204" pitchFamily="34" charset="0"/>
              </a:rPr>
              <a:t> </a:t>
            </a:r>
            <a:r>
              <a:rPr lang="en-GB" altLang="nl-NL" dirty="0" err="1">
                <a:latin typeface="Arial" panose="020B0604020202020204" pitchFamily="34" charset="0"/>
              </a:rPr>
              <a:t>omvangt</a:t>
            </a:r>
            <a:r>
              <a:rPr lang="en-GB" altLang="nl-NL" dirty="0">
                <a:latin typeface="Arial" panose="020B0604020202020204" pitchFamily="34" charset="0"/>
              </a:rPr>
              <a:t> </a:t>
            </a:r>
            <a:r>
              <a:rPr lang="en-GB" altLang="nl-NL" dirty="0" err="1">
                <a:latin typeface="Arial" panose="020B0604020202020204" pitchFamily="34" charset="0"/>
              </a:rPr>
              <a:t>aanbevelingen</a:t>
            </a:r>
            <a:r>
              <a:rPr lang="en-GB" altLang="nl-NL" dirty="0">
                <a:latin typeface="Arial" panose="020B0604020202020204" pitchFamily="34" charset="0"/>
              </a:rPr>
              <a:t> over 7 modules:</a:t>
            </a:r>
          </a:p>
          <a:p>
            <a:pPr marL="171450" indent="-171450" eaLnBrk="1" hangingPunct="1">
              <a:spcBef>
                <a:spcPts val="600"/>
              </a:spcBef>
              <a:buFontTx/>
              <a:buChar char="-"/>
            </a:pPr>
            <a:r>
              <a:rPr lang="en-GB" altLang="nl-NL" dirty="0" err="1">
                <a:latin typeface="Arial" panose="020B0604020202020204" pitchFamily="34" charset="0"/>
              </a:rPr>
              <a:t>Verdikte</a:t>
            </a:r>
            <a:r>
              <a:rPr lang="en-GB" altLang="nl-NL" dirty="0">
                <a:latin typeface="Arial" panose="020B0604020202020204" pitchFamily="34" charset="0"/>
              </a:rPr>
              <a:t> nuchal translucency</a:t>
            </a:r>
          </a:p>
          <a:p>
            <a:pPr marL="171450" indent="-171450" eaLnBrk="1" hangingPunct="1">
              <a:spcBef>
                <a:spcPts val="600"/>
              </a:spcBef>
              <a:buFontTx/>
              <a:buChar char="-"/>
            </a:pPr>
            <a:r>
              <a:rPr lang="en-GB" altLang="nl-NL" dirty="0">
                <a:latin typeface="Arial" panose="020B0604020202020204" pitchFamily="34" charset="0"/>
              </a:rPr>
              <a:t>Noonan </a:t>
            </a:r>
            <a:r>
              <a:rPr lang="en-GB" altLang="nl-NL" dirty="0" err="1">
                <a:latin typeface="Arial" panose="020B0604020202020204" pitchFamily="34" charset="0"/>
              </a:rPr>
              <a:t>Syndroom</a:t>
            </a:r>
            <a:endParaRPr lang="en-GB" altLang="nl-NL" dirty="0">
              <a:latin typeface="Arial" panose="020B0604020202020204" pitchFamily="34" charset="0"/>
            </a:endParaRPr>
          </a:p>
          <a:p>
            <a:pPr marL="171450" indent="-171450" eaLnBrk="1" hangingPunct="1">
              <a:spcBef>
                <a:spcPts val="600"/>
              </a:spcBef>
              <a:buFontTx/>
              <a:buChar char="-"/>
            </a:pPr>
            <a:r>
              <a:rPr lang="en-GB" altLang="nl-NL" dirty="0" err="1">
                <a:latin typeface="Arial" panose="020B0604020202020204" pitchFamily="34" charset="0"/>
              </a:rPr>
              <a:t>Ventriculomegalie</a:t>
            </a:r>
            <a:endParaRPr lang="en-GB" altLang="nl-NL" dirty="0">
              <a:latin typeface="Arial" panose="020B0604020202020204" pitchFamily="34" charset="0"/>
            </a:endParaRPr>
          </a:p>
          <a:p>
            <a:pPr marL="171450" indent="-171450" eaLnBrk="1" hangingPunct="1">
              <a:spcBef>
                <a:spcPts val="600"/>
              </a:spcBef>
              <a:buFontTx/>
              <a:buChar char="-"/>
            </a:pPr>
            <a:r>
              <a:rPr lang="en-GB" altLang="nl-NL" dirty="0">
                <a:latin typeface="Arial" panose="020B0604020202020204" pitchFamily="34" charset="0"/>
              </a:rPr>
              <a:t>Corpus Callosum </a:t>
            </a:r>
            <a:r>
              <a:rPr lang="en-GB" altLang="nl-NL" dirty="0" err="1">
                <a:latin typeface="Arial" panose="020B0604020202020204" pitchFamily="34" charset="0"/>
              </a:rPr>
              <a:t>Agenesie</a:t>
            </a:r>
            <a:endParaRPr lang="en-GB" altLang="nl-NL" dirty="0">
              <a:latin typeface="Arial" panose="020B0604020202020204" pitchFamily="34" charset="0"/>
            </a:endParaRPr>
          </a:p>
          <a:p>
            <a:pPr marL="171450" indent="-171450" eaLnBrk="1" hangingPunct="1">
              <a:spcBef>
                <a:spcPts val="600"/>
              </a:spcBef>
              <a:buFontTx/>
              <a:buChar char="-"/>
            </a:pPr>
            <a:r>
              <a:rPr lang="en-GB" altLang="nl-NL" dirty="0" err="1">
                <a:latin typeface="Arial" panose="020B0604020202020204" pitchFamily="34" charset="0"/>
              </a:rPr>
              <a:t>Skeletdysplasieën</a:t>
            </a:r>
            <a:endParaRPr lang="en-GB" altLang="nl-NL" dirty="0">
              <a:latin typeface="Arial" panose="020B0604020202020204" pitchFamily="34" charset="0"/>
            </a:endParaRPr>
          </a:p>
          <a:p>
            <a:pPr marL="171450" indent="-171450" eaLnBrk="1" hangingPunct="1">
              <a:spcBef>
                <a:spcPts val="600"/>
              </a:spcBef>
              <a:buFontTx/>
              <a:buChar char="-"/>
            </a:pPr>
            <a:r>
              <a:rPr lang="en-GB" altLang="nl-NL" dirty="0" err="1">
                <a:latin typeface="Arial" panose="020B0604020202020204" pitchFamily="34" charset="0"/>
              </a:rPr>
              <a:t>Klompvoeten</a:t>
            </a:r>
            <a:endParaRPr lang="en-GB" altLang="nl-NL" dirty="0">
              <a:latin typeface="Arial" panose="020B0604020202020204" pitchFamily="34" charset="0"/>
            </a:endParaRPr>
          </a:p>
          <a:p>
            <a:pPr marL="171450" indent="-171450" eaLnBrk="1" hangingPunct="1">
              <a:spcBef>
                <a:spcPts val="600"/>
              </a:spcBef>
              <a:buFontTx/>
              <a:buChar char="-"/>
            </a:pPr>
            <a:r>
              <a:rPr lang="en-GB" altLang="nl-NL" dirty="0">
                <a:latin typeface="Arial" panose="020B0604020202020204" pitchFamily="34" charset="0"/>
              </a:rPr>
              <a:t>Patiëntenperspectief </a:t>
            </a:r>
            <a:r>
              <a:rPr lang="en-GB" altLang="nl-NL" dirty="0" err="1">
                <a:latin typeface="Arial" panose="020B0604020202020204" pitchFamily="34" charset="0"/>
              </a:rPr>
              <a:t>en</a:t>
            </a:r>
            <a:r>
              <a:rPr lang="en-GB" altLang="nl-NL" dirty="0">
                <a:latin typeface="Arial" panose="020B0604020202020204" pitchFamily="34" charset="0"/>
              </a:rPr>
              <a:t> </a:t>
            </a:r>
            <a:r>
              <a:rPr lang="en-GB" altLang="nl-NL" dirty="0" err="1">
                <a:latin typeface="Arial" panose="020B0604020202020204" pitchFamily="34" charset="0"/>
              </a:rPr>
              <a:t>begeleiding</a:t>
            </a:r>
            <a:endParaRPr lang="en-GB" altLang="nl-NL" dirty="0">
              <a:latin typeface="Arial" panose="020B0604020202020204" pitchFamily="34" charset="0"/>
            </a:endParaRPr>
          </a:p>
          <a:p>
            <a:pPr marL="171450" indent="-171450" eaLnBrk="1" hangingPunct="1">
              <a:spcBef>
                <a:spcPts val="600"/>
              </a:spcBef>
              <a:buFontTx/>
              <a:buChar char="-"/>
            </a:pPr>
            <a:endParaRPr lang="en-GB" altLang="nl-NL" dirty="0">
              <a:latin typeface="Arial" panose="020B0604020202020204" pitchFamily="34" charset="0"/>
            </a:endParaRPr>
          </a:p>
          <a:p>
            <a:pPr eaLnBrk="1" hangingPunct="1">
              <a:spcBef>
                <a:spcPts val="600"/>
              </a:spcBef>
            </a:pPr>
            <a:r>
              <a:rPr lang="en-GB" altLang="nl-NL" dirty="0">
                <a:latin typeface="Arial" panose="020B0604020202020204" pitchFamily="34" charset="0"/>
              </a:rPr>
              <a:t>Over </a:t>
            </a:r>
            <a:r>
              <a:rPr lang="en-GB" altLang="nl-NL" dirty="0" err="1">
                <a:latin typeface="Arial" panose="020B0604020202020204" pitchFamily="34" charset="0"/>
              </a:rPr>
              <a:t>deze</a:t>
            </a:r>
            <a:r>
              <a:rPr lang="en-GB" altLang="nl-NL" dirty="0">
                <a:latin typeface="Arial" panose="020B0604020202020204" pitchFamily="34" charset="0"/>
              </a:rPr>
              <a:t> </a:t>
            </a:r>
            <a:r>
              <a:rPr lang="en-GB" altLang="nl-NL" dirty="0" err="1">
                <a:latin typeface="Arial" panose="020B0604020202020204" pitchFamily="34" charset="0"/>
              </a:rPr>
              <a:t>presentatie</a:t>
            </a:r>
            <a:r>
              <a:rPr lang="en-GB" altLang="nl-NL" dirty="0">
                <a:latin typeface="Arial" panose="020B0604020202020204" pitchFamily="34" charset="0"/>
              </a:rPr>
              <a:t>:</a:t>
            </a:r>
          </a:p>
          <a:p>
            <a:pPr marL="171450" indent="-171450" eaLnBrk="1" hangingPunct="1">
              <a:spcBef>
                <a:spcPts val="600"/>
              </a:spcBef>
              <a:buFont typeface="Arial" panose="020B0604020202020204" pitchFamily="34" charset="0"/>
              <a:buChar char="•"/>
            </a:pPr>
            <a:r>
              <a:rPr lang="en-GB" altLang="nl-NL" dirty="0">
                <a:latin typeface="Arial" panose="020B0604020202020204" pitchFamily="34" charset="0"/>
              </a:rPr>
              <a:t>De </a:t>
            </a:r>
            <a:r>
              <a:rPr lang="en-GB" altLang="nl-NL" dirty="0" err="1">
                <a:latin typeface="Arial" panose="020B0604020202020204" pitchFamily="34" charset="0"/>
              </a:rPr>
              <a:t>presentatie</a:t>
            </a:r>
            <a:r>
              <a:rPr lang="en-GB" altLang="nl-NL" dirty="0">
                <a:latin typeface="Arial" panose="020B0604020202020204" pitchFamily="34" charset="0"/>
              </a:rPr>
              <a:t> start met </a:t>
            </a:r>
            <a:r>
              <a:rPr lang="en-GB" altLang="nl-NL" dirty="0" err="1">
                <a:latin typeface="Arial" panose="020B0604020202020204" pitchFamily="34" charset="0"/>
              </a:rPr>
              <a:t>een</a:t>
            </a:r>
            <a:r>
              <a:rPr lang="en-GB" altLang="nl-NL" dirty="0">
                <a:latin typeface="Arial" panose="020B0604020202020204" pitchFamily="34" charset="0"/>
              </a:rPr>
              <a:t> </a:t>
            </a:r>
            <a:r>
              <a:rPr lang="en-GB" altLang="nl-NL" dirty="0" err="1">
                <a:latin typeface="Arial" panose="020B0604020202020204" pitchFamily="34" charset="0"/>
              </a:rPr>
              <a:t>korte</a:t>
            </a:r>
            <a:r>
              <a:rPr lang="en-GB" altLang="nl-NL" dirty="0">
                <a:latin typeface="Arial" panose="020B0604020202020204" pitchFamily="34" charset="0"/>
              </a:rPr>
              <a:t> </a:t>
            </a:r>
            <a:r>
              <a:rPr lang="en-GB" altLang="nl-NL" dirty="0" err="1">
                <a:latin typeface="Arial" panose="020B0604020202020204" pitchFamily="34" charset="0"/>
              </a:rPr>
              <a:t>achtergrond</a:t>
            </a:r>
            <a:r>
              <a:rPr lang="en-GB" altLang="nl-NL" dirty="0">
                <a:latin typeface="Arial" panose="020B0604020202020204" pitchFamily="34" charset="0"/>
              </a:rPr>
              <a:t> </a:t>
            </a:r>
            <a:r>
              <a:rPr lang="en-GB" altLang="nl-NL" dirty="0" err="1">
                <a:latin typeface="Arial" panose="020B0604020202020204" pitchFamily="34" charset="0"/>
              </a:rPr>
              <a:t>bij</a:t>
            </a:r>
            <a:r>
              <a:rPr lang="en-GB" altLang="nl-NL" dirty="0">
                <a:latin typeface="Arial" panose="020B0604020202020204" pitchFamily="34" charset="0"/>
              </a:rPr>
              <a:t> de richtlijn </a:t>
            </a:r>
            <a:r>
              <a:rPr lang="en-GB" altLang="nl-NL" dirty="0" err="1">
                <a:latin typeface="Arial" panose="020B0604020202020204" pitchFamily="34" charset="0"/>
              </a:rPr>
              <a:t>en</a:t>
            </a:r>
            <a:r>
              <a:rPr lang="en-GB" altLang="nl-NL" dirty="0">
                <a:latin typeface="Arial" panose="020B0604020202020204" pitchFamily="34" charset="0"/>
              </a:rPr>
              <a:t> </a:t>
            </a:r>
            <a:r>
              <a:rPr lang="en-GB" altLang="nl-NL" dirty="0" err="1">
                <a:latin typeface="Arial" panose="020B0604020202020204" pitchFamily="34" charset="0"/>
              </a:rPr>
              <a:t>waarom</a:t>
            </a:r>
            <a:r>
              <a:rPr lang="en-GB" altLang="nl-NL" dirty="0">
                <a:latin typeface="Arial" panose="020B0604020202020204" pitchFamily="34" charset="0"/>
              </a:rPr>
              <a:t> </a:t>
            </a:r>
            <a:r>
              <a:rPr lang="en-GB" altLang="nl-NL" dirty="0" err="1">
                <a:latin typeface="Arial" panose="020B0604020202020204" pitchFamily="34" charset="0"/>
              </a:rPr>
              <a:t>deze</a:t>
            </a:r>
            <a:r>
              <a:rPr lang="en-GB" altLang="nl-NL" dirty="0">
                <a:latin typeface="Arial" panose="020B0604020202020204" pitchFamily="34" charset="0"/>
              </a:rPr>
              <a:t> </a:t>
            </a:r>
            <a:r>
              <a:rPr lang="en-GB" altLang="nl-NL" dirty="0" err="1">
                <a:latin typeface="Arial" panose="020B0604020202020204" pitchFamily="34" charset="0"/>
              </a:rPr>
              <a:t>belangrijk</a:t>
            </a:r>
            <a:r>
              <a:rPr lang="en-GB" altLang="nl-NL" dirty="0">
                <a:latin typeface="Arial" panose="020B0604020202020204" pitchFamily="34" charset="0"/>
              </a:rPr>
              <a:t> is</a:t>
            </a:r>
          </a:p>
          <a:p>
            <a:pPr marL="171450" indent="-171450" eaLnBrk="1" hangingPunct="1">
              <a:spcBef>
                <a:spcPts val="600"/>
              </a:spcBef>
              <a:buFont typeface="Arial" panose="020B0604020202020204" pitchFamily="34" charset="0"/>
              <a:buChar char="•"/>
            </a:pPr>
            <a:r>
              <a:rPr lang="en-GB" altLang="nl-NL" dirty="0">
                <a:latin typeface="Arial" panose="020B0604020202020204" pitchFamily="34" charset="0"/>
              </a:rPr>
              <a:t>Dan de </a:t>
            </a:r>
            <a:r>
              <a:rPr lang="en-GB" altLang="nl-NL" dirty="0" err="1">
                <a:latin typeface="Arial" panose="020B0604020202020204" pitchFamily="34" charset="0"/>
              </a:rPr>
              <a:t>prioriteiten</a:t>
            </a:r>
            <a:r>
              <a:rPr lang="en-GB" altLang="nl-NL" dirty="0">
                <a:latin typeface="Arial" panose="020B0604020202020204" pitchFamily="34" charset="0"/>
              </a:rPr>
              <a:t> voor </a:t>
            </a:r>
            <a:r>
              <a:rPr lang="en-GB" altLang="nl-NL" dirty="0" err="1">
                <a:latin typeface="Arial" panose="020B0604020202020204" pitchFamily="34" charset="0"/>
              </a:rPr>
              <a:t>implementatie</a:t>
            </a:r>
            <a:r>
              <a:rPr lang="en-GB" altLang="nl-NL" dirty="0">
                <a:latin typeface="Arial" panose="020B0604020202020204" pitchFamily="34" charset="0"/>
              </a:rPr>
              <a:t> </a:t>
            </a:r>
            <a:r>
              <a:rPr lang="en-GB" altLang="nl-NL" dirty="0" err="1">
                <a:latin typeface="Arial" panose="020B0604020202020204" pitchFamily="34" charset="0"/>
              </a:rPr>
              <a:t>en</a:t>
            </a:r>
            <a:r>
              <a:rPr lang="en-GB" altLang="nl-NL" dirty="0">
                <a:latin typeface="Arial" panose="020B0604020202020204" pitchFamily="34" charset="0"/>
              </a:rPr>
              <a:t> </a:t>
            </a:r>
            <a:r>
              <a:rPr lang="en-GB" altLang="nl-NL" dirty="0" err="1">
                <a:latin typeface="Arial" panose="020B0604020202020204" pitchFamily="34" charset="0"/>
              </a:rPr>
              <a:t>overige</a:t>
            </a:r>
            <a:r>
              <a:rPr lang="en-GB" altLang="nl-NL" dirty="0">
                <a:latin typeface="Arial" panose="020B0604020202020204" pitchFamily="34" charset="0"/>
              </a:rPr>
              <a:t> </a:t>
            </a:r>
            <a:r>
              <a:rPr lang="en-GB" altLang="nl-NL" dirty="0" err="1">
                <a:latin typeface="Arial" panose="020B0604020202020204" pitchFamily="34" charset="0"/>
              </a:rPr>
              <a:t>nieuwe</a:t>
            </a:r>
            <a:r>
              <a:rPr lang="en-GB" altLang="nl-NL" dirty="0">
                <a:latin typeface="Arial" panose="020B0604020202020204" pitchFamily="34" charset="0"/>
              </a:rPr>
              <a:t> of </a:t>
            </a:r>
            <a:r>
              <a:rPr lang="en-GB" altLang="nl-NL" dirty="0" err="1">
                <a:latin typeface="Arial" panose="020B0604020202020204" pitchFamily="34" charset="0"/>
              </a:rPr>
              <a:t>herziene</a:t>
            </a:r>
            <a:r>
              <a:rPr lang="en-GB" altLang="nl-NL" dirty="0">
                <a:latin typeface="Arial" panose="020B0604020202020204" pitchFamily="34" charset="0"/>
              </a:rPr>
              <a:t> </a:t>
            </a:r>
            <a:r>
              <a:rPr lang="en-GB" altLang="nl-NL" dirty="0" err="1">
                <a:latin typeface="Arial" panose="020B0604020202020204" pitchFamily="34" charset="0"/>
              </a:rPr>
              <a:t>aanbevelingen</a:t>
            </a:r>
            <a:r>
              <a:rPr lang="en-GB" altLang="nl-NL" dirty="0">
                <a:latin typeface="Arial" panose="020B0604020202020204" pitchFamily="34" charset="0"/>
              </a:rPr>
              <a:t> </a:t>
            </a:r>
          </a:p>
          <a:p>
            <a:pPr marL="171450" indent="-171450" eaLnBrk="1" hangingPunct="1">
              <a:spcBef>
                <a:spcPts val="600"/>
              </a:spcBef>
              <a:buFont typeface="Arial" panose="020B0604020202020204" pitchFamily="34" charset="0"/>
              <a:buChar char="•"/>
            </a:pPr>
            <a:r>
              <a:rPr lang="en-GB" altLang="nl-NL" dirty="0" err="1">
                <a:latin typeface="Arial" panose="020B0604020202020204" pitchFamily="34" charset="0"/>
              </a:rPr>
              <a:t>Bij</a:t>
            </a:r>
            <a:r>
              <a:rPr lang="en-GB" altLang="nl-NL" dirty="0">
                <a:latin typeface="Arial" panose="020B0604020202020204" pitchFamily="34" charset="0"/>
              </a:rPr>
              <a:t> </a:t>
            </a:r>
            <a:r>
              <a:rPr lang="en-GB" altLang="nl-NL" dirty="0" err="1">
                <a:latin typeface="Arial" panose="020B0604020202020204" pitchFamily="34" charset="0"/>
              </a:rPr>
              <a:t>herziening</a:t>
            </a:r>
            <a:r>
              <a:rPr lang="en-GB" altLang="nl-NL" dirty="0">
                <a:latin typeface="Arial" panose="020B0604020202020204" pitchFamily="34" charset="0"/>
                <a:sym typeface="Wingdings" panose="05000000000000000000" pitchFamily="2" charset="2"/>
              </a:rPr>
              <a:t> </a:t>
            </a:r>
            <a:r>
              <a:rPr lang="en-GB" altLang="nl-NL" dirty="0" err="1">
                <a:latin typeface="Arial" panose="020B0604020202020204" pitchFamily="34" charset="0"/>
                <a:sym typeface="Wingdings" panose="05000000000000000000" pitchFamily="2" charset="2"/>
              </a:rPr>
              <a:t>delen</a:t>
            </a:r>
            <a:r>
              <a:rPr lang="en-GB" altLang="nl-NL" dirty="0">
                <a:latin typeface="Arial" panose="020B0604020202020204" pitchFamily="34" charset="0"/>
                <a:sym typeface="Wingdings" panose="05000000000000000000" pitchFamily="2" charset="2"/>
              </a:rPr>
              <a:t> van de richtlijn die </a:t>
            </a:r>
            <a:r>
              <a:rPr lang="en-GB" altLang="nl-NL" dirty="0" err="1">
                <a:latin typeface="Arial" panose="020B0604020202020204" pitchFamily="34" charset="0"/>
                <a:sym typeface="Wingdings" panose="05000000000000000000" pitchFamily="2" charset="2"/>
              </a:rPr>
              <a:t>niet</a:t>
            </a:r>
            <a:r>
              <a:rPr lang="en-GB" altLang="nl-NL" dirty="0">
                <a:latin typeface="Arial" panose="020B0604020202020204" pitchFamily="34" charset="0"/>
                <a:sym typeface="Wingdings" panose="05000000000000000000" pitchFamily="2" charset="2"/>
              </a:rPr>
              <a:t> </a:t>
            </a:r>
            <a:r>
              <a:rPr lang="en-GB" altLang="nl-NL" dirty="0" err="1">
                <a:latin typeface="Arial" panose="020B0604020202020204" pitchFamily="34" charset="0"/>
                <a:sym typeface="Wingdings" panose="05000000000000000000" pitchFamily="2" charset="2"/>
              </a:rPr>
              <a:t>herzien</a:t>
            </a:r>
            <a:r>
              <a:rPr lang="en-GB" altLang="nl-NL" dirty="0">
                <a:latin typeface="Arial" panose="020B0604020202020204" pitchFamily="34" charset="0"/>
                <a:sym typeface="Wingdings" panose="05000000000000000000" pitchFamily="2" charset="2"/>
              </a:rPr>
              <a:t> </a:t>
            </a:r>
            <a:r>
              <a:rPr lang="en-GB" altLang="nl-NL" dirty="0" err="1">
                <a:latin typeface="Arial" panose="020B0604020202020204" pitchFamily="34" charset="0"/>
                <a:sym typeface="Wingdings" panose="05000000000000000000" pitchFamily="2" charset="2"/>
              </a:rPr>
              <a:t>zijn</a:t>
            </a:r>
            <a:endParaRPr lang="en-GB" altLang="nl-NL" dirty="0">
              <a:latin typeface="Arial" panose="020B0604020202020204" pitchFamily="34" charset="0"/>
              <a:sym typeface="Wingdings" panose="05000000000000000000" pitchFamily="2" charset="2"/>
            </a:endParaRPr>
          </a:p>
          <a:p>
            <a:pPr marL="171450" indent="-171450" eaLnBrk="1" hangingPunct="1">
              <a:spcBef>
                <a:spcPts val="600"/>
              </a:spcBef>
              <a:buFont typeface="Arial" panose="020B0604020202020204" pitchFamily="34" charset="0"/>
              <a:buChar char="•"/>
            </a:pPr>
            <a:r>
              <a:rPr lang="en-GB" altLang="nl-NL" dirty="0" err="1">
                <a:latin typeface="Arial" panose="020B0604020202020204" pitchFamily="34" charset="0"/>
                <a:sym typeface="Wingdings" panose="05000000000000000000" pitchFamily="2" charset="2"/>
              </a:rPr>
              <a:t>Discussie</a:t>
            </a:r>
            <a:r>
              <a:rPr lang="en-GB" altLang="nl-NL" dirty="0">
                <a:latin typeface="Arial" panose="020B0604020202020204" pitchFamily="34" charset="0"/>
                <a:sym typeface="Wingdings" panose="05000000000000000000" pitchFamily="2" charset="2"/>
              </a:rPr>
              <a:t> </a:t>
            </a:r>
            <a:r>
              <a:rPr lang="en-GB" altLang="nl-NL" dirty="0" err="1">
                <a:latin typeface="Arial" panose="020B0604020202020204" pitchFamily="34" charset="0"/>
                <a:sym typeface="Wingdings" panose="05000000000000000000" pitchFamily="2" charset="2"/>
              </a:rPr>
              <a:t>aan</a:t>
            </a:r>
            <a:r>
              <a:rPr lang="en-GB" altLang="nl-NL" dirty="0">
                <a:latin typeface="Arial" panose="020B0604020202020204" pitchFamily="34" charset="0"/>
                <a:sym typeface="Wingdings" panose="05000000000000000000" pitchFamily="2" charset="2"/>
              </a:rPr>
              <a:t> de hand van </a:t>
            </a:r>
            <a:r>
              <a:rPr lang="en-GB" altLang="nl-NL" dirty="0" err="1">
                <a:latin typeface="Arial" panose="020B0604020202020204" pitchFamily="34" charset="0"/>
                <a:sym typeface="Wingdings" panose="05000000000000000000" pitchFamily="2" charset="2"/>
              </a:rPr>
              <a:t>een</a:t>
            </a:r>
            <a:r>
              <a:rPr lang="en-GB" altLang="nl-NL" dirty="0">
                <a:latin typeface="Arial" panose="020B0604020202020204" pitchFamily="34" charset="0"/>
                <a:sym typeface="Wingdings" panose="05000000000000000000" pitchFamily="2" charset="2"/>
              </a:rPr>
              <a:t> </a:t>
            </a:r>
            <a:r>
              <a:rPr lang="en-GB" altLang="nl-NL" dirty="0" err="1">
                <a:latin typeface="Arial" panose="020B0604020202020204" pitchFamily="34" charset="0"/>
                <a:sym typeface="Wingdings" panose="05000000000000000000" pitchFamily="2" charset="2"/>
              </a:rPr>
              <a:t>lijst</a:t>
            </a:r>
            <a:r>
              <a:rPr lang="en-GB" altLang="nl-NL" dirty="0">
                <a:latin typeface="Arial" panose="020B0604020202020204" pitchFamily="34" charset="0"/>
                <a:sym typeface="Wingdings" panose="05000000000000000000" pitchFamily="2" charset="2"/>
              </a:rPr>
              <a:t> </a:t>
            </a:r>
            <a:r>
              <a:rPr lang="en-GB" altLang="nl-NL" dirty="0" err="1">
                <a:latin typeface="Arial" panose="020B0604020202020204" pitchFamily="34" charset="0"/>
                <a:sym typeface="Wingdings" panose="05000000000000000000" pitchFamily="2" charset="2"/>
              </a:rPr>
              <a:t>vragen</a:t>
            </a:r>
            <a:r>
              <a:rPr lang="en-GB" altLang="nl-NL" dirty="0">
                <a:latin typeface="Arial" panose="020B0604020202020204" pitchFamily="34" charset="0"/>
                <a:sym typeface="Wingdings" panose="05000000000000000000" pitchFamily="2" charset="2"/>
              </a:rPr>
              <a:t> die de </a:t>
            </a:r>
            <a:r>
              <a:rPr lang="en-GB" altLang="nl-NL" dirty="0" err="1">
                <a:latin typeface="Arial" panose="020B0604020202020204" pitchFamily="34" charset="0"/>
                <a:sym typeface="Wingdings" panose="05000000000000000000" pitchFamily="2" charset="2"/>
              </a:rPr>
              <a:t>discussie</a:t>
            </a:r>
            <a:r>
              <a:rPr lang="en-GB" altLang="nl-NL" dirty="0">
                <a:latin typeface="Arial" panose="020B0604020202020204" pitchFamily="34" charset="0"/>
                <a:sym typeface="Wingdings" panose="05000000000000000000" pitchFamily="2" charset="2"/>
              </a:rPr>
              <a:t> op gang </a:t>
            </a:r>
            <a:r>
              <a:rPr lang="en-GB" altLang="nl-NL" dirty="0" err="1">
                <a:latin typeface="Arial" panose="020B0604020202020204" pitchFamily="34" charset="0"/>
                <a:sym typeface="Wingdings" panose="05000000000000000000" pitchFamily="2" charset="2"/>
              </a:rPr>
              <a:t>kan</a:t>
            </a:r>
            <a:r>
              <a:rPr lang="en-GB" altLang="nl-NL" dirty="0">
                <a:latin typeface="Arial" panose="020B0604020202020204" pitchFamily="34" charset="0"/>
                <a:sym typeface="Wingdings" panose="05000000000000000000" pitchFamily="2" charset="2"/>
              </a:rPr>
              <a:t> </a:t>
            </a:r>
            <a:r>
              <a:rPr lang="en-GB" altLang="nl-NL" dirty="0" err="1">
                <a:latin typeface="Arial" panose="020B0604020202020204" pitchFamily="34" charset="0"/>
                <a:sym typeface="Wingdings" panose="05000000000000000000" pitchFamily="2" charset="2"/>
              </a:rPr>
              <a:t>brengen</a:t>
            </a:r>
            <a:endParaRPr lang="en-GB" altLang="nl-NL" dirty="0">
              <a:latin typeface="Arial" panose="020B0604020202020204" pitchFamily="34" charset="0"/>
              <a:sym typeface="Wingdings" panose="05000000000000000000" pitchFamily="2" charset="2"/>
            </a:endParaRPr>
          </a:p>
          <a:p>
            <a:pPr marL="171450" indent="-171450" eaLnBrk="1" hangingPunct="1">
              <a:spcBef>
                <a:spcPts val="600"/>
              </a:spcBef>
              <a:buFont typeface="Arial" panose="020B0604020202020204" pitchFamily="34" charset="0"/>
              <a:buChar char="•"/>
            </a:pPr>
            <a:r>
              <a:rPr lang="en-GB" altLang="nl-NL" dirty="0" err="1">
                <a:latin typeface="Arial" panose="020B0604020202020204" pitchFamily="34" charset="0"/>
                <a:sym typeface="Wingdings" panose="05000000000000000000" pitchFamily="2" charset="2"/>
              </a:rPr>
              <a:t>Verdere</a:t>
            </a:r>
            <a:r>
              <a:rPr lang="en-GB" altLang="nl-NL" dirty="0">
                <a:latin typeface="Arial" panose="020B0604020202020204" pitchFamily="34" charset="0"/>
                <a:sym typeface="Wingdings" panose="05000000000000000000" pitchFamily="2" charset="2"/>
              </a:rPr>
              <a:t> </a:t>
            </a:r>
            <a:r>
              <a:rPr lang="en-GB" altLang="nl-NL" dirty="0" err="1">
                <a:latin typeface="Arial" panose="020B0604020202020204" pitchFamily="34" charset="0"/>
                <a:sym typeface="Wingdings" panose="05000000000000000000" pitchFamily="2" charset="2"/>
              </a:rPr>
              <a:t>informatie</a:t>
            </a:r>
            <a:r>
              <a:rPr lang="en-GB" altLang="nl-NL" dirty="0">
                <a:latin typeface="Arial" panose="020B0604020202020204" pitchFamily="34" charset="0"/>
                <a:sym typeface="Wingdings" panose="05000000000000000000" pitchFamily="2" charset="2"/>
              </a:rPr>
              <a:t> </a:t>
            </a:r>
            <a:r>
              <a:rPr lang="en-GB" altLang="nl-NL" dirty="0" err="1">
                <a:latin typeface="Arial" panose="020B0604020202020204" pitchFamily="34" charset="0"/>
                <a:sym typeface="Wingdings" panose="05000000000000000000" pitchFamily="2" charset="2"/>
              </a:rPr>
              <a:t>en</a:t>
            </a:r>
            <a:r>
              <a:rPr lang="en-GB" altLang="nl-NL" dirty="0">
                <a:latin typeface="Arial" panose="020B0604020202020204" pitchFamily="34" charset="0"/>
                <a:sym typeface="Wingdings" panose="05000000000000000000" pitchFamily="2" charset="2"/>
              </a:rPr>
              <a:t> tools </a:t>
            </a:r>
            <a:r>
              <a:rPr lang="en-GB" altLang="nl-NL" dirty="0" err="1">
                <a:latin typeface="Arial" panose="020B0604020202020204" pitchFamily="34" charset="0"/>
                <a:sym typeface="Wingdings" panose="05000000000000000000" pitchFamily="2" charset="2"/>
              </a:rPr>
              <a:t>bij</a:t>
            </a:r>
            <a:r>
              <a:rPr lang="en-GB" altLang="nl-NL" dirty="0">
                <a:latin typeface="Arial" panose="020B0604020202020204" pitchFamily="34" charset="0"/>
                <a:sym typeface="Wingdings" panose="05000000000000000000" pitchFamily="2" charset="2"/>
              </a:rPr>
              <a:t> de richtlijn</a:t>
            </a:r>
            <a:endParaRPr lang="en-GB" altLang="nl-NL" dirty="0">
              <a:latin typeface="Arial" panose="020B0604020202020204" pitchFamily="34" charset="0"/>
            </a:endParaRPr>
          </a:p>
          <a:p>
            <a:pPr eaLnBrk="1" hangingPunct="1">
              <a:spcBef>
                <a:spcPts val="600"/>
              </a:spcBef>
            </a:pPr>
            <a:endParaRPr lang="en-GB" altLang="nl-NL" dirty="0">
              <a:latin typeface="Arial" panose="020B0604020202020204" pitchFamily="34" charset="0"/>
            </a:endParaRPr>
          </a:p>
          <a:p>
            <a:endParaRPr lang="nl-NL" dirty="0"/>
          </a:p>
        </p:txBody>
      </p:sp>
      <p:sp>
        <p:nvSpPr>
          <p:cNvPr id="4" name="Tijdelijke aanduiding voor dianummer 3"/>
          <p:cNvSpPr>
            <a:spLocks noGrp="1"/>
          </p:cNvSpPr>
          <p:nvPr>
            <p:ph type="sldNum" sz="quarter" idx="10"/>
          </p:nvPr>
        </p:nvSpPr>
        <p:spPr/>
        <p:txBody>
          <a:bodyPr/>
          <a:lstStyle/>
          <a:p>
            <a:fld id="{3181CEFE-6B44-4848-A041-C1428E4BABDA}" type="slidenum">
              <a:rPr lang="nl-NL" smtClean="0"/>
              <a:t>2</a:t>
            </a:fld>
            <a:endParaRPr lang="nl-NL"/>
          </a:p>
        </p:txBody>
      </p:sp>
    </p:spTree>
    <p:extLst>
      <p:ext uri="{BB962C8B-B14F-4D97-AF65-F5344CB8AC3E}">
        <p14:creationId xmlns:p14="http://schemas.microsoft.com/office/powerpoint/2010/main" val="9267717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r>
              <a:rPr lang="en-GB" altLang="nl-NL" b="1" dirty="0" err="1">
                <a:latin typeface="Arial" panose="020B0604020202020204" pitchFamily="34" charset="0"/>
              </a:rPr>
              <a:t>Notities</a:t>
            </a:r>
            <a:r>
              <a:rPr lang="en-GB" altLang="nl-NL" b="1" dirty="0">
                <a:latin typeface="Arial" panose="020B0604020202020204" pitchFamily="34" charset="0"/>
              </a:rPr>
              <a:t> voor </a:t>
            </a:r>
            <a:r>
              <a:rPr lang="en-GB" altLang="nl-NL" b="1" dirty="0" err="1">
                <a:latin typeface="Arial" panose="020B0604020202020204" pitchFamily="34" charset="0"/>
              </a:rPr>
              <a:t>presentator</a:t>
            </a:r>
            <a:r>
              <a:rPr lang="en-GB" altLang="nl-NL" b="1" dirty="0">
                <a:latin typeface="Arial" panose="020B0604020202020204" pitchFamily="34" charset="0"/>
              </a:rPr>
              <a:t>:</a:t>
            </a:r>
          </a:p>
          <a:p>
            <a:pPr eaLnBrk="1" hangingPunct="1"/>
            <a:r>
              <a:rPr lang="en-GB" altLang="nl-NL" b="1" dirty="0" err="1">
                <a:latin typeface="Arial" panose="020B0604020202020204" pitchFamily="34" charset="0"/>
              </a:rPr>
              <a:t>Belangrijke</a:t>
            </a:r>
            <a:r>
              <a:rPr lang="en-GB" altLang="nl-NL" b="1" dirty="0">
                <a:latin typeface="Arial" panose="020B0604020202020204" pitchFamily="34" charset="0"/>
              </a:rPr>
              <a:t> </a:t>
            </a:r>
            <a:r>
              <a:rPr lang="en-GB" altLang="nl-NL" b="1" dirty="0" err="1">
                <a:latin typeface="Arial" panose="020B0604020202020204" pitchFamily="34" charset="0"/>
              </a:rPr>
              <a:t>punten</a:t>
            </a:r>
            <a:r>
              <a:rPr lang="en-GB" altLang="nl-NL" b="1" dirty="0">
                <a:latin typeface="Arial" panose="020B0604020202020204" pitchFamily="34" charset="0"/>
              </a:rPr>
              <a:t> om </a:t>
            </a:r>
            <a:r>
              <a:rPr lang="en-GB" altLang="nl-NL" b="1" dirty="0" err="1">
                <a:latin typeface="Arial" panose="020B0604020202020204" pitchFamily="34" charset="0"/>
              </a:rPr>
              <a:t>te</a:t>
            </a:r>
            <a:r>
              <a:rPr lang="en-GB" altLang="nl-NL" b="1" dirty="0">
                <a:latin typeface="Arial" panose="020B0604020202020204" pitchFamily="34" charset="0"/>
              </a:rPr>
              <a:t> </a:t>
            </a:r>
            <a:r>
              <a:rPr lang="en-GB" altLang="nl-NL" b="1" dirty="0" err="1">
                <a:latin typeface="Arial" panose="020B0604020202020204" pitchFamily="34" charset="0"/>
              </a:rPr>
              <a:t>benoemen</a:t>
            </a:r>
            <a:r>
              <a:rPr lang="en-GB" altLang="nl-NL" b="1" dirty="0">
                <a:latin typeface="Arial" panose="020B0604020202020204" pitchFamily="34" charset="0"/>
              </a:rPr>
              <a:t>:</a:t>
            </a:r>
          </a:p>
          <a:p>
            <a:pPr eaLnBrk="1" hangingPunct="1"/>
            <a:endParaRPr lang="en-GB" altLang="nl-NL" b="1" dirty="0">
              <a:latin typeface="Arial" panose="020B0604020202020204" pitchFamily="34" charset="0"/>
            </a:endParaRPr>
          </a:p>
          <a:p>
            <a:pPr eaLnBrk="1" hangingPunct="1"/>
            <a:endParaRPr lang="en-GB" altLang="nl-NL" b="1" dirty="0">
              <a:latin typeface="Arial" panose="020B0604020202020204" pitchFamily="34" charset="0"/>
            </a:endParaRPr>
          </a:p>
          <a:p>
            <a:endParaRPr lang="nl-NL" dirty="0"/>
          </a:p>
        </p:txBody>
      </p:sp>
      <p:sp>
        <p:nvSpPr>
          <p:cNvPr id="4" name="Tijdelijke aanduiding voor dianummer 3"/>
          <p:cNvSpPr>
            <a:spLocks noGrp="1"/>
          </p:cNvSpPr>
          <p:nvPr>
            <p:ph type="sldNum" sz="quarter" idx="10"/>
          </p:nvPr>
        </p:nvSpPr>
        <p:spPr/>
        <p:txBody>
          <a:bodyPr/>
          <a:lstStyle/>
          <a:p>
            <a:fld id="{3181CEFE-6B44-4848-A041-C1428E4BABDA}" type="slidenum">
              <a:rPr lang="nl-NL" smtClean="0"/>
              <a:t>4</a:t>
            </a:fld>
            <a:endParaRPr lang="nl-NL"/>
          </a:p>
        </p:txBody>
      </p:sp>
    </p:spTree>
    <p:extLst>
      <p:ext uri="{BB962C8B-B14F-4D97-AF65-F5344CB8AC3E}">
        <p14:creationId xmlns:p14="http://schemas.microsoft.com/office/powerpoint/2010/main" val="38662691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spcBef>
                <a:spcPct val="0"/>
              </a:spcBef>
            </a:pPr>
            <a:r>
              <a:rPr lang="en-GB" altLang="nl-NL" b="1" dirty="0" err="1">
                <a:latin typeface="Arial" panose="020B0604020202020204" pitchFamily="34" charset="0"/>
              </a:rPr>
              <a:t>Notities</a:t>
            </a:r>
            <a:r>
              <a:rPr lang="en-GB" altLang="nl-NL" b="1" dirty="0">
                <a:latin typeface="Arial" panose="020B0604020202020204" pitchFamily="34" charset="0"/>
              </a:rPr>
              <a:t> voor </a:t>
            </a:r>
            <a:r>
              <a:rPr lang="en-GB" altLang="nl-NL" b="1" dirty="0" err="1">
                <a:latin typeface="Arial" panose="020B0604020202020204" pitchFamily="34" charset="0"/>
              </a:rPr>
              <a:t>presentator</a:t>
            </a:r>
            <a:endParaRPr lang="en-GB" altLang="nl-NL" b="1" dirty="0">
              <a:latin typeface="Arial" panose="020B0604020202020204" pitchFamily="34" charset="0"/>
            </a:endParaRPr>
          </a:p>
          <a:p>
            <a:pPr eaLnBrk="1" hangingPunct="1">
              <a:spcBef>
                <a:spcPct val="0"/>
              </a:spcBef>
            </a:pPr>
            <a:r>
              <a:rPr lang="en-GB" altLang="nl-NL" b="1" dirty="0" err="1">
                <a:latin typeface="Arial" panose="020B0604020202020204" pitchFamily="34" charset="0"/>
              </a:rPr>
              <a:t>Belangrijke</a:t>
            </a:r>
            <a:r>
              <a:rPr lang="en-GB" altLang="nl-NL" b="1" dirty="0">
                <a:latin typeface="Arial" panose="020B0604020202020204" pitchFamily="34" charset="0"/>
              </a:rPr>
              <a:t> </a:t>
            </a:r>
            <a:r>
              <a:rPr lang="en-GB" altLang="nl-NL" b="1" dirty="0" err="1">
                <a:latin typeface="Arial" panose="020B0604020202020204" pitchFamily="34" charset="0"/>
              </a:rPr>
              <a:t>punten</a:t>
            </a:r>
            <a:r>
              <a:rPr lang="en-GB" altLang="nl-NL" b="1" dirty="0">
                <a:latin typeface="Arial" panose="020B0604020202020204" pitchFamily="34" charset="0"/>
              </a:rPr>
              <a:t> om </a:t>
            </a:r>
            <a:r>
              <a:rPr lang="en-GB" altLang="nl-NL" b="1" dirty="0" err="1">
                <a:latin typeface="Arial" panose="020B0604020202020204" pitchFamily="34" charset="0"/>
              </a:rPr>
              <a:t>te</a:t>
            </a:r>
            <a:r>
              <a:rPr lang="en-GB" altLang="nl-NL" b="1" dirty="0">
                <a:latin typeface="Arial" panose="020B0604020202020204" pitchFamily="34" charset="0"/>
              </a:rPr>
              <a:t> </a:t>
            </a:r>
            <a:r>
              <a:rPr lang="en-GB" altLang="nl-NL" b="1" dirty="0" err="1">
                <a:latin typeface="Arial" panose="020B0604020202020204" pitchFamily="34" charset="0"/>
              </a:rPr>
              <a:t>benadrukken</a:t>
            </a:r>
            <a:r>
              <a:rPr lang="en-GB" altLang="nl-NL" b="1" dirty="0">
                <a:latin typeface="Arial" panose="020B0604020202020204" pitchFamily="34" charset="0"/>
              </a:rPr>
              <a:t>:</a:t>
            </a:r>
          </a:p>
          <a:p>
            <a:pPr eaLnBrk="1" hangingPunct="1">
              <a:spcBef>
                <a:spcPct val="0"/>
              </a:spcBef>
            </a:pPr>
            <a:r>
              <a:rPr lang="en-GB" altLang="nl-NL" b="0" dirty="0" err="1">
                <a:latin typeface="Arial" panose="020B0604020202020204" pitchFamily="34" charset="0"/>
              </a:rPr>
              <a:t>Deze</a:t>
            </a:r>
            <a:r>
              <a:rPr lang="en-GB" altLang="nl-NL" b="0" dirty="0">
                <a:latin typeface="Arial" panose="020B0604020202020204" pitchFamily="34" charset="0"/>
              </a:rPr>
              <a:t> richtlijn </a:t>
            </a:r>
            <a:r>
              <a:rPr lang="en-GB" altLang="nl-NL" b="0" dirty="0" err="1">
                <a:latin typeface="Arial" panose="020B0604020202020204" pitchFamily="34" charset="0"/>
              </a:rPr>
              <a:t>werd</a:t>
            </a:r>
            <a:r>
              <a:rPr lang="en-GB" altLang="nl-NL" b="0" dirty="0">
                <a:latin typeface="Arial" panose="020B0604020202020204" pitchFamily="34" charset="0"/>
              </a:rPr>
              <a:t> </a:t>
            </a:r>
            <a:r>
              <a:rPr lang="en-GB" altLang="nl-NL" b="0" dirty="0" err="1">
                <a:latin typeface="Arial" panose="020B0604020202020204" pitchFamily="34" charset="0"/>
              </a:rPr>
              <a:t>opgesteld</a:t>
            </a:r>
            <a:r>
              <a:rPr lang="en-GB" altLang="nl-NL" b="0" dirty="0">
                <a:latin typeface="Arial" panose="020B0604020202020204" pitchFamily="34" charset="0"/>
              </a:rPr>
              <a:t> in </a:t>
            </a:r>
            <a:r>
              <a:rPr lang="en-GB" altLang="nl-NL" b="0" dirty="0" err="1">
                <a:latin typeface="Arial" panose="020B0604020202020204" pitchFamily="34" charset="0"/>
              </a:rPr>
              <a:t>samenwerking</a:t>
            </a:r>
            <a:r>
              <a:rPr lang="en-GB" altLang="nl-NL" b="0" dirty="0">
                <a:latin typeface="Arial" panose="020B0604020202020204" pitchFamily="34" charset="0"/>
              </a:rPr>
              <a:t> met: </a:t>
            </a:r>
          </a:p>
          <a:p>
            <a:pPr eaLnBrk="1" hangingPunct="1">
              <a:spcBef>
                <a:spcPct val="0"/>
              </a:spcBef>
            </a:pPr>
            <a:r>
              <a:rPr lang="nl-NL" altLang="nl-NL" b="0" dirty="0">
                <a:latin typeface="Arial" panose="020B0604020202020204" pitchFamily="34" charset="0"/>
              </a:rPr>
              <a:t>Vereniging van Klinische Genetica Nederland (VKGN)</a:t>
            </a:r>
          </a:p>
          <a:p>
            <a:pPr eaLnBrk="1" hangingPunct="1">
              <a:spcBef>
                <a:spcPct val="0"/>
              </a:spcBef>
            </a:pPr>
            <a:r>
              <a:rPr lang="nl-NL" altLang="nl-NL" b="0" dirty="0">
                <a:latin typeface="Arial" panose="020B0604020202020204" pitchFamily="34" charset="0"/>
              </a:rPr>
              <a:t>Nederlandse Vereniging van Obstetrie en Gynaecologie</a:t>
            </a:r>
          </a:p>
          <a:p>
            <a:pPr eaLnBrk="1" hangingPunct="1">
              <a:spcBef>
                <a:spcPct val="0"/>
              </a:spcBef>
            </a:pPr>
            <a:r>
              <a:rPr lang="nl-NL" altLang="nl-NL" b="0" dirty="0">
                <a:latin typeface="Arial" panose="020B0604020202020204" pitchFamily="34" charset="0"/>
              </a:rPr>
              <a:t>Vereniging Klinisch Genetische Laboratoriumdiagnostiek</a:t>
            </a:r>
          </a:p>
          <a:p>
            <a:pPr eaLnBrk="1" hangingPunct="1">
              <a:spcBef>
                <a:spcPct val="0"/>
              </a:spcBef>
            </a:pPr>
            <a:r>
              <a:rPr lang="nl-NL" altLang="nl-NL" b="0" dirty="0">
                <a:latin typeface="Arial" panose="020B0604020202020204" pitchFamily="34" charset="0"/>
              </a:rPr>
              <a:t>Nederlandse Vereniging voor Kindergeneeskunde</a:t>
            </a:r>
          </a:p>
          <a:p>
            <a:pPr eaLnBrk="1" hangingPunct="1">
              <a:spcBef>
                <a:spcPct val="0"/>
              </a:spcBef>
            </a:pPr>
            <a:r>
              <a:rPr lang="nl-NL" altLang="nl-NL" b="0" dirty="0">
                <a:latin typeface="Arial" panose="020B0604020202020204" pitchFamily="34" charset="0"/>
              </a:rPr>
              <a:t>Nederlandse Vereniging voor Neurologie</a:t>
            </a:r>
          </a:p>
          <a:p>
            <a:pPr eaLnBrk="1" hangingPunct="1">
              <a:spcBef>
                <a:spcPct val="0"/>
              </a:spcBef>
            </a:pPr>
            <a:endParaRPr lang="en-GB" altLang="nl-NL" b="0" dirty="0">
              <a:latin typeface="Arial" panose="020B0604020202020204" pitchFamily="34" charset="0"/>
            </a:endParaRPr>
          </a:p>
          <a:p>
            <a:pPr eaLnBrk="1" hangingPunct="1">
              <a:spcBef>
                <a:spcPct val="0"/>
              </a:spcBef>
            </a:pPr>
            <a:endParaRPr lang="en-GB" altLang="nl-NL" b="0" dirty="0">
              <a:latin typeface="Arial" panose="020B0604020202020204" pitchFamily="34" charset="0"/>
            </a:endParaRPr>
          </a:p>
          <a:p>
            <a:pPr eaLnBrk="1" hangingPunct="1">
              <a:spcBef>
                <a:spcPct val="0"/>
              </a:spcBef>
            </a:pPr>
            <a:r>
              <a:rPr lang="en-GB" altLang="nl-NL" b="1" dirty="0" err="1">
                <a:latin typeface="Arial" panose="020B0604020202020204" pitchFamily="34" charset="0"/>
              </a:rPr>
              <a:t>Groepen</a:t>
            </a:r>
            <a:r>
              <a:rPr lang="en-GB" altLang="nl-NL" b="1" dirty="0">
                <a:latin typeface="Arial" panose="020B0604020202020204" pitchFamily="34" charset="0"/>
              </a:rPr>
              <a:t> die </a:t>
            </a:r>
            <a:r>
              <a:rPr lang="en-GB" altLang="nl-NL" b="1" dirty="0" err="1">
                <a:latin typeface="Arial" panose="020B0604020202020204" pitchFamily="34" charset="0"/>
              </a:rPr>
              <a:t>binnen</a:t>
            </a:r>
            <a:r>
              <a:rPr lang="en-GB" altLang="nl-NL" b="1" dirty="0">
                <a:latin typeface="Arial" panose="020B0604020202020204" pitchFamily="34" charset="0"/>
              </a:rPr>
              <a:t> de </a:t>
            </a:r>
            <a:r>
              <a:rPr lang="en-GB" altLang="nl-NL" b="1" dirty="0" err="1">
                <a:latin typeface="Arial" panose="020B0604020202020204" pitchFamily="34" charset="0"/>
              </a:rPr>
              <a:t>afbakening</a:t>
            </a:r>
            <a:r>
              <a:rPr lang="en-GB" altLang="nl-NL" b="1" dirty="0">
                <a:latin typeface="Arial" panose="020B0604020202020204" pitchFamily="34" charset="0"/>
              </a:rPr>
              <a:t> </a:t>
            </a:r>
            <a:r>
              <a:rPr lang="en-GB" altLang="nl-NL" b="1" dirty="0" err="1">
                <a:latin typeface="Arial" panose="020B0604020202020204" pitchFamily="34" charset="0"/>
              </a:rPr>
              <a:t>vallen</a:t>
            </a:r>
            <a:r>
              <a:rPr lang="en-GB" altLang="nl-NL" b="1" dirty="0">
                <a:latin typeface="Arial" panose="020B0604020202020204" pitchFamily="34" charset="0"/>
              </a:rPr>
              <a:t>:</a:t>
            </a:r>
          </a:p>
          <a:p>
            <a:pPr eaLnBrk="1" hangingPunct="1">
              <a:spcBef>
                <a:spcPct val="0"/>
              </a:spcBef>
            </a:pPr>
            <a:r>
              <a:rPr lang="en-GB" altLang="nl-NL" b="0" dirty="0">
                <a:latin typeface="Arial" panose="020B0604020202020204" pitchFamily="34" charset="0"/>
              </a:rPr>
              <a:t>Nuchal translucency ≥3,5 mm</a:t>
            </a:r>
          </a:p>
          <a:p>
            <a:pPr eaLnBrk="1" hangingPunct="1">
              <a:spcBef>
                <a:spcPct val="0"/>
              </a:spcBef>
            </a:pPr>
            <a:r>
              <a:rPr lang="en-GB" altLang="nl-NL" b="0" dirty="0" err="1">
                <a:latin typeface="Arial" panose="020B0604020202020204" pitchFamily="34" charset="0"/>
              </a:rPr>
              <a:t>Indicaties</a:t>
            </a:r>
            <a:r>
              <a:rPr lang="en-GB" altLang="nl-NL" b="0" dirty="0">
                <a:latin typeface="Arial" panose="020B0604020202020204" pitchFamily="34" charset="0"/>
              </a:rPr>
              <a:t> voor DNA-</a:t>
            </a:r>
            <a:r>
              <a:rPr lang="en-GB" altLang="nl-NL" b="0" dirty="0" err="1">
                <a:latin typeface="Arial" panose="020B0604020202020204" pitchFamily="34" charset="0"/>
              </a:rPr>
              <a:t>diagnostiek</a:t>
            </a:r>
            <a:r>
              <a:rPr lang="en-GB" altLang="nl-NL" b="0" dirty="0">
                <a:latin typeface="Arial" panose="020B0604020202020204" pitchFamily="34" charset="0"/>
              </a:rPr>
              <a:t> </a:t>
            </a:r>
            <a:r>
              <a:rPr lang="en-GB" altLang="nl-NL" b="0" dirty="0" err="1">
                <a:latin typeface="Arial" panose="020B0604020202020204" pitchFamily="34" charset="0"/>
              </a:rPr>
              <a:t>naar</a:t>
            </a:r>
            <a:r>
              <a:rPr lang="en-GB" altLang="nl-NL" b="0" dirty="0">
                <a:latin typeface="Arial" panose="020B0604020202020204" pitchFamily="34" charset="0"/>
              </a:rPr>
              <a:t> Noonan </a:t>
            </a:r>
            <a:r>
              <a:rPr lang="en-GB" altLang="nl-NL" b="0" dirty="0" err="1">
                <a:latin typeface="Arial" panose="020B0604020202020204" pitchFamily="34" charset="0"/>
              </a:rPr>
              <a:t>syndroom</a:t>
            </a:r>
            <a:endParaRPr lang="en-GB" altLang="nl-NL" b="0" dirty="0">
              <a:latin typeface="Arial" panose="020B0604020202020204" pitchFamily="34" charset="0"/>
            </a:endParaRPr>
          </a:p>
          <a:p>
            <a:pPr eaLnBrk="1" hangingPunct="1">
              <a:spcBef>
                <a:spcPct val="0"/>
              </a:spcBef>
            </a:pPr>
            <a:r>
              <a:rPr lang="en-GB" altLang="nl-NL" b="0" dirty="0" err="1">
                <a:latin typeface="Arial" panose="020B0604020202020204" pitchFamily="34" charset="0"/>
              </a:rPr>
              <a:t>Ventriculomegalie</a:t>
            </a:r>
            <a:r>
              <a:rPr lang="en-GB" altLang="nl-NL" b="0" dirty="0">
                <a:latin typeface="Arial" panose="020B0604020202020204" pitchFamily="34" charset="0"/>
              </a:rPr>
              <a:t> </a:t>
            </a:r>
          </a:p>
          <a:p>
            <a:pPr eaLnBrk="1" hangingPunct="1">
              <a:spcBef>
                <a:spcPct val="0"/>
              </a:spcBef>
            </a:pPr>
            <a:r>
              <a:rPr lang="en-GB" altLang="nl-NL" b="0" dirty="0">
                <a:latin typeface="Arial" panose="020B0604020202020204" pitchFamily="34" charset="0"/>
              </a:rPr>
              <a:t>Corpus callosum </a:t>
            </a:r>
            <a:r>
              <a:rPr lang="en-GB" altLang="nl-NL" b="0" dirty="0" err="1">
                <a:latin typeface="Arial" panose="020B0604020202020204" pitchFamily="34" charset="0"/>
              </a:rPr>
              <a:t>agenesie</a:t>
            </a:r>
            <a:endParaRPr lang="en-GB" altLang="nl-NL" b="0" dirty="0">
              <a:latin typeface="Arial" panose="020B0604020202020204" pitchFamily="34" charset="0"/>
            </a:endParaRPr>
          </a:p>
          <a:p>
            <a:pPr eaLnBrk="1" hangingPunct="1">
              <a:spcBef>
                <a:spcPct val="0"/>
              </a:spcBef>
            </a:pPr>
            <a:r>
              <a:rPr lang="en-GB" altLang="nl-NL" b="0" dirty="0" err="1">
                <a:latin typeface="Arial" panose="020B0604020202020204" pitchFamily="34" charset="0"/>
              </a:rPr>
              <a:t>Skeletdysplasieën</a:t>
            </a:r>
            <a:endParaRPr lang="en-GB" altLang="nl-NL" b="0" dirty="0">
              <a:latin typeface="Arial" panose="020B0604020202020204" pitchFamily="34" charset="0"/>
            </a:endParaRPr>
          </a:p>
          <a:p>
            <a:pPr eaLnBrk="1" hangingPunct="1">
              <a:spcBef>
                <a:spcPct val="0"/>
              </a:spcBef>
            </a:pPr>
            <a:r>
              <a:rPr lang="en-GB" altLang="nl-NL" b="0" dirty="0" err="1">
                <a:latin typeface="Arial" panose="020B0604020202020204" pitchFamily="34" charset="0"/>
              </a:rPr>
              <a:t>Klompvoeten</a:t>
            </a:r>
            <a:endParaRPr lang="en-GB" altLang="nl-NL" b="0" dirty="0">
              <a:latin typeface="Arial" panose="020B0604020202020204" pitchFamily="34" charset="0"/>
            </a:endParaRPr>
          </a:p>
          <a:p>
            <a:pPr eaLnBrk="1" hangingPunct="1">
              <a:spcBef>
                <a:spcPct val="0"/>
              </a:spcBef>
            </a:pPr>
            <a:endParaRPr lang="en-GB" altLang="nl-NL" b="1" dirty="0">
              <a:latin typeface="Arial" panose="020B0604020202020204" pitchFamily="34" charset="0"/>
            </a:endParaRPr>
          </a:p>
          <a:p>
            <a:pPr eaLnBrk="1" hangingPunct="1">
              <a:spcBef>
                <a:spcPct val="0"/>
              </a:spcBef>
            </a:pPr>
            <a:r>
              <a:rPr lang="en-GB" altLang="nl-NL" b="1" dirty="0" err="1">
                <a:latin typeface="Arial" panose="020B0604020202020204" pitchFamily="34" charset="0"/>
              </a:rPr>
              <a:t>Groepen</a:t>
            </a:r>
            <a:r>
              <a:rPr lang="en-GB" altLang="nl-NL" b="1" dirty="0">
                <a:latin typeface="Arial" panose="020B0604020202020204" pitchFamily="34" charset="0"/>
              </a:rPr>
              <a:t> die </a:t>
            </a:r>
            <a:r>
              <a:rPr lang="en-GB" altLang="nl-NL" b="1" dirty="0" err="1">
                <a:latin typeface="Arial" panose="020B0604020202020204" pitchFamily="34" charset="0"/>
              </a:rPr>
              <a:t>buiten</a:t>
            </a:r>
            <a:r>
              <a:rPr lang="en-GB" altLang="nl-NL" b="1" dirty="0">
                <a:latin typeface="Arial" panose="020B0604020202020204" pitchFamily="34" charset="0"/>
              </a:rPr>
              <a:t> de </a:t>
            </a:r>
            <a:r>
              <a:rPr lang="en-GB" altLang="nl-NL" b="1" dirty="0" err="1">
                <a:latin typeface="Arial" panose="020B0604020202020204" pitchFamily="34" charset="0"/>
              </a:rPr>
              <a:t>afbakening</a:t>
            </a:r>
            <a:r>
              <a:rPr lang="en-GB" altLang="nl-NL" b="1" dirty="0">
                <a:latin typeface="Arial" panose="020B0604020202020204" pitchFamily="34" charset="0"/>
              </a:rPr>
              <a:t> </a:t>
            </a:r>
            <a:r>
              <a:rPr lang="en-GB" altLang="nl-NL" b="1" dirty="0" err="1">
                <a:latin typeface="Arial" panose="020B0604020202020204" pitchFamily="34" charset="0"/>
              </a:rPr>
              <a:t>vallen</a:t>
            </a:r>
            <a:r>
              <a:rPr lang="en-GB" altLang="nl-NL" b="1" dirty="0">
                <a:latin typeface="Arial" panose="020B0604020202020204" pitchFamily="34" charset="0"/>
              </a:rPr>
              <a:t>: </a:t>
            </a:r>
          </a:p>
          <a:p>
            <a:pPr eaLnBrk="1" hangingPunct="1">
              <a:spcBef>
                <a:spcPct val="0"/>
              </a:spcBef>
            </a:pPr>
            <a:r>
              <a:rPr lang="nl-NL" altLang="nl-NL" b="0" dirty="0">
                <a:latin typeface="Arial" panose="020B0604020202020204" pitchFamily="34" charset="0"/>
              </a:rPr>
              <a:t>Echoafwijkingen beschreven in andere richtlijnen zijn geen knelpunten (meer). Deze richtlijn verwijst in die situaties naar de bestaande richtlijnen. </a:t>
            </a:r>
            <a:r>
              <a:rPr lang="nl-NL" altLang="nl-NL" b="0" dirty="0" err="1">
                <a:latin typeface="Arial" panose="020B0604020202020204" pitchFamily="34" charset="0"/>
              </a:rPr>
              <a:t>Softmarkers</a:t>
            </a:r>
            <a:r>
              <a:rPr lang="nl-NL" altLang="nl-NL" b="0" dirty="0">
                <a:latin typeface="Arial" panose="020B0604020202020204" pitchFamily="34" charset="0"/>
              </a:rPr>
              <a:t> worden niet beschouwd als echoafwijkingen en worden daarom niet in deze richtlijn beschreven. Een </a:t>
            </a:r>
            <a:r>
              <a:rPr lang="nl-NL" altLang="nl-NL" b="0" dirty="0" err="1">
                <a:latin typeface="Arial" panose="020B0604020202020204" pitchFamily="34" charset="0"/>
              </a:rPr>
              <a:t>softmarker</a:t>
            </a:r>
            <a:r>
              <a:rPr lang="nl-NL" altLang="nl-NL" b="0" dirty="0">
                <a:latin typeface="Arial" panose="020B0604020202020204" pitchFamily="34" charset="0"/>
              </a:rPr>
              <a:t> is een echoscopische bevinding die vaak voorkomt bij een gezonde foetus en is meestal van voorbijgaande aard</a:t>
            </a:r>
            <a:endParaRPr lang="en-GB" altLang="nl-NL" b="0" dirty="0">
              <a:latin typeface="Arial" panose="020B0604020202020204" pitchFamily="34" charset="0"/>
            </a:endParaRPr>
          </a:p>
        </p:txBody>
      </p:sp>
      <p:sp>
        <p:nvSpPr>
          <p:cNvPr id="4" name="Tijdelijke aanduiding voor dianummer 3"/>
          <p:cNvSpPr>
            <a:spLocks noGrp="1"/>
          </p:cNvSpPr>
          <p:nvPr>
            <p:ph type="sldNum" sz="quarter" idx="10"/>
          </p:nvPr>
        </p:nvSpPr>
        <p:spPr/>
        <p:txBody>
          <a:bodyPr/>
          <a:lstStyle/>
          <a:p>
            <a:fld id="{3181CEFE-6B44-4848-A041-C1428E4BABDA}" type="slidenum">
              <a:rPr lang="nl-NL" smtClean="0"/>
              <a:t>5</a:t>
            </a:fld>
            <a:endParaRPr lang="nl-NL"/>
          </a:p>
        </p:txBody>
      </p:sp>
    </p:spTree>
    <p:extLst>
      <p:ext uri="{BB962C8B-B14F-4D97-AF65-F5344CB8AC3E}">
        <p14:creationId xmlns:p14="http://schemas.microsoft.com/office/powerpoint/2010/main" val="23340760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r>
              <a:rPr lang="nl-NL" altLang="nl-NL" b="1" noProof="0" dirty="0">
                <a:latin typeface="Arial" panose="020B0604020202020204" pitchFamily="34" charset="0"/>
              </a:rPr>
              <a:t>Notities voor presentator</a:t>
            </a:r>
          </a:p>
          <a:p>
            <a:pPr eaLnBrk="1" hangingPunct="1"/>
            <a:r>
              <a:rPr lang="nl-NL" altLang="nl-NL" b="0" noProof="0" dirty="0">
                <a:latin typeface="Arial" panose="020B0604020202020204" pitchFamily="34" charset="0"/>
              </a:rPr>
              <a:t>De richtlijn bevat aanbevelingen over hoe de zorg verbeterd kan worden. </a:t>
            </a:r>
          </a:p>
          <a:p>
            <a:pPr eaLnBrk="1" hangingPunct="1"/>
            <a:endParaRPr lang="nl-NL" altLang="nl-NL" b="0" noProof="0" dirty="0">
              <a:latin typeface="Arial" panose="020B0604020202020204" pitchFamily="34" charset="0"/>
            </a:endParaRPr>
          </a:p>
        </p:txBody>
      </p:sp>
      <p:sp>
        <p:nvSpPr>
          <p:cNvPr id="4" name="Tijdelijke aanduiding voor dianummer 3"/>
          <p:cNvSpPr>
            <a:spLocks noGrp="1"/>
          </p:cNvSpPr>
          <p:nvPr>
            <p:ph type="sldNum" sz="quarter" idx="10"/>
          </p:nvPr>
        </p:nvSpPr>
        <p:spPr/>
        <p:txBody>
          <a:bodyPr/>
          <a:lstStyle/>
          <a:p>
            <a:fld id="{3181CEFE-6B44-4848-A041-C1428E4BABDA}" type="slidenum">
              <a:rPr lang="nl-NL" smtClean="0"/>
              <a:t>6</a:t>
            </a:fld>
            <a:endParaRPr lang="nl-NL"/>
          </a:p>
        </p:txBody>
      </p:sp>
    </p:spTree>
    <p:extLst>
      <p:ext uri="{BB962C8B-B14F-4D97-AF65-F5344CB8AC3E}">
        <p14:creationId xmlns:p14="http://schemas.microsoft.com/office/powerpoint/2010/main" val="35947597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endParaRPr lang="en-GB" altLang="nl-NL" b="0" dirty="0">
              <a:latin typeface="Arial" panose="020B0604020202020204" pitchFamily="34" charset="0"/>
            </a:endParaRPr>
          </a:p>
        </p:txBody>
      </p:sp>
      <p:sp>
        <p:nvSpPr>
          <p:cNvPr id="4" name="Tijdelijke aanduiding voor dianummer 3"/>
          <p:cNvSpPr>
            <a:spLocks noGrp="1"/>
          </p:cNvSpPr>
          <p:nvPr>
            <p:ph type="sldNum" sz="quarter" idx="10"/>
          </p:nvPr>
        </p:nvSpPr>
        <p:spPr/>
        <p:txBody>
          <a:bodyPr/>
          <a:lstStyle/>
          <a:p>
            <a:fld id="{3181CEFE-6B44-4848-A041-C1428E4BABDA}" type="slidenum">
              <a:rPr lang="nl-NL" smtClean="0"/>
              <a:t>7</a:t>
            </a:fld>
            <a:endParaRPr lang="nl-NL"/>
          </a:p>
        </p:txBody>
      </p:sp>
    </p:spTree>
    <p:extLst>
      <p:ext uri="{BB962C8B-B14F-4D97-AF65-F5344CB8AC3E}">
        <p14:creationId xmlns:p14="http://schemas.microsoft.com/office/powerpoint/2010/main" val="6510222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r>
              <a:rPr lang="en-GB" altLang="nl-NL" b="1" dirty="0" err="1">
                <a:latin typeface="Arial" panose="020B0604020202020204" pitchFamily="34" charset="0"/>
              </a:rPr>
              <a:t>Notitie</a:t>
            </a:r>
            <a:r>
              <a:rPr lang="en-GB" altLang="nl-NL" b="1" dirty="0">
                <a:latin typeface="Arial" panose="020B0604020202020204" pitchFamily="34" charset="0"/>
              </a:rPr>
              <a:t> voor </a:t>
            </a:r>
            <a:r>
              <a:rPr lang="en-GB" altLang="nl-NL" b="1" dirty="0" err="1">
                <a:latin typeface="Arial" panose="020B0604020202020204" pitchFamily="34" charset="0"/>
              </a:rPr>
              <a:t>presentator</a:t>
            </a:r>
            <a:endParaRPr lang="en-GB" altLang="nl-NL" b="1" dirty="0">
              <a:latin typeface="Arial" panose="020B0604020202020204" pitchFamily="34" charset="0"/>
            </a:endParaRPr>
          </a:p>
          <a:p>
            <a:pPr eaLnBrk="1" hangingPunct="1"/>
            <a:r>
              <a:rPr lang="en-GB" altLang="nl-NL" b="0" dirty="0" err="1">
                <a:latin typeface="Arial" panose="020B0604020202020204" pitchFamily="34" charset="0"/>
              </a:rPr>
              <a:t>Deze</a:t>
            </a:r>
            <a:r>
              <a:rPr lang="en-GB" altLang="nl-NL" b="0" dirty="0">
                <a:latin typeface="Arial" panose="020B0604020202020204" pitchFamily="34" charset="0"/>
              </a:rPr>
              <a:t> </a:t>
            </a:r>
            <a:r>
              <a:rPr lang="en-GB" altLang="nl-NL" b="0" dirty="0" err="1">
                <a:latin typeface="Arial" panose="020B0604020202020204" pitchFamily="34" charset="0"/>
              </a:rPr>
              <a:t>vragen</a:t>
            </a:r>
            <a:r>
              <a:rPr lang="en-GB" altLang="nl-NL" b="0" dirty="0">
                <a:latin typeface="Arial" panose="020B0604020202020204" pitchFamily="34" charset="0"/>
              </a:rPr>
              <a:t> </a:t>
            </a:r>
            <a:r>
              <a:rPr lang="en-GB" altLang="nl-NL" b="0" dirty="0" err="1">
                <a:latin typeface="Arial" panose="020B0604020202020204" pitchFamily="34" charset="0"/>
              </a:rPr>
              <a:t>zijn</a:t>
            </a:r>
            <a:r>
              <a:rPr lang="en-GB" altLang="nl-NL" b="0" dirty="0">
                <a:latin typeface="Arial" panose="020B0604020202020204" pitchFamily="34" charset="0"/>
              </a:rPr>
              <a:t> </a:t>
            </a:r>
            <a:r>
              <a:rPr lang="en-GB" altLang="nl-NL" b="0" dirty="0" err="1">
                <a:latin typeface="Arial" panose="020B0604020202020204" pitchFamily="34" charset="0"/>
              </a:rPr>
              <a:t>suggesties</a:t>
            </a:r>
            <a:r>
              <a:rPr lang="en-GB" altLang="nl-NL" b="0" dirty="0">
                <a:latin typeface="Arial" panose="020B0604020202020204" pitchFamily="34" charset="0"/>
              </a:rPr>
              <a:t> die </a:t>
            </a:r>
            <a:r>
              <a:rPr lang="en-GB" altLang="nl-NL" b="0" dirty="0" err="1">
                <a:latin typeface="Arial" panose="020B0604020202020204" pitchFamily="34" charset="0"/>
              </a:rPr>
              <a:t>zijn</a:t>
            </a:r>
            <a:r>
              <a:rPr lang="en-GB" altLang="nl-NL" b="0" dirty="0">
                <a:latin typeface="Arial" panose="020B0604020202020204" pitchFamily="34" charset="0"/>
              </a:rPr>
              <a:t> </a:t>
            </a:r>
            <a:r>
              <a:rPr lang="en-GB" altLang="nl-NL" b="0" dirty="0" err="1">
                <a:latin typeface="Arial" panose="020B0604020202020204" pitchFamily="34" charset="0"/>
              </a:rPr>
              <a:t>ontwikkeld</a:t>
            </a:r>
            <a:r>
              <a:rPr lang="en-GB" altLang="nl-NL" b="0" dirty="0">
                <a:latin typeface="Arial" panose="020B0604020202020204" pitchFamily="34" charset="0"/>
              </a:rPr>
              <a:t> om de </a:t>
            </a:r>
            <a:r>
              <a:rPr lang="en-GB" altLang="nl-NL" b="0" dirty="0" err="1">
                <a:latin typeface="Arial" panose="020B0604020202020204" pitchFamily="34" charset="0"/>
              </a:rPr>
              <a:t>discussie</a:t>
            </a:r>
            <a:r>
              <a:rPr lang="en-GB" altLang="nl-NL" b="0" dirty="0">
                <a:latin typeface="Arial" panose="020B0604020202020204" pitchFamily="34" charset="0"/>
              </a:rPr>
              <a:t> </a:t>
            </a:r>
            <a:r>
              <a:rPr lang="en-GB" altLang="nl-NL" b="0" dirty="0" err="1">
                <a:latin typeface="Arial" panose="020B0604020202020204" pitchFamily="34" charset="0"/>
              </a:rPr>
              <a:t>bij</a:t>
            </a:r>
            <a:r>
              <a:rPr lang="en-GB" altLang="nl-NL" b="0" dirty="0">
                <a:latin typeface="Arial" panose="020B0604020202020204" pitchFamily="34" charset="0"/>
              </a:rPr>
              <a:t> </a:t>
            </a:r>
            <a:r>
              <a:rPr lang="en-GB" altLang="nl-NL" b="0" dirty="0" err="1">
                <a:latin typeface="Arial" panose="020B0604020202020204" pitchFamily="34" charset="0"/>
              </a:rPr>
              <a:t>deze</a:t>
            </a:r>
            <a:r>
              <a:rPr lang="en-GB" altLang="nl-NL" b="0" dirty="0">
                <a:latin typeface="Arial" panose="020B0604020202020204" pitchFamily="34" charset="0"/>
              </a:rPr>
              <a:t> </a:t>
            </a:r>
            <a:r>
              <a:rPr lang="en-GB" altLang="nl-NL" b="0" dirty="0" err="1">
                <a:latin typeface="Arial" panose="020B0604020202020204" pitchFamily="34" charset="0"/>
              </a:rPr>
              <a:t>presentatie</a:t>
            </a:r>
            <a:r>
              <a:rPr lang="en-GB" altLang="nl-NL" b="0" dirty="0">
                <a:latin typeface="Arial" panose="020B0604020202020204" pitchFamily="34" charset="0"/>
              </a:rPr>
              <a:t> </a:t>
            </a:r>
            <a:r>
              <a:rPr lang="en-GB" altLang="nl-NL" b="0" dirty="0" err="1">
                <a:latin typeface="Arial" panose="020B0604020202020204" pitchFamily="34" charset="0"/>
              </a:rPr>
              <a:t>te</a:t>
            </a:r>
            <a:r>
              <a:rPr lang="en-GB" altLang="nl-NL" b="0" dirty="0">
                <a:latin typeface="Arial" panose="020B0604020202020204" pitchFamily="34" charset="0"/>
              </a:rPr>
              <a:t> op gang </a:t>
            </a:r>
            <a:r>
              <a:rPr lang="en-GB" altLang="nl-NL" b="0" dirty="0" err="1">
                <a:latin typeface="Arial" panose="020B0604020202020204" pitchFamily="34" charset="0"/>
              </a:rPr>
              <a:t>te</a:t>
            </a:r>
            <a:r>
              <a:rPr lang="en-GB" altLang="nl-NL" b="0" dirty="0">
                <a:latin typeface="Arial" panose="020B0604020202020204" pitchFamily="34" charset="0"/>
              </a:rPr>
              <a:t> </a:t>
            </a:r>
            <a:r>
              <a:rPr lang="en-GB" altLang="nl-NL" b="0" dirty="0" err="1">
                <a:latin typeface="Arial" panose="020B0604020202020204" pitchFamily="34" charset="0"/>
              </a:rPr>
              <a:t>brengen</a:t>
            </a:r>
            <a:r>
              <a:rPr lang="en-GB" altLang="nl-NL" b="0" dirty="0">
                <a:latin typeface="Arial" panose="020B0604020202020204" pitchFamily="34" charset="0"/>
              </a:rPr>
              <a:t> – </a:t>
            </a:r>
            <a:r>
              <a:rPr lang="en-GB" altLang="nl-NL" b="0" dirty="0" err="1">
                <a:latin typeface="Arial" panose="020B0604020202020204" pitchFamily="34" charset="0"/>
              </a:rPr>
              <a:t>vervang</a:t>
            </a:r>
            <a:r>
              <a:rPr lang="en-GB" altLang="nl-NL" b="0" dirty="0">
                <a:latin typeface="Arial" panose="020B0604020202020204" pitchFamily="34" charset="0"/>
              </a:rPr>
              <a:t> </a:t>
            </a:r>
            <a:r>
              <a:rPr lang="en-GB" altLang="nl-NL" b="0" dirty="0" err="1">
                <a:latin typeface="Arial" panose="020B0604020202020204" pitchFamily="34" charset="0"/>
              </a:rPr>
              <a:t>deze</a:t>
            </a:r>
            <a:r>
              <a:rPr lang="en-GB" altLang="nl-NL" b="0" dirty="0">
                <a:latin typeface="Arial" panose="020B0604020202020204" pitchFamily="34" charset="0"/>
              </a:rPr>
              <a:t> of pas </a:t>
            </a:r>
            <a:r>
              <a:rPr lang="en-GB" altLang="nl-NL" b="0" dirty="0" err="1">
                <a:latin typeface="Arial" panose="020B0604020202020204" pitchFamily="34" charset="0"/>
              </a:rPr>
              <a:t>deze</a:t>
            </a:r>
            <a:r>
              <a:rPr lang="en-GB" altLang="nl-NL" b="0" dirty="0">
                <a:latin typeface="Arial" panose="020B0604020202020204" pitchFamily="34" charset="0"/>
              </a:rPr>
              <a:t> </a:t>
            </a:r>
            <a:r>
              <a:rPr lang="en-GB" altLang="nl-NL" b="0" dirty="0" err="1">
                <a:latin typeface="Arial" panose="020B0604020202020204" pitchFamily="34" charset="0"/>
              </a:rPr>
              <a:t>punten</a:t>
            </a:r>
            <a:r>
              <a:rPr lang="en-GB" altLang="nl-NL" b="0" dirty="0">
                <a:latin typeface="Arial" panose="020B0604020202020204" pitchFamily="34" charset="0"/>
              </a:rPr>
              <a:t> </a:t>
            </a:r>
            <a:r>
              <a:rPr lang="en-GB" altLang="nl-NL" b="0" dirty="0" err="1">
                <a:latin typeface="Arial" panose="020B0604020202020204" pitchFamily="34" charset="0"/>
              </a:rPr>
              <a:t>aan</a:t>
            </a:r>
            <a:r>
              <a:rPr lang="en-GB" altLang="nl-NL" b="0" dirty="0">
                <a:latin typeface="Arial" panose="020B0604020202020204" pitchFamily="34" charset="0"/>
              </a:rPr>
              <a:t> </a:t>
            </a:r>
            <a:r>
              <a:rPr lang="en-GB" altLang="nl-NL" b="0" dirty="0" err="1">
                <a:latin typeface="Arial" panose="020B0604020202020204" pitchFamily="34" charset="0"/>
              </a:rPr>
              <a:t>naar</a:t>
            </a:r>
            <a:r>
              <a:rPr lang="en-GB" altLang="nl-NL" b="0" dirty="0">
                <a:latin typeface="Arial" panose="020B0604020202020204" pitchFamily="34" charset="0"/>
              </a:rPr>
              <a:t> </a:t>
            </a:r>
            <a:r>
              <a:rPr lang="en-GB" altLang="nl-NL" b="0" dirty="0" err="1">
                <a:latin typeface="Arial" panose="020B0604020202020204" pitchFamily="34" charset="0"/>
              </a:rPr>
              <a:t>gelang</a:t>
            </a:r>
            <a:r>
              <a:rPr lang="en-GB" altLang="nl-NL" b="0" dirty="0">
                <a:latin typeface="Arial" panose="020B0604020202020204" pitchFamily="34" charset="0"/>
              </a:rPr>
              <a:t> </a:t>
            </a:r>
            <a:r>
              <a:rPr lang="en-GB" altLang="nl-NL" b="0" dirty="0" err="1">
                <a:latin typeface="Arial" panose="020B0604020202020204" pitchFamily="34" charset="0"/>
              </a:rPr>
              <a:t>uw</a:t>
            </a:r>
            <a:r>
              <a:rPr lang="en-GB" altLang="nl-NL" b="0" dirty="0">
                <a:latin typeface="Arial" panose="020B0604020202020204" pitchFamily="34" charset="0"/>
              </a:rPr>
              <a:t> </a:t>
            </a:r>
            <a:r>
              <a:rPr lang="en-GB" altLang="nl-NL" b="0" dirty="0" err="1">
                <a:latin typeface="Arial" panose="020B0604020202020204" pitchFamily="34" charset="0"/>
              </a:rPr>
              <a:t>lokale</a:t>
            </a:r>
            <a:r>
              <a:rPr lang="en-GB" altLang="nl-NL" b="0" dirty="0">
                <a:latin typeface="Arial" panose="020B0604020202020204" pitchFamily="34" charset="0"/>
              </a:rPr>
              <a:t> </a:t>
            </a:r>
            <a:r>
              <a:rPr lang="en-GB" altLang="nl-NL" b="0" dirty="0" err="1">
                <a:latin typeface="Arial" panose="020B0604020202020204" pitchFamily="34" charset="0"/>
              </a:rPr>
              <a:t>situatie</a:t>
            </a:r>
            <a:endParaRPr lang="en-GB" altLang="nl-NL" b="0" dirty="0">
              <a:latin typeface="Arial" panose="020B0604020202020204" pitchFamily="34" charset="0"/>
            </a:endParaRPr>
          </a:p>
          <a:p>
            <a:pPr eaLnBrk="1" hangingPunct="1"/>
            <a:endParaRPr lang="en-GB" altLang="nl-NL" b="0" dirty="0">
              <a:latin typeface="Arial" panose="020B0604020202020204" pitchFamily="34" charset="0"/>
            </a:endParaRPr>
          </a:p>
          <a:p>
            <a:pPr eaLnBrk="1" hangingPunct="1"/>
            <a:r>
              <a:rPr lang="en-GB" altLang="nl-NL" b="1" dirty="0" err="1">
                <a:latin typeface="Arial" panose="020B0604020202020204" pitchFamily="34" charset="0"/>
              </a:rPr>
              <a:t>Additionele</a:t>
            </a:r>
            <a:r>
              <a:rPr lang="en-GB" altLang="nl-NL" b="1" dirty="0">
                <a:latin typeface="Arial" panose="020B0604020202020204" pitchFamily="34" charset="0"/>
              </a:rPr>
              <a:t> </a:t>
            </a:r>
            <a:r>
              <a:rPr lang="en-GB" altLang="nl-NL" b="1" dirty="0" err="1">
                <a:latin typeface="Arial" panose="020B0604020202020204" pitchFamily="34" charset="0"/>
              </a:rPr>
              <a:t>vragen</a:t>
            </a:r>
            <a:endParaRPr lang="en-GB" altLang="nl-NL" b="1" dirty="0">
              <a:latin typeface="Arial" panose="020B0604020202020204" pitchFamily="34" charset="0"/>
            </a:endParaRPr>
          </a:p>
          <a:p>
            <a:pPr eaLnBrk="1" hangingPunct="1"/>
            <a:endParaRPr lang="en-GB" altLang="nl-NL" b="1" dirty="0">
              <a:latin typeface="Arial" panose="020B0604020202020204" pitchFamily="34" charset="0"/>
            </a:endParaRPr>
          </a:p>
          <a:p>
            <a:pPr eaLnBrk="1" hangingPunct="1"/>
            <a:r>
              <a:rPr lang="en-GB" altLang="nl-NL" b="1" dirty="0" err="1">
                <a:latin typeface="Arial" panose="020B0604020202020204" pitchFamily="34" charset="0"/>
              </a:rPr>
              <a:t>Verdere</a:t>
            </a:r>
            <a:r>
              <a:rPr lang="en-GB" altLang="nl-NL" b="1" dirty="0">
                <a:latin typeface="Arial" panose="020B0604020202020204" pitchFamily="34" charset="0"/>
              </a:rPr>
              <a:t> </a:t>
            </a:r>
            <a:r>
              <a:rPr lang="en-GB" altLang="nl-NL" b="1" dirty="0" err="1">
                <a:latin typeface="Arial" panose="020B0604020202020204" pitchFamily="34" charset="0"/>
              </a:rPr>
              <a:t>informatie</a:t>
            </a:r>
            <a:endParaRPr lang="en-GB" altLang="nl-NL" b="1" dirty="0">
              <a:latin typeface="Arial" panose="020B0604020202020204" pitchFamily="34" charset="0"/>
            </a:endParaRPr>
          </a:p>
          <a:p>
            <a:pPr eaLnBrk="1" hangingPunct="1"/>
            <a:endParaRPr lang="en-GB" altLang="nl-NL" b="1" dirty="0">
              <a:latin typeface="Arial" panose="020B0604020202020204" pitchFamily="34" charset="0"/>
            </a:endParaRPr>
          </a:p>
        </p:txBody>
      </p:sp>
      <p:sp>
        <p:nvSpPr>
          <p:cNvPr id="4" name="Tijdelijke aanduiding voor dianummer 3"/>
          <p:cNvSpPr>
            <a:spLocks noGrp="1"/>
          </p:cNvSpPr>
          <p:nvPr>
            <p:ph type="sldNum" sz="quarter" idx="10"/>
          </p:nvPr>
        </p:nvSpPr>
        <p:spPr/>
        <p:txBody>
          <a:bodyPr/>
          <a:lstStyle/>
          <a:p>
            <a:fld id="{3181CEFE-6B44-4848-A041-C1428E4BABDA}" type="slidenum">
              <a:rPr lang="nl-NL" smtClean="0"/>
              <a:t>8</a:t>
            </a:fld>
            <a:endParaRPr lang="nl-NL"/>
          </a:p>
        </p:txBody>
      </p:sp>
    </p:spTree>
    <p:extLst>
      <p:ext uri="{BB962C8B-B14F-4D97-AF65-F5344CB8AC3E}">
        <p14:creationId xmlns:p14="http://schemas.microsoft.com/office/powerpoint/2010/main" val="4357904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spcBef>
                <a:spcPts val="363"/>
              </a:spcBef>
            </a:pPr>
            <a:r>
              <a:rPr lang="en-GB" altLang="nl-NL" b="1" dirty="0" err="1">
                <a:latin typeface="Arial" panose="020B0604020202020204" pitchFamily="34" charset="0"/>
              </a:rPr>
              <a:t>Notitites</a:t>
            </a:r>
            <a:r>
              <a:rPr lang="en-GB" altLang="nl-NL" b="1" dirty="0">
                <a:latin typeface="Arial" panose="020B0604020202020204" pitchFamily="34" charset="0"/>
              </a:rPr>
              <a:t> voor </a:t>
            </a:r>
            <a:r>
              <a:rPr lang="en-GB" altLang="nl-NL" b="1" dirty="0" err="1">
                <a:latin typeface="Arial" panose="020B0604020202020204" pitchFamily="34" charset="0"/>
              </a:rPr>
              <a:t>presentator</a:t>
            </a:r>
            <a:endParaRPr lang="en-GB" altLang="nl-NL" b="1" dirty="0">
              <a:latin typeface="Arial" panose="020B0604020202020204" pitchFamily="34" charset="0"/>
            </a:endParaRPr>
          </a:p>
          <a:p>
            <a:pPr eaLnBrk="1" hangingPunct="1">
              <a:spcBef>
                <a:spcPts val="363"/>
              </a:spcBef>
            </a:pPr>
            <a:endParaRPr lang="en-GB" altLang="nl-NL" b="1" dirty="0">
              <a:latin typeface="Arial" panose="020B0604020202020204" pitchFamily="34" charset="0"/>
            </a:endParaRPr>
          </a:p>
        </p:txBody>
      </p:sp>
      <p:sp>
        <p:nvSpPr>
          <p:cNvPr id="4" name="Tijdelijke aanduiding voor dianummer 3"/>
          <p:cNvSpPr>
            <a:spLocks noGrp="1"/>
          </p:cNvSpPr>
          <p:nvPr>
            <p:ph type="sldNum" sz="quarter" idx="10"/>
          </p:nvPr>
        </p:nvSpPr>
        <p:spPr/>
        <p:txBody>
          <a:bodyPr/>
          <a:lstStyle/>
          <a:p>
            <a:fld id="{3181CEFE-6B44-4848-A041-C1428E4BABDA}" type="slidenum">
              <a:rPr lang="nl-NL" smtClean="0"/>
              <a:t>9</a:t>
            </a:fld>
            <a:endParaRPr lang="nl-NL"/>
          </a:p>
        </p:txBody>
      </p:sp>
    </p:spTree>
    <p:extLst>
      <p:ext uri="{BB962C8B-B14F-4D97-AF65-F5344CB8AC3E}">
        <p14:creationId xmlns:p14="http://schemas.microsoft.com/office/powerpoint/2010/main" val="15344597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14.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pagina">
    <p:spTree>
      <p:nvGrpSpPr>
        <p:cNvPr id="1" name=""/>
        <p:cNvGrpSpPr/>
        <p:nvPr/>
      </p:nvGrpSpPr>
      <p:grpSpPr>
        <a:xfrm>
          <a:off x="0" y="0"/>
          <a:ext cx="0" cy="0"/>
          <a:chOff x="0" y="0"/>
          <a:chExt cx="0" cy="0"/>
        </a:xfrm>
      </p:grpSpPr>
      <p:sp>
        <p:nvSpPr>
          <p:cNvPr id="7" name="Rechthoek 6"/>
          <p:cNvSpPr/>
          <p:nvPr userDrawn="1"/>
        </p:nvSpPr>
        <p:spPr>
          <a:xfrm>
            <a:off x="-315884" y="1476967"/>
            <a:ext cx="9144000" cy="4374000"/>
          </a:xfrm>
          <a:prstGeom prst="rect">
            <a:avLst/>
          </a:prstGeom>
          <a:solidFill>
            <a:srgbClr val="CDD4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Afbeelding 7"/>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376328" y="360000"/>
            <a:ext cx="2160000" cy="944082"/>
          </a:xfrm>
          <a:prstGeom prst="rect">
            <a:avLst/>
          </a:prstGeom>
        </p:spPr>
      </p:pic>
      <p:pic>
        <p:nvPicPr>
          <p:cNvPr id="9" name="Afbeelding 8"/>
          <p:cNvPicPr>
            <a:picLocks noChangeAspect="1"/>
          </p:cNvPicPr>
          <p:nvPr userDrawn="1"/>
        </p:nvPicPr>
        <p:blipFill>
          <a:blip r:embed="rId3" cstate="screen">
            <a:alphaModFix amt="30000"/>
            <a:extLst>
              <a:ext uri="{28A0092B-C50C-407E-A947-70E740481C1C}">
                <a14:useLocalDpi xmlns:a14="http://schemas.microsoft.com/office/drawing/2010/main"/>
              </a:ext>
            </a:extLst>
          </a:blip>
          <a:stretch>
            <a:fillRect/>
          </a:stretch>
        </p:blipFill>
        <p:spPr>
          <a:xfrm>
            <a:off x="4169699" y="4753476"/>
            <a:ext cx="1486800" cy="1716823"/>
          </a:xfrm>
          <a:prstGeom prst="rect">
            <a:avLst/>
          </a:prstGeom>
        </p:spPr>
      </p:pic>
      <p:pic>
        <p:nvPicPr>
          <p:cNvPr id="11" name="Afbeelding 10"/>
          <p:cNvPicPr>
            <a:picLocks noChangeAspect="1"/>
          </p:cNvPicPr>
          <p:nvPr userDrawn="1"/>
        </p:nvPicPr>
        <p:blipFill rotWithShape="1">
          <a:blip r:embed="rId4" cstate="screen">
            <a:alphaModFix amt="30000"/>
            <a:extLst>
              <a:ext uri="{28A0092B-C50C-407E-A947-70E740481C1C}">
                <a14:useLocalDpi xmlns:a14="http://schemas.microsoft.com/office/drawing/2010/main"/>
              </a:ext>
            </a:extLst>
          </a:blip>
          <a:srcRect/>
          <a:stretch/>
        </p:blipFill>
        <p:spPr>
          <a:xfrm>
            <a:off x="5845935" y="306000"/>
            <a:ext cx="3298066" cy="4054154"/>
          </a:xfrm>
          <a:prstGeom prst="rect">
            <a:avLst/>
          </a:prstGeom>
        </p:spPr>
      </p:pic>
      <p:pic>
        <p:nvPicPr>
          <p:cNvPr id="12" name="Afbeelding 11"/>
          <p:cNvPicPr>
            <a:picLocks noChangeAspect="1"/>
          </p:cNvPicPr>
          <p:nvPr userDrawn="1"/>
        </p:nvPicPr>
        <p:blipFill rotWithShape="1">
          <a:blip r:embed="rId5" cstate="screen">
            <a:alphaModFix amt="30000"/>
            <a:extLst>
              <a:ext uri="{28A0092B-C50C-407E-A947-70E740481C1C}">
                <a14:useLocalDpi xmlns:a14="http://schemas.microsoft.com/office/drawing/2010/main"/>
              </a:ext>
            </a:extLst>
          </a:blip>
          <a:srcRect b="-2"/>
          <a:stretch/>
        </p:blipFill>
        <p:spPr>
          <a:xfrm>
            <a:off x="4742009" y="0"/>
            <a:ext cx="2138400" cy="1155291"/>
          </a:xfrm>
          <a:prstGeom prst="rect">
            <a:avLst/>
          </a:prstGeom>
          <a:ln>
            <a:noFill/>
          </a:ln>
        </p:spPr>
      </p:pic>
      <p:pic>
        <p:nvPicPr>
          <p:cNvPr id="13" name="Afbeelding 12"/>
          <p:cNvPicPr>
            <a:picLocks noChangeAspect="1"/>
          </p:cNvPicPr>
          <p:nvPr userDrawn="1"/>
        </p:nvPicPr>
        <p:blipFill>
          <a:blip r:embed="rId6" cstate="screen">
            <a:alphaModFix amt="30000"/>
            <a:extLst>
              <a:ext uri="{28A0092B-C50C-407E-A947-70E740481C1C}">
                <a14:useLocalDpi xmlns:a14="http://schemas.microsoft.com/office/drawing/2010/main"/>
              </a:ext>
            </a:extLst>
          </a:blip>
          <a:stretch>
            <a:fillRect/>
          </a:stretch>
        </p:blipFill>
        <p:spPr>
          <a:xfrm>
            <a:off x="3913184" y="752584"/>
            <a:ext cx="1800000" cy="2076923"/>
          </a:xfrm>
          <a:prstGeom prst="rect">
            <a:avLst/>
          </a:prstGeom>
        </p:spPr>
      </p:pic>
      <p:sp>
        <p:nvSpPr>
          <p:cNvPr id="14" name="Rechthoek 13"/>
          <p:cNvSpPr/>
          <p:nvPr userDrawn="1"/>
        </p:nvSpPr>
        <p:spPr>
          <a:xfrm>
            <a:off x="0" y="5940000"/>
            <a:ext cx="9144000" cy="540000"/>
          </a:xfrm>
          <a:prstGeom prst="rect">
            <a:avLst/>
          </a:prstGeom>
          <a:solidFill>
            <a:srgbClr val="00AE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1DAABB"/>
              </a:solidFill>
            </a:endParaRP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70BB6ED6-5594-AB49-A1C5-50789732E3B3}" type="slidenum">
              <a:rPr lang="nl-NL" smtClean="0"/>
              <a:pPr/>
              <a:t>‹nr.›</a:t>
            </a:fld>
            <a:endParaRPr lang="nl-NL" dirty="0"/>
          </a:p>
        </p:txBody>
      </p:sp>
      <p:sp>
        <p:nvSpPr>
          <p:cNvPr id="3" name="Tijdelijke aanduiding voor afbeelding 2"/>
          <p:cNvSpPr>
            <a:spLocks noGrp="1"/>
          </p:cNvSpPr>
          <p:nvPr>
            <p:ph type="pic" sz="quarter" idx="13"/>
          </p:nvPr>
        </p:nvSpPr>
        <p:spPr>
          <a:xfrm>
            <a:off x="5023413" y="1584770"/>
            <a:ext cx="4120587" cy="4355656"/>
          </a:xfrm>
          <a:prstGeom prst="rect">
            <a:avLst/>
          </a:prstGeom>
        </p:spPr>
        <p:txBody>
          <a:bodyPr anchor="t" anchorCtr="0"/>
          <a:lstStyle>
            <a:lvl1pPr marL="0" indent="0" algn="ctr">
              <a:buFontTx/>
              <a:buNone/>
              <a:defRPr sz="1400" b="0" i="0">
                <a:latin typeface="Calibri" charset="0"/>
                <a:ea typeface="Calibri" charset="0"/>
                <a:cs typeface="Calibri" charset="0"/>
              </a:defRPr>
            </a:lvl1pPr>
          </a:lstStyle>
          <a:p>
            <a:r>
              <a:rPr lang="nl-NL"/>
              <a:t>Sleep de afbeelding naar de tijdelijke aanduiding of klik op het pictogram als u een afbeelding wilt toevoegen</a:t>
            </a:r>
            <a:endParaRPr lang="nl-NL" dirty="0"/>
          </a:p>
        </p:txBody>
      </p:sp>
      <p:sp>
        <p:nvSpPr>
          <p:cNvPr id="15" name="Tijdelijke aanduiding voor afbeelding 14"/>
          <p:cNvSpPr>
            <a:spLocks noGrp="1"/>
          </p:cNvSpPr>
          <p:nvPr>
            <p:ph type="pic" sz="quarter" idx="14" hasCustomPrompt="1"/>
          </p:nvPr>
        </p:nvSpPr>
        <p:spPr>
          <a:xfrm>
            <a:off x="376328" y="4810795"/>
            <a:ext cx="2736760" cy="1004879"/>
          </a:xfrm>
          <a:prstGeom prst="rect">
            <a:avLst/>
          </a:prstGeom>
        </p:spPr>
        <p:txBody>
          <a:bodyPr anchor="t" anchorCtr="0"/>
          <a:lstStyle>
            <a:lvl1pPr marL="0" indent="0" algn="ctr">
              <a:buFontTx/>
              <a:buNone/>
              <a:defRPr sz="1400" b="0" i="0" baseline="0">
                <a:latin typeface="Calibri" charset="0"/>
                <a:ea typeface="Calibri" charset="0"/>
                <a:cs typeface="Calibri" charset="0"/>
              </a:defRPr>
            </a:lvl1pPr>
          </a:lstStyle>
          <a:p>
            <a:r>
              <a:rPr lang="nl-NL" dirty="0"/>
              <a:t>Plaats hier </a:t>
            </a:r>
            <a:r>
              <a:rPr lang="nl-NL"/>
              <a:t>een logo</a:t>
            </a:r>
            <a:endParaRPr lang="nl-NL" dirty="0"/>
          </a:p>
        </p:txBody>
      </p:sp>
      <p:sp>
        <p:nvSpPr>
          <p:cNvPr id="17" name="Tijdelijke aanduiding voor tekst 16"/>
          <p:cNvSpPr>
            <a:spLocks noGrp="1"/>
          </p:cNvSpPr>
          <p:nvPr>
            <p:ph type="body" sz="quarter" idx="15" hasCustomPrompt="1"/>
          </p:nvPr>
        </p:nvSpPr>
        <p:spPr>
          <a:xfrm>
            <a:off x="376328" y="1800000"/>
            <a:ext cx="4365535" cy="1753818"/>
          </a:xfrm>
          <a:prstGeom prst="rect">
            <a:avLst/>
          </a:prstGeom>
        </p:spPr>
        <p:txBody>
          <a:bodyPr lIns="0" tIns="0" rIns="0" bIns="0"/>
          <a:lstStyle>
            <a:lvl1pPr marL="0" marR="0" indent="0" algn="l" defTabSz="914400" rtl="0" eaLnBrk="1" fontAlgn="auto" latinLnBrk="0" hangingPunct="1">
              <a:lnSpc>
                <a:spcPct val="100000"/>
              </a:lnSpc>
              <a:spcBef>
                <a:spcPts val="1000"/>
              </a:spcBef>
              <a:spcAft>
                <a:spcPts val="0"/>
              </a:spcAft>
              <a:buClrTx/>
              <a:buSzTx/>
              <a:buFontTx/>
              <a:buNone/>
              <a:tabLst/>
              <a:defRPr sz="3600" b="1" i="0">
                <a:latin typeface="Calibri" charset="0"/>
                <a:ea typeface="Calibri" charset="0"/>
                <a:cs typeface="Calibri" charset="0"/>
              </a:defRPr>
            </a:lvl1pPr>
            <a:lvl2pPr marL="457200" indent="0">
              <a:buFontTx/>
              <a:buNone/>
              <a:defRPr sz="2400" b="1" i="0">
                <a:latin typeface="Calibri" charset="0"/>
                <a:ea typeface="Calibri" charset="0"/>
                <a:cs typeface="Calibri" charset="0"/>
              </a:defRPr>
            </a:lvl2pPr>
            <a:lvl3pPr marL="914400" indent="0">
              <a:buFontTx/>
              <a:buNone/>
              <a:defRPr sz="2400" b="1" i="0">
                <a:latin typeface="Calibri" charset="0"/>
                <a:ea typeface="Calibri" charset="0"/>
                <a:cs typeface="Calibri" charset="0"/>
              </a:defRPr>
            </a:lvl3pPr>
            <a:lvl4pPr marL="1371600" indent="0">
              <a:buFontTx/>
              <a:buNone/>
              <a:defRPr sz="2400" b="1" i="0">
                <a:latin typeface="Calibri" charset="0"/>
                <a:ea typeface="Calibri" charset="0"/>
                <a:cs typeface="Calibri" charset="0"/>
              </a:defRPr>
            </a:lvl4pPr>
            <a:lvl5pPr marL="1828800" indent="0">
              <a:buFontTx/>
              <a:buNone/>
              <a:defRPr sz="2400" b="1" i="0">
                <a:latin typeface="Calibri" charset="0"/>
                <a:ea typeface="Calibri" charset="0"/>
                <a:cs typeface="Calibri" charset="0"/>
              </a:defRPr>
            </a:lvl5pPr>
          </a:lstStyle>
          <a:p>
            <a:pPr lvl="0"/>
            <a:r>
              <a:rPr lang="nl-NL" dirty="0"/>
              <a:t>Richtlijn Genetische diagnostiek bij Echoafwijkingen</a:t>
            </a:r>
          </a:p>
          <a:p>
            <a:pPr lvl="0"/>
            <a:endParaRPr lang="nl-NL" dirty="0"/>
          </a:p>
        </p:txBody>
      </p:sp>
      <p:sp>
        <p:nvSpPr>
          <p:cNvPr id="19" name="Tijdelijke aanduiding voor tekst 18"/>
          <p:cNvSpPr>
            <a:spLocks noGrp="1"/>
          </p:cNvSpPr>
          <p:nvPr>
            <p:ph type="body" sz="quarter" idx="16" hasCustomPrompt="1"/>
          </p:nvPr>
        </p:nvSpPr>
        <p:spPr>
          <a:xfrm>
            <a:off x="376328" y="3600000"/>
            <a:ext cx="4365535" cy="707860"/>
          </a:xfrm>
          <a:prstGeom prst="rect">
            <a:avLst/>
          </a:prstGeom>
        </p:spPr>
        <p:txBody>
          <a:bodyPr lIns="0" tIns="0" rIns="0" bIns="0"/>
          <a:lstStyle>
            <a:lvl1pPr marL="0" indent="0">
              <a:buFontTx/>
              <a:buNone/>
              <a:defRPr sz="1800" b="1" i="0" baseline="0">
                <a:solidFill>
                  <a:srgbClr val="E1547D"/>
                </a:solidFill>
                <a:latin typeface="Calibri" charset="0"/>
                <a:ea typeface="Calibri" charset="0"/>
                <a:cs typeface="Calibri" charset="0"/>
              </a:defRPr>
            </a:lvl1pPr>
            <a:lvl2pPr marL="457200" indent="0">
              <a:buFontTx/>
              <a:buNone/>
              <a:defRPr sz="1800" b="1" i="0">
                <a:solidFill>
                  <a:srgbClr val="E1547D"/>
                </a:solidFill>
                <a:latin typeface="Calibri" charset="0"/>
                <a:ea typeface="Calibri" charset="0"/>
                <a:cs typeface="Calibri" charset="0"/>
              </a:defRPr>
            </a:lvl2pPr>
            <a:lvl3pPr marL="914400" indent="0">
              <a:buFontTx/>
              <a:buNone/>
              <a:defRPr sz="1800" b="1" i="0">
                <a:solidFill>
                  <a:srgbClr val="E1547D"/>
                </a:solidFill>
                <a:latin typeface="Calibri" charset="0"/>
                <a:ea typeface="Calibri" charset="0"/>
                <a:cs typeface="Calibri" charset="0"/>
              </a:defRPr>
            </a:lvl3pPr>
            <a:lvl4pPr marL="1371600" indent="0">
              <a:buFontTx/>
              <a:buNone/>
              <a:defRPr sz="1800" b="1" i="0">
                <a:solidFill>
                  <a:srgbClr val="E1547D"/>
                </a:solidFill>
                <a:latin typeface="Calibri" charset="0"/>
                <a:ea typeface="Calibri" charset="0"/>
                <a:cs typeface="Calibri" charset="0"/>
              </a:defRPr>
            </a:lvl4pPr>
            <a:lvl5pPr marL="1828800" indent="0">
              <a:buFontTx/>
              <a:buNone/>
              <a:defRPr sz="1800" b="1" i="0">
                <a:solidFill>
                  <a:srgbClr val="E1547D"/>
                </a:solidFill>
                <a:latin typeface="Calibri" charset="0"/>
                <a:ea typeface="Calibri" charset="0"/>
                <a:cs typeface="Calibri" charset="0"/>
              </a:defRPr>
            </a:lvl5pPr>
          </a:lstStyle>
          <a:p>
            <a:pPr lvl="0"/>
            <a:r>
              <a:rPr lang="nl-NL" dirty="0"/>
              <a:t>PLAATS HIER EEN TUSSENKOP</a:t>
            </a:r>
          </a:p>
        </p:txBody>
      </p:sp>
      <p:sp>
        <p:nvSpPr>
          <p:cNvPr id="21" name="Tijdelijke aanduiding voor tekst 20"/>
          <p:cNvSpPr>
            <a:spLocks noGrp="1"/>
          </p:cNvSpPr>
          <p:nvPr>
            <p:ph type="body" sz="quarter" idx="17" hasCustomPrompt="1"/>
          </p:nvPr>
        </p:nvSpPr>
        <p:spPr>
          <a:xfrm>
            <a:off x="376328" y="6073775"/>
            <a:ext cx="2736760" cy="396524"/>
          </a:xfrm>
          <a:prstGeom prst="rect">
            <a:avLst/>
          </a:prstGeom>
        </p:spPr>
        <p:txBody>
          <a:bodyPr lIns="0" tIns="0" rIns="0" bIns="0"/>
          <a:lstStyle>
            <a:lvl1pPr marL="0" indent="0">
              <a:buFontTx/>
              <a:buNone/>
              <a:defRPr sz="1800" b="0" i="0">
                <a:solidFill>
                  <a:schemeClr val="bg1"/>
                </a:solidFill>
                <a:latin typeface="Calibri" charset="0"/>
                <a:ea typeface="Calibri" charset="0"/>
                <a:cs typeface="Calibri" charset="0"/>
              </a:defRPr>
            </a:lvl1pPr>
            <a:lvl2pPr marL="457200" indent="0">
              <a:buFontTx/>
              <a:buNone/>
              <a:defRPr sz="1400" b="0" i="0">
                <a:latin typeface="Calibri" charset="0"/>
                <a:ea typeface="Calibri" charset="0"/>
                <a:cs typeface="Calibri" charset="0"/>
              </a:defRPr>
            </a:lvl2pPr>
            <a:lvl3pPr marL="914400" indent="0">
              <a:buFontTx/>
              <a:buNone/>
              <a:defRPr sz="1400" b="0" i="0">
                <a:latin typeface="Calibri" charset="0"/>
                <a:ea typeface="Calibri" charset="0"/>
                <a:cs typeface="Calibri" charset="0"/>
              </a:defRPr>
            </a:lvl3pPr>
            <a:lvl4pPr marL="1371600" indent="0">
              <a:buFontTx/>
              <a:buNone/>
              <a:defRPr sz="1400" b="0" i="0">
                <a:latin typeface="Calibri" charset="0"/>
                <a:ea typeface="Calibri" charset="0"/>
                <a:cs typeface="Calibri" charset="0"/>
              </a:defRPr>
            </a:lvl4pPr>
            <a:lvl5pPr marL="1828800" indent="0">
              <a:buFontTx/>
              <a:buNone/>
              <a:defRPr sz="1400" b="0" i="0">
                <a:latin typeface="Calibri" charset="0"/>
                <a:ea typeface="Calibri" charset="0"/>
                <a:cs typeface="Calibri" charset="0"/>
              </a:defRPr>
            </a:lvl5pPr>
          </a:lstStyle>
          <a:p>
            <a:pPr lvl="0"/>
            <a:r>
              <a:rPr lang="nl-NL" dirty="0"/>
              <a:t>Datum</a:t>
            </a:r>
          </a:p>
        </p:txBody>
      </p:sp>
    </p:spTree>
    <p:extLst>
      <p:ext uri="{BB962C8B-B14F-4D97-AF65-F5344CB8AC3E}">
        <p14:creationId xmlns:p14="http://schemas.microsoft.com/office/powerpoint/2010/main" val="524782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atste pagina">
    <p:spTree>
      <p:nvGrpSpPr>
        <p:cNvPr id="1" name=""/>
        <p:cNvGrpSpPr/>
        <p:nvPr/>
      </p:nvGrpSpPr>
      <p:grpSpPr>
        <a:xfrm>
          <a:off x="0" y="0"/>
          <a:ext cx="0" cy="0"/>
          <a:chOff x="0" y="0"/>
          <a:chExt cx="0" cy="0"/>
        </a:xfrm>
      </p:grpSpPr>
      <p:sp>
        <p:nvSpPr>
          <p:cNvPr id="8" name="Rechthoek 7"/>
          <p:cNvSpPr/>
          <p:nvPr userDrawn="1"/>
        </p:nvSpPr>
        <p:spPr>
          <a:xfrm>
            <a:off x="0" y="1584000"/>
            <a:ext cx="9144000" cy="4914000"/>
          </a:xfrm>
          <a:prstGeom prst="rect">
            <a:avLst/>
          </a:prstGeom>
          <a:solidFill>
            <a:srgbClr val="CDD4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9" name="Afbeelding 8"/>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360000" y="360000"/>
            <a:ext cx="2160000" cy="944082"/>
          </a:xfrm>
          <a:prstGeom prst="rect">
            <a:avLst/>
          </a:prstGeom>
        </p:spPr>
      </p:pic>
      <p:pic>
        <p:nvPicPr>
          <p:cNvPr id="10" name="Afbeelding 9"/>
          <p:cNvPicPr>
            <a:picLocks noChangeAspect="1"/>
          </p:cNvPicPr>
          <p:nvPr userDrawn="1"/>
        </p:nvPicPr>
        <p:blipFill rotWithShape="1">
          <a:blip r:embed="rId3" cstate="screen">
            <a:extLst>
              <a:ext uri="{28A0092B-C50C-407E-A947-70E740481C1C}">
                <a14:useLocalDpi xmlns:a14="http://schemas.microsoft.com/office/drawing/2010/main"/>
              </a:ext>
            </a:extLst>
          </a:blip>
          <a:srcRect b="11536"/>
          <a:stretch/>
        </p:blipFill>
        <p:spPr>
          <a:xfrm>
            <a:off x="3389446" y="927252"/>
            <a:ext cx="5294376" cy="5570748"/>
          </a:xfrm>
          <a:prstGeom prst="rect">
            <a:avLst/>
          </a:prstGeom>
        </p:spPr>
      </p:pic>
      <p:sp>
        <p:nvSpPr>
          <p:cNvPr id="7" name="Slide Number Placeholder 6"/>
          <p:cNvSpPr>
            <a:spLocks noGrp="1"/>
          </p:cNvSpPr>
          <p:nvPr>
            <p:ph type="sldNum" sz="quarter" idx="12"/>
          </p:nvPr>
        </p:nvSpPr>
        <p:spPr/>
        <p:txBody>
          <a:bodyPr/>
          <a:lstStyle>
            <a:lvl1pPr>
              <a:defRPr>
                <a:solidFill>
                  <a:schemeClr val="bg1"/>
                </a:solidFill>
              </a:defRPr>
            </a:lvl1pPr>
          </a:lstStyle>
          <a:p>
            <a:fld id="{70BB6ED6-5594-AB49-A1C5-50789732E3B3}" type="slidenum">
              <a:rPr lang="nl-NL" smtClean="0"/>
              <a:pPr/>
              <a:t>‹nr.›</a:t>
            </a:fld>
            <a:endParaRPr lang="nl-NL" dirty="0"/>
          </a:p>
        </p:txBody>
      </p:sp>
      <p:pic>
        <p:nvPicPr>
          <p:cNvPr id="14" name="Afbeelding 13"/>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6977535" y="272077"/>
            <a:ext cx="1936376" cy="1088459"/>
          </a:xfrm>
          <a:prstGeom prst="rect">
            <a:avLst/>
          </a:prstGeom>
        </p:spPr>
      </p:pic>
    </p:spTree>
    <p:extLst>
      <p:ext uri="{BB962C8B-B14F-4D97-AF65-F5344CB8AC3E}">
        <p14:creationId xmlns:p14="http://schemas.microsoft.com/office/powerpoint/2010/main" val="532992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pagina met vaste foto">
    <p:spTree>
      <p:nvGrpSpPr>
        <p:cNvPr id="1" name=""/>
        <p:cNvGrpSpPr/>
        <p:nvPr/>
      </p:nvGrpSpPr>
      <p:grpSpPr>
        <a:xfrm>
          <a:off x="0" y="0"/>
          <a:ext cx="0" cy="0"/>
          <a:chOff x="0" y="0"/>
          <a:chExt cx="0" cy="0"/>
        </a:xfrm>
      </p:grpSpPr>
      <p:sp>
        <p:nvSpPr>
          <p:cNvPr id="7" name="Rechthoek 6"/>
          <p:cNvSpPr/>
          <p:nvPr userDrawn="1"/>
        </p:nvSpPr>
        <p:spPr>
          <a:xfrm>
            <a:off x="0" y="1584000"/>
            <a:ext cx="9144000" cy="4374000"/>
          </a:xfrm>
          <a:prstGeom prst="rect">
            <a:avLst/>
          </a:prstGeom>
          <a:solidFill>
            <a:srgbClr val="CDD4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Afbeelding 7"/>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376328" y="360000"/>
            <a:ext cx="2160000" cy="944082"/>
          </a:xfrm>
          <a:prstGeom prst="rect">
            <a:avLst/>
          </a:prstGeom>
        </p:spPr>
      </p:pic>
      <p:pic>
        <p:nvPicPr>
          <p:cNvPr id="9" name="Afbeelding 8"/>
          <p:cNvPicPr>
            <a:picLocks noChangeAspect="1"/>
          </p:cNvPicPr>
          <p:nvPr userDrawn="1"/>
        </p:nvPicPr>
        <p:blipFill>
          <a:blip r:embed="rId3" cstate="screen">
            <a:alphaModFix amt="30000"/>
            <a:extLst>
              <a:ext uri="{28A0092B-C50C-407E-A947-70E740481C1C}">
                <a14:useLocalDpi xmlns:a14="http://schemas.microsoft.com/office/drawing/2010/main"/>
              </a:ext>
            </a:extLst>
          </a:blip>
          <a:stretch>
            <a:fillRect/>
          </a:stretch>
        </p:blipFill>
        <p:spPr>
          <a:xfrm>
            <a:off x="4169699" y="4753476"/>
            <a:ext cx="1486800" cy="1716823"/>
          </a:xfrm>
          <a:prstGeom prst="rect">
            <a:avLst/>
          </a:prstGeom>
        </p:spPr>
      </p:pic>
      <p:pic>
        <p:nvPicPr>
          <p:cNvPr id="11" name="Afbeelding 10"/>
          <p:cNvPicPr>
            <a:picLocks noChangeAspect="1"/>
          </p:cNvPicPr>
          <p:nvPr userDrawn="1"/>
        </p:nvPicPr>
        <p:blipFill rotWithShape="1">
          <a:blip r:embed="rId4" cstate="screen">
            <a:alphaModFix amt="30000"/>
            <a:extLst>
              <a:ext uri="{28A0092B-C50C-407E-A947-70E740481C1C}">
                <a14:useLocalDpi xmlns:a14="http://schemas.microsoft.com/office/drawing/2010/main"/>
              </a:ext>
            </a:extLst>
          </a:blip>
          <a:srcRect/>
          <a:stretch/>
        </p:blipFill>
        <p:spPr>
          <a:xfrm>
            <a:off x="5845935" y="306000"/>
            <a:ext cx="3298066" cy="4054154"/>
          </a:xfrm>
          <a:prstGeom prst="rect">
            <a:avLst/>
          </a:prstGeom>
        </p:spPr>
      </p:pic>
      <p:pic>
        <p:nvPicPr>
          <p:cNvPr id="12" name="Afbeelding 11"/>
          <p:cNvPicPr>
            <a:picLocks noChangeAspect="1"/>
          </p:cNvPicPr>
          <p:nvPr userDrawn="1"/>
        </p:nvPicPr>
        <p:blipFill rotWithShape="1">
          <a:blip r:embed="rId5" cstate="screen">
            <a:alphaModFix amt="30000"/>
            <a:extLst>
              <a:ext uri="{28A0092B-C50C-407E-A947-70E740481C1C}">
                <a14:useLocalDpi xmlns:a14="http://schemas.microsoft.com/office/drawing/2010/main"/>
              </a:ext>
            </a:extLst>
          </a:blip>
          <a:srcRect b="-2"/>
          <a:stretch/>
        </p:blipFill>
        <p:spPr>
          <a:xfrm>
            <a:off x="4742009" y="0"/>
            <a:ext cx="2138400" cy="1155291"/>
          </a:xfrm>
          <a:prstGeom prst="rect">
            <a:avLst/>
          </a:prstGeom>
          <a:ln>
            <a:noFill/>
          </a:ln>
        </p:spPr>
      </p:pic>
      <p:pic>
        <p:nvPicPr>
          <p:cNvPr id="13" name="Afbeelding 12"/>
          <p:cNvPicPr>
            <a:picLocks noChangeAspect="1"/>
          </p:cNvPicPr>
          <p:nvPr userDrawn="1"/>
        </p:nvPicPr>
        <p:blipFill>
          <a:blip r:embed="rId6" cstate="screen">
            <a:alphaModFix amt="30000"/>
            <a:extLst>
              <a:ext uri="{28A0092B-C50C-407E-A947-70E740481C1C}">
                <a14:useLocalDpi xmlns:a14="http://schemas.microsoft.com/office/drawing/2010/main"/>
              </a:ext>
            </a:extLst>
          </a:blip>
          <a:stretch>
            <a:fillRect/>
          </a:stretch>
        </p:blipFill>
        <p:spPr>
          <a:xfrm>
            <a:off x="3913184" y="752584"/>
            <a:ext cx="1800000" cy="2076923"/>
          </a:xfrm>
          <a:prstGeom prst="rect">
            <a:avLst/>
          </a:prstGeom>
        </p:spPr>
      </p:pic>
      <p:sp>
        <p:nvSpPr>
          <p:cNvPr id="14" name="Rechthoek 13"/>
          <p:cNvSpPr/>
          <p:nvPr userDrawn="1"/>
        </p:nvSpPr>
        <p:spPr>
          <a:xfrm>
            <a:off x="0" y="5940000"/>
            <a:ext cx="9144000" cy="540000"/>
          </a:xfrm>
          <a:prstGeom prst="rect">
            <a:avLst/>
          </a:prstGeom>
          <a:solidFill>
            <a:srgbClr val="00AE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1DAABB"/>
              </a:solidFill>
            </a:endParaRP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70BB6ED6-5594-AB49-A1C5-50789732E3B3}" type="slidenum">
              <a:rPr lang="nl-NL" smtClean="0"/>
              <a:pPr/>
              <a:t>‹nr.›</a:t>
            </a:fld>
            <a:endParaRPr lang="nl-NL" dirty="0"/>
          </a:p>
        </p:txBody>
      </p:sp>
      <p:sp>
        <p:nvSpPr>
          <p:cNvPr id="15" name="Tijdelijke aanduiding voor afbeelding 14"/>
          <p:cNvSpPr>
            <a:spLocks noGrp="1"/>
          </p:cNvSpPr>
          <p:nvPr>
            <p:ph type="pic" sz="quarter" idx="14" hasCustomPrompt="1"/>
          </p:nvPr>
        </p:nvSpPr>
        <p:spPr>
          <a:xfrm>
            <a:off x="376328" y="4810795"/>
            <a:ext cx="2736760" cy="1004879"/>
          </a:xfrm>
          <a:prstGeom prst="rect">
            <a:avLst/>
          </a:prstGeom>
        </p:spPr>
        <p:txBody>
          <a:bodyPr anchor="t" anchorCtr="0"/>
          <a:lstStyle>
            <a:lvl1pPr marL="0" indent="0" algn="ctr">
              <a:buFontTx/>
              <a:buNone/>
              <a:defRPr sz="1400" b="0" i="0" baseline="0">
                <a:latin typeface="Calibri" charset="0"/>
                <a:ea typeface="Calibri" charset="0"/>
                <a:cs typeface="Calibri" charset="0"/>
              </a:defRPr>
            </a:lvl1pPr>
          </a:lstStyle>
          <a:p>
            <a:r>
              <a:rPr lang="nl-NL" dirty="0"/>
              <a:t>Plaats hier </a:t>
            </a:r>
            <a:r>
              <a:rPr lang="nl-NL"/>
              <a:t>een logo</a:t>
            </a:r>
            <a:endParaRPr lang="nl-NL" dirty="0"/>
          </a:p>
        </p:txBody>
      </p:sp>
      <p:sp>
        <p:nvSpPr>
          <p:cNvPr id="17" name="Tijdelijke aanduiding voor tekst 16"/>
          <p:cNvSpPr>
            <a:spLocks noGrp="1"/>
          </p:cNvSpPr>
          <p:nvPr>
            <p:ph type="body" sz="quarter" idx="15" hasCustomPrompt="1"/>
          </p:nvPr>
        </p:nvSpPr>
        <p:spPr>
          <a:xfrm>
            <a:off x="376328" y="1800000"/>
            <a:ext cx="4365535" cy="1753818"/>
          </a:xfrm>
          <a:prstGeom prst="rect">
            <a:avLst/>
          </a:prstGeom>
        </p:spPr>
        <p:txBody>
          <a:bodyPr lIns="0" tIns="0" rIns="0" bIns="0"/>
          <a:lstStyle>
            <a:lvl1pPr marL="0" marR="0" indent="0" algn="l" defTabSz="914400" rtl="0" eaLnBrk="1" fontAlgn="auto" latinLnBrk="0" hangingPunct="1">
              <a:lnSpc>
                <a:spcPct val="100000"/>
              </a:lnSpc>
              <a:spcBef>
                <a:spcPts val="1000"/>
              </a:spcBef>
              <a:spcAft>
                <a:spcPts val="0"/>
              </a:spcAft>
              <a:buClrTx/>
              <a:buSzTx/>
              <a:buFontTx/>
              <a:buNone/>
              <a:tabLst/>
              <a:defRPr sz="3600" b="1" i="0">
                <a:latin typeface="Calibri" charset="0"/>
                <a:ea typeface="Calibri" charset="0"/>
                <a:cs typeface="Calibri" charset="0"/>
              </a:defRPr>
            </a:lvl1pPr>
            <a:lvl2pPr marL="457200" indent="0">
              <a:buFontTx/>
              <a:buNone/>
              <a:defRPr sz="2400" b="1" i="0">
                <a:latin typeface="Calibri" charset="0"/>
                <a:ea typeface="Calibri" charset="0"/>
                <a:cs typeface="Calibri" charset="0"/>
              </a:defRPr>
            </a:lvl2pPr>
            <a:lvl3pPr marL="914400" indent="0">
              <a:buFontTx/>
              <a:buNone/>
              <a:defRPr sz="2400" b="1" i="0">
                <a:latin typeface="Calibri" charset="0"/>
                <a:ea typeface="Calibri" charset="0"/>
                <a:cs typeface="Calibri" charset="0"/>
              </a:defRPr>
            </a:lvl3pPr>
            <a:lvl4pPr marL="1371600" indent="0">
              <a:buFontTx/>
              <a:buNone/>
              <a:defRPr sz="2400" b="1" i="0">
                <a:latin typeface="Calibri" charset="0"/>
                <a:ea typeface="Calibri" charset="0"/>
                <a:cs typeface="Calibri" charset="0"/>
              </a:defRPr>
            </a:lvl4pPr>
            <a:lvl5pPr marL="1828800" indent="0">
              <a:buFontTx/>
              <a:buNone/>
              <a:defRPr sz="2400" b="1" i="0">
                <a:latin typeface="Calibri" charset="0"/>
                <a:ea typeface="Calibri" charset="0"/>
                <a:cs typeface="Calibri" charset="0"/>
              </a:defRPr>
            </a:lvl5pPr>
          </a:lstStyle>
          <a:p>
            <a:pPr lvl="0"/>
            <a:r>
              <a:rPr lang="nl-NL" dirty="0"/>
              <a:t>Richtlijn Genetische diagnostiek bij Echoafwijkingen</a:t>
            </a:r>
          </a:p>
          <a:p>
            <a:pPr lvl="0"/>
            <a:endParaRPr lang="nl-NL" dirty="0"/>
          </a:p>
        </p:txBody>
      </p:sp>
      <p:sp>
        <p:nvSpPr>
          <p:cNvPr id="19" name="Tijdelijke aanduiding voor tekst 18"/>
          <p:cNvSpPr>
            <a:spLocks noGrp="1"/>
          </p:cNvSpPr>
          <p:nvPr>
            <p:ph type="body" sz="quarter" idx="16" hasCustomPrompt="1"/>
          </p:nvPr>
        </p:nvSpPr>
        <p:spPr>
          <a:xfrm>
            <a:off x="376328" y="3600000"/>
            <a:ext cx="4365535" cy="707860"/>
          </a:xfrm>
          <a:prstGeom prst="rect">
            <a:avLst/>
          </a:prstGeom>
        </p:spPr>
        <p:txBody>
          <a:bodyPr lIns="0" tIns="0" rIns="0" bIns="0"/>
          <a:lstStyle>
            <a:lvl1pPr marL="0" indent="0">
              <a:buFontTx/>
              <a:buNone/>
              <a:defRPr sz="1800" b="1" i="0" baseline="0">
                <a:solidFill>
                  <a:srgbClr val="E1547D"/>
                </a:solidFill>
                <a:latin typeface="Calibri" charset="0"/>
                <a:ea typeface="Calibri" charset="0"/>
                <a:cs typeface="Calibri" charset="0"/>
              </a:defRPr>
            </a:lvl1pPr>
            <a:lvl2pPr marL="457200" indent="0">
              <a:buFontTx/>
              <a:buNone/>
              <a:defRPr sz="1800" b="1" i="0">
                <a:solidFill>
                  <a:srgbClr val="E1547D"/>
                </a:solidFill>
                <a:latin typeface="Calibri" charset="0"/>
                <a:ea typeface="Calibri" charset="0"/>
                <a:cs typeface="Calibri" charset="0"/>
              </a:defRPr>
            </a:lvl2pPr>
            <a:lvl3pPr marL="914400" indent="0">
              <a:buFontTx/>
              <a:buNone/>
              <a:defRPr sz="1800" b="1" i="0">
                <a:solidFill>
                  <a:srgbClr val="E1547D"/>
                </a:solidFill>
                <a:latin typeface="Calibri" charset="0"/>
                <a:ea typeface="Calibri" charset="0"/>
                <a:cs typeface="Calibri" charset="0"/>
              </a:defRPr>
            </a:lvl3pPr>
            <a:lvl4pPr marL="1371600" indent="0">
              <a:buFontTx/>
              <a:buNone/>
              <a:defRPr sz="1800" b="1" i="0">
                <a:solidFill>
                  <a:srgbClr val="E1547D"/>
                </a:solidFill>
                <a:latin typeface="Calibri" charset="0"/>
                <a:ea typeface="Calibri" charset="0"/>
                <a:cs typeface="Calibri" charset="0"/>
              </a:defRPr>
            </a:lvl4pPr>
            <a:lvl5pPr marL="1828800" indent="0">
              <a:buFontTx/>
              <a:buNone/>
              <a:defRPr sz="1800" b="1" i="0">
                <a:solidFill>
                  <a:srgbClr val="E1547D"/>
                </a:solidFill>
                <a:latin typeface="Calibri" charset="0"/>
                <a:ea typeface="Calibri" charset="0"/>
                <a:cs typeface="Calibri" charset="0"/>
              </a:defRPr>
            </a:lvl5pPr>
          </a:lstStyle>
          <a:p>
            <a:pPr lvl="0"/>
            <a:r>
              <a:rPr lang="nl-NL" dirty="0"/>
              <a:t>PLAATS HIER EEN TUSSENKOP</a:t>
            </a:r>
          </a:p>
        </p:txBody>
      </p:sp>
      <p:sp>
        <p:nvSpPr>
          <p:cNvPr id="21" name="Tijdelijke aanduiding voor tekst 20"/>
          <p:cNvSpPr>
            <a:spLocks noGrp="1"/>
          </p:cNvSpPr>
          <p:nvPr>
            <p:ph type="body" sz="quarter" idx="17" hasCustomPrompt="1"/>
          </p:nvPr>
        </p:nvSpPr>
        <p:spPr>
          <a:xfrm>
            <a:off x="376328" y="6073775"/>
            <a:ext cx="2736760" cy="396524"/>
          </a:xfrm>
          <a:prstGeom prst="rect">
            <a:avLst/>
          </a:prstGeom>
        </p:spPr>
        <p:txBody>
          <a:bodyPr lIns="0" tIns="0" rIns="0" bIns="0"/>
          <a:lstStyle>
            <a:lvl1pPr marL="0" indent="0">
              <a:buFontTx/>
              <a:buNone/>
              <a:defRPr sz="1800" b="0" i="0">
                <a:solidFill>
                  <a:schemeClr val="bg1"/>
                </a:solidFill>
                <a:latin typeface="Calibri" charset="0"/>
                <a:ea typeface="Calibri" charset="0"/>
                <a:cs typeface="Calibri" charset="0"/>
              </a:defRPr>
            </a:lvl1pPr>
            <a:lvl2pPr marL="457200" indent="0">
              <a:buFontTx/>
              <a:buNone/>
              <a:defRPr sz="1400" b="0" i="0">
                <a:latin typeface="Calibri" charset="0"/>
                <a:ea typeface="Calibri" charset="0"/>
                <a:cs typeface="Calibri" charset="0"/>
              </a:defRPr>
            </a:lvl2pPr>
            <a:lvl3pPr marL="914400" indent="0">
              <a:buFontTx/>
              <a:buNone/>
              <a:defRPr sz="1400" b="0" i="0">
                <a:latin typeface="Calibri" charset="0"/>
                <a:ea typeface="Calibri" charset="0"/>
                <a:cs typeface="Calibri" charset="0"/>
              </a:defRPr>
            </a:lvl3pPr>
            <a:lvl4pPr marL="1371600" indent="0">
              <a:buFontTx/>
              <a:buNone/>
              <a:defRPr sz="1400" b="0" i="0">
                <a:latin typeface="Calibri" charset="0"/>
                <a:ea typeface="Calibri" charset="0"/>
                <a:cs typeface="Calibri" charset="0"/>
              </a:defRPr>
            </a:lvl4pPr>
            <a:lvl5pPr marL="1828800" indent="0">
              <a:buFontTx/>
              <a:buNone/>
              <a:defRPr sz="1400" b="0" i="0">
                <a:latin typeface="Calibri" charset="0"/>
                <a:ea typeface="Calibri" charset="0"/>
                <a:cs typeface="Calibri" charset="0"/>
              </a:defRPr>
            </a:lvl5pPr>
          </a:lstStyle>
          <a:p>
            <a:pPr lvl="0"/>
            <a:r>
              <a:rPr lang="nl-NL" dirty="0"/>
              <a:t>Datum</a:t>
            </a:r>
          </a:p>
        </p:txBody>
      </p:sp>
      <p:pic>
        <p:nvPicPr>
          <p:cNvPr id="16" name="Afbeelding 15"/>
          <p:cNvPicPr>
            <a:picLocks noChangeAspect="1"/>
          </p:cNvPicPr>
          <p:nvPr userDrawn="1"/>
        </p:nvPicPr>
        <p:blipFill rotWithShape="1">
          <a:blip r:embed="rId7" cstate="screen">
            <a:extLst>
              <a:ext uri="{28A0092B-C50C-407E-A947-70E740481C1C}">
                <a14:useLocalDpi xmlns:a14="http://schemas.microsoft.com/office/drawing/2010/main"/>
              </a:ext>
            </a:extLst>
          </a:blip>
          <a:srcRect/>
          <a:stretch/>
        </p:blipFill>
        <p:spPr>
          <a:xfrm>
            <a:off x="5040000" y="1584000"/>
            <a:ext cx="4104000" cy="4336357"/>
          </a:xfrm>
          <a:prstGeom prst="rect">
            <a:avLst/>
          </a:prstGeom>
        </p:spPr>
      </p:pic>
    </p:spTree>
    <p:extLst>
      <p:ext uri="{BB962C8B-B14F-4D97-AF65-F5344CB8AC3E}">
        <p14:creationId xmlns:p14="http://schemas.microsoft.com/office/powerpoint/2010/main" val="503843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houdsopgave">
    <p:spTree>
      <p:nvGrpSpPr>
        <p:cNvPr id="1" name=""/>
        <p:cNvGrpSpPr/>
        <p:nvPr/>
      </p:nvGrpSpPr>
      <p:grpSpPr>
        <a:xfrm>
          <a:off x="0" y="0"/>
          <a:ext cx="0" cy="0"/>
          <a:chOff x="0" y="0"/>
          <a:chExt cx="0" cy="0"/>
        </a:xfrm>
      </p:grpSpPr>
      <p:sp>
        <p:nvSpPr>
          <p:cNvPr id="7" name="Rechthoek 6"/>
          <p:cNvSpPr/>
          <p:nvPr userDrawn="1"/>
        </p:nvSpPr>
        <p:spPr>
          <a:xfrm>
            <a:off x="0" y="0"/>
            <a:ext cx="9144000" cy="6858000"/>
          </a:xfrm>
          <a:prstGeom prst="rect">
            <a:avLst/>
          </a:prstGeom>
          <a:solidFill>
            <a:srgbClr val="F2F9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2F9FA"/>
              </a:solidFill>
            </a:endParaRPr>
          </a:p>
        </p:txBody>
      </p:sp>
      <p:sp>
        <p:nvSpPr>
          <p:cNvPr id="6" name="Slide Number Placeholder 5"/>
          <p:cNvSpPr>
            <a:spLocks noGrp="1"/>
          </p:cNvSpPr>
          <p:nvPr>
            <p:ph type="sldNum" sz="quarter" idx="12"/>
          </p:nvPr>
        </p:nvSpPr>
        <p:spPr/>
        <p:txBody>
          <a:bodyPr/>
          <a:lstStyle>
            <a:lvl1pPr>
              <a:defRPr>
                <a:solidFill>
                  <a:srgbClr val="E4EAE9"/>
                </a:solidFill>
              </a:defRPr>
            </a:lvl1pPr>
          </a:lstStyle>
          <a:p>
            <a:fld id="{70BB6ED6-5594-AB49-A1C5-50789732E3B3}" type="slidenum">
              <a:rPr lang="nl-NL" smtClean="0"/>
              <a:pPr/>
              <a:t>‹nr.›</a:t>
            </a:fld>
            <a:endParaRPr lang="nl-NL" dirty="0"/>
          </a:p>
        </p:txBody>
      </p:sp>
      <p:pic>
        <p:nvPicPr>
          <p:cNvPr id="13" name="Afbeelding 12"/>
          <p:cNvPicPr>
            <a:picLocks noChangeAspect="1"/>
          </p:cNvPicPr>
          <p:nvPr userDrawn="1"/>
        </p:nvPicPr>
        <p:blipFill rotWithShape="1">
          <a:blip r:embed="rId2" cstate="screen">
            <a:alphaModFix amt="30000"/>
            <a:extLst>
              <a:ext uri="{28A0092B-C50C-407E-A947-70E740481C1C}">
                <a14:useLocalDpi xmlns:a14="http://schemas.microsoft.com/office/drawing/2010/main"/>
              </a:ext>
            </a:extLst>
          </a:blip>
          <a:srcRect/>
          <a:stretch/>
        </p:blipFill>
        <p:spPr>
          <a:xfrm>
            <a:off x="6499134" y="0"/>
            <a:ext cx="676729" cy="582861"/>
          </a:xfrm>
          <a:prstGeom prst="rect">
            <a:avLst/>
          </a:prstGeom>
        </p:spPr>
      </p:pic>
      <p:pic>
        <p:nvPicPr>
          <p:cNvPr id="14" name="Afbeelding 13"/>
          <p:cNvPicPr>
            <a:picLocks noChangeAspect="1"/>
          </p:cNvPicPr>
          <p:nvPr userDrawn="1"/>
        </p:nvPicPr>
        <p:blipFill rotWithShape="1">
          <a:blip r:embed="rId3" cstate="screen">
            <a:alphaModFix amt="30000"/>
            <a:extLst>
              <a:ext uri="{28A0092B-C50C-407E-A947-70E740481C1C}">
                <a14:useLocalDpi xmlns:a14="http://schemas.microsoft.com/office/drawing/2010/main"/>
              </a:ext>
            </a:extLst>
          </a:blip>
          <a:srcRect/>
          <a:stretch/>
        </p:blipFill>
        <p:spPr>
          <a:xfrm>
            <a:off x="7255817" y="1"/>
            <a:ext cx="1181826" cy="905877"/>
          </a:xfrm>
          <a:prstGeom prst="rect">
            <a:avLst/>
          </a:prstGeom>
        </p:spPr>
      </p:pic>
      <p:pic>
        <p:nvPicPr>
          <p:cNvPr id="15" name="Afbeelding 14"/>
          <p:cNvPicPr>
            <a:picLocks noChangeAspect="1"/>
          </p:cNvPicPr>
          <p:nvPr userDrawn="1"/>
        </p:nvPicPr>
        <p:blipFill>
          <a:blip r:embed="rId4" cstate="screen">
            <a:alphaModFix amt="30000"/>
            <a:extLst>
              <a:ext uri="{28A0092B-C50C-407E-A947-70E740481C1C}">
                <a14:useLocalDpi xmlns:a14="http://schemas.microsoft.com/office/drawing/2010/main"/>
              </a:ext>
            </a:extLst>
          </a:blip>
          <a:stretch>
            <a:fillRect/>
          </a:stretch>
        </p:blipFill>
        <p:spPr>
          <a:xfrm>
            <a:off x="8077989" y="646480"/>
            <a:ext cx="911860" cy="1052146"/>
          </a:xfrm>
          <a:prstGeom prst="rect">
            <a:avLst/>
          </a:prstGeom>
        </p:spPr>
      </p:pic>
      <p:pic>
        <p:nvPicPr>
          <p:cNvPr id="16" name="Afbeelding 15"/>
          <p:cNvPicPr>
            <a:picLocks noChangeAspect="1"/>
          </p:cNvPicPr>
          <p:nvPr userDrawn="1"/>
        </p:nvPicPr>
        <p:blipFill>
          <a:blip r:embed="rId5" cstate="screen">
            <a:alphaModFix amt="30000"/>
            <a:extLst>
              <a:ext uri="{28A0092B-C50C-407E-A947-70E740481C1C}">
                <a14:useLocalDpi xmlns:a14="http://schemas.microsoft.com/office/drawing/2010/main"/>
              </a:ext>
            </a:extLst>
          </a:blip>
          <a:stretch>
            <a:fillRect/>
          </a:stretch>
        </p:blipFill>
        <p:spPr>
          <a:xfrm>
            <a:off x="7387906" y="517428"/>
            <a:ext cx="641576" cy="740834"/>
          </a:xfrm>
          <a:prstGeom prst="rect">
            <a:avLst/>
          </a:prstGeom>
        </p:spPr>
      </p:pic>
      <p:pic>
        <p:nvPicPr>
          <p:cNvPr id="17" name="Afbeelding 16"/>
          <p:cNvPicPr>
            <a:picLocks noChangeAspect="1"/>
          </p:cNvPicPr>
          <p:nvPr userDrawn="1"/>
        </p:nvPicPr>
        <p:blipFill rotWithShape="1">
          <a:blip r:embed="rId6" cstate="screen">
            <a:alphaModFix amt="30000"/>
            <a:extLst>
              <a:ext uri="{28A0092B-C50C-407E-A947-70E740481C1C}">
                <a14:useLocalDpi xmlns:a14="http://schemas.microsoft.com/office/drawing/2010/main"/>
              </a:ext>
            </a:extLst>
          </a:blip>
          <a:srcRect/>
          <a:stretch/>
        </p:blipFill>
        <p:spPr>
          <a:xfrm>
            <a:off x="8517597" y="1"/>
            <a:ext cx="626403" cy="868676"/>
          </a:xfrm>
          <a:prstGeom prst="rect">
            <a:avLst/>
          </a:prstGeom>
        </p:spPr>
      </p:pic>
      <p:sp>
        <p:nvSpPr>
          <p:cNvPr id="8" name="Rechthoek 7"/>
          <p:cNvSpPr/>
          <p:nvPr userDrawn="1"/>
        </p:nvSpPr>
        <p:spPr>
          <a:xfrm>
            <a:off x="0" y="359999"/>
            <a:ext cx="9144000" cy="540000"/>
          </a:xfrm>
          <a:prstGeom prst="rect">
            <a:avLst/>
          </a:prstGeom>
          <a:solidFill>
            <a:srgbClr val="1DAA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Rechthoek 8"/>
          <p:cNvSpPr/>
          <p:nvPr userDrawn="1"/>
        </p:nvSpPr>
        <p:spPr>
          <a:xfrm>
            <a:off x="360000" y="359999"/>
            <a:ext cx="1152000" cy="54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0" name="Afbeelding 9"/>
          <p:cNvPicPr>
            <a:picLocks noChangeAspect="1"/>
          </p:cNvPicPr>
          <p:nvPr userDrawn="1"/>
        </p:nvPicPr>
        <p:blipFill rotWithShape="1">
          <a:blip r:embed="rId7" cstate="screen">
            <a:extLst>
              <a:ext uri="{28A0092B-C50C-407E-A947-70E740481C1C}">
                <a14:useLocalDpi xmlns:a14="http://schemas.microsoft.com/office/drawing/2010/main"/>
              </a:ext>
            </a:extLst>
          </a:blip>
          <a:srcRect/>
          <a:stretch/>
        </p:blipFill>
        <p:spPr>
          <a:xfrm>
            <a:off x="491144" y="442968"/>
            <a:ext cx="889712" cy="388870"/>
          </a:xfrm>
          <a:prstGeom prst="rect">
            <a:avLst/>
          </a:prstGeom>
        </p:spPr>
      </p:pic>
      <p:sp>
        <p:nvSpPr>
          <p:cNvPr id="12" name="Tekstvak 11"/>
          <p:cNvSpPr txBox="1"/>
          <p:nvPr userDrawn="1"/>
        </p:nvSpPr>
        <p:spPr>
          <a:xfrm>
            <a:off x="1657350" y="435695"/>
            <a:ext cx="5668608" cy="369332"/>
          </a:xfrm>
          <a:prstGeom prst="rect">
            <a:avLst/>
          </a:prstGeom>
          <a:noFill/>
        </p:spPr>
        <p:txBody>
          <a:bodyPr wrap="square" rtlCol="0">
            <a:spAutoFit/>
          </a:bodyPr>
          <a:lstStyle/>
          <a:p>
            <a:r>
              <a:rPr lang="nl-NL" b="1" i="0" dirty="0">
                <a:solidFill>
                  <a:schemeClr val="bg1"/>
                </a:solidFill>
                <a:latin typeface="Calibri" charset="0"/>
                <a:ea typeface="Calibri" charset="0"/>
                <a:cs typeface="Calibri" charset="0"/>
              </a:rPr>
              <a:t>INHOUD</a:t>
            </a:r>
          </a:p>
        </p:txBody>
      </p:sp>
      <p:sp>
        <p:nvSpPr>
          <p:cNvPr id="4" name="Tijdelijke aanduiding voor tekst 3"/>
          <p:cNvSpPr>
            <a:spLocks noGrp="1"/>
          </p:cNvSpPr>
          <p:nvPr>
            <p:ph type="body" sz="quarter" idx="13" hasCustomPrompt="1"/>
          </p:nvPr>
        </p:nvSpPr>
        <p:spPr>
          <a:xfrm>
            <a:off x="360000" y="1260000"/>
            <a:ext cx="8353694" cy="4733063"/>
          </a:xfrm>
          <a:prstGeom prst="rect">
            <a:avLst/>
          </a:prstGeom>
        </p:spPr>
        <p:txBody>
          <a:bodyPr lIns="0" tIns="0" rIns="0" bIns="0"/>
          <a:lstStyle>
            <a:lvl1pPr marL="0" indent="0">
              <a:buFontTx/>
              <a:buNone/>
              <a:defRPr sz="1800" b="0" i="0">
                <a:latin typeface="Calibri" charset="0"/>
                <a:ea typeface="Calibri" charset="0"/>
                <a:cs typeface="Calibri" charset="0"/>
              </a:defRPr>
            </a:lvl1pPr>
            <a:lvl2pPr marL="457200" indent="0">
              <a:buFontTx/>
              <a:buNone/>
              <a:defRPr b="0" i="0">
                <a:latin typeface="Calibri" charset="0"/>
                <a:ea typeface="Calibri" charset="0"/>
                <a:cs typeface="Calibri" charset="0"/>
              </a:defRPr>
            </a:lvl2pPr>
          </a:lstStyle>
          <a:p>
            <a:pPr lvl="0"/>
            <a:r>
              <a:rPr lang="nl-NL" dirty="0"/>
              <a:t>HOOFDSTUKAANDUIDING</a:t>
            </a:r>
          </a:p>
          <a:p>
            <a:pPr lvl="0"/>
            <a:r>
              <a:rPr lang="nl-NL" dirty="0"/>
              <a:t>Titel hoofdstuk</a:t>
            </a:r>
          </a:p>
        </p:txBody>
      </p:sp>
    </p:spTree>
    <p:extLst>
      <p:ext uri="{BB962C8B-B14F-4D97-AF65-F5344CB8AC3E}">
        <p14:creationId xmlns:p14="http://schemas.microsoft.com/office/powerpoint/2010/main" val="299651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gina met kop">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0BB6ED6-5594-AB49-A1C5-50789732E3B3}" type="slidenum">
              <a:rPr lang="nl-NL" smtClean="0"/>
              <a:t>‹nr.›</a:t>
            </a:fld>
            <a:endParaRPr lang="nl-NL"/>
          </a:p>
        </p:txBody>
      </p:sp>
      <p:pic>
        <p:nvPicPr>
          <p:cNvPr id="7" name="Afbeelding 6"/>
          <p:cNvPicPr>
            <a:picLocks noChangeAspect="1"/>
          </p:cNvPicPr>
          <p:nvPr userDrawn="1"/>
        </p:nvPicPr>
        <p:blipFill rotWithShape="1">
          <a:blip r:embed="rId2" cstate="screen">
            <a:alphaModFix amt="30000"/>
            <a:extLst>
              <a:ext uri="{28A0092B-C50C-407E-A947-70E740481C1C}">
                <a14:useLocalDpi xmlns:a14="http://schemas.microsoft.com/office/drawing/2010/main"/>
              </a:ext>
            </a:extLst>
          </a:blip>
          <a:srcRect/>
          <a:stretch/>
        </p:blipFill>
        <p:spPr>
          <a:xfrm>
            <a:off x="6499134" y="0"/>
            <a:ext cx="676729" cy="582861"/>
          </a:xfrm>
          <a:prstGeom prst="rect">
            <a:avLst/>
          </a:prstGeom>
        </p:spPr>
      </p:pic>
      <p:pic>
        <p:nvPicPr>
          <p:cNvPr id="8" name="Afbeelding 7"/>
          <p:cNvPicPr>
            <a:picLocks noChangeAspect="1"/>
          </p:cNvPicPr>
          <p:nvPr userDrawn="1"/>
        </p:nvPicPr>
        <p:blipFill rotWithShape="1">
          <a:blip r:embed="rId3" cstate="screen">
            <a:alphaModFix amt="30000"/>
            <a:extLst>
              <a:ext uri="{28A0092B-C50C-407E-A947-70E740481C1C}">
                <a14:useLocalDpi xmlns:a14="http://schemas.microsoft.com/office/drawing/2010/main"/>
              </a:ext>
            </a:extLst>
          </a:blip>
          <a:srcRect/>
          <a:stretch/>
        </p:blipFill>
        <p:spPr>
          <a:xfrm>
            <a:off x="7255817" y="1"/>
            <a:ext cx="1181826" cy="905877"/>
          </a:xfrm>
          <a:prstGeom prst="rect">
            <a:avLst/>
          </a:prstGeom>
        </p:spPr>
      </p:pic>
      <p:pic>
        <p:nvPicPr>
          <p:cNvPr id="9" name="Afbeelding 8"/>
          <p:cNvPicPr>
            <a:picLocks noChangeAspect="1"/>
          </p:cNvPicPr>
          <p:nvPr userDrawn="1"/>
        </p:nvPicPr>
        <p:blipFill>
          <a:blip r:embed="rId4" cstate="screen">
            <a:alphaModFix amt="30000"/>
            <a:extLst>
              <a:ext uri="{28A0092B-C50C-407E-A947-70E740481C1C}">
                <a14:useLocalDpi xmlns:a14="http://schemas.microsoft.com/office/drawing/2010/main"/>
              </a:ext>
            </a:extLst>
          </a:blip>
          <a:stretch>
            <a:fillRect/>
          </a:stretch>
        </p:blipFill>
        <p:spPr>
          <a:xfrm>
            <a:off x="8077989" y="646480"/>
            <a:ext cx="911860" cy="1052146"/>
          </a:xfrm>
          <a:prstGeom prst="rect">
            <a:avLst/>
          </a:prstGeom>
        </p:spPr>
      </p:pic>
      <p:pic>
        <p:nvPicPr>
          <p:cNvPr id="10" name="Afbeelding 9"/>
          <p:cNvPicPr>
            <a:picLocks noChangeAspect="1"/>
          </p:cNvPicPr>
          <p:nvPr userDrawn="1"/>
        </p:nvPicPr>
        <p:blipFill>
          <a:blip r:embed="rId5" cstate="screen">
            <a:alphaModFix amt="30000"/>
            <a:extLst>
              <a:ext uri="{28A0092B-C50C-407E-A947-70E740481C1C}">
                <a14:useLocalDpi xmlns:a14="http://schemas.microsoft.com/office/drawing/2010/main"/>
              </a:ext>
            </a:extLst>
          </a:blip>
          <a:stretch>
            <a:fillRect/>
          </a:stretch>
        </p:blipFill>
        <p:spPr>
          <a:xfrm>
            <a:off x="7387906" y="517428"/>
            <a:ext cx="641576" cy="740834"/>
          </a:xfrm>
          <a:prstGeom prst="rect">
            <a:avLst/>
          </a:prstGeom>
        </p:spPr>
      </p:pic>
      <p:pic>
        <p:nvPicPr>
          <p:cNvPr id="11" name="Afbeelding 10"/>
          <p:cNvPicPr>
            <a:picLocks noChangeAspect="1"/>
          </p:cNvPicPr>
          <p:nvPr userDrawn="1"/>
        </p:nvPicPr>
        <p:blipFill rotWithShape="1">
          <a:blip r:embed="rId6" cstate="screen">
            <a:alphaModFix amt="30000"/>
            <a:extLst>
              <a:ext uri="{28A0092B-C50C-407E-A947-70E740481C1C}">
                <a14:useLocalDpi xmlns:a14="http://schemas.microsoft.com/office/drawing/2010/main"/>
              </a:ext>
            </a:extLst>
          </a:blip>
          <a:srcRect/>
          <a:stretch/>
        </p:blipFill>
        <p:spPr>
          <a:xfrm>
            <a:off x="8517597" y="1"/>
            <a:ext cx="626403" cy="868676"/>
          </a:xfrm>
          <a:prstGeom prst="rect">
            <a:avLst/>
          </a:prstGeom>
        </p:spPr>
      </p:pic>
      <p:sp>
        <p:nvSpPr>
          <p:cNvPr id="12" name="Rechthoek 11"/>
          <p:cNvSpPr/>
          <p:nvPr userDrawn="1"/>
        </p:nvSpPr>
        <p:spPr>
          <a:xfrm>
            <a:off x="0" y="360000"/>
            <a:ext cx="9144000" cy="540000"/>
          </a:xfrm>
          <a:prstGeom prst="rect">
            <a:avLst/>
          </a:prstGeom>
          <a:solidFill>
            <a:srgbClr val="00AE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1DAABB"/>
              </a:solidFill>
            </a:endParaRPr>
          </a:p>
        </p:txBody>
      </p:sp>
      <p:sp>
        <p:nvSpPr>
          <p:cNvPr id="13" name="Rechthoek 12"/>
          <p:cNvSpPr/>
          <p:nvPr userDrawn="1"/>
        </p:nvSpPr>
        <p:spPr>
          <a:xfrm>
            <a:off x="360000" y="360000"/>
            <a:ext cx="1152000" cy="54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6" name="Afbeelding 15"/>
          <p:cNvPicPr>
            <a:picLocks noChangeAspect="1"/>
          </p:cNvPicPr>
          <p:nvPr userDrawn="1"/>
        </p:nvPicPr>
        <p:blipFill rotWithShape="1">
          <a:blip r:embed="rId7" cstate="screen">
            <a:extLst>
              <a:ext uri="{28A0092B-C50C-407E-A947-70E740481C1C}">
                <a14:useLocalDpi xmlns:a14="http://schemas.microsoft.com/office/drawing/2010/main"/>
              </a:ext>
            </a:extLst>
          </a:blip>
          <a:srcRect/>
          <a:stretch/>
        </p:blipFill>
        <p:spPr>
          <a:xfrm>
            <a:off x="491144" y="442968"/>
            <a:ext cx="889712" cy="388870"/>
          </a:xfrm>
          <a:prstGeom prst="rect">
            <a:avLst/>
          </a:prstGeom>
        </p:spPr>
      </p:pic>
      <p:sp>
        <p:nvSpPr>
          <p:cNvPr id="3" name="Tijdelijke aanduiding voor tekst 2"/>
          <p:cNvSpPr>
            <a:spLocks noGrp="1"/>
          </p:cNvSpPr>
          <p:nvPr>
            <p:ph type="body" sz="quarter" idx="13" hasCustomPrompt="1"/>
          </p:nvPr>
        </p:nvSpPr>
        <p:spPr>
          <a:xfrm>
            <a:off x="1759352" y="517428"/>
            <a:ext cx="6954342" cy="315269"/>
          </a:xfrm>
          <a:prstGeom prst="rect">
            <a:avLst/>
          </a:prstGeom>
        </p:spPr>
        <p:txBody>
          <a:bodyPr lIns="0" tIns="0" rIns="0" bIns="0"/>
          <a:lstStyle>
            <a:lvl1pPr marL="0" indent="0">
              <a:buFontTx/>
              <a:buNone/>
              <a:defRPr sz="1800" b="1" i="0">
                <a:solidFill>
                  <a:schemeClr val="bg1"/>
                </a:solidFill>
                <a:latin typeface="Calibri" charset="0"/>
                <a:ea typeface="Calibri" charset="0"/>
                <a:cs typeface="Calibri" charset="0"/>
              </a:defRPr>
            </a:lvl1pPr>
          </a:lstStyle>
          <a:p>
            <a:pPr lvl="0"/>
            <a:r>
              <a:rPr lang="nl-NL" dirty="0"/>
              <a:t>Richtlijn XXX</a:t>
            </a:r>
          </a:p>
        </p:txBody>
      </p:sp>
      <p:sp>
        <p:nvSpPr>
          <p:cNvPr id="5" name="Tijdelijke aanduiding voor tekst 4"/>
          <p:cNvSpPr>
            <a:spLocks noGrp="1"/>
          </p:cNvSpPr>
          <p:nvPr>
            <p:ph type="body" sz="quarter" idx="14" hasCustomPrompt="1"/>
          </p:nvPr>
        </p:nvSpPr>
        <p:spPr>
          <a:xfrm>
            <a:off x="360001" y="1258889"/>
            <a:ext cx="8353788" cy="503910"/>
          </a:xfrm>
          <a:prstGeom prst="rect">
            <a:avLst/>
          </a:prstGeom>
        </p:spPr>
        <p:txBody>
          <a:bodyPr lIns="0" tIns="0" rIns="0" bIns="0"/>
          <a:lstStyle>
            <a:lvl1pPr marL="0" indent="0">
              <a:buFontTx/>
              <a:buNone/>
              <a:defRPr b="1" i="0">
                <a:latin typeface="Calibri" charset="0"/>
                <a:ea typeface="Calibri" charset="0"/>
                <a:cs typeface="Calibri" charset="0"/>
              </a:defRPr>
            </a:lvl1pPr>
          </a:lstStyle>
          <a:p>
            <a:pPr lvl="0"/>
            <a:r>
              <a:rPr lang="nl-NL" dirty="0"/>
              <a:t>Plaats hier een kop</a:t>
            </a:r>
          </a:p>
        </p:txBody>
      </p:sp>
      <p:sp>
        <p:nvSpPr>
          <p:cNvPr id="19" name="Tijdelijke aanduiding voor tekst 18"/>
          <p:cNvSpPr>
            <a:spLocks noGrp="1"/>
          </p:cNvSpPr>
          <p:nvPr>
            <p:ph type="body" sz="quarter" idx="15"/>
          </p:nvPr>
        </p:nvSpPr>
        <p:spPr>
          <a:xfrm>
            <a:off x="360001" y="1800000"/>
            <a:ext cx="8353788" cy="4585686"/>
          </a:xfrm>
          <a:prstGeom prst="rect">
            <a:avLst/>
          </a:prstGeom>
        </p:spPr>
        <p:txBody>
          <a:bodyPr lIns="0" tIns="0" rIns="0" bIns="0"/>
          <a:lstStyle>
            <a:lvl1pPr marL="0" indent="0">
              <a:buFontTx/>
              <a:buNone/>
              <a:defRPr sz="2000" b="0" i="0">
                <a:latin typeface="Calibri" charset="0"/>
                <a:ea typeface="Calibri" charset="0"/>
                <a:cs typeface="Calibri" charset="0"/>
              </a:defRPr>
            </a:lvl1pPr>
            <a:lvl2pPr marL="457200" indent="0">
              <a:buFontTx/>
              <a:buNone/>
              <a:defRPr b="0" i="0">
                <a:latin typeface="Calibri" charset="0"/>
                <a:ea typeface="Calibri" charset="0"/>
                <a:cs typeface="Calibri" charset="0"/>
              </a:defRPr>
            </a:lvl2pPr>
            <a:lvl3pPr marL="914400" indent="0">
              <a:buFontTx/>
              <a:buNone/>
              <a:defRPr b="0" i="0">
                <a:latin typeface="Calibri" charset="0"/>
                <a:ea typeface="Calibri" charset="0"/>
                <a:cs typeface="Calibri" charset="0"/>
              </a:defRPr>
            </a:lvl3pPr>
            <a:lvl4pPr marL="1371600" indent="0">
              <a:buFontTx/>
              <a:buNone/>
              <a:defRPr b="0" i="0">
                <a:latin typeface="Calibri" charset="0"/>
                <a:ea typeface="Calibri" charset="0"/>
                <a:cs typeface="Calibri" charset="0"/>
              </a:defRPr>
            </a:lvl4pPr>
            <a:lvl5pPr marL="1828800" indent="0">
              <a:buFontTx/>
              <a:buNone/>
              <a:defRPr b="0" i="0">
                <a:latin typeface="Calibri" charset="0"/>
                <a:ea typeface="Calibri" charset="0"/>
                <a:cs typeface="Calibri" charset="0"/>
              </a:defRPr>
            </a:lvl5pPr>
          </a:lstStyle>
          <a:p>
            <a:pPr lvl="0"/>
            <a:r>
              <a:rPr lang="nl-NL" dirty="0"/>
              <a:t>Klik om de tekststijl van het model te bewerken</a:t>
            </a:r>
          </a:p>
        </p:txBody>
      </p:sp>
    </p:spTree>
    <p:extLst>
      <p:ext uri="{BB962C8B-B14F-4D97-AF65-F5344CB8AC3E}">
        <p14:creationId xmlns:p14="http://schemas.microsoft.com/office/powerpoint/2010/main" val="398683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ina zonder kop">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0BB6ED6-5594-AB49-A1C5-50789732E3B3}" type="slidenum">
              <a:rPr lang="nl-NL" smtClean="0"/>
              <a:t>‹nr.›</a:t>
            </a:fld>
            <a:endParaRPr lang="nl-NL"/>
          </a:p>
        </p:txBody>
      </p:sp>
      <p:pic>
        <p:nvPicPr>
          <p:cNvPr id="7" name="Afbeelding 6"/>
          <p:cNvPicPr>
            <a:picLocks noChangeAspect="1"/>
          </p:cNvPicPr>
          <p:nvPr userDrawn="1"/>
        </p:nvPicPr>
        <p:blipFill rotWithShape="1">
          <a:blip r:embed="rId2" cstate="screen">
            <a:alphaModFix amt="30000"/>
            <a:extLst>
              <a:ext uri="{28A0092B-C50C-407E-A947-70E740481C1C}">
                <a14:useLocalDpi xmlns:a14="http://schemas.microsoft.com/office/drawing/2010/main"/>
              </a:ext>
            </a:extLst>
          </a:blip>
          <a:srcRect/>
          <a:stretch/>
        </p:blipFill>
        <p:spPr>
          <a:xfrm>
            <a:off x="6499134" y="0"/>
            <a:ext cx="676729" cy="582861"/>
          </a:xfrm>
          <a:prstGeom prst="rect">
            <a:avLst/>
          </a:prstGeom>
        </p:spPr>
      </p:pic>
      <p:pic>
        <p:nvPicPr>
          <p:cNvPr id="8" name="Afbeelding 7"/>
          <p:cNvPicPr>
            <a:picLocks noChangeAspect="1"/>
          </p:cNvPicPr>
          <p:nvPr userDrawn="1"/>
        </p:nvPicPr>
        <p:blipFill rotWithShape="1">
          <a:blip r:embed="rId3" cstate="screen">
            <a:alphaModFix amt="30000"/>
            <a:extLst>
              <a:ext uri="{28A0092B-C50C-407E-A947-70E740481C1C}">
                <a14:useLocalDpi xmlns:a14="http://schemas.microsoft.com/office/drawing/2010/main"/>
              </a:ext>
            </a:extLst>
          </a:blip>
          <a:srcRect/>
          <a:stretch/>
        </p:blipFill>
        <p:spPr>
          <a:xfrm>
            <a:off x="7255817" y="1"/>
            <a:ext cx="1181826" cy="905877"/>
          </a:xfrm>
          <a:prstGeom prst="rect">
            <a:avLst/>
          </a:prstGeom>
        </p:spPr>
      </p:pic>
      <p:pic>
        <p:nvPicPr>
          <p:cNvPr id="9" name="Afbeelding 8"/>
          <p:cNvPicPr>
            <a:picLocks noChangeAspect="1"/>
          </p:cNvPicPr>
          <p:nvPr userDrawn="1"/>
        </p:nvPicPr>
        <p:blipFill>
          <a:blip r:embed="rId4" cstate="screen">
            <a:alphaModFix amt="30000"/>
            <a:extLst>
              <a:ext uri="{28A0092B-C50C-407E-A947-70E740481C1C}">
                <a14:useLocalDpi xmlns:a14="http://schemas.microsoft.com/office/drawing/2010/main"/>
              </a:ext>
            </a:extLst>
          </a:blip>
          <a:stretch>
            <a:fillRect/>
          </a:stretch>
        </p:blipFill>
        <p:spPr>
          <a:xfrm>
            <a:off x="8077989" y="646480"/>
            <a:ext cx="911860" cy="1052146"/>
          </a:xfrm>
          <a:prstGeom prst="rect">
            <a:avLst/>
          </a:prstGeom>
        </p:spPr>
      </p:pic>
      <p:pic>
        <p:nvPicPr>
          <p:cNvPr id="10" name="Afbeelding 9"/>
          <p:cNvPicPr>
            <a:picLocks noChangeAspect="1"/>
          </p:cNvPicPr>
          <p:nvPr userDrawn="1"/>
        </p:nvPicPr>
        <p:blipFill>
          <a:blip r:embed="rId5" cstate="screen">
            <a:alphaModFix amt="30000"/>
            <a:extLst>
              <a:ext uri="{28A0092B-C50C-407E-A947-70E740481C1C}">
                <a14:useLocalDpi xmlns:a14="http://schemas.microsoft.com/office/drawing/2010/main"/>
              </a:ext>
            </a:extLst>
          </a:blip>
          <a:stretch>
            <a:fillRect/>
          </a:stretch>
        </p:blipFill>
        <p:spPr>
          <a:xfrm>
            <a:off x="7387906" y="517428"/>
            <a:ext cx="641576" cy="740834"/>
          </a:xfrm>
          <a:prstGeom prst="rect">
            <a:avLst/>
          </a:prstGeom>
        </p:spPr>
      </p:pic>
      <p:pic>
        <p:nvPicPr>
          <p:cNvPr id="11" name="Afbeelding 10"/>
          <p:cNvPicPr>
            <a:picLocks noChangeAspect="1"/>
          </p:cNvPicPr>
          <p:nvPr userDrawn="1"/>
        </p:nvPicPr>
        <p:blipFill rotWithShape="1">
          <a:blip r:embed="rId6" cstate="screen">
            <a:alphaModFix amt="30000"/>
            <a:extLst>
              <a:ext uri="{28A0092B-C50C-407E-A947-70E740481C1C}">
                <a14:useLocalDpi xmlns:a14="http://schemas.microsoft.com/office/drawing/2010/main"/>
              </a:ext>
            </a:extLst>
          </a:blip>
          <a:srcRect/>
          <a:stretch/>
        </p:blipFill>
        <p:spPr>
          <a:xfrm>
            <a:off x="8517597" y="1"/>
            <a:ext cx="626403" cy="868676"/>
          </a:xfrm>
          <a:prstGeom prst="rect">
            <a:avLst/>
          </a:prstGeom>
        </p:spPr>
      </p:pic>
      <p:sp>
        <p:nvSpPr>
          <p:cNvPr id="12" name="Rechthoek 11"/>
          <p:cNvSpPr/>
          <p:nvPr userDrawn="1"/>
        </p:nvSpPr>
        <p:spPr>
          <a:xfrm>
            <a:off x="0" y="360000"/>
            <a:ext cx="9144000" cy="540000"/>
          </a:xfrm>
          <a:prstGeom prst="rect">
            <a:avLst/>
          </a:prstGeom>
          <a:solidFill>
            <a:srgbClr val="00AE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1DAABB"/>
              </a:solidFill>
            </a:endParaRPr>
          </a:p>
        </p:txBody>
      </p:sp>
      <p:sp>
        <p:nvSpPr>
          <p:cNvPr id="13" name="Rechthoek 12"/>
          <p:cNvSpPr/>
          <p:nvPr userDrawn="1"/>
        </p:nvSpPr>
        <p:spPr>
          <a:xfrm>
            <a:off x="360000" y="360000"/>
            <a:ext cx="1152000" cy="54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6" name="Afbeelding 15"/>
          <p:cNvPicPr>
            <a:picLocks noChangeAspect="1"/>
          </p:cNvPicPr>
          <p:nvPr userDrawn="1"/>
        </p:nvPicPr>
        <p:blipFill rotWithShape="1">
          <a:blip r:embed="rId7" cstate="screen">
            <a:extLst>
              <a:ext uri="{28A0092B-C50C-407E-A947-70E740481C1C}">
                <a14:useLocalDpi xmlns:a14="http://schemas.microsoft.com/office/drawing/2010/main"/>
              </a:ext>
            </a:extLst>
          </a:blip>
          <a:srcRect/>
          <a:stretch/>
        </p:blipFill>
        <p:spPr>
          <a:xfrm>
            <a:off x="491144" y="442968"/>
            <a:ext cx="889712" cy="388870"/>
          </a:xfrm>
          <a:prstGeom prst="rect">
            <a:avLst/>
          </a:prstGeom>
        </p:spPr>
      </p:pic>
      <p:sp>
        <p:nvSpPr>
          <p:cNvPr id="3" name="Tijdelijke aanduiding voor tekst 2"/>
          <p:cNvSpPr>
            <a:spLocks noGrp="1"/>
          </p:cNvSpPr>
          <p:nvPr>
            <p:ph type="body" sz="quarter" idx="13" hasCustomPrompt="1"/>
          </p:nvPr>
        </p:nvSpPr>
        <p:spPr>
          <a:xfrm>
            <a:off x="1759352" y="517428"/>
            <a:ext cx="6954342" cy="315269"/>
          </a:xfrm>
          <a:prstGeom prst="rect">
            <a:avLst/>
          </a:prstGeom>
        </p:spPr>
        <p:txBody>
          <a:bodyPr lIns="0" tIns="0" rIns="0" bIns="0"/>
          <a:lstStyle>
            <a:lvl1pPr marL="0" indent="0">
              <a:buFontTx/>
              <a:buNone/>
              <a:defRPr sz="1800" b="1" i="0">
                <a:solidFill>
                  <a:schemeClr val="bg1"/>
                </a:solidFill>
                <a:latin typeface="Calibri" charset="0"/>
                <a:ea typeface="Calibri" charset="0"/>
                <a:cs typeface="Calibri" charset="0"/>
              </a:defRPr>
            </a:lvl1pPr>
          </a:lstStyle>
          <a:p>
            <a:pPr lvl="0"/>
            <a:r>
              <a:rPr lang="nl-NL" dirty="0"/>
              <a:t>PLAATS HIER EEN TITEL</a:t>
            </a:r>
          </a:p>
        </p:txBody>
      </p:sp>
      <p:sp>
        <p:nvSpPr>
          <p:cNvPr id="19" name="Tijdelijke aanduiding voor tekst 18"/>
          <p:cNvSpPr>
            <a:spLocks noGrp="1"/>
          </p:cNvSpPr>
          <p:nvPr>
            <p:ph type="body" sz="quarter" idx="15"/>
          </p:nvPr>
        </p:nvSpPr>
        <p:spPr>
          <a:xfrm>
            <a:off x="360001" y="1258262"/>
            <a:ext cx="8353788" cy="5127424"/>
          </a:xfrm>
          <a:prstGeom prst="rect">
            <a:avLst/>
          </a:prstGeom>
        </p:spPr>
        <p:txBody>
          <a:bodyPr lIns="0" tIns="0" rIns="0" bIns="0"/>
          <a:lstStyle>
            <a:lvl1pPr marL="0" indent="0">
              <a:buFontTx/>
              <a:buNone/>
              <a:defRPr sz="2000" b="0" i="0">
                <a:latin typeface="Calibri" charset="0"/>
                <a:ea typeface="Calibri" charset="0"/>
                <a:cs typeface="Calibri" charset="0"/>
              </a:defRPr>
            </a:lvl1pPr>
            <a:lvl2pPr marL="457200" indent="0">
              <a:buFontTx/>
              <a:buNone/>
              <a:defRPr b="0" i="0">
                <a:latin typeface="Calibri" charset="0"/>
                <a:ea typeface="Calibri" charset="0"/>
                <a:cs typeface="Calibri" charset="0"/>
              </a:defRPr>
            </a:lvl2pPr>
            <a:lvl3pPr marL="914400" indent="0">
              <a:buFontTx/>
              <a:buNone/>
              <a:defRPr b="0" i="0">
                <a:latin typeface="Calibri" charset="0"/>
                <a:ea typeface="Calibri" charset="0"/>
                <a:cs typeface="Calibri" charset="0"/>
              </a:defRPr>
            </a:lvl3pPr>
            <a:lvl4pPr marL="1371600" indent="0">
              <a:buFontTx/>
              <a:buNone/>
              <a:defRPr b="0" i="0">
                <a:latin typeface="Calibri" charset="0"/>
                <a:ea typeface="Calibri" charset="0"/>
                <a:cs typeface="Calibri" charset="0"/>
              </a:defRPr>
            </a:lvl4pPr>
            <a:lvl5pPr marL="1828800" indent="0">
              <a:buFontTx/>
              <a:buNone/>
              <a:defRPr b="0" i="0">
                <a:latin typeface="Calibri" charset="0"/>
                <a:ea typeface="Calibri" charset="0"/>
                <a:cs typeface="Calibri" charset="0"/>
              </a:defRPr>
            </a:lvl5pPr>
          </a:lstStyle>
          <a:p>
            <a:pPr lvl="0"/>
            <a:r>
              <a:rPr lang="nl-NL"/>
              <a:t>Klik om de tekststijl van het model te bewerken</a:t>
            </a:r>
          </a:p>
        </p:txBody>
      </p:sp>
    </p:spTree>
    <p:extLst>
      <p:ext uri="{BB962C8B-B14F-4D97-AF65-F5344CB8AC3E}">
        <p14:creationId xmlns:p14="http://schemas.microsoft.com/office/powerpoint/2010/main" val="414794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agina met twee tekstkolommen">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0BB6ED6-5594-AB49-A1C5-50789732E3B3}" type="slidenum">
              <a:rPr lang="nl-NL" smtClean="0"/>
              <a:t>‹nr.›</a:t>
            </a:fld>
            <a:endParaRPr lang="nl-NL"/>
          </a:p>
        </p:txBody>
      </p:sp>
      <p:pic>
        <p:nvPicPr>
          <p:cNvPr id="7" name="Afbeelding 6"/>
          <p:cNvPicPr>
            <a:picLocks noChangeAspect="1"/>
          </p:cNvPicPr>
          <p:nvPr userDrawn="1"/>
        </p:nvPicPr>
        <p:blipFill rotWithShape="1">
          <a:blip r:embed="rId2" cstate="screen">
            <a:alphaModFix amt="30000"/>
            <a:extLst>
              <a:ext uri="{28A0092B-C50C-407E-A947-70E740481C1C}">
                <a14:useLocalDpi xmlns:a14="http://schemas.microsoft.com/office/drawing/2010/main"/>
              </a:ext>
            </a:extLst>
          </a:blip>
          <a:srcRect/>
          <a:stretch/>
        </p:blipFill>
        <p:spPr>
          <a:xfrm>
            <a:off x="6499134" y="0"/>
            <a:ext cx="676729" cy="582861"/>
          </a:xfrm>
          <a:prstGeom prst="rect">
            <a:avLst/>
          </a:prstGeom>
        </p:spPr>
      </p:pic>
      <p:pic>
        <p:nvPicPr>
          <p:cNvPr id="8" name="Afbeelding 7"/>
          <p:cNvPicPr>
            <a:picLocks noChangeAspect="1"/>
          </p:cNvPicPr>
          <p:nvPr userDrawn="1"/>
        </p:nvPicPr>
        <p:blipFill rotWithShape="1">
          <a:blip r:embed="rId3" cstate="screen">
            <a:alphaModFix amt="30000"/>
            <a:extLst>
              <a:ext uri="{28A0092B-C50C-407E-A947-70E740481C1C}">
                <a14:useLocalDpi xmlns:a14="http://schemas.microsoft.com/office/drawing/2010/main"/>
              </a:ext>
            </a:extLst>
          </a:blip>
          <a:srcRect/>
          <a:stretch/>
        </p:blipFill>
        <p:spPr>
          <a:xfrm>
            <a:off x="7255817" y="1"/>
            <a:ext cx="1181826" cy="905877"/>
          </a:xfrm>
          <a:prstGeom prst="rect">
            <a:avLst/>
          </a:prstGeom>
        </p:spPr>
      </p:pic>
      <p:pic>
        <p:nvPicPr>
          <p:cNvPr id="9" name="Afbeelding 8"/>
          <p:cNvPicPr>
            <a:picLocks noChangeAspect="1"/>
          </p:cNvPicPr>
          <p:nvPr userDrawn="1"/>
        </p:nvPicPr>
        <p:blipFill>
          <a:blip r:embed="rId4" cstate="screen">
            <a:alphaModFix amt="30000"/>
            <a:extLst>
              <a:ext uri="{28A0092B-C50C-407E-A947-70E740481C1C}">
                <a14:useLocalDpi xmlns:a14="http://schemas.microsoft.com/office/drawing/2010/main"/>
              </a:ext>
            </a:extLst>
          </a:blip>
          <a:stretch>
            <a:fillRect/>
          </a:stretch>
        </p:blipFill>
        <p:spPr>
          <a:xfrm>
            <a:off x="8077989" y="646480"/>
            <a:ext cx="911860" cy="1052146"/>
          </a:xfrm>
          <a:prstGeom prst="rect">
            <a:avLst/>
          </a:prstGeom>
        </p:spPr>
      </p:pic>
      <p:pic>
        <p:nvPicPr>
          <p:cNvPr id="10" name="Afbeelding 9"/>
          <p:cNvPicPr>
            <a:picLocks noChangeAspect="1"/>
          </p:cNvPicPr>
          <p:nvPr userDrawn="1"/>
        </p:nvPicPr>
        <p:blipFill>
          <a:blip r:embed="rId5" cstate="screen">
            <a:alphaModFix amt="30000"/>
            <a:extLst>
              <a:ext uri="{28A0092B-C50C-407E-A947-70E740481C1C}">
                <a14:useLocalDpi xmlns:a14="http://schemas.microsoft.com/office/drawing/2010/main"/>
              </a:ext>
            </a:extLst>
          </a:blip>
          <a:stretch>
            <a:fillRect/>
          </a:stretch>
        </p:blipFill>
        <p:spPr>
          <a:xfrm>
            <a:off x="7387906" y="517428"/>
            <a:ext cx="641576" cy="740834"/>
          </a:xfrm>
          <a:prstGeom prst="rect">
            <a:avLst/>
          </a:prstGeom>
        </p:spPr>
      </p:pic>
      <p:pic>
        <p:nvPicPr>
          <p:cNvPr id="11" name="Afbeelding 10"/>
          <p:cNvPicPr>
            <a:picLocks noChangeAspect="1"/>
          </p:cNvPicPr>
          <p:nvPr userDrawn="1"/>
        </p:nvPicPr>
        <p:blipFill rotWithShape="1">
          <a:blip r:embed="rId6" cstate="screen">
            <a:alphaModFix amt="30000"/>
            <a:extLst>
              <a:ext uri="{28A0092B-C50C-407E-A947-70E740481C1C}">
                <a14:useLocalDpi xmlns:a14="http://schemas.microsoft.com/office/drawing/2010/main"/>
              </a:ext>
            </a:extLst>
          </a:blip>
          <a:srcRect/>
          <a:stretch/>
        </p:blipFill>
        <p:spPr>
          <a:xfrm>
            <a:off x="8517597" y="1"/>
            <a:ext cx="626403" cy="868676"/>
          </a:xfrm>
          <a:prstGeom prst="rect">
            <a:avLst/>
          </a:prstGeom>
        </p:spPr>
      </p:pic>
      <p:sp>
        <p:nvSpPr>
          <p:cNvPr id="12" name="Rechthoek 11"/>
          <p:cNvSpPr/>
          <p:nvPr userDrawn="1"/>
        </p:nvSpPr>
        <p:spPr>
          <a:xfrm>
            <a:off x="0" y="360000"/>
            <a:ext cx="9144000" cy="540000"/>
          </a:xfrm>
          <a:prstGeom prst="rect">
            <a:avLst/>
          </a:prstGeom>
          <a:solidFill>
            <a:srgbClr val="00AE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1DAABB"/>
              </a:solidFill>
            </a:endParaRPr>
          </a:p>
        </p:txBody>
      </p:sp>
      <p:sp>
        <p:nvSpPr>
          <p:cNvPr id="13" name="Rechthoek 12"/>
          <p:cNvSpPr/>
          <p:nvPr userDrawn="1"/>
        </p:nvSpPr>
        <p:spPr>
          <a:xfrm>
            <a:off x="360000" y="360000"/>
            <a:ext cx="1152000" cy="54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6" name="Afbeelding 15"/>
          <p:cNvPicPr>
            <a:picLocks noChangeAspect="1"/>
          </p:cNvPicPr>
          <p:nvPr userDrawn="1"/>
        </p:nvPicPr>
        <p:blipFill rotWithShape="1">
          <a:blip r:embed="rId7" cstate="screen">
            <a:extLst>
              <a:ext uri="{28A0092B-C50C-407E-A947-70E740481C1C}">
                <a14:useLocalDpi xmlns:a14="http://schemas.microsoft.com/office/drawing/2010/main"/>
              </a:ext>
            </a:extLst>
          </a:blip>
          <a:srcRect/>
          <a:stretch/>
        </p:blipFill>
        <p:spPr>
          <a:xfrm>
            <a:off x="491144" y="442968"/>
            <a:ext cx="889712" cy="388870"/>
          </a:xfrm>
          <a:prstGeom prst="rect">
            <a:avLst/>
          </a:prstGeom>
        </p:spPr>
      </p:pic>
      <p:sp>
        <p:nvSpPr>
          <p:cNvPr id="3" name="Tijdelijke aanduiding voor tekst 2"/>
          <p:cNvSpPr>
            <a:spLocks noGrp="1"/>
          </p:cNvSpPr>
          <p:nvPr>
            <p:ph type="body" sz="quarter" idx="13" hasCustomPrompt="1"/>
          </p:nvPr>
        </p:nvSpPr>
        <p:spPr>
          <a:xfrm>
            <a:off x="1759352" y="517428"/>
            <a:ext cx="6954342" cy="315269"/>
          </a:xfrm>
          <a:prstGeom prst="rect">
            <a:avLst/>
          </a:prstGeom>
        </p:spPr>
        <p:txBody>
          <a:bodyPr lIns="0" tIns="0" rIns="0" bIns="0"/>
          <a:lstStyle>
            <a:lvl1pPr marL="0" indent="0">
              <a:buFontTx/>
              <a:buNone/>
              <a:defRPr sz="1800" b="1" i="0">
                <a:solidFill>
                  <a:schemeClr val="bg1"/>
                </a:solidFill>
                <a:latin typeface="Calibri" charset="0"/>
                <a:ea typeface="Calibri" charset="0"/>
                <a:cs typeface="Calibri" charset="0"/>
              </a:defRPr>
            </a:lvl1pPr>
          </a:lstStyle>
          <a:p>
            <a:pPr lvl="0"/>
            <a:r>
              <a:rPr lang="nl-NL" dirty="0"/>
              <a:t>PLAATS HIER EEN TITEL</a:t>
            </a:r>
          </a:p>
        </p:txBody>
      </p:sp>
      <p:sp>
        <p:nvSpPr>
          <p:cNvPr id="19" name="Tijdelijke aanduiding voor tekst 18"/>
          <p:cNvSpPr>
            <a:spLocks noGrp="1"/>
          </p:cNvSpPr>
          <p:nvPr>
            <p:ph type="body" sz="quarter" idx="15"/>
          </p:nvPr>
        </p:nvSpPr>
        <p:spPr>
          <a:xfrm>
            <a:off x="4604234" y="1260000"/>
            <a:ext cx="4104000" cy="5127424"/>
          </a:xfrm>
          <a:prstGeom prst="rect">
            <a:avLst/>
          </a:prstGeom>
        </p:spPr>
        <p:txBody>
          <a:bodyPr lIns="0" tIns="0" rIns="0" bIns="0"/>
          <a:lstStyle>
            <a:lvl1pPr marL="0" indent="0">
              <a:buFontTx/>
              <a:buNone/>
              <a:defRPr sz="2000" b="0" i="0">
                <a:latin typeface="Calibri" charset="0"/>
                <a:ea typeface="Calibri" charset="0"/>
                <a:cs typeface="Calibri" charset="0"/>
              </a:defRPr>
            </a:lvl1pPr>
            <a:lvl2pPr marL="457200" indent="0">
              <a:buFontTx/>
              <a:buNone/>
              <a:defRPr b="0" i="0">
                <a:latin typeface="Calibri" charset="0"/>
                <a:ea typeface="Calibri" charset="0"/>
                <a:cs typeface="Calibri" charset="0"/>
              </a:defRPr>
            </a:lvl2pPr>
            <a:lvl3pPr marL="914400" indent="0">
              <a:buFontTx/>
              <a:buNone/>
              <a:defRPr b="0" i="0">
                <a:latin typeface="Calibri" charset="0"/>
                <a:ea typeface="Calibri" charset="0"/>
                <a:cs typeface="Calibri" charset="0"/>
              </a:defRPr>
            </a:lvl3pPr>
            <a:lvl4pPr marL="1371600" indent="0">
              <a:buFontTx/>
              <a:buNone/>
              <a:defRPr b="0" i="0">
                <a:latin typeface="Calibri" charset="0"/>
                <a:ea typeface="Calibri" charset="0"/>
                <a:cs typeface="Calibri" charset="0"/>
              </a:defRPr>
            </a:lvl4pPr>
            <a:lvl5pPr marL="1828800" indent="0">
              <a:buFontTx/>
              <a:buNone/>
              <a:defRPr b="0" i="0">
                <a:latin typeface="Calibri" charset="0"/>
                <a:ea typeface="Calibri" charset="0"/>
                <a:cs typeface="Calibri" charset="0"/>
              </a:defRPr>
            </a:lvl5pPr>
          </a:lstStyle>
          <a:p>
            <a:pPr lvl="0"/>
            <a:r>
              <a:rPr lang="nl-NL" dirty="0"/>
              <a:t>Klik om de tekststijl van het model te bewerken</a:t>
            </a:r>
          </a:p>
        </p:txBody>
      </p:sp>
      <p:sp>
        <p:nvSpPr>
          <p:cNvPr id="14" name="Tijdelijke aanduiding voor tekst 18"/>
          <p:cNvSpPr>
            <a:spLocks noGrp="1"/>
          </p:cNvSpPr>
          <p:nvPr>
            <p:ph type="body" sz="quarter" idx="16"/>
          </p:nvPr>
        </p:nvSpPr>
        <p:spPr>
          <a:xfrm>
            <a:off x="360000" y="1260000"/>
            <a:ext cx="4104000" cy="5127424"/>
          </a:xfrm>
          <a:prstGeom prst="rect">
            <a:avLst/>
          </a:prstGeom>
        </p:spPr>
        <p:txBody>
          <a:bodyPr lIns="0" tIns="0" rIns="0" bIns="0"/>
          <a:lstStyle>
            <a:lvl1pPr marL="0" indent="0">
              <a:buFontTx/>
              <a:buNone/>
              <a:defRPr sz="2000" b="0" i="0">
                <a:latin typeface="Calibri" charset="0"/>
                <a:ea typeface="Calibri" charset="0"/>
                <a:cs typeface="Calibri" charset="0"/>
              </a:defRPr>
            </a:lvl1pPr>
            <a:lvl2pPr marL="457200" indent="0">
              <a:buFontTx/>
              <a:buNone/>
              <a:defRPr b="0" i="0">
                <a:latin typeface="Calibri" charset="0"/>
                <a:ea typeface="Calibri" charset="0"/>
                <a:cs typeface="Calibri" charset="0"/>
              </a:defRPr>
            </a:lvl2pPr>
            <a:lvl3pPr marL="914400" indent="0">
              <a:buFontTx/>
              <a:buNone/>
              <a:defRPr b="0" i="0">
                <a:latin typeface="Calibri" charset="0"/>
                <a:ea typeface="Calibri" charset="0"/>
                <a:cs typeface="Calibri" charset="0"/>
              </a:defRPr>
            </a:lvl3pPr>
            <a:lvl4pPr marL="1371600" indent="0">
              <a:buFontTx/>
              <a:buNone/>
              <a:defRPr b="0" i="0">
                <a:latin typeface="Calibri" charset="0"/>
                <a:ea typeface="Calibri" charset="0"/>
                <a:cs typeface="Calibri" charset="0"/>
              </a:defRPr>
            </a:lvl4pPr>
            <a:lvl5pPr marL="1828800" indent="0">
              <a:buFontTx/>
              <a:buNone/>
              <a:defRPr b="0" i="0">
                <a:latin typeface="Calibri" charset="0"/>
                <a:ea typeface="Calibri" charset="0"/>
                <a:cs typeface="Calibri" charset="0"/>
              </a:defRPr>
            </a:lvl5pPr>
          </a:lstStyle>
          <a:p>
            <a:pPr lvl="0"/>
            <a:r>
              <a:rPr lang="nl-NL" dirty="0"/>
              <a:t>Klik om de tekststijl van het model te bewerken</a:t>
            </a:r>
          </a:p>
        </p:txBody>
      </p:sp>
    </p:spTree>
    <p:extLst>
      <p:ext uri="{BB962C8B-B14F-4D97-AF65-F5344CB8AC3E}">
        <p14:creationId xmlns:p14="http://schemas.microsoft.com/office/powerpoint/2010/main" val="240002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ina zonder titel">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0BB6ED6-5594-AB49-A1C5-50789732E3B3}" type="slidenum">
              <a:rPr lang="nl-NL" smtClean="0"/>
              <a:t>‹nr.›</a:t>
            </a:fld>
            <a:endParaRPr lang="nl-NL"/>
          </a:p>
        </p:txBody>
      </p:sp>
      <p:pic>
        <p:nvPicPr>
          <p:cNvPr id="7" name="Afbeelding 6"/>
          <p:cNvPicPr>
            <a:picLocks noChangeAspect="1"/>
          </p:cNvPicPr>
          <p:nvPr userDrawn="1"/>
        </p:nvPicPr>
        <p:blipFill rotWithShape="1">
          <a:blip r:embed="rId2" cstate="screen">
            <a:alphaModFix amt="30000"/>
            <a:extLst>
              <a:ext uri="{28A0092B-C50C-407E-A947-70E740481C1C}">
                <a14:useLocalDpi xmlns:a14="http://schemas.microsoft.com/office/drawing/2010/main"/>
              </a:ext>
            </a:extLst>
          </a:blip>
          <a:srcRect/>
          <a:stretch/>
        </p:blipFill>
        <p:spPr>
          <a:xfrm>
            <a:off x="6499134" y="0"/>
            <a:ext cx="676729" cy="582861"/>
          </a:xfrm>
          <a:prstGeom prst="rect">
            <a:avLst/>
          </a:prstGeom>
        </p:spPr>
      </p:pic>
      <p:pic>
        <p:nvPicPr>
          <p:cNvPr id="8" name="Afbeelding 7"/>
          <p:cNvPicPr>
            <a:picLocks noChangeAspect="1"/>
          </p:cNvPicPr>
          <p:nvPr userDrawn="1"/>
        </p:nvPicPr>
        <p:blipFill rotWithShape="1">
          <a:blip r:embed="rId3" cstate="screen">
            <a:alphaModFix amt="30000"/>
            <a:extLst>
              <a:ext uri="{28A0092B-C50C-407E-A947-70E740481C1C}">
                <a14:useLocalDpi xmlns:a14="http://schemas.microsoft.com/office/drawing/2010/main"/>
              </a:ext>
            </a:extLst>
          </a:blip>
          <a:srcRect/>
          <a:stretch/>
        </p:blipFill>
        <p:spPr>
          <a:xfrm>
            <a:off x="7255817" y="1"/>
            <a:ext cx="1181826" cy="905877"/>
          </a:xfrm>
          <a:prstGeom prst="rect">
            <a:avLst/>
          </a:prstGeom>
        </p:spPr>
      </p:pic>
      <p:pic>
        <p:nvPicPr>
          <p:cNvPr id="9" name="Afbeelding 8"/>
          <p:cNvPicPr>
            <a:picLocks noChangeAspect="1"/>
          </p:cNvPicPr>
          <p:nvPr userDrawn="1"/>
        </p:nvPicPr>
        <p:blipFill>
          <a:blip r:embed="rId4" cstate="screen">
            <a:alphaModFix amt="30000"/>
            <a:extLst>
              <a:ext uri="{28A0092B-C50C-407E-A947-70E740481C1C}">
                <a14:useLocalDpi xmlns:a14="http://schemas.microsoft.com/office/drawing/2010/main"/>
              </a:ext>
            </a:extLst>
          </a:blip>
          <a:stretch>
            <a:fillRect/>
          </a:stretch>
        </p:blipFill>
        <p:spPr>
          <a:xfrm>
            <a:off x="8077989" y="646480"/>
            <a:ext cx="911860" cy="1052146"/>
          </a:xfrm>
          <a:prstGeom prst="rect">
            <a:avLst/>
          </a:prstGeom>
        </p:spPr>
      </p:pic>
      <p:pic>
        <p:nvPicPr>
          <p:cNvPr id="10" name="Afbeelding 9"/>
          <p:cNvPicPr>
            <a:picLocks noChangeAspect="1"/>
          </p:cNvPicPr>
          <p:nvPr userDrawn="1"/>
        </p:nvPicPr>
        <p:blipFill>
          <a:blip r:embed="rId5" cstate="screen">
            <a:alphaModFix amt="30000"/>
            <a:extLst>
              <a:ext uri="{28A0092B-C50C-407E-A947-70E740481C1C}">
                <a14:useLocalDpi xmlns:a14="http://schemas.microsoft.com/office/drawing/2010/main"/>
              </a:ext>
            </a:extLst>
          </a:blip>
          <a:stretch>
            <a:fillRect/>
          </a:stretch>
        </p:blipFill>
        <p:spPr>
          <a:xfrm>
            <a:off x="7387906" y="517428"/>
            <a:ext cx="641576" cy="740834"/>
          </a:xfrm>
          <a:prstGeom prst="rect">
            <a:avLst/>
          </a:prstGeom>
        </p:spPr>
      </p:pic>
      <p:pic>
        <p:nvPicPr>
          <p:cNvPr id="11" name="Afbeelding 10"/>
          <p:cNvPicPr>
            <a:picLocks noChangeAspect="1"/>
          </p:cNvPicPr>
          <p:nvPr userDrawn="1"/>
        </p:nvPicPr>
        <p:blipFill rotWithShape="1">
          <a:blip r:embed="rId6" cstate="screen">
            <a:alphaModFix amt="30000"/>
            <a:extLst>
              <a:ext uri="{28A0092B-C50C-407E-A947-70E740481C1C}">
                <a14:useLocalDpi xmlns:a14="http://schemas.microsoft.com/office/drawing/2010/main"/>
              </a:ext>
            </a:extLst>
          </a:blip>
          <a:srcRect/>
          <a:stretch/>
        </p:blipFill>
        <p:spPr>
          <a:xfrm>
            <a:off x="8517597" y="1"/>
            <a:ext cx="626403" cy="868676"/>
          </a:xfrm>
          <a:prstGeom prst="rect">
            <a:avLst/>
          </a:prstGeom>
        </p:spPr>
      </p:pic>
      <p:sp>
        <p:nvSpPr>
          <p:cNvPr id="19" name="Tijdelijke aanduiding voor tekst 18"/>
          <p:cNvSpPr>
            <a:spLocks noGrp="1"/>
          </p:cNvSpPr>
          <p:nvPr>
            <p:ph type="body" sz="quarter" idx="15"/>
          </p:nvPr>
        </p:nvSpPr>
        <p:spPr>
          <a:xfrm>
            <a:off x="360001" y="360000"/>
            <a:ext cx="8353788" cy="6025686"/>
          </a:xfrm>
          <a:prstGeom prst="rect">
            <a:avLst/>
          </a:prstGeom>
        </p:spPr>
        <p:txBody>
          <a:bodyPr lIns="0" tIns="0" rIns="0" bIns="0"/>
          <a:lstStyle>
            <a:lvl1pPr marL="0" indent="0">
              <a:buFontTx/>
              <a:buNone/>
              <a:defRPr sz="2000" b="0" i="0">
                <a:latin typeface="Calibri" charset="0"/>
                <a:ea typeface="Calibri" charset="0"/>
                <a:cs typeface="Calibri" charset="0"/>
              </a:defRPr>
            </a:lvl1pPr>
            <a:lvl2pPr marL="457200" indent="0">
              <a:buFontTx/>
              <a:buNone/>
              <a:defRPr b="0" i="0">
                <a:latin typeface="Calibri" charset="0"/>
                <a:ea typeface="Calibri" charset="0"/>
                <a:cs typeface="Calibri" charset="0"/>
              </a:defRPr>
            </a:lvl2pPr>
            <a:lvl3pPr marL="914400" indent="0">
              <a:buFontTx/>
              <a:buNone/>
              <a:defRPr b="0" i="0">
                <a:latin typeface="Calibri" charset="0"/>
                <a:ea typeface="Calibri" charset="0"/>
                <a:cs typeface="Calibri" charset="0"/>
              </a:defRPr>
            </a:lvl3pPr>
            <a:lvl4pPr marL="1371600" indent="0">
              <a:buFontTx/>
              <a:buNone/>
              <a:defRPr b="0" i="0">
                <a:latin typeface="Calibri" charset="0"/>
                <a:ea typeface="Calibri" charset="0"/>
                <a:cs typeface="Calibri" charset="0"/>
              </a:defRPr>
            </a:lvl4pPr>
            <a:lvl5pPr marL="1828800" indent="0">
              <a:buFontTx/>
              <a:buNone/>
              <a:defRPr b="0" i="0">
                <a:latin typeface="Calibri" charset="0"/>
                <a:ea typeface="Calibri" charset="0"/>
                <a:cs typeface="Calibri" charset="0"/>
              </a:defRPr>
            </a:lvl5pPr>
          </a:lstStyle>
          <a:p>
            <a:pPr lvl="0"/>
            <a:r>
              <a:rPr lang="nl-NL"/>
              <a:t>Klik om de tekststijl van het model te bewerken</a:t>
            </a:r>
          </a:p>
        </p:txBody>
      </p:sp>
    </p:spTree>
    <p:extLst>
      <p:ext uri="{BB962C8B-B14F-4D97-AF65-F5344CB8AC3E}">
        <p14:creationId xmlns:p14="http://schemas.microsoft.com/office/powerpoint/2010/main" val="1213089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agina met twee foto's">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0BB6ED6-5594-AB49-A1C5-50789732E3B3}" type="slidenum">
              <a:rPr lang="nl-NL" smtClean="0"/>
              <a:t>‹nr.›</a:t>
            </a:fld>
            <a:endParaRPr lang="nl-NL"/>
          </a:p>
        </p:txBody>
      </p:sp>
      <p:pic>
        <p:nvPicPr>
          <p:cNvPr id="7" name="Afbeelding 6"/>
          <p:cNvPicPr>
            <a:picLocks noChangeAspect="1"/>
          </p:cNvPicPr>
          <p:nvPr userDrawn="1"/>
        </p:nvPicPr>
        <p:blipFill rotWithShape="1">
          <a:blip r:embed="rId2" cstate="screen">
            <a:alphaModFix amt="30000"/>
            <a:extLst>
              <a:ext uri="{28A0092B-C50C-407E-A947-70E740481C1C}">
                <a14:useLocalDpi xmlns:a14="http://schemas.microsoft.com/office/drawing/2010/main"/>
              </a:ext>
            </a:extLst>
          </a:blip>
          <a:srcRect/>
          <a:stretch/>
        </p:blipFill>
        <p:spPr>
          <a:xfrm>
            <a:off x="6499134" y="0"/>
            <a:ext cx="676729" cy="582861"/>
          </a:xfrm>
          <a:prstGeom prst="rect">
            <a:avLst/>
          </a:prstGeom>
        </p:spPr>
      </p:pic>
      <p:pic>
        <p:nvPicPr>
          <p:cNvPr id="8" name="Afbeelding 7"/>
          <p:cNvPicPr>
            <a:picLocks noChangeAspect="1"/>
          </p:cNvPicPr>
          <p:nvPr userDrawn="1"/>
        </p:nvPicPr>
        <p:blipFill rotWithShape="1">
          <a:blip r:embed="rId3" cstate="screen">
            <a:alphaModFix amt="30000"/>
            <a:extLst>
              <a:ext uri="{28A0092B-C50C-407E-A947-70E740481C1C}">
                <a14:useLocalDpi xmlns:a14="http://schemas.microsoft.com/office/drawing/2010/main"/>
              </a:ext>
            </a:extLst>
          </a:blip>
          <a:srcRect/>
          <a:stretch/>
        </p:blipFill>
        <p:spPr>
          <a:xfrm>
            <a:off x="7255817" y="1"/>
            <a:ext cx="1181826" cy="905877"/>
          </a:xfrm>
          <a:prstGeom prst="rect">
            <a:avLst/>
          </a:prstGeom>
        </p:spPr>
      </p:pic>
      <p:pic>
        <p:nvPicPr>
          <p:cNvPr id="9" name="Afbeelding 8"/>
          <p:cNvPicPr>
            <a:picLocks noChangeAspect="1"/>
          </p:cNvPicPr>
          <p:nvPr userDrawn="1"/>
        </p:nvPicPr>
        <p:blipFill>
          <a:blip r:embed="rId4" cstate="screen">
            <a:alphaModFix amt="30000"/>
            <a:extLst>
              <a:ext uri="{28A0092B-C50C-407E-A947-70E740481C1C}">
                <a14:useLocalDpi xmlns:a14="http://schemas.microsoft.com/office/drawing/2010/main"/>
              </a:ext>
            </a:extLst>
          </a:blip>
          <a:stretch>
            <a:fillRect/>
          </a:stretch>
        </p:blipFill>
        <p:spPr>
          <a:xfrm>
            <a:off x="8077989" y="646480"/>
            <a:ext cx="911860" cy="1052146"/>
          </a:xfrm>
          <a:prstGeom prst="rect">
            <a:avLst/>
          </a:prstGeom>
        </p:spPr>
      </p:pic>
      <p:pic>
        <p:nvPicPr>
          <p:cNvPr id="10" name="Afbeelding 9"/>
          <p:cNvPicPr>
            <a:picLocks noChangeAspect="1"/>
          </p:cNvPicPr>
          <p:nvPr userDrawn="1"/>
        </p:nvPicPr>
        <p:blipFill>
          <a:blip r:embed="rId5" cstate="screen">
            <a:alphaModFix amt="30000"/>
            <a:extLst>
              <a:ext uri="{28A0092B-C50C-407E-A947-70E740481C1C}">
                <a14:useLocalDpi xmlns:a14="http://schemas.microsoft.com/office/drawing/2010/main"/>
              </a:ext>
            </a:extLst>
          </a:blip>
          <a:stretch>
            <a:fillRect/>
          </a:stretch>
        </p:blipFill>
        <p:spPr>
          <a:xfrm>
            <a:off x="7387906" y="517428"/>
            <a:ext cx="641576" cy="740834"/>
          </a:xfrm>
          <a:prstGeom prst="rect">
            <a:avLst/>
          </a:prstGeom>
        </p:spPr>
      </p:pic>
      <p:pic>
        <p:nvPicPr>
          <p:cNvPr id="11" name="Afbeelding 10"/>
          <p:cNvPicPr>
            <a:picLocks noChangeAspect="1"/>
          </p:cNvPicPr>
          <p:nvPr userDrawn="1"/>
        </p:nvPicPr>
        <p:blipFill rotWithShape="1">
          <a:blip r:embed="rId6" cstate="screen">
            <a:alphaModFix amt="30000"/>
            <a:extLst>
              <a:ext uri="{28A0092B-C50C-407E-A947-70E740481C1C}">
                <a14:useLocalDpi xmlns:a14="http://schemas.microsoft.com/office/drawing/2010/main"/>
              </a:ext>
            </a:extLst>
          </a:blip>
          <a:srcRect/>
          <a:stretch/>
        </p:blipFill>
        <p:spPr>
          <a:xfrm>
            <a:off x="8517597" y="1"/>
            <a:ext cx="626403" cy="868676"/>
          </a:xfrm>
          <a:prstGeom prst="rect">
            <a:avLst/>
          </a:prstGeom>
        </p:spPr>
      </p:pic>
      <p:sp>
        <p:nvSpPr>
          <p:cNvPr id="12" name="Rechthoek 11"/>
          <p:cNvSpPr/>
          <p:nvPr userDrawn="1"/>
        </p:nvSpPr>
        <p:spPr>
          <a:xfrm>
            <a:off x="0" y="360000"/>
            <a:ext cx="9144000" cy="540000"/>
          </a:xfrm>
          <a:prstGeom prst="rect">
            <a:avLst/>
          </a:prstGeom>
          <a:solidFill>
            <a:srgbClr val="00AE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1DAABB"/>
              </a:solidFill>
            </a:endParaRPr>
          </a:p>
        </p:txBody>
      </p:sp>
      <p:sp>
        <p:nvSpPr>
          <p:cNvPr id="13" name="Rechthoek 12"/>
          <p:cNvSpPr/>
          <p:nvPr userDrawn="1"/>
        </p:nvSpPr>
        <p:spPr>
          <a:xfrm>
            <a:off x="360000" y="360000"/>
            <a:ext cx="1152000" cy="54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6" name="Afbeelding 15"/>
          <p:cNvPicPr>
            <a:picLocks noChangeAspect="1"/>
          </p:cNvPicPr>
          <p:nvPr userDrawn="1"/>
        </p:nvPicPr>
        <p:blipFill rotWithShape="1">
          <a:blip r:embed="rId7" cstate="screen">
            <a:extLst>
              <a:ext uri="{28A0092B-C50C-407E-A947-70E740481C1C}">
                <a14:useLocalDpi xmlns:a14="http://schemas.microsoft.com/office/drawing/2010/main"/>
              </a:ext>
            </a:extLst>
          </a:blip>
          <a:srcRect/>
          <a:stretch/>
        </p:blipFill>
        <p:spPr>
          <a:xfrm>
            <a:off x="491144" y="442968"/>
            <a:ext cx="889712" cy="388870"/>
          </a:xfrm>
          <a:prstGeom prst="rect">
            <a:avLst/>
          </a:prstGeom>
        </p:spPr>
      </p:pic>
      <p:sp>
        <p:nvSpPr>
          <p:cNvPr id="3" name="Tijdelijke aanduiding voor tekst 2"/>
          <p:cNvSpPr>
            <a:spLocks noGrp="1"/>
          </p:cNvSpPr>
          <p:nvPr>
            <p:ph type="body" sz="quarter" idx="13" hasCustomPrompt="1"/>
          </p:nvPr>
        </p:nvSpPr>
        <p:spPr>
          <a:xfrm>
            <a:off x="1759352" y="517428"/>
            <a:ext cx="6954342" cy="315269"/>
          </a:xfrm>
          <a:prstGeom prst="rect">
            <a:avLst/>
          </a:prstGeom>
        </p:spPr>
        <p:txBody>
          <a:bodyPr lIns="0" tIns="0" rIns="0" bIns="0"/>
          <a:lstStyle>
            <a:lvl1pPr marL="0" indent="0">
              <a:buFontTx/>
              <a:buNone/>
              <a:defRPr sz="1800" b="1" i="0">
                <a:solidFill>
                  <a:schemeClr val="bg1"/>
                </a:solidFill>
                <a:latin typeface="Calibri" charset="0"/>
                <a:ea typeface="Calibri" charset="0"/>
                <a:cs typeface="Calibri" charset="0"/>
              </a:defRPr>
            </a:lvl1pPr>
          </a:lstStyle>
          <a:p>
            <a:pPr lvl="0"/>
            <a:r>
              <a:rPr lang="nl-NL" dirty="0"/>
              <a:t>PLAATS HIER EEN TITEL</a:t>
            </a:r>
          </a:p>
        </p:txBody>
      </p:sp>
      <p:sp>
        <p:nvSpPr>
          <p:cNvPr id="19" name="Tijdelijke aanduiding voor tekst 18"/>
          <p:cNvSpPr>
            <a:spLocks noGrp="1"/>
          </p:cNvSpPr>
          <p:nvPr>
            <p:ph type="body" sz="quarter" idx="15"/>
          </p:nvPr>
        </p:nvSpPr>
        <p:spPr>
          <a:xfrm>
            <a:off x="360001" y="1258262"/>
            <a:ext cx="8353788" cy="2090331"/>
          </a:xfrm>
          <a:prstGeom prst="rect">
            <a:avLst/>
          </a:prstGeom>
        </p:spPr>
        <p:txBody>
          <a:bodyPr lIns="0" tIns="0" rIns="0" bIns="0"/>
          <a:lstStyle>
            <a:lvl1pPr marL="0" indent="0">
              <a:buFontTx/>
              <a:buNone/>
              <a:defRPr sz="2000" b="0" i="0">
                <a:latin typeface="Calibri" charset="0"/>
                <a:ea typeface="Calibri" charset="0"/>
                <a:cs typeface="Calibri" charset="0"/>
              </a:defRPr>
            </a:lvl1pPr>
            <a:lvl2pPr marL="457200" indent="0">
              <a:buFontTx/>
              <a:buNone/>
              <a:defRPr b="0" i="0">
                <a:latin typeface="Calibri" charset="0"/>
                <a:ea typeface="Calibri" charset="0"/>
                <a:cs typeface="Calibri" charset="0"/>
              </a:defRPr>
            </a:lvl2pPr>
            <a:lvl3pPr marL="914400" indent="0">
              <a:buFontTx/>
              <a:buNone/>
              <a:defRPr b="0" i="0">
                <a:latin typeface="Calibri" charset="0"/>
                <a:ea typeface="Calibri" charset="0"/>
                <a:cs typeface="Calibri" charset="0"/>
              </a:defRPr>
            </a:lvl3pPr>
            <a:lvl4pPr marL="1371600" indent="0">
              <a:buFontTx/>
              <a:buNone/>
              <a:defRPr b="0" i="0">
                <a:latin typeface="Calibri" charset="0"/>
                <a:ea typeface="Calibri" charset="0"/>
                <a:cs typeface="Calibri" charset="0"/>
              </a:defRPr>
            </a:lvl4pPr>
            <a:lvl5pPr marL="1828800" indent="0">
              <a:buFontTx/>
              <a:buNone/>
              <a:defRPr b="0" i="0">
                <a:latin typeface="Calibri" charset="0"/>
                <a:ea typeface="Calibri" charset="0"/>
                <a:cs typeface="Calibri" charset="0"/>
              </a:defRPr>
            </a:lvl5pPr>
          </a:lstStyle>
          <a:p>
            <a:pPr lvl="0"/>
            <a:r>
              <a:rPr lang="nl-NL" dirty="0"/>
              <a:t>Klik om de tekststijl van het model te bewerken</a:t>
            </a:r>
          </a:p>
        </p:txBody>
      </p:sp>
      <p:sp>
        <p:nvSpPr>
          <p:cNvPr id="4" name="Tijdelijke aanduiding voor afbeelding 3"/>
          <p:cNvSpPr>
            <a:spLocks noGrp="1"/>
          </p:cNvSpPr>
          <p:nvPr>
            <p:ph type="pic" sz="quarter" idx="16"/>
          </p:nvPr>
        </p:nvSpPr>
        <p:spPr>
          <a:xfrm>
            <a:off x="360000" y="3600000"/>
            <a:ext cx="4104000" cy="2700000"/>
          </a:xfrm>
          <a:prstGeom prst="rect">
            <a:avLst/>
          </a:prstGeom>
        </p:spPr>
        <p:txBody>
          <a:bodyPr lIns="0" tIns="0" rIns="0" bIns="0"/>
          <a:lstStyle>
            <a:lvl1pPr marL="0" indent="0" algn="ctr">
              <a:buFontTx/>
              <a:buNone/>
              <a:defRPr sz="1600" b="0" i="0">
                <a:latin typeface="Calibri" charset="0"/>
                <a:ea typeface="Calibri" charset="0"/>
                <a:cs typeface="Calibri" charset="0"/>
              </a:defRPr>
            </a:lvl1pPr>
          </a:lstStyle>
          <a:p>
            <a:r>
              <a:rPr lang="nl-NL" dirty="0"/>
              <a:t>Sleep de afbeelding naar de tijdelijke aanduiding of klik op het pictogram als u een afbeelding wilt toevoegen</a:t>
            </a:r>
          </a:p>
        </p:txBody>
      </p:sp>
      <p:sp>
        <p:nvSpPr>
          <p:cNvPr id="17" name="Tijdelijke aanduiding voor afbeelding 3"/>
          <p:cNvSpPr>
            <a:spLocks noGrp="1"/>
          </p:cNvSpPr>
          <p:nvPr>
            <p:ph type="pic" sz="quarter" idx="17"/>
          </p:nvPr>
        </p:nvSpPr>
        <p:spPr>
          <a:xfrm>
            <a:off x="4609694" y="3600000"/>
            <a:ext cx="4104000" cy="2700000"/>
          </a:xfrm>
          <a:prstGeom prst="rect">
            <a:avLst/>
          </a:prstGeom>
        </p:spPr>
        <p:txBody>
          <a:bodyPr lIns="0" tIns="0" rIns="0" bIns="0"/>
          <a:lstStyle>
            <a:lvl1pPr marL="0" indent="0" algn="ctr">
              <a:buFontTx/>
              <a:buNone/>
              <a:defRPr sz="1600" b="0" i="0">
                <a:latin typeface="Calibri" charset="0"/>
                <a:ea typeface="Calibri" charset="0"/>
                <a:cs typeface="Calibri" charset="0"/>
              </a:defRPr>
            </a:lvl1pPr>
          </a:lstStyle>
          <a:p>
            <a:r>
              <a:rPr lang="nl-NL" dirty="0"/>
              <a:t>Sleep de afbeelding naar de tijdelijke aanduiding of klik op het pictogram als u een afbeelding wilt toevoegen</a:t>
            </a:r>
          </a:p>
        </p:txBody>
      </p:sp>
    </p:spTree>
    <p:extLst>
      <p:ext uri="{BB962C8B-B14F-4D97-AF65-F5344CB8AC3E}">
        <p14:creationId xmlns:p14="http://schemas.microsoft.com/office/powerpoint/2010/main" val="1080653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ina met één foto">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0BB6ED6-5594-AB49-A1C5-50789732E3B3}" type="slidenum">
              <a:rPr lang="nl-NL" smtClean="0"/>
              <a:t>‹nr.›</a:t>
            </a:fld>
            <a:endParaRPr lang="nl-NL"/>
          </a:p>
        </p:txBody>
      </p:sp>
      <p:pic>
        <p:nvPicPr>
          <p:cNvPr id="7" name="Afbeelding 6"/>
          <p:cNvPicPr>
            <a:picLocks noChangeAspect="1"/>
          </p:cNvPicPr>
          <p:nvPr userDrawn="1"/>
        </p:nvPicPr>
        <p:blipFill rotWithShape="1">
          <a:blip r:embed="rId2" cstate="screen">
            <a:alphaModFix amt="30000"/>
            <a:extLst>
              <a:ext uri="{28A0092B-C50C-407E-A947-70E740481C1C}">
                <a14:useLocalDpi xmlns:a14="http://schemas.microsoft.com/office/drawing/2010/main"/>
              </a:ext>
            </a:extLst>
          </a:blip>
          <a:srcRect/>
          <a:stretch/>
        </p:blipFill>
        <p:spPr>
          <a:xfrm>
            <a:off x="6499134" y="0"/>
            <a:ext cx="676729" cy="582861"/>
          </a:xfrm>
          <a:prstGeom prst="rect">
            <a:avLst/>
          </a:prstGeom>
        </p:spPr>
      </p:pic>
      <p:pic>
        <p:nvPicPr>
          <p:cNvPr id="8" name="Afbeelding 7"/>
          <p:cNvPicPr>
            <a:picLocks noChangeAspect="1"/>
          </p:cNvPicPr>
          <p:nvPr userDrawn="1"/>
        </p:nvPicPr>
        <p:blipFill rotWithShape="1">
          <a:blip r:embed="rId3" cstate="screen">
            <a:alphaModFix amt="30000"/>
            <a:extLst>
              <a:ext uri="{28A0092B-C50C-407E-A947-70E740481C1C}">
                <a14:useLocalDpi xmlns:a14="http://schemas.microsoft.com/office/drawing/2010/main"/>
              </a:ext>
            </a:extLst>
          </a:blip>
          <a:srcRect/>
          <a:stretch/>
        </p:blipFill>
        <p:spPr>
          <a:xfrm>
            <a:off x="7255817" y="1"/>
            <a:ext cx="1181826" cy="905877"/>
          </a:xfrm>
          <a:prstGeom prst="rect">
            <a:avLst/>
          </a:prstGeom>
        </p:spPr>
      </p:pic>
      <p:pic>
        <p:nvPicPr>
          <p:cNvPr id="9" name="Afbeelding 8"/>
          <p:cNvPicPr>
            <a:picLocks noChangeAspect="1"/>
          </p:cNvPicPr>
          <p:nvPr userDrawn="1"/>
        </p:nvPicPr>
        <p:blipFill>
          <a:blip r:embed="rId4" cstate="screen">
            <a:alphaModFix amt="30000"/>
            <a:extLst>
              <a:ext uri="{28A0092B-C50C-407E-A947-70E740481C1C}">
                <a14:useLocalDpi xmlns:a14="http://schemas.microsoft.com/office/drawing/2010/main"/>
              </a:ext>
            </a:extLst>
          </a:blip>
          <a:stretch>
            <a:fillRect/>
          </a:stretch>
        </p:blipFill>
        <p:spPr>
          <a:xfrm>
            <a:off x="8077989" y="646480"/>
            <a:ext cx="911860" cy="1052146"/>
          </a:xfrm>
          <a:prstGeom prst="rect">
            <a:avLst/>
          </a:prstGeom>
        </p:spPr>
      </p:pic>
      <p:pic>
        <p:nvPicPr>
          <p:cNvPr id="10" name="Afbeelding 9"/>
          <p:cNvPicPr>
            <a:picLocks noChangeAspect="1"/>
          </p:cNvPicPr>
          <p:nvPr userDrawn="1"/>
        </p:nvPicPr>
        <p:blipFill>
          <a:blip r:embed="rId5" cstate="screen">
            <a:alphaModFix amt="30000"/>
            <a:extLst>
              <a:ext uri="{28A0092B-C50C-407E-A947-70E740481C1C}">
                <a14:useLocalDpi xmlns:a14="http://schemas.microsoft.com/office/drawing/2010/main"/>
              </a:ext>
            </a:extLst>
          </a:blip>
          <a:stretch>
            <a:fillRect/>
          </a:stretch>
        </p:blipFill>
        <p:spPr>
          <a:xfrm>
            <a:off x="7387906" y="517428"/>
            <a:ext cx="641576" cy="740834"/>
          </a:xfrm>
          <a:prstGeom prst="rect">
            <a:avLst/>
          </a:prstGeom>
        </p:spPr>
      </p:pic>
      <p:pic>
        <p:nvPicPr>
          <p:cNvPr id="11" name="Afbeelding 10"/>
          <p:cNvPicPr>
            <a:picLocks noChangeAspect="1"/>
          </p:cNvPicPr>
          <p:nvPr userDrawn="1"/>
        </p:nvPicPr>
        <p:blipFill rotWithShape="1">
          <a:blip r:embed="rId6" cstate="screen">
            <a:alphaModFix amt="30000"/>
            <a:extLst>
              <a:ext uri="{28A0092B-C50C-407E-A947-70E740481C1C}">
                <a14:useLocalDpi xmlns:a14="http://schemas.microsoft.com/office/drawing/2010/main"/>
              </a:ext>
            </a:extLst>
          </a:blip>
          <a:srcRect/>
          <a:stretch/>
        </p:blipFill>
        <p:spPr>
          <a:xfrm>
            <a:off x="8517597" y="1"/>
            <a:ext cx="626403" cy="868676"/>
          </a:xfrm>
          <a:prstGeom prst="rect">
            <a:avLst/>
          </a:prstGeom>
        </p:spPr>
      </p:pic>
      <p:sp>
        <p:nvSpPr>
          <p:cNvPr id="12" name="Rechthoek 11"/>
          <p:cNvSpPr/>
          <p:nvPr userDrawn="1"/>
        </p:nvSpPr>
        <p:spPr>
          <a:xfrm>
            <a:off x="0" y="360000"/>
            <a:ext cx="9144000" cy="540000"/>
          </a:xfrm>
          <a:prstGeom prst="rect">
            <a:avLst/>
          </a:prstGeom>
          <a:solidFill>
            <a:srgbClr val="00AE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1DAABB"/>
              </a:solidFill>
            </a:endParaRPr>
          </a:p>
        </p:txBody>
      </p:sp>
      <p:sp>
        <p:nvSpPr>
          <p:cNvPr id="13" name="Rechthoek 12"/>
          <p:cNvSpPr/>
          <p:nvPr userDrawn="1"/>
        </p:nvSpPr>
        <p:spPr>
          <a:xfrm>
            <a:off x="360000" y="360000"/>
            <a:ext cx="1152000" cy="54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6" name="Afbeelding 15"/>
          <p:cNvPicPr>
            <a:picLocks noChangeAspect="1"/>
          </p:cNvPicPr>
          <p:nvPr userDrawn="1"/>
        </p:nvPicPr>
        <p:blipFill rotWithShape="1">
          <a:blip r:embed="rId7" cstate="screen">
            <a:extLst>
              <a:ext uri="{28A0092B-C50C-407E-A947-70E740481C1C}">
                <a14:useLocalDpi xmlns:a14="http://schemas.microsoft.com/office/drawing/2010/main"/>
              </a:ext>
            </a:extLst>
          </a:blip>
          <a:srcRect/>
          <a:stretch/>
        </p:blipFill>
        <p:spPr>
          <a:xfrm>
            <a:off x="491144" y="442968"/>
            <a:ext cx="889712" cy="388870"/>
          </a:xfrm>
          <a:prstGeom prst="rect">
            <a:avLst/>
          </a:prstGeom>
        </p:spPr>
      </p:pic>
      <p:sp>
        <p:nvSpPr>
          <p:cNvPr id="3" name="Tijdelijke aanduiding voor tekst 2"/>
          <p:cNvSpPr>
            <a:spLocks noGrp="1"/>
          </p:cNvSpPr>
          <p:nvPr>
            <p:ph type="body" sz="quarter" idx="13" hasCustomPrompt="1"/>
          </p:nvPr>
        </p:nvSpPr>
        <p:spPr>
          <a:xfrm>
            <a:off x="1759352" y="517428"/>
            <a:ext cx="6954342" cy="315269"/>
          </a:xfrm>
          <a:prstGeom prst="rect">
            <a:avLst/>
          </a:prstGeom>
        </p:spPr>
        <p:txBody>
          <a:bodyPr lIns="0" tIns="0" rIns="0" bIns="0"/>
          <a:lstStyle>
            <a:lvl1pPr marL="0" indent="0">
              <a:buFontTx/>
              <a:buNone/>
              <a:defRPr sz="1800" b="1" i="0">
                <a:solidFill>
                  <a:schemeClr val="bg1"/>
                </a:solidFill>
                <a:latin typeface="Calibri" charset="0"/>
                <a:ea typeface="Calibri" charset="0"/>
                <a:cs typeface="Calibri" charset="0"/>
              </a:defRPr>
            </a:lvl1pPr>
          </a:lstStyle>
          <a:p>
            <a:pPr lvl="0"/>
            <a:r>
              <a:rPr lang="nl-NL" dirty="0"/>
              <a:t>PLAATS HIER EEN TITEL</a:t>
            </a:r>
          </a:p>
        </p:txBody>
      </p:sp>
      <p:sp>
        <p:nvSpPr>
          <p:cNvPr id="19" name="Tijdelijke aanduiding voor tekst 18"/>
          <p:cNvSpPr>
            <a:spLocks noGrp="1"/>
          </p:cNvSpPr>
          <p:nvPr>
            <p:ph type="body" sz="quarter" idx="15"/>
          </p:nvPr>
        </p:nvSpPr>
        <p:spPr>
          <a:xfrm>
            <a:off x="360001" y="1258262"/>
            <a:ext cx="4104000" cy="5041738"/>
          </a:xfrm>
          <a:prstGeom prst="rect">
            <a:avLst/>
          </a:prstGeom>
        </p:spPr>
        <p:txBody>
          <a:bodyPr lIns="0" tIns="0" rIns="0" bIns="0"/>
          <a:lstStyle>
            <a:lvl1pPr marL="0" indent="0">
              <a:buFontTx/>
              <a:buNone/>
              <a:defRPr sz="2000" b="0" i="0">
                <a:latin typeface="Calibri" charset="0"/>
                <a:ea typeface="Calibri" charset="0"/>
                <a:cs typeface="Calibri" charset="0"/>
              </a:defRPr>
            </a:lvl1pPr>
            <a:lvl2pPr marL="457200" indent="0">
              <a:buFontTx/>
              <a:buNone/>
              <a:defRPr b="0" i="0">
                <a:latin typeface="Calibri" charset="0"/>
                <a:ea typeface="Calibri" charset="0"/>
                <a:cs typeface="Calibri" charset="0"/>
              </a:defRPr>
            </a:lvl2pPr>
            <a:lvl3pPr marL="914400" indent="0">
              <a:buFontTx/>
              <a:buNone/>
              <a:defRPr b="0" i="0">
                <a:latin typeface="Calibri" charset="0"/>
                <a:ea typeface="Calibri" charset="0"/>
                <a:cs typeface="Calibri" charset="0"/>
              </a:defRPr>
            </a:lvl3pPr>
            <a:lvl4pPr marL="1371600" indent="0">
              <a:buFontTx/>
              <a:buNone/>
              <a:defRPr b="0" i="0">
                <a:latin typeface="Calibri" charset="0"/>
                <a:ea typeface="Calibri" charset="0"/>
                <a:cs typeface="Calibri" charset="0"/>
              </a:defRPr>
            </a:lvl4pPr>
            <a:lvl5pPr marL="1828800" indent="0">
              <a:buFontTx/>
              <a:buNone/>
              <a:defRPr b="0" i="0">
                <a:latin typeface="Calibri" charset="0"/>
                <a:ea typeface="Calibri" charset="0"/>
                <a:cs typeface="Calibri" charset="0"/>
              </a:defRPr>
            </a:lvl5pPr>
          </a:lstStyle>
          <a:p>
            <a:pPr lvl="0"/>
            <a:r>
              <a:rPr lang="nl-NL"/>
              <a:t>Klik om de tekststijl van het model te bewerken</a:t>
            </a:r>
          </a:p>
        </p:txBody>
      </p:sp>
      <p:sp>
        <p:nvSpPr>
          <p:cNvPr id="17" name="Tijdelijke aanduiding voor afbeelding 3"/>
          <p:cNvSpPr>
            <a:spLocks noGrp="1"/>
          </p:cNvSpPr>
          <p:nvPr>
            <p:ph type="pic" sz="quarter" idx="17"/>
          </p:nvPr>
        </p:nvSpPr>
        <p:spPr>
          <a:xfrm>
            <a:off x="4609694" y="1258262"/>
            <a:ext cx="4104000" cy="5041738"/>
          </a:xfrm>
          <a:prstGeom prst="rect">
            <a:avLst/>
          </a:prstGeom>
        </p:spPr>
        <p:txBody>
          <a:bodyPr lIns="0" tIns="0" rIns="0" bIns="0"/>
          <a:lstStyle>
            <a:lvl1pPr marL="0" indent="0" algn="ctr">
              <a:buFontTx/>
              <a:buNone/>
              <a:defRPr sz="1600" b="0" i="0">
                <a:latin typeface="Calibri" charset="0"/>
                <a:ea typeface="Calibri" charset="0"/>
                <a:cs typeface="Calibri" charset="0"/>
              </a:defRPr>
            </a:lvl1pPr>
          </a:lstStyle>
          <a:p>
            <a:r>
              <a:rPr lang="nl-NL"/>
              <a:t>Sleep de afbeelding naar de tijdelijke aanduiding of klik op het pictogram als u een afbeelding wilt toevoegen</a:t>
            </a:r>
            <a:endParaRPr lang="nl-NL" dirty="0"/>
          </a:p>
        </p:txBody>
      </p:sp>
    </p:spTree>
    <p:extLst>
      <p:ext uri="{BB962C8B-B14F-4D97-AF65-F5344CB8AC3E}">
        <p14:creationId xmlns:p14="http://schemas.microsoft.com/office/powerpoint/2010/main" val="576859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468707" y="6551407"/>
            <a:ext cx="2244987" cy="193638"/>
          </a:xfrm>
          <a:prstGeom prst="rect">
            <a:avLst/>
          </a:prstGeom>
        </p:spPr>
        <p:txBody>
          <a:bodyPr vert="horz" lIns="91440" tIns="45720" rIns="91440" bIns="45720" rtlCol="0" anchor="ctr"/>
          <a:lstStyle>
            <a:lvl1pPr algn="r">
              <a:defRPr sz="1000" b="0" i="0">
                <a:solidFill>
                  <a:schemeClr val="tx1">
                    <a:tint val="75000"/>
                  </a:schemeClr>
                </a:solidFill>
                <a:latin typeface="Calibri Light" charset="0"/>
                <a:ea typeface="Calibri Light" charset="0"/>
                <a:cs typeface="Calibri Light" charset="0"/>
              </a:defRPr>
            </a:lvl1pPr>
          </a:lstStyle>
          <a:p>
            <a:fld id="{70BB6ED6-5594-AB49-A1C5-50789732E3B3}" type="slidenum">
              <a:rPr lang="nl-NL" smtClean="0"/>
              <a:pPr/>
              <a:t>‹nr.›</a:t>
            </a:fld>
            <a:endParaRPr lang="nl-NL" dirty="0"/>
          </a:p>
        </p:txBody>
      </p:sp>
    </p:spTree>
    <p:extLst>
      <p:ext uri="{BB962C8B-B14F-4D97-AF65-F5344CB8AC3E}">
        <p14:creationId xmlns:p14="http://schemas.microsoft.com/office/powerpoint/2010/main" val="1734807536"/>
      </p:ext>
    </p:extLst>
  </p:cSld>
  <p:clrMap bg1="lt1" tx1="dk1" bg2="lt2" tx2="dk2" accent1="accent1" accent2="accent2" accent3="accent3" accent4="accent4" accent5="accent5" accent6="accent6" hlink="hlink" folHlink="folHlink"/>
  <p:sldLayoutIdLst>
    <p:sldLayoutId id="2147483661" r:id="rId1"/>
    <p:sldLayoutId id="2147483669" r:id="rId2"/>
    <p:sldLayoutId id="2147483662" r:id="rId3"/>
    <p:sldLayoutId id="2147483663" r:id="rId4"/>
    <p:sldLayoutId id="2147483665" r:id="rId5"/>
    <p:sldLayoutId id="2147483670" r:id="rId6"/>
    <p:sldLayoutId id="2147483668" r:id="rId7"/>
    <p:sldLayoutId id="2147483666" r:id="rId8"/>
    <p:sldLayoutId id="2147483667" r:id="rId9"/>
    <p:sldLayoutId id="2147483664" r:id="rId10"/>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70BB6ED6-5594-AB49-A1C5-50789732E3B3}" type="slidenum">
              <a:rPr lang="nl-NL" smtClean="0"/>
              <a:pPr/>
              <a:t>1</a:t>
            </a:fld>
            <a:endParaRPr lang="nl-NL" dirty="0"/>
          </a:p>
        </p:txBody>
      </p:sp>
      <p:pic>
        <p:nvPicPr>
          <p:cNvPr id="8" name="Tijdelijke aanduiding voor afbeelding 7">
            <a:extLst>
              <a:ext uri="{FF2B5EF4-FFF2-40B4-BE49-F238E27FC236}">
                <a16:creationId xmlns:a16="http://schemas.microsoft.com/office/drawing/2014/main" id="{839AA6E4-6B2A-42E6-A493-F9F83DA78D85}"/>
              </a:ext>
            </a:extLst>
          </p:cNvPr>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t="19360" b="19360"/>
          <a:stretch>
            <a:fillRect/>
          </a:stretch>
        </p:blipFill>
        <p:spPr/>
      </p:pic>
      <p:sp>
        <p:nvSpPr>
          <p:cNvPr id="4" name="Tijdelijke aanduiding voor tekst 3"/>
          <p:cNvSpPr>
            <a:spLocks noGrp="1"/>
          </p:cNvSpPr>
          <p:nvPr>
            <p:ph type="body" sz="quarter" idx="15"/>
          </p:nvPr>
        </p:nvSpPr>
        <p:spPr>
          <a:xfrm>
            <a:off x="242216" y="1872413"/>
            <a:ext cx="4793080" cy="1753818"/>
          </a:xfrm>
        </p:spPr>
        <p:txBody>
          <a:bodyPr/>
          <a:lstStyle/>
          <a:p>
            <a:r>
              <a:rPr lang="nl-NL" dirty="0"/>
              <a:t>Richtlijn Genetische diagnostiek bij prenatale echoafwijkingen</a:t>
            </a:r>
          </a:p>
          <a:p>
            <a:endParaRPr lang="nl-NL" dirty="0"/>
          </a:p>
        </p:txBody>
      </p:sp>
      <p:sp>
        <p:nvSpPr>
          <p:cNvPr id="6" name="Tijdelijke aanduiding voor tekst 5"/>
          <p:cNvSpPr>
            <a:spLocks noGrp="1"/>
          </p:cNvSpPr>
          <p:nvPr>
            <p:ph type="body" sz="quarter" idx="17"/>
          </p:nvPr>
        </p:nvSpPr>
        <p:spPr/>
        <p:txBody>
          <a:bodyPr/>
          <a:lstStyle/>
          <a:p>
            <a:r>
              <a:rPr lang="nl-NL" dirty="0"/>
              <a:t>November 2017</a:t>
            </a:r>
          </a:p>
        </p:txBody>
      </p:sp>
    </p:spTree>
    <p:extLst>
      <p:ext uri="{BB962C8B-B14F-4D97-AF65-F5344CB8AC3E}">
        <p14:creationId xmlns:p14="http://schemas.microsoft.com/office/powerpoint/2010/main" val="19870436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70BB6ED6-5594-AB49-A1C5-50789732E3B3}" type="slidenum">
              <a:rPr lang="nl-NL" smtClean="0"/>
              <a:pPr/>
              <a:t>10</a:t>
            </a:fld>
            <a:endParaRPr lang="nl-NL" dirty="0"/>
          </a:p>
        </p:txBody>
      </p:sp>
    </p:spTree>
    <p:extLst>
      <p:ext uri="{BB962C8B-B14F-4D97-AF65-F5344CB8AC3E}">
        <p14:creationId xmlns:p14="http://schemas.microsoft.com/office/powerpoint/2010/main" val="608192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70BB6ED6-5594-AB49-A1C5-50789732E3B3}" type="slidenum">
              <a:rPr lang="nl-NL" smtClean="0"/>
              <a:pPr/>
              <a:t>2</a:t>
            </a:fld>
            <a:endParaRPr lang="nl-NL" dirty="0"/>
          </a:p>
        </p:txBody>
      </p:sp>
      <p:sp>
        <p:nvSpPr>
          <p:cNvPr id="3" name="Tijdelijke aanduiding voor tekst 2"/>
          <p:cNvSpPr>
            <a:spLocks noGrp="1"/>
          </p:cNvSpPr>
          <p:nvPr>
            <p:ph type="body" sz="quarter" idx="13"/>
          </p:nvPr>
        </p:nvSpPr>
        <p:spPr/>
        <p:txBody>
          <a:bodyPr/>
          <a:lstStyle/>
          <a:p>
            <a:pPr marL="285750" indent="-285750">
              <a:buFont typeface="Arial" panose="020B0604020202020204" pitchFamily="34" charset="0"/>
              <a:buChar char="•"/>
            </a:pPr>
            <a:r>
              <a:rPr lang="nl-NL" dirty="0"/>
              <a:t>Over de richtlijn</a:t>
            </a:r>
          </a:p>
          <a:p>
            <a:pPr marL="285750" indent="-285750">
              <a:buFont typeface="Arial" panose="020B0604020202020204" pitchFamily="34" charset="0"/>
              <a:buChar char="•"/>
            </a:pPr>
            <a:r>
              <a:rPr lang="nl-NL" dirty="0"/>
              <a:t>Achtergrond</a:t>
            </a:r>
          </a:p>
          <a:p>
            <a:pPr marL="285750" indent="-285750">
              <a:buFont typeface="Arial" panose="020B0604020202020204" pitchFamily="34" charset="0"/>
              <a:buChar char="•"/>
            </a:pPr>
            <a:r>
              <a:rPr lang="nl-NL" dirty="0"/>
              <a:t>Afbakening</a:t>
            </a:r>
          </a:p>
          <a:p>
            <a:pPr marL="285750" indent="-285750">
              <a:buFont typeface="Arial" panose="020B0604020202020204" pitchFamily="34" charset="0"/>
              <a:buChar char="•"/>
            </a:pPr>
            <a:r>
              <a:rPr lang="nl-NL" dirty="0"/>
              <a:t>Prioriteiten voor implementatie en nieuwe aanbevelingen/gewijzigde aanbevelingen</a:t>
            </a:r>
          </a:p>
          <a:p>
            <a:pPr marL="285750" indent="-285750">
              <a:buFont typeface="Arial" panose="020B0604020202020204" pitchFamily="34" charset="0"/>
              <a:buChar char="•"/>
            </a:pPr>
            <a:r>
              <a:rPr lang="nl-NL" dirty="0"/>
              <a:t>Implementatie</a:t>
            </a:r>
          </a:p>
          <a:p>
            <a:pPr marL="285750" indent="-285750">
              <a:buFont typeface="Arial" panose="020B0604020202020204" pitchFamily="34" charset="0"/>
              <a:buChar char="•"/>
            </a:pPr>
            <a:endParaRPr lang="nl-NL" dirty="0"/>
          </a:p>
        </p:txBody>
      </p:sp>
    </p:spTree>
    <p:extLst>
      <p:ext uri="{BB962C8B-B14F-4D97-AF65-F5344CB8AC3E}">
        <p14:creationId xmlns:p14="http://schemas.microsoft.com/office/powerpoint/2010/main" val="1764867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70BB6ED6-5594-AB49-A1C5-50789732E3B3}" type="slidenum">
              <a:rPr lang="nl-NL" smtClean="0"/>
              <a:t>3</a:t>
            </a:fld>
            <a:endParaRPr lang="nl-NL"/>
          </a:p>
        </p:txBody>
      </p:sp>
      <p:sp>
        <p:nvSpPr>
          <p:cNvPr id="3" name="Tijdelijke aanduiding voor tekst 2"/>
          <p:cNvSpPr>
            <a:spLocks noGrp="1"/>
          </p:cNvSpPr>
          <p:nvPr>
            <p:ph type="body" sz="quarter" idx="13"/>
          </p:nvPr>
        </p:nvSpPr>
        <p:spPr/>
        <p:txBody>
          <a:bodyPr/>
          <a:lstStyle/>
          <a:p>
            <a:r>
              <a:rPr lang="nl-NL" dirty="0"/>
              <a:t>Richtlijn RL Genetische diagnostiek bij prenatale echoafwijkingen</a:t>
            </a:r>
          </a:p>
        </p:txBody>
      </p:sp>
      <p:sp>
        <p:nvSpPr>
          <p:cNvPr id="4" name="Tijdelijke aanduiding voor tekst 3"/>
          <p:cNvSpPr>
            <a:spLocks noGrp="1"/>
          </p:cNvSpPr>
          <p:nvPr>
            <p:ph type="body" sz="quarter" idx="14"/>
          </p:nvPr>
        </p:nvSpPr>
        <p:spPr/>
        <p:txBody>
          <a:bodyPr/>
          <a:lstStyle/>
          <a:p>
            <a:r>
              <a:rPr lang="nl-NL" dirty="0"/>
              <a:t>Over de richtlijn</a:t>
            </a:r>
          </a:p>
        </p:txBody>
      </p:sp>
      <p:sp>
        <p:nvSpPr>
          <p:cNvPr id="5" name="Tijdelijke aanduiding voor tekst 4"/>
          <p:cNvSpPr>
            <a:spLocks noGrp="1"/>
          </p:cNvSpPr>
          <p:nvPr>
            <p:ph type="body" sz="quarter" idx="15"/>
          </p:nvPr>
        </p:nvSpPr>
        <p:spPr/>
        <p:txBody>
          <a:bodyPr/>
          <a:lstStyle/>
          <a:p>
            <a:r>
              <a:rPr lang="nl-NL" b="1" dirty="0"/>
              <a:t>Initiatief</a:t>
            </a:r>
            <a:endParaRPr lang="nl-NL" dirty="0"/>
          </a:p>
          <a:p>
            <a:r>
              <a:rPr lang="nl-NL" dirty="0"/>
              <a:t>Vereniging van Klinische Genetica Nederland (VKGN)</a:t>
            </a:r>
          </a:p>
          <a:p>
            <a:r>
              <a:rPr lang="nl-NL" b="1" dirty="0"/>
              <a:t>In samenwerking met</a:t>
            </a:r>
            <a:endParaRPr lang="nl-NL" dirty="0"/>
          </a:p>
          <a:p>
            <a:r>
              <a:rPr lang="nl-NL" dirty="0"/>
              <a:t>Nederlandse Vereniging van Obstetrie en Gynaecologie</a:t>
            </a:r>
          </a:p>
          <a:p>
            <a:r>
              <a:rPr lang="nl-NL" dirty="0"/>
              <a:t>Vereniging Klinisch Genetische Laboratoriumdiagnostiek</a:t>
            </a:r>
          </a:p>
          <a:p>
            <a:r>
              <a:rPr lang="nl-NL" dirty="0"/>
              <a:t>Nederlandse Vereniging voor Kindergeneeskunde</a:t>
            </a:r>
          </a:p>
          <a:p>
            <a:r>
              <a:rPr lang="nl-NL" dirty="0"/>
              <a:t>Nederlandse Vereniging voor Neurologie</a:t>
            </a:r>
          </a:p>
          <a:p>
            <a:endParaRPr lang="nl-NL" dirty="0"/>
          </a:p>
          <a:p>
            <a:r>
              <a:rPr lang="nl-NL" b="1" dirty="0"/>
              <a:t>Met ondersteuning van</a:t>
            </a:r>
            <a:endParaRPr lang="nl-NL" dirty="0"/>
          </a:p>
          <a:p>
            <a:r>
              <a:rPr lang="nl-NL" dirty="0"/>
              <a:t>Kennisinstituut van Medisch Specialisten</a:t>
            </a:r>
          </a:p>
          <a:p>
            <a:endParaRPr lang="nl-NL" dirty="0"/>
          </a:p>
        </p:txBody>
      </p:sp>
    </p:spTree>
    <p:extLst>
      <p:ext uri="{BB962C8B-B14F-4D97-AF65-F5344CB8AC3E}">
        <p14:creationId xmlns:p14="http://schemas.microsoft.com/office/powerpoint/2010/main" val="3173690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70BB6ED6-5594-AB49-A1C5-50789732E3B3}" type="slidenum">
              <a:rPr lang="nl-NL" smtClean="0"/>
              <a:t>4</a:t>
            </a:fld>
            <a:endParaRPr lang="nl-NL"/>
          </a:p>
        </p:txBody>
      </p:sp>
      <p:sp>
        <p:nvSpPr>
          <p:cNvPr id="3" name="Tijdelijke aanduiding voor tekst 2"/>
          <p:cNvSpPr>
            <a:spLocks noGrp="1"/>
          </p:cNvSpPr>
          <p:nvPr>
            <p:ph type="body" sz="quarter" idx="13"/>
          </p:nvPr>
        </p:nvSpPr>
        <p:spPr/>
        <p:txBody>
          <a:bodyPr/>
          <a:lstStyle/>
          <a:p>
            <a:r>
              <a:rPr lang="nl-NL" dirty="0"/>
              <a:t>RL Genetische diagnostiek bij prenatale echoafwijkingen</a:t>
            </a:r>
          </a:p>
          <a:p>
            <a:endParaRPr lang="nl-NL" dirty="0"/>
          </a:p>
        </p:txBody>
      </p:sp>
      <p:sp>
        <p:nvSpPr>
          <p:cNvPr id="4" name="Tijdelijke aanduiding voor tekst 3"/>
          <p:cNvSpPr>
            <a:spLocks noGrp="1"/>
          </p:cNvSpPr>
          <p:nvPr>
            <p:ph type="body" sz="quarter" idx="14"/>
          </p:nvPr>
        </p:nvSpPr>
        <p:spPr/>
        <p:txBody>
          <a:bodyPr/>
          <a:lstStyle/>
          <a:p>
            <a:r>
              <a:rPr lang="nl-NL" dirty="0"/>
              <a:t>Achtergrond</a:t>
            </a:r>
          </a:p>
        </p:txBody>
      </p:sp>
      <p:sp>
        <p:nvSpPr>
          <p:cNvPr id="5" name="Tijdelijke aanduiding voor tekst 4"/>
          <p:cNvSpPr>
            <a:spLocks noGrp="1"/>
          </p:cNvSpPr>
          <p:nvPr>
            <p:ph type="body" sz="quarter" idx="15"/>
          </p:nvPr>
        </p:nvSpPr>
        <p:spPr>
          <a:xfrm>
            <a:off x="360001" y="1800000"/>
            <a:ext cx="8353788" cy="4585686"/>
          </a:xfrm>
        </p:spPr>
        <p:txBody>
          <a:bodyPr/>
          <a:lstStyle/>
          <a:p>
            <a:r>
              <a:rPr lang="nl-NL" dirty="0"/>
              <a:t>Iedere zwangere vrouw krijgt tijdens de zwangerschap een eerste trimester screening op chromosoomafwijkingen en een tweede trimester structureel echoscopisch onderzoek aangeboden. </a:t>
            </a:r>
          </a:p>
          <a:p>
            <a:endParaRPr lang="nl-NL" dirty="0"/>
          </a:p>
          <a:p>
            <a:r>
              <a:rPr lang="nl-NL" dirty="0"/>
              <a:t>Als er bij een van deze onderzoeken een vermoeden is op congenitale afwijkingen, dan zal de zwangere verwezen worden naar een centrum voor prenatale diagnostiek voor een geavanceerd ultrageluidonderzoek (GUO). </a:t>
            </a:r>
          </a:p>
          <a:p>
            <a:endParaRPr lang="nl-NL" dirty="0"/>
          </a:p>
          <a:p>
            <a:r>
              <a:rPr lang="nl-NL" dirty="0"/>
              <a:t>Indien met GUO de afwijkingen worden bevestigd zal een differentiaal diagnose worden opgesteld en invasieve diagnostiek worden aangeboden.</a:t>
            </a:r>
          </a:p>
          <a:p>
            <a:endParaRPr lang="nl-NL" dirty="0"/>
          </a:p>
          <a:p>
            <a:endParaRPr lang="nl-NL" dirty="0"/>
          </a:p>
          <a:p>
            <a:endParaRPr lang="nl-NL" dirty="0"/>
          </a:p>
        </p:txBody>
      </p:sp>
    </p:spTree>
    <p:extLst>
      <p:ext uri="{BB962C8B-B14F-4D97-AF65-F5344CB8AC3E}">
        <p14:creationId xmlns:p14="http://schemas.microsoft.com/office/powerpoint/2010/main" val="467626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70BB6ED6-5594-AB49-A1C5-50789732E3B3}" type="slidenum">
              <a:rPr lang="nl-NL" smtClean="0"/>
              <a:t>5</a:t>
            </a:fld>
            <a:endParaRPr lang="nl-NL"/>
          </a:p>
        </p:txBody>
      </p:sp>
      <p:sp>
        <p:nvSpPr>
          <p:cNvPr id="3" name="Tijdelijke aanduiding voor tekst 2"/>
          <p:cNvSpPr>
            <a:spLocks noGrp="1"/>
          </p:cNvSpPr>
          <p:nvPr>
            <p:ph type="body" sz="quarter" idx="13"/>
          </p:nvPr>
        </p:nvSpPr>
        <p:spPr/>
        <p:txBody>
          <a:bodyPr/>
          <a:lstStyle/>
          <a:p>
            <a:r>
              <a:rPr lang="nl-NL" dirty="0"/>
              <a:t>RL Genetische diagnostiek bij prenatale echoafwijkingen</a:t>
            </a:r>
          </a:p>
          <a:p>
            <a:endParaRPr lang="nl-NL" dirty="0"/>
          </a:p>
        </p:txBody>
      </p:sp>
      <p:sp>
        <p:nvSpPr>
          <p:cNvPr id="4" name="Tijdelijke aanduiding voor tekst 3"/>
          <p:cNvSpPr>
            <a:spLocks noGrp="1"/>
          </p:cNvSpPr>
          <p:nvPr>
            <p:ph type="body" sz="quarter" idx="14"/>
          </p:nvPr>
        </p:nvSpPr>
        <p:spPr/>
        <p:txBody>
          <a:bodyPr/>
          <a:lstStyle/>
          <a:p>
            <a:r>
              <a:rPr lang="nl-NL" dirty="0"/>
              <a:t>Afbakening</a:t>
            </a:r>
          </a:p>
        </p:txBody>
      </p:sp>
      <p:sp>
        <p:nvSpPr>
          <p:cNvPr id="5" name="Tijdelijke aanduiding voor tekst 4"/>
          <p:cNvSpPr>
            <a:spLocks noGrp="1"/>
          </p:cNvSpPr>
          <p:nvPr>
            <p:ph type="body" sz="quarter" idx="15"/>
          </p:nvPr>
        </p:nvSpPr>
        <p:spPr/>
        <p:txBody>
          <a:bodyPr/>
          <a:lstStyle/>
          <a:p>
            <a:r>
              <a:rPr lang="nl-NL" dirty="0"/>
              <a:t>Over wie gaat deze richtlijn? </a:t>
            </a:r>
          </a:p>
          <a:p>
            <a:r>
              <a:rPr lang="nl-NL" dirty="0"/>
              <a:t>Zwangere vrouwen, waarbij met echoscopisch onderzoek is geconstateerd dat er sprake is van echoscopische afwijkingen bij de foetus. CNV-detectie diagnostiek bij de foetus laat geen afwijkingen zien, die het echobeeld verklaren. DNA-diagnostiek is geïndiceerd en mogelijk. </a:t>
            </a:r>
          </a:p>
          <a:p>
            <a:endParaRPr lang="nl-NL" dirty="0"/>
          </a:p>
          <a:p>
            <a:r>
              <a:rPr lang="nl-NL" dirty="0"/>
              <a:t> Groepen die binnen de afbakening vallen:</a:t>
            </a:r>
          </a:p>
          <a:p>
            <a:r>
              <a:rPr lang="nl-NL" dirty="0" err="1"/>
              <a:t>Nuchal</a:t>
            </a:r>
            <a:r>
              <a:rPr lang="nl-NL" dirty="0"/>
              <a:t> </a:t>
            </a:r>
            <a:r>
              <a:rPr lang="nl-NL" dirty="0" err="1"/>
              <a:t>translucency</a:t>
            </a:r>
            <a:r>
              <a:rPr lang="nl-NL" dirty="0"/>
              <a:t> ≥3,5 mm</a:t>
            </a:r>
          </a:p>
          <a:p>
            <a:r>
              <a:rPr lang="nl-NL" dirty="0"/>
              <a:t>Indicaties voor DNA-diagnostiek naar </a:t>
            </a:r>
            <a:r>
              <a:rPr lang="nl-NL" dirty="0" err="1"/>
              <a:t>Noonan</a:t>
            </a:r>
            <a:r>
              <a:rPr lang="nl-NL" dirty="0"/>
              <a:t> syndroom</a:t>
            </a:r>
          </a:p>
          <a:p>
            <a:r>
              <a:rPr lang="nl-NL" dirty="0" err="1"/>
              <a:t>Ventriculomegalie</a:t>
            </a:r>
            <a:r>
              <a:rPr lang="nl-NL" dirty="0"/>
              <a:t> </a:t>
            </a:r>
          </a:p>
          <a:p>
            <a:r>
              <a:rPr lang="nl-NL" dirty="0"/>
              <a:t>Corpus </a:t>
            </a:r>
            <a:r>
              <a:rPr lang="nl-NL" dirty="0" err="1"/>
              <a:t>callosum</a:t>
            </a:r>
            <a:r>
              <a:rPr lang="nl-NL" dirty="0"/>
              <a:t> agenesie</a:t>
            </a:r>
          </a:p>
          <a:p>
            <a:r>
              <a:rPr lang="nl-NL" dirty="0"/>
              <a:t>Skeletdysplasieën</a:t>
            </a:r>
          </a:p>
          <a:p>
            <a:r>
              <a:rPr lang="nl-NL" dirty="0"/>
              <a:t>Klompvoeten</a:t>
            </a:r>
          </a:p>
          <a:p>
            <a:endParaRPr lang="nl-NL" dirty="0"/>
          </a:p>
          <a:p>
            <a:endParaRPr lang="nl-NL" dirty="0"/>
          </a:p>
          <a:p>
            <a:endParaRPr lang="nl-NL" dirty="0"/>
          </a:p>
          <a:p>
            <a:endParaRPr lang="nl-NL" dirty="0"/>
          </a:p>
        </p:txBody>
      </p:sp>
    </p:spTree>
    <p:extLst>
      <p:ext uri="{BB962C8B-B14F-4D97-AF65-F5344CB8AC3E}">
        <p14:creationId xmlns:p14="http://schemas.microsoft.com/office/powerpoint/2010/main" val="62779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70BB6ED6-5594-AB49-A1C5-50789732E3B3}" type="slidenum">
              <a:rPr lang="nl-NL" smtClean="0"/>
              <a:t>6</a:t>
            </a:fld>
            <a:endParaRPr lang="nl-NL"/>
          </a:p>
        </p:txBody>
      </p:sp>
      <p:sp>
        <p:nvSpPr>
          <p:cNvPr id="3" name="Tijdelijke aanduiding voor tekst 2"/>
          <p:cNvSpPr>
            <a:spLocks noGrp="1"/>
          </p:cNvSpPr>
          <p:nvPr>
            <p:ph type="body" sz="quarter" idx="13"/>
          </p:nvPr>
        </p:nvSpPr>
        <p:spPr/>
        <p:txBody>
          <a:bodyPr/>
          <a:lstStyle/>
          <a:p>
            <a:r>
              <a:rPr lang="nl-NL" dirty="0"/>
              <a:t>RL Genetische diagnostiek bij prenatale echoafwijkingen</a:t>
            </a:r>
          </a:p>
          <a:p>
            <a:endParaRPr lang="nl-NL" dirty="0"/>
          </a:p>
        </p:txBody>
      </p:sp>
      <p:sp>
        <p:nvSpPr>
          <p:cNvPr id="4" name="Tijdelijke aanduiding voor tekst 3"/>
          <p:cNvSpPr>
            <a:spLocks noGrp="1"/>
          </p:cNvSpPr>
          <p:nvPr>
            <p:ph type="body" sz="quarter" idx="14"/>
          </p:nvPr>
        </p:nvSpPr>
        <p:spPr/>
        <p:txBody>
          <a:bodyPr/>
          <a:lstStyle/>
          <a:p>
            <a:r>
              <a:rPr lang="nl-NL" dirty="0"/>
              <a:t>Prioriteiten voor implementatie / welke aanbevelingen hebben implicaties voor de praktijk</a:t>
            </a:r>
          </a:p>
          <a:p>
            <a:endParaRPr lang="nl-NL" dirty="0"/>
          </a:p>
        </p:txBody>
      </p:sp>
      <p:sp>
        <p:nvSpPr>
          <p:cNvPr id="5" name="Tijdelijke aanduiding voor tekst 4"/>
          <p:cNvSpPr>
            <a:spLocks noGrp="1"/>
          </p:cNvSpPr>
          <p:nvPr>
            <p:ph type="body" sz="quarter" idx="15"/>
          </p:nvPr>
        </p:nvSpPr>
        <p:spPr>
          <a:xfrm>
            <a:off x="360001" y="2188990"/>
            <a:ext cx="8353788" cy="4196695"/>
          </a:xfrm>
        </p:spPr>
        <p:txBody>
          <a:bodyPr/>
          <a:lstStyle/>
          <a:p>
            <a:r>
              <a:rPr lang="nl-NL" sz="1800" i="1" dirty="0"/>
              <a:t>Verricht geavanceerd echoscopisch onderzoek (GUO) met speciale aandacht voor bijkomende foetale afwijkingen bij 20 weken zwangerschap bij een echo-afwijking in één van bovenstaande categorieën en een normaal chromosomenpatroon.</a:t>
            </a:r>
          </a:p>
          <a:p>
            <a:endParaRPr lang="nl-NL" sz="1800" i="1" dirty="0"/>
          </a:p>
          <a:p>
            <a:r>
              <a:rPr lang="nl-NL" sz="1800" i="1" dirty="0"/>
              <a:t>Bied standaard counseling aan bij de klinisch geneticus om eventueel gerichte DNA-diagnostiek te bespreken indien naast bovenstaande echo-afwijking een of meer andere echo-afwijkingen worden waargenomen en bij positieve familieanamnese. </a:t>
            </a:r>
          </a:p>
          <a:p>
            <a:endParaRPr lang="nl-NL" sz="1800" i="1" dirty="0"/>
          </a:p>
          <a:p>
            <a:r>
              <a:rPr lang="nl-NL" sz="1800" i="1" dirty="0"/>
              <a:t>Er is geen indicatie voor aanvullende DNA-diagnostiek bij geïsoleerde </a:t>
            </a:r>
            <a:r>
              <a:rPr lang="nl-NL" sz="1800" i="1" dirty="0" err="1"/>
              <a:t>nuchal</a:t>
            </a:r>
            <a:r>
              <a:rPr lang="nl-NL" sz="1800" i="1" dirty="0"/>
              <a:t> </a:t>
            </a:r>
            <a:r>
              <a:rPr lang="nl-NL" sz="1800" i="1" dirty="0" err="1"/>
              <a:t>translucency</a:t>
            </a:r>
            <a:r>
              <a:rPr lang="nl-NL" sz="1800" i="1" dirty="0"/>
              <a:t>, </a:t>
            </a:r>
            <a:r>
              <a:rPr lang="nl-NL" sz="1800" i="1" dirty="0" err="1"/>
              <a:t>ventriculomegalie</a:t>
            </a:r>
            <a:r>
              <a:rPr lang="nl-NL" sz="1800" i="1" dirty="0"/>
              <a:t>, corpus </a:t>
            </a:r>
            <a:r>
              <a:rPr lang="nl-NL" sz="1800" i="1" dirty="0" err="1"/>
              <a:t>callosum</a:t>
            </a:r>
            <a:r>
              <a:rPr lang="nl-NL" sz="1800" i="1" dirty="0"/>
              <a:t> agenesie en klompvoeten.</a:t>
            </a:r>
          </a:p>
          <a:p>
            <a:endParaRPr lang="nl-NL" sz="1800" i="1" dirty="0"/>
          </a:p>
          <a:p>
            <a:r>
              <a:rPr lang="nl-NL" sz="1800" i="1" dirty="0"/>
              <a:t>Verwijs door naar een </a:t>
            </a:r>
            <a:r>
              <a:rPr lang="nl-NL" sz="1800" i="1" dirty="0" err="1"/>
              <a:t>subspecialist</a:t>
            </a:r>
            <a:r>
              <a:rPr lang="nl-NL" sz="1800" i="1" dirty="0"/>
              <a:t> of gespecialiseerd team (zoals een neonatoloog, kinderarts-</a:t>
            </a:r>
            <a:r>
              <a:rPr lang="nl-NL" sz="1800" i="1" dirty="0" err="1"/>
              <a:t>subspecialist</a:t>
            </a:r>
            <a:r>
              <a:rPr lang="nl-NL" sz="1800" i="1" dirty="0"/>
              <a:t>, klinisch geneticus, kinderchirurg of het spina bifida team) als de aanstaande ouders daar behoefte aan hebben. Dit is onafhankelijk van de zwangerschapsduur.</a:t>
            </a:r>
          </a:p>
          <a:p>
            <a:endParaRPr lang="nl-NL" sz="1800" i="1" dirty="0"/>
          </a:p>
        </p:txBody>
      </p:sp>
    </p:spTree>
    <p:extLst>
      <p:ext uri="{BB962C8B-B14F-4D97-AF65-F5344CB8AC3E}">
        <p14:creationId xmlns:p14="http://schemas.microsoft.com/office/powerpoint/2010/main" val="3841741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70BB6ED6-5594-AB49-A1C5-50789732E3B3}" type="slidenum">
              <a:rPr lang="nl-NL" smtClean="0"/>
              <a:t>7</a:t>
            </a:fld>
            <a:endParaRPr lang="nl-NL"/>
          </a:p>
        </p:txBody>
      </p:sp>
      <p:sp>
        <p:nvSpPr>
          <p:cNvPr id="3" name="Tijdelijke aanduiding voor tekst 2"/>
          <p:cNvSpPr>
            <a:spLocks noGrp="1"/>
          </p:cNvSpPr>
          <p:nvPr>
            <p:ph type="body" sz="quarter" idx="13"/>
          </p:nvPr>
        </p:nvSpPr>
        <p:spPr/>
        <p:txBody>
          <a:bodyPr/>
          <a:lstStyle/>
          <a:p>
            <a:r>
              <a:rPr lang="nl-NL" dirty="0"/>
              <a:t>RL Genetische diagnostiek bij prenatale echoafwijkingen</a:t>
            </a:r>
          </a:p>
          <a:p>
            <a:endParaRPr lang="nl-NL" dirty="0"/>
          </a:p>
        </p:txBody>
      </p:sp>
      <p:sp>
        <p:nvSpPr>
          <p:cNvPr id="4" name="Tijdelijke aanduiding voor tekst 3"/>
          <p:cNvSpPr>
            <a:spLocks noGrp="1"/>
          </p:cNvSpPr>
          <p:nvPr>
            <p:ph type="body" sz="quarter" idx="14"/>
          </p:nvPr>
        </p:nvSpPr>
        <p:spPr/>
        <p:txBody>
          <a:bodyPr/>
          <a:lstStyle/>
          <a:p>
            <a:r>
              <a:rPr lang="nl-NL" dirty="0"/>
              <a:t>Prioriteiten voor implementatie / welke aanbevelingen hebben implicaties voor de praktijk</a:t>
            </a:r>
          </a:p>
          <a:p>
            <a:endParaRPr lang="nl-NL" dirty="0"/>
          </a:p>
        </p:txBody>
      </p:sp>
      <p:sp>
        <p:nvSpPr>
          <p:cNvPr id="5" name="Tijdelijke aanduiding voor tekst 4"/>
          <p:cNvSpPr>
            <a:spLocks noGrp="1"/>
          </p:cNvSpPr>
          <p:nvPr>
            <p:ph type="body" sz="quarter" idx="15"/>
          </p:nvPr>
        </p:nvSpPr>
        <p:spPr>
          <a:xfrm>
            <a:off x="360001" y="2188990"/>
            <a:ext cx="8353788" cy="4196695"/>
          </a:xfrm>
        </p:spPr>
        <p:txBody>
          <a:bodyPr/>
          <a:lstStyle/>
          <a:p>
            <a:r>
              <a:rPr lang="nl-NL" sz="1800" i="1" dirty="0"/>
              <a:t>Bied een consult aan bij de klinisch geneticus voor counseling, differentiatie tussen de verschillende skeletdysplasieën en indien geïndiceerd het verrichten van DNA-diagnostiek.</a:t>
            </a:r>
          </a:p>
          <a:p>
            <a:endParaRPr lang="nl-NL" sz="1800" i="1" dirty="0"/>
          </a:p>
          <a:p>
            <a:r>
              <a:rPr lang="nl-NL" sz="1800" i="1" dirty="0"/>
              <a:t>Gezien de impact van een afwijkende bevinding bij prenataal echoscopisch onderzoek is begeleiding van de ouders in een gespecialiseerd </a:t>
            </a:r>
            <a:r>
              <a:rPr lang="nl-NL" sz="1800" i="1" dirty="0" err="1"/>
              <a:t>perinatologisch</a:t>
            </a:r>
            <a:r>
              <a:rPr lang="nl-NL" sz="1800" i="1" dirty="0"/>
              <a:t> centrum wenselijk.</a:t>
            </a:r>
          </a:p>
          <a:p>
            <a:endParaRPr lang="nl-NL" sz="1800" i="1" dirty="0"/>
          </a:p>
          <a:p>
            <a:r>
              <a:rPr lang="nl-NL" sz="1800" i="1" dirty="0"/>
              <a:t>Neem en plan tijd voor counseling. Geef hierbij feitelijke informatie, en vind een balans tussen het bieden van realistische hoop en het vermijden van loze beloften. Respecteer en ondersteun de keuze van de ouders expliciet.</a:t>
            </a:r>
          </a:p>
          <a:p>
            <a:endParaRPr lang="nl-NL" sz="1800" i="1" dirty="0"/>
          </a:p>
          <a:p>
            <a:r>
              <a:rPr lang="nl-NL" sz="1800" i="1" dirty="0"/>
              <a:t>Behandel multidisciplinair met aanvullende expertise van </a:t>
            </a:r>
            <a:r>
              <a:rPr lang="nl-NL" sz="1800" i="1" dirty="0" err="1"/>
              <a:t>subspecialisten</a:t>
            </a:r>
            <a:r>
              <a:rPr lang="nl-NL" sz="1800" i="1" dirty="0"/>
              <a:t> en streef hierbij naar één vast aanspreekpunt en coördinerend hulpverlener. Psychosociale hulpverleners zoals medisch maatschappelijk werk, psycholoog of verliesconsulent dienen onderdeel te zijn van het team.</a:t>
            </a:r>
          </a:p>
        </p:txBody>
      </p:sp>
    </p:spTree>
    <p:extLst>
      <p:ext uri="{BB962C8B-B14F-4D97-AF65-F5344CB8AC3E}">
        <p14:creationId xmlns:p14="http://schemas.microsoft.com/office/powerpoint/2010/main" val="1447137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70BB6ED6-5594-AB49-A1C5-50789732E3B3}" type="slidenum">
              <a:rPr lang="nl-NL" smtClean="0"/>
              <a:t>8</a:t>
            </a:fld>
            <a:endParaRPr lang="nl-NL"/>
          </a:p>
        </p:txBody>
      </p:sp>
      <p:sp>
        <p:nvSpPr>
          <p:cNvPr id="3" name="Tijdelijke aanduiding voor tekst 2"/>
          <p:cNvSpPr>
            <a:spLocks noGrp="1"/>
          </p:cNvSpPr>
          <p:nvPr>
            <p:ph type="body" sz="quarter" idx="13"/>
          </p:nvPr>
        </p:nvSpPr>
        <p:spPr/>
        <p:txBody>
          <a:bodyPr/>
          <a:lstStyle/>
          <a:p>
            <a:r>
              <a:rPr lang="nl-NL" dirty="0"/>
              <a:t>RL Genetische diagnostiek bij prenatale echoafwijkingen</a:t>
            </a:r>
          </a:p>
          <a:p>
            <a:endParaRPr lang="nl-NL" dirty="0"/>
          </a:p>
        </p:txBody>
      </p:sp>
      <p:sp>
        <p:nvSpPr>
          <p:cNvPr id="4" name="Tijdelijke aanduiding voor tekst 3"/>
          <p:cNvSpPr>
            <a:spLocks noGrp="1"/>
          </p:cNvSpPr>
          <p:nvPr>
            <p:ph type="body" sz="quarter" idx="14"/>
          </p:nvPr>
        </p:nvSpPr>
        <p:spPr/>
        <p:txBody>
          <a:bodyPr/>
          <a:lstStyle/>
          <a:p>
            <a:r>
              <a:rPr lang="nl-NL" dirty="0"/>
              <a:t>Implementatie</a:t>
            </a:r>
          </a:p>
        </p:txBody>
      </p:sp>
      <p:sp>
        <p:nvSpPr>
          <p:cNvPr id="5" name="Tijdelijke aanduiding voor tekst 4"/>
          <p:cNvSpPr>
            <a:spLocks noGrp="1"/>
          </p:cNvSpPr>
          <p:nvPr>
            <p:ph type="body" sz="quarter" idx="15"/>
          </p:nvPr>
        </p:nvSpPr>
        <p:spPr/>
        <p:txBody>
          <a:bodyPr/>
          <a:lstStyle/>
          <a:p>
            <a:pPr marL="544513" indent="-369888">
              <a:spcAft>
                <a:spcPts val="1800"/>
              </a:spcAft>
              <a:buFontTx/>
              <a:buChar char="•"/>
              <a:defRPr/>
            </a:pPr>
            <a:r>
              <a:rPr lang="en-GB" dirty="0"/>
              <a:t>Van de </a:t>
            </a:r>
            <a:r>
              <a:rPr lang="en-GB" dirty="0" err="1"/>
              <a:t>betrokken</a:t>
            </a:r>
            <a:r>
              <a:rPr lang="en-GB" dirty="0"/>
              <a:t> </a:t>
            </a:r>
            <a:r>
              <a:rPr lang="en-GB" dirty="0" err="1"/>
              <a:t>partijen</a:t>
            </a:r>
            <a:r>
              <a:rPr lang="en-GB" dirty="0"/>
              <a:t> </a:t>
            </a:r>
            <a:r>
              <a:rPr lang="en-GB" dirty="0" err="1"/>
              <a:t>worden</a:t>
            </a:r>
            <a:r>
              <a:rPr lang="en-GB" dirty="0"/>
              <a:t> de </a:t>
            </a:r>
            <a:r>
              <a:rPr lang="en-GB" dirty="0" err="1"/>
              <a:t>volgende</a:t>
            </a:r>
            <a:r>
              <a:rPr lang="en-GB" dirty="0"/>
              <a:t> </a:t>
            </a:r>
            <a:r>
              <a:rPr lang="en-GB" dirty="0" err="1"/>
              <a:t>acties</a:t>
            </a:r>
            <a:r>
              <a:rPr lang="en-GB" dirty="0"/>
              <a:t> m.b.t. </a:t>
            </a:r>
            <a:r>
              <a:rPr lang="en-GB" dirty="0" err="1"/>
              <a:t>implementatie</a:t>
            </a:r>
            <a:r>
              <a:rPr lang="en-GB" dirty="0"/>
              <a:t> van de </a:t>
            </a:r>
            <a:r>
              <a:rPr lang="en-GB" dirty="0" err="1"/>
              <a:t>richtlijn</a:t>
            </a:r>
            <a:r>
              <a:rPr lang="en-GB" dirty="0"/>
              <a:t> </a:t>
            </a:r>
            <a:r>
              <a:rPr lang="en-GB" dirty="0" err="1"/>
              <a:t>verwacht</a:t>
            </a:r>
            <a:r>
              <a:rPr lang="en-GB" dirty="0"/>
              <a:t>: </a:t>
            </a:r>
          </a:p>
          <a:p>
            <a:pPr marL="544513" indent="-369888">
              <a:lnSpc>
                <a:spcPct val="100000"/>
              </a:lnSpc>
              <a:spcBef>
                <a:spcPts val="0"/>
              </a:spcBef>
              <a:buFontTx/>
              <a:buChar char="•"/>
              <a:defRPr/>
            </a:pPr>
            <a:r>
              <a:rPr lang="nl-NL" dirty="0"/>
              <a:t>­	Bekend maken van de richtlijn onder de leden.</a:t>
            </a:r>
          </a:p>
          <a:p>
            <a:pPr marL="544513" indent="-369888">
              <a:lnSpc>
                <a:spcPct val="100000"/>
              </a:lnSpc>
              <a:spcBef>
                <a:spcPts val="0"/>
              </a:spcBef>
              <a:buFontTx/>
              <a:buChar char="•"/>
              <a:defRPr/>
            </a:pPr>
            <a:r>
              <a:rPr lang="nl-NL" dirty="0"/>
              <a:t>­	Publiciteit voor de richtlijn maken door over de richtlijn te publiceren in tijdschriften en te vertellen op congressen.</a:t>
            </a:r>
          </a:p>
          <a:p>
            <a:pPr marL="544513" indent="-369888">
              <a:lnSpc>
                <a:spcPct val="100000"/>
              </a:lnSpc>
              <a:spcBef>
                <a:spcPts val="0"/>
              </a:spcBef>
              <a:buFontTx/>
              <a:buChar char="•"/>
              <a:defRPr/>
            </a:pPr>
            <a:r>
              <a:rPr lang="nl-NL" dirty="0"/>
              <a:t>­	Controleren van de toepassing van de aanbevelingen middels audits en de kwaliteitsvisitatie.</a:t>
            </a:r>
          </a:p>
          <a:p>
            <a:pPr marL="544513" indent="-369888">
              <a:lnSpc>
                <a:spcPct val="100000"/>
              </a:lnSpc>
              <a:spcBef>
                <a:spcPts val="0"/>
              </a:spcBef>
              <a:buFontTx/>
              <a:buChar char="•"/>
              <a:defRPr/>
            </a:pPr>
            <a:r>
              <a:rPr lang="nl-NL" dirty="0"/>
              <a:t>­	Gezamenlijk afspraken maken over en opstarten van continu modulair onderhoud van de richtlijn. </a:t>
            </a:r>
          </a:p>
          <a:p>
            <a:endParaRPr lang="nl-NL" dirty="0"/>
          </a:p>
        </p:txBody>
      </p:sp>
    </p:spTree>
    <p:extLst>
      <p:ext uri="{BB962C8B-B14F-4D97-AF65-F5344CB8AC3E}">
        <p14:creationId xmlns:p14="http://schemas.microsoft.com/office/powerpoint/2010/main" val="4129902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70BB6ED6-5594-AB49-A1C5-50789732E3B3}" type="slidenum">
              <a:rPr lang="nl-NL" smtClean="0"/>
              <a:t>9</a:t>
            </a:fld>
            <a:endParaRPr lang="nl-NL"/>
          </a:p>
        </p:txBody>
      </p:sp>
      <p:sp>
        <p:nvSpPr>
          <p:cNvPr id="3" name="Tijdelijke aanduiding voor tekst 2"/>
          <p:cNvSpPr>
            <a:spLocks noGrp="1"/>
          </p:cNvSpPr>
          <p:nvPr>
            <p:ph type="body" sz="quarter" idx="13"/>
          </p:nvPr>
        </p:nvSpPr>
        <p:spPr/>
        <p:txBody>
          <a:bodyPr/>
          <a:lstStyle/>
          <a:p>
            <a:r>
              <a:rPr lang="nl-NL" dirty="0"/>
              <a:t>RL Genetische diagnostiek bij prenatale echoafwijkingen</a:t>
            </a:r>
          </a:p>
          <a:p>
            <a:endParaRPr lang="nl-NL" dirty="0"/>
          </a:p>
        </p:txBody>
      </p:sp>
      <p:sp>
        <p:nvSpPr>
          <p:cNvPr id="4" name="Tijdelijke aanduiding voor tekst 3"/>
          <p:cNvSpPr>
            <a:spLocks noGrp="1"/>
          </p:cNvSpPr>
          <p:nvPr>
            <p:ph type="body" sz="quarter" idx="14"/>
          </p:nvPr>
        </p:nvSpPr>
        <p:spPr/>
        <p:txBody>
          <a:bodyPr/>
          <a:lstStyle/>
          <a:p>
            <a:r>
              <a:rPr lang="nl-NL" dirty="0"/>
              <a:t>Feedback</a:t>
            </a:r>
          </a:p>
        </p:txBody>
      </p:sp>
      <p:sp>
        <p:nvSpPr>
          <p:cNvPr id="5" name="Tijdelijke aanduiding voor tekst 4"/>
          <p:cNvSpPr>
            <a:spLocks noGrp="1"/>
          </p:cNvSpPr>
          <p:nvPr>
            <p:ph type="body" sz="quarter" idx="15"/>
          </p:nvPr>
        </p:nvSpPr>
        <p:spPr/>
        <p:txBody>
          <a:bodyPr/>
          <a:lstStyle/>
          <a:p>
            <a:pPr marL="342900" indent="-342900">
              <a:buFont typeface="Arial" panose="020B0604020202020204" pitchFamily="34" charset="0"/>
              <a:buChar char="•"/>
            </a:pPr>
            <a:r>
              <a:rPr lang="nl-NL" dirty="0"/>
              <a:t>Indien u commentaar heeft bij de richtlijn kunt u in de richtlijnendatabase.nl bij de modules commentaar geven en lezen. </a:t>
            </a:r>
          </a:p>
          <a:p>
            <a:pPr marL="342900" indent="-342900">
              <a:buFont typeface="Arial" panose="020B0604020202020204" pitchFamily="34" charset="0"/>
              <a:buChar char="•"/>
            </a:pPr>
            <a:r>
              <a:rPr lang="nl-NL" dirty="0"/>
              <a:t>Dit commentaar is alleen zichtbaar voor medisch specialisten met een account en wordt doorgegeven aan de verantwoordelijke wetenschappelijke verenigingen zodat er, indien nodig, snel gepaste actie kan worden ondernomen.</a:t>
            </a:r>
          </a:p>
        </p:txBody>
      </p:sp>
    </p:spTree>
    <p:extLst>
      <p:ext uri="{BB962C8B-B14F-4D97-AF65-F5344CB8AC3E}">
        <p14:creationId xmlns:p14="http://schemas.microsoft.com/office/powerpoint/2010/main" val="2841114405"/>
      </p:ext>
    </p:extLst>
  </p:cSld>
  <p:clrMapOvr>
    <a:masterClrMapping/>
  </p:clrMapOvr>
</p:sld>
</file>

<file path=ppt/theme/theme1.xml><?xml version="1.0" encoding="utf-8"?>
<a:theme xmlns:a="http://schemas.openxmlformats.org/drawingml/2006/main" name="Office-thema">
  <a:themeElements>
    <a:clrScheme name="Office-th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_Richtlijnendatabase_v04" id="{15C63122-6C9B-C245-9DF0-E62AF115AB2A}" vid="{EAD353D0-7C2C-EE4A-94C5-D869782E01A8}"/>
    </a:ext>
  </a:ext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479</TotalTime>
  <Words>1047</Words>
  <Application>Microsoft Office PowerPoint</Application>
  <PresentationFormat>Diavoorstelling (4:3)</PresentationFormat>
  <Paragraphs>146</Paragraphs>
  <Slides>10</Slides>
  <Notes>8</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10</vt:i4>
      </vt:variant>
    </vt:vector>
  </HeadingPairs>
  <TitlesOfParts>
    <vt:vector size="15" baseType="lpstr">
      <vt:lpstr>Arial</vt:lpstr>
      <vt:lpstr>Calibri</vt:lpstr>
      <vt:lpstr>Calibri Light</vt:lpstr>
      <vt:lpstr>Wingdings</vt:lpstr>
      <vt:lpstr>Office-thema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a.a.lamberts</dc:creator>
  <cp:lastModifiedBy>Toon Lamberts</cp:lastModifiedBy>
  <cp:revision>14</cp:revision>
  <dcterms:created xsi:type="dcterms:W3CDTF">2017-04-07T08:18:44Z</dcterms:created>
  <dcterms:modified xsi:type="dcterms:W3CDTF">2017-11-09T08:34:14Z</dcterms:modified>
</cp:coreProperties>
</file>