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58" r:id="rId3"/>
    <p:sldId id="275" r:id="rId4"/>
    <p:sldId id="259" r:id="rId5"/>
    <p:sldId id="266" r:id="rId6"/>
    <p:sldId id="268" r:id="rId7"/>
    <p:sldId id="276" r:id="rId8"/>
    <p:sldId id="277" r:id="rId9"/>
    <p:sldId id="273" r:id="rId10"/>
    <p:sldId id="274" r:id="rId11"/>
    <p:sldId id="265"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a Volmeijer" initials="EV" lastIdx="5" clrIdx="0">
    <p:extLst>
      <p:ext uri="{19B8F6BF-5375-455C-9EA6-DF929625EA0E}">
        <p15:presenceInfo xmlns:p15="http://schemas.microsoft.com/office/powerpoint/2012/main" userId="Eva Volmeij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1547D"/>
    <a:srgbClr val="F2F9FA"/>
    <a:srgbClr val="1DAABB"/>
    <a:srgbClr val="E9F6F9"/>
    <a:srgbClr val="D4EDF4"/>
    <a:srgbClr val="CCCDD5"/>
    <a:srgbClr val="CCD4D5"/>
    <a:srgbClr val="E4EAE9"/>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20"/>
    <p:restoredTop sz="69860" autoAdjust="0"/>
  </p:normalViewPr>
  <p:slideViewPr>
    <p:cSldViewPr snapToGrid="0" snapToObjects="1">
      <p:cViewPr varScale="1">
        <p:scale>
          <a:sx n="64" d="100"/>
          <a:sy n="64" d="100"/>
        </p:scale>
        <p:origin x="84"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04C073-D6EE-8844-A60D-12C395887D60}" type="datetimeFigureOut">
              <a:rPr lang="nl-NL" smtClean="0"/>
              <a:t>25-4-2018</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81CEFE-6B44-4848-A041-C1428E4BABDA}" type="slidenum">
              <a:rPr lang="nl-NL" smtClean="0"/>
              <a:t>‹nr.›</a:t>
            </a:fld>
            <a:endParaRPr lang="nl-NL"/>
          </a:p>
        </p:txBody>
      </p:sp>
    </p:spTree>
    <p:extLst>
      <p:ext uri="{BB962C8B-B14F-4D97-AF65-F5344CB8AC3E}">
        <p14:creationId xmlns:p14="http://schemas.microsoft.com/office/powerpoint/2010/main" val="1817847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spcBef>
                <a:spcPts val="600"/>
              </a:spcBef>
            </a:pPr>
            <a:r>
              <a:rPr lang="en-GB" altLang="nl-NL" b="1" dirty="0">
                <a:latin typeface="Arial" panose="020B0604020202020204" pitchFamily="34" charset="0"/>
              </a:rPr>
              <a:t>Disclaimer</a:t>
            </a:r>
            <a:r>
              <a:rPr lang="en-GB" altLang="nl-NL" dirty="0">
                <a:latin typeface="Arial" panose="020B0604020202020204" pitchFamily="34" charset="0"/>
              </a:rPr>
              <a:t> </a:t>
            </a:r>
          </a:p>
          <a:p>
            <a:pPr eaLnBrk="1" hangingPunct="1">
              <a:spcBef>
                <a:spcPts val="600"/>
              </a:spcBef>
            </a:pP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diapresentatie</a:t>
            </a:r>
            <a:r>
              <a:rPr lang="en-GB" altLang="nl-NL" b="0" dirty="0">
                <a:latin typeface="Arial" panose="020B0604020202020204" pitchFamily="34" charset="0"/>
              </a:rPr>
              <a:t> is </a:t>
            </a:r>
            <a:r>
              <a:rPr lang="en-GB" altLang="nl-NL" b="0" dirty="0" err="1">
                <a:latin typeface="Arial" panose="020B0604020202020204" pitchFamily="34" charset="0"/>
              </a:rPr>
              <a:t>een</a:t>
            </a:r>
            <a:r>
              <a:rPr lang="en-GB" altLang="nl-NL" b="0" dirty="0">
                <a:latin typeface="Arial" panose="020B0604020202020204" pitchFamily="34" charset="0"/>
              </a:rPr>
              <a:t> </a:t>
            </a:r>
            <a:r>
              <a:rPr lang="en-GB" altLang="nl-NL" b="0" dirty="0" err="1">
                <a:latin typeface="Arial" panose="020B0604020202020204" pitchFamily="34" charset="0"/>
              </a:rPr>
              <a:t>implementatie</a:t>
            </a:r>
            <a:r>
              <a:rPr lang="en-GB" altLang="nl-NL" b="0" dirty="0">
                <a:latin typeface="Arial" panose="020B0604020202020204" pitchFamily="34" charset="0"/>
              </a:rPr>
              <a:t> tool </a:t>
            </a:r>
            <a:r>
              <a:rPr lang="en-GB" altLang="nl-NL" b="0" dirty="0" err="1">
                <a:latin typeface="Arial" panose="020B0604020202020204" pitchFamily="34" charset="0"/>
              </a:rPr>
              <a:t>en</a:t>
            </a:r>
            <a:r>
              <a:rPr lang="en-GB" altLang="nl-NL" b="0" dirty="0">
                <a:latin typeface="Arial" panose="020B0604020202020204" pitchFamily="34" charset="0"/>
              </a:rPr>
              <a:t> </a:t>
            </a:r>
            <a:r>
              <a:rPr lang="en-GB" altLang="nl-NL" b="0" dirty="0" err="1">
                <a:latin typeface="Arial" panose="020B0604020202020204" pitchFamily="34" charset="0"/>
              </a:rPr>
              <a:t>dient</a:t>
            </a:r>
            <a:r>
              <a:rPr lang="en-GB" altLang="nl-NL" b="0" dirty="0">
                <a:latin typeface="Arial" panose="020B0604020202020204" pitchFamily="34" charset="0"/>
              </a:rPr>
              <a:t> </a:t>
            </a:r>
            <a:r>
              <a:rPr lang="en-GB" altLang="nl-NL" b="0" dirty="0" err="1">
                <a:latin typeface="Arial" panose="020B0604020202020204" pitchFamily="34" charset="0"/>
              </a:rPr>
              <a:t>gebruikt</a:t>
            </a:r>
            <a:r>
              <a:rPr lang="en-GB" altLang="nl-NL" b="0" dirty="0">
                <a:latin typeface="Arial" panose="020B0604020202020204" pitchFamily="34" charset="0"/>
              </a:rPr>
              <a:t> </a:t>
            </a:r>
            <a:r>
              <a:rPr lang="en-GB" altLang="nl-NL" b="0" dirty="0" err="1">
                <a:latin typeface="Arial" panose="020B0604020202020204" pitchFamily="34" charset="0"/>
              </a:rPr>
              <a:t>te</a:t>
            </a:r>
            <a:r>
              <a:rPr lang="en-GB" altLang="nl-NL" b="0" dirty="0">
                <a:latin typeface="Arial" panose="020B0604020202020204" pitchFamily="34" charset="0"/>
              </a:rPr>
              <a:t> </a:t>
            </a:r>
            <a:r>
              <a:rPr lang="en-GB" altLang="nl-NL" b="0" dirty="0" err="1">
                <a:latin typeface="Arial" panose="020B0604020202020204" pitchFamily="34" charset="0"/>
              </a:rPr>
              <a:t>worden</a:t>
            </a:r>
            <a:r>
              <a:rPr lang="en-GB" altLang="nl-NL" b="0" dirty="0">
                <a:latin typeface="Arial" panose="020B0604020202020204" pitchFamily="34" charset="0"/>
              </a:rPr>
              <a:t> </a:t>
            </a:r>
            <a:r>
              <a:rPr lang="en-GB" altLang="nl-NL" b="0" dirty="0" err="1">
                <a:latin typeface="Arial" panose="020B0604020202020204" pitchFamily="34" charset="0"/>
              </a:rPr>
              <a:t>naast</a:t>
            </a:r>
            <a:r>
              <a:rPr lang="en-GB" altLang="nl-NL" b="0" dirty="0">
                <a:latin typeface="Arial" panose="020B0604020202020204" pitchFamily="34" charset="0"/>
              </a:rPr>
              <a:t> de </a:t>
            </a:r>
            <a:r>
              <a:rPr lang="en-GB" altLang="nl-NL" b="0" dirty="0" err="1">
                <a:latin typeface="Arial" panose="020B0604020202020204" pitchFamily="34" charset="0"/>
              </a:rPr>
              <a:t>gepubliceerde</a:t>
            </a:r>
            <a:r>
              <a:rPr lang="en-GB" altLang="nl-NL" b="0" dirty="0">
                <a:latin typeface="Arial" panose="020B0604020202020204" pitchFamily="34" charset="0"/>
              </a:rPr>
              <a:t> richtlijn. </a:t>
            </a:r>
            <a:r>
              <a:rPr lang="en-GB" altLang="nl-NL" b="0" dirty="0" err="1">
                <a:latin typeface="Arial" panose="020B0604020202020204" pitchFamily="34" charset="0"/>
              </a:rPr>
              <a:t>Deze</a:t>
            </a:r>
            <a:r>
              <a:rPr lang="en-GB" altLang="nl-NL" b="0" dirty="0">
                <a:latin typeface="Arial" panose="020B0604020202020204" pitchFamily="34" charset="0"/>
              </a:rPr>
              <a:t> </a:t>
            </a:r>
            <a:r>
              <a:rPr lang="en-GB" altLang="nl-NL" b="0" dirty="0" err="1">
                <a:latin typeface="Arial" panose="020B0604020202020204" pitchFamily="34" charset="0"/>
              </a:rPr>
              <a:t>informatie</a:t>
            </a:r>
            <a:r>
              <a:rPr lang="en-GB" altLang="nl-NL" b="0" dirty="0">
                <a:latin typeface="Arial" panose="020B0604020202020204" pitchFamily="34" charset="0"/>
              </a:rPr>
              <a:t> </a:t>
            </a:r>
            <a:r>
              <a:rPr lang="en-GB" altLang="nl-NL" b="0" dirty="0" err="1">
                <a:latin typeface="Arial" panose="020B0604020202020204" pitchFamily="34" charset="0"/>
              </a:rPr>
              <a:t>vervangt</a:t>
            </a:r>
            <a:r>
              <a:rPr lang="en-GB" altLang="nl-NL" b="0" dirty="0">
                <a:latin typeface="Arial" panose="020B0604020202020204" pitchFamily="34" charset="0"/>
              </a:rPr>
              <a:t> </a:t>
            </a:r>
            <a:r>
              <a:rPr lang="en-GB" altLang="nl-NL" b="0" dirty="0" err="1">
                <a:latin typeface="Arial" panose="020B0604020202020204" pitchFamily="34" charset="0"/>
              </a:rPr>
              <a:t>niet</a:t>
            </a:r>
            <a:r>
              <a:rPr lang="en-GB" altLang="nl-NL" b="0" dirty="0">
                <a:latin typeface="Arial" panose="020B0604020202020204" pitchFamily="34" charset="0"/>
              </a:rPr>
              <a:t> de richtlijn </a:t>
            </a:r>
            <a:r>
              <a:rPr lang="en-GB" altLang="nl-NL" b="0" dirty="0" err="1">
                <a:latin typeface="Arial" panose="020B0604020202020204" pitchFamily="34" charset="0"/>
              </a:rPr>
              <a:t>zelf</a:t>
            </a:r>
            <a:r>
              <a:rPr lang="en-GB" altLang="nl-NL" b="0" dirty="0">
                <a:latin typeface="Arial" panose="020B0604020202020204" pitchFamily="34" charset="0"/>
              </a:rPr>
              <a:t>. </a:t>
            </a:r>
          </a:p>
          <a:p>
            <a:pPr eaLnBrk="1" hangingPunct="1"/>
            <a:endParaRPr lang="en-GB" altLang="nl-NL" dirty="0">
              <a:latin typeface="Arial" panose="020B0604020202020204" pitchFamily="34" charset="0"/>
            </a:endParaRPr>
          </a:p>
          <a:p>
            <a:endParaRPr lang="nl-NL" dirty="0"/>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1</a:t>
            </a:fld>
            <a:endParaRPr lang="nl-NL"/>
          </a:p>
        </p:txBody>
      </p:sp>
    </p:spTree>
    <p:extLst>
      <p:ext uri="{BB962C8B-B14F-4D97-AF65-F5344CB8AC3E}">
        <p14:creationId xmlns:p14="http://schemas.microsoft.com/office/powerpoint/2010/main" val="1212368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spcBef>
                <a:spcPts val="600"/>
              </a:spcBef>
            </a:pPr>
            <a:endParaRPr lang="en-GB" altLang="nl-NL" dirty="0">
              <a:latin typeface="Arial" panose="020B0604020202020204" pitchFamily="34" charset="0"/>
            </a:endParaRPr>
          </a:p>
          <a:p>
            <a:endParaRPr lang="nl-NL" dirty="0"/>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2</a:t>
            </a:fld>
            <a:endParaRPr lang="nl-NL"/>
          </a:p>
        </p:txBody>
      </p:sp>
    </p:spTree>
    <p:extLst>
      <p:ext uri="{BB962C8B-B14F-4D97-AF65-F5344CB8AC3E}">
        <p14:creationId xmlns:p14="http://schemas.microsoft.com/office/powerpoint/2010/main" val="926771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4</a:t>
            </a:fld>
            <a:endParaRPr lang="nl-NL"/>
          </a:p>
        </p:txBody>
      </p:sp>
    </p:spTree>
    <p:extLst>
      <p:ext uri="{BB962C8B-B14F-4D97-AF65-F5344CB8AC3E}">
        <p14:creationId xmlns:p14="http://schemas.microsoft.com/office/powerpoint/2010/main" val="3866269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spcBef>
                <a:spcPct val="0"/>
              </a:spcBef>
            </a:pPr>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5</a:t>
            </a:fld>
            <a:endParaRPr lang="nl-NL"/>
          </a:p>
        </p:txBody>
      </p:sp>
    </p:spTree>
    <p:extLst>
      <p:ext uri="{BB962C8B-B14F-4D97-AF65-F5344CB8AC3E}">
        <p14:creationId xmlns:p14="http://schemas.microsoft.com/office/powerpoint/2010/main" val="2334076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6</a:t>
            </a:fld>
            <a:endParaRPr lang="nl-NL"/>
          </a:p>
        </p:txBody>
      </p:sp>
    </p:spTree>
    <p:extLst>
      <p:ext uri="{BB962C8B-B14F-4D97-AF65-F5344CB8AC3E}">
        <p14:creationId xmlns:p14="http://schemas.microsoft.com/office/powerpoint/2010/main" val="3458203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7</a:t>
            </a:fld>
            <a:endParaRPr lang="nl-NL"/>
          </a:p>
        </p:txBody>
      </p:sp>
    </p:spTree>
    <p:extLst>
      <p:ext uri="{BB962C8B-B14F-4D97-AF65-F5344CB8AC3E}">
        <p14:creationId xmlns:p14="http://schemas.microsoft.com/office/powerpoint/2010/main" val="3328294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8</a:t>
            </a:fld>
            <a:endParaRPr lang="nl-NL"/>
          </a:p>
        </p:txBody>
      </p:sp>
    </p:spTree>
    <p:extLst>
      <p:ext uri="{BB962C8B-B14F-4D97-AF65-F5344CB8AC3E}">
        <p14:creationId xmlns:p14="http://schemas.microsoft.com/office/powerpoint/2010/main" val="2988165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endParaRPr lang="en-GB" altLang="nl-NL" b="0" dirty="0">
              <a:latin typeface="Arial" panose="020B0604020202020204" pitchFamily="34" charset="0"/>
            </a:endParaRPr>
          </a:p>
          <a:p>
            <a:endParaRPr lang="nl-NL" dirty="0"/>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9</a:t>
            </a:fld>
            <a:endParaRPr lang="nl-NL"/>
          </a:p>
        </p:txBody>
      </p:sp>
    </p:spTree>
    <p:extLst>
      <p:ext uri="{BB962C8B-B14F-4D97-AF65-F5344CB8AC3E}">
        <p14:creationId xmlns:p14="http://schemas.microsoft.com/office/powerpoint/2010/main" val="24365098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spcBef>
                <a:spcPts val="363"/>
              </a:spcBef>
            </a:pPr>
            <a:r>
              <a:rPr lang="en-GB" altLang="nl-NL" b="1" dirty="0" err="1">
                <a:latin typeface="Arial" panose="020B0604020202020204" pitchFamily="34" charset="0"/>
              </a:rPr>
              <a:t>Notitites</a:t>
            </a:r>
            <a:r>
              <a:rPr lang="en-GB" altLang="nl-NL" b="1" dirty="0">
                <a:latin typeface="Arial" panose="020B0604020202020204" pitchFamily="34" charset="0"/>
              </a:rPr>
              <a:t> voor </a:t>
            </a:r>
            <a:r>
              <a:rPr lang="en-GB" altLang="nl-NL" b="1" dirty="0" err="1">
                <a:latin typeface="Arial" panose="020B0604020202020204" pitchFamily="34" charset="0"/>
              </a:rPr>
              <a:t>presentator</a:t>
            </a:r>
            <a:endParaRPr lang="en-GB" altLang="nl-NL" b="1" dirty="0">
              <a:latin typeface="Arial" panose="020B0604020202020204" pitchFamily="34" charset="0"/>
            </a:endParaRPr>
          </a:p>
          <a:p>
            <a:pPr eaLnBrk="1" hangingPunct="1">
              <a:spcBef>
                <a:spcPts val="363"/>
              </a:spcBef>
            </a:pPr>
            <a:endParaRPr lang="en-GB" altLang="nl-NL" b="1" dirty="0">
              <a:latin typeface="Arial" panose="020B0604020202020204" pitchFamily="34" charset="0"/>
            </a:endParaRPr>
          </a:p>
        </p:txBody>
      </p:sp>
      <p:sp>
        <p:nvSpPr>
          <p:cNvPr id="4" name="Tijdelijke aanduiding voor dianummer 3"/>
          <p:cNvSpPr>
            <a:spLocks noGrp="1"/>
          </p:cNvSpPr>
          <p:nvPr>
            <p:ph type="sldNum" sz="quarter" idx="10"/>
          </p:nvPr>
        </p:nvSpPr>
        <p:spPr/>
        <p:txBody>
          <a:bodyPr/>
          <a:lstStyle/>
          <a:p>
            <a:fld id="{3181CEFE-6B44-4848-A041-C1428E4BABDA}" type="slidenum">
              <a:rPr lang="nl-NL" smtClean="0"/>
              <a:t>10</a:t>
            </a:fld>
            <a:endParaRPr lang="nl-NL"/>
          </a:p>
        </p:txBody>
      </p:sp>
    </p:spTree>
    <p:extLst>
      <p:ext uri="{BB962C8B-B14F-4D97-AF65-F5344CB8AC3E}">
        <p14:creationId xmlns:p14="http://schemas.microsoft.com/office/powerpoint/2010/main" val="15344597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1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pagina">
    <p:spTree>
      <p:nvGrpSpPr>
        <p:cNvPr id="1" name=""/>
        <p:cNvGrpSpPr/>
        <p:nvPr/>
      </p:nvGrpSpPr>
      <p:grpSpPr>
        <a:xfrm>
          <a:off x="0" y="0"/>
          <a:ext cx="0" cy="0"/>
          <a:chOff x="0" y="0"/>
          <a:chExt cx="0" cy="0"/>
        </a:xfrm>
      </p:grpSpPr>
      <p:sp>
        <p:nvSpPr>
          <p:cNvPr id="7" name="Rechthoek 6"/>
          <p:cNvSpPr/>
          <p:nvPr userDrawn="1"/>
        </p:nvSpPr>
        <p:spPr>
          <a:xfrm>
            <a:off x="0" y="1584770"/>
            <a:ext cx="9144000" cy="4374000"/>
          </a:xfrm>
          <a:prstGeom prst="rect">
            <a:avLst/>
          </a:prstGeom>
          <a:solidFill>
            <a:srgbClr val="CDD4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76328" y="360000"/>
            <a:ext cx="2160000" cy="944082"/>
          </a:xfrm>
          <a:prstGeom prst="rect">
            <a:avLst/>
          </a:prstGeom>
        </p:spPr>
      </p:pic>
      <p:pic>
        <p:nvPicPr>
          <p:cNvPr id="9" name="Afbeelding 8"/>
          <p:cNvPicPr>
            <a:picLocks noChangeAspect="1"/>
          </p:cNvPicPr>
          <p:nvPr userDrawn="1"/>
        </p:nvPicPr>
        <p:blipFill>
          <a:blip r:embed="rId3" cstate="screen">
            <a:alphaModFix amt="30000"/>
            <a:extLst>
              <a:ext uri="{28A0092B-C50C-407E-A947-70E740481C1C}">
                <a14:useLocalDpi xmlns:a14="http://schemas.microsoft.com/office/drawing/2010/main"/>
              </a:ext>
            </a:extLst>
          </a:blip>
          <a:stretch>
            <a:fillRect/>
          </a:stretch>
        </p:blipFill>
        <p:spPr>
          <a:xfrm>
            <a:off x="4169699" y="4753476"/>
            <a:ext cx="1486800" cy="1716823"/>
          </a:xfrm>
          <a:prstGeom prst="rect">
            <a:avLst/>
          </a:prstGeom>
        </p:spPr>
      </p:pic>
      <p:pic>
        <p:nvPicPr>
          <p:cNvPr id="11" name="Afbeelding 10"/>
          <p:cNvPicPr>
            <a:picLocks noChangeAspect="1"/>
          </p:cNvPicPr>
          <p:nvPr userDrawn="1"/>
        </p:nvPicPr>
        <p:blipFill rotWithShape="1">
          <a:blip r:embed="rId4" cstate="screen">
            <a:alphaModFix amt="30000"/>
            <a:extLst>
              <a:ext uri="{28A0092B-C50C-407E-A947-70E740481C1C}">
                <a14:useLocalDpi xmlns:a14="http://schemas.microsoft.com/office/drawing/2010/main"/>
              </a:ext>
            </a:extLst>
          </a:blip>
          <a:srcRect/>
          <a:stretch/>
        </p:blipFill>
        <p:spPr>
          <a:xfrm>
            <a:off x="5845935" y="306000"/>
            <a:ext cx="3298066" cy="4054154"/>
          </a:xfrm>
          <a:prstGeom prst="rect">
            <a:avLst/>
          </a:prstGeom>
        </p:spPr>
      </p:pic>
      <p:pic>
        <p:nvPicPr>
          <p:cNvPr id="12" name="Afbeelding 11"/>
          <p:cNvPicPr>
            <a:picLocks noChangeAspect="1"/>
          </p:cNvPicPr>
          <p:nvPr userDrawn="1"/>
        </p:nvPicPr>
        <p:blipFill rotWithShape="1">
          <a:blip r:embed="rId5" cstate="screen">
            <a:alphaModFix amt="30000"/>
            <a:extLst>
              <a:ext uri="{28A0092B-C50C-407E-A947-70E740481C1C}">
                <a14:useLocalDpi xmlns:a14="http://schemas.microsoft.com/office/drawing/2010/main"/>
              </a:ext>
            </a:extLst>
          </a:blip>
          <a:srcRect b="-2"/>
          <a:stretch/>
        </p:blipFill>
        <p:spPr>
          <a:xfrm>
            <a:off x="4742009" y="0"/>
            <a:ext cx="2138400" cy="1155291"/>
          </a:xfrm>
          <a:prstGeom prst="rect">
            <a:avLst/>
          </a:prstGeom>
          <a:ln>
            <a:noFill/>
          </a:ln>
        </p:spPr>
      </p:pic>
      <p:pic>
        <p:nvPicPr>
          <p:cNvPr id="13" name="Afbeelding 12"/>
          <p:cNvPicPr>
            <a:picLocks noChangeAspect="1"/>
          </p:cNvPicPr>
          <p:nvPr userDrawn="1"/>
        </p:nvPicPr>
        <p:blipFill>
          <a:blip r:embed="rId6" cstate="screen">
            <a:alphaModFix amt="30000"/>
            <a:extLst>
              <a:ext uri="{28A0092B-C50C-407E-A947-70E740481C1C}">
                <a14:useLocalDpi xmlns:a14="http://schemas.microsoft.com/office/drawing/2010/main"/>
              </a:ext>
            </a:extLst>
          </a:blip>
          <a:stretch>
            <a:fillRect/>
          </a:stretch>
        </p:blipFill>
        <p:spPr>
          <a:xfrm>
            <a:off x="3913184" y="752584"/>
            <a:ext cx="1800000" cy="2076923"/>
          </a:xfrm>
          <a:prstGeom prst="rect">
            <a:avLst/>
          </a:prstGeom>
        </p:spPr>
      </p:pic>
      <p:sp>
        <p:nvSpPr>
          <p:cNvPr id="14" name="Rechthoek 13"/>
          <p:cNvSpPr/>
          <p:nvPr userDrawn="1"/>
        </p:nvSpPr>
        <p:spPr>
          <a:xfrm>
            <a:off x="0" y="594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70BB6ED6-5594-AB49-A1C5-50789732E3B3}" type="slidenum">
              <a:rPr lang="nl-NL" smtClean="0"/>
              <a:pPr/>
              <a:t>‹nr.›</a:t>
            </a:fld>
            <a:endParaRPr lang="nl-NL" dirty="0"/>
          </a:p>
        </p:txBody>
      </p:sp>
      <p:sp>
        <p:nvSpPr>
          <p:cNvPr id="3" name="Tijdelijke aanduiding voor afbeelding 2"/>
          <p:cNvSpPr>
            <a:spLocks noGrp="1"/>
          </p:cNvSpPr>
          <p:nvPr>
            <p:ph type="pic" sz="quarter" idx="13"/>
          </p:nvPr>
        </p:nvSpPr>
        <p:spPr>
          <a:xfrm>
            <a:off x="5023413" y="1584770"/>
            <a:ext cx="4120587" cy="4355656"/>
          </a:xfrm>
          <a:prstGeom prst="rect">
            <a:avLst/>
          </a:prstGeom>
        </p:spPr>
        <p:txBody>
          <a:bodyPr anchor="t" anchorCtr="0"/>
          <a:lstStyle>
            <a:lvl1pPr marL="0" indent="0" algn="ctr">
              <a:buFontTx/>
              <a:buNone/>
              <a:defRPr sz="1400" b="0" i="0">
                <a:latin typeface="Calibri" charset="0"/>
                <a:ea typeface="Calibri" charset="0"/>
                <a:cs typeface="Calibri" charset="0"/>
              </a:defRPr>
            </a:lvl1pPr>
          </a:lstStyle>
          <a:p>
            <a:r>
              <a:rPr lang="nl-NL"/>
              <a:t>Sleep de afbeelding naar de tijdelijke aanduiding of klik op het pictogram als u een afbeelding wilt toevoegen</a:t>
            </a:r>
            <a:endParaRPr lang="nl-NL" dirty="0"/>
          </a:p>
        </p:txBody>
      </p:sp>
      <p:sp>
        <p:nvSpPr>
          <p:cNvPr id="15" name="Tijdelijke aanduiding voor afbeelding 14"/>
          <p:cNvSpPr>
            <a:spLocks noGrp="1"/>
          </p:cNvSpPr>
          <p:nvPr>
            <p:ph type="pic" sz="quarter" idx="14" hasCustomPrompt="1"/>
          </p:nvPr>
        </p:nvSpPr>
        <p:spPr>
          <a:xfrm>
            <a:off x="376328" y="4810795"/>
            <a:ext cx="2736760" cy="1004879"/>
          </a:xfrm>
          <a:prstGeom prst="rect">
            <a:avLst/>
          </a:prstGeom>
        </p:spPr>
        <p:txBody>
          <a:bodyPr anchor="t" anchorCtr="0"/>
          <a:lstStyle>
            <a:lvl1pPr marL="0" indent="0" algn="ctr">
              <a:buFontTx/>
              <a:buNone/>
              <a:defRPr sz="1400" b="0" i="0" baseline="0">
                <a:latin typeface="Calibri" charset="0"/>
                <a:ea typeface="Calibri" charset="0"/>
                <a:cs typeface="Calibri" charset="0"/>
              </a:defRPr>
            </a:lvl1pPr>
          </a:lstStyle>
          <a:p>
            <a:r>
              <a:rPr lang="nl-NL" dirty="0"/>
              <a:t>Plaats hier </a:t>
            </a:r>
            <a:r>
              <a:rPr lang="nl-NL"/>
              <a:t>een logo</a:t>
            </a:r>
            <a:endParaRPr lang="nl-NL" dirty="0"/>
          </a:p>
        </p:txBody>
      </p:sp>
      <p:sp>
        <p:nvSpPr>
          <p:cNvPr id="17" name="Tijdelijke aanduiding voor tekst 16"/>
          <p:cNvSpPr>
            <a:spLocks noGrp="1"/>
          </p:cNvSpPr>
          <p:nvPr>
            <p:ph type="body" sz="quarter" idx="15" hasCustomPrompt="1"/>
          </p:nvPr>
        </p:nvSpPr>
        <p:spPr>
          <a:xfrm>
            <a:off x="376328" y="1800000"/>
            <a:ext cx="4365535" cy="1753818"/>
          </a:xfrm>
          <a:prstGeom prst="rect">
            <a:avLst/>
          </a:prstGeom>
        </p:spPr>
        <p:txBody>
          <a:bodyPr lIns="0" tIns="0" rIns="0" bIns="0"/>
          <a:lstStyle>
            <a:lvl1pPr marL="0" marR="0" indent="0" algn="l" defTabSz="914400" rtl="0" eaLnBrk="1" fontAlgn="auto" latinLnBrk="0" hangingPunct="1">
              <a:lnSpc>
                <a:spcPct val="100000"/>
              </a:lnSpc>
              <a:spcBef>
                <a:spcPts val="1000"/>
              </a:spcBef>
              <a:spcAft>
                <a:spcPts val="0"/>
              </a:spcAft>
              <a:buClrTx/>
              <a:buSzTx/>
              <a:buFontTx/>
              <a:buNone/>
              <a:tabLst/>
              <a:defRPr sz="3600" b="1" i="0">
                <a:latin typeface="Calibri" charset="0"/>
                <a:ea typeface="Calibri" charset="0"/>
                <a:cs typeface="Calibri" charset="0"/>
              </a:defRPr>
            </a:lvl1pPr>
            <a:lvl2pPr marL="457200" indent="0">
              <a:buFontTx/>
              <a:buNone/>
              <a:defRPr sz="2400" b="1" i="0">
                <a:latin typeface="Calibri" charset="0"/>
                <a:ea typeface="Calibri" charset="0"/>
                <a:cs typeface="Calibri" charset="0"/>
              </a:defRPr>
            </a:lvl2pPr>
            <a:lvl3pPr marL="914400" indent="0">
              <a:buFontTx/>
              <a:buNone/>
              <a:defRPr sz="2400" b="1" i="0">
                <a:latin typeface="Calibri" charset="0"/>
                <a:ea typeface="Calibri" charset="0"/>
                <a:cs typeface="Calibri" charset="0"/>
              </a:defRPr>
            </a:lvl3pPr>
            <a:lvl4pPr marL="1371600" indent="0">
              <a:buFontTx/>
              <a:buNone/>
              <a:defRPr sz="2400" b="1" i="0">
                <a:latin typeface="Calibri" charset="0"/>
                <a:ea typeface="Calibri" charset="0"/>
                <a:cs typeface="Calibri" charset="0"/>
              </a:defRPr>
            </a:lvl4pPr>
            <a:lvl5pPr marL="1828800" indent="0">
              <a:buFontTx/>
              <a:buNone/>
              <a:defRPr sz="2400" b="1" i="0">
                <a:latin typeface="Calibri" charset="0"/>
                <a:ea typeface="Calibri" charset="0"/>
                <a:cs typeface="Calibri" charset="0"/>
              </a:defRPr>
            </a:lvl5pPr>
          </a:lstStyle>
          <a:p>
            <a:pPr lvl="0"/>
            <a:r>
              <a:rPr lang="nl-NL" dirty="0"/>
              <a:t>Plaats hier een kop</a:t>
            </a:r>
          </a:p>
          <a:p>
            <a:pPr lvl="0"/>
            <a:endParaRPr lang="nl-NL" dirty="0"/>
          </a:p>
        </p:txBody>
      </p:sp>
      <p:sp>
        <p:nvSpPr>
          <p:cNvPr id="19" name="Tijdelijke aanduiding voor tekst 18"/>
          <p:cNvSpPr>
            <a:spLocks noGrp="1"/>
          </p:cNvSpPr>
          <p:nvPr>
            <p:ph type="body" sz="quarter" idx="16" hasCustomPrompt="1"/>
          </p:nvPr>
        </p:nvSpPr>
        <p:spPr>
          <a:xfrm>
            <a:off x="376328" y="3600000"/>
            <a:ext cx="4365535" cy="707860"/>
          </a:xfrm>
          <a:prstGeom prst="rect">
            <a:avLst/>
          </a:prstGeom>
        </p:spPr>
        <p:txBody>
          <a:bodyPr lIns="0" tIns="0" rIns="0" bIns="0"/>
          <a:lstStyle>
            <a:lvl1pPr marL="0" indent="0">
              <a:buFontTx/>
              <a:buNone/>
              <a:defRPr sz="1800" b="1" i="0" baseline="0">
                <a:solidFill>
                  <a:srgbClr val="E1547D"/>
                </a:solidFill>
                <a:latin typeface="Calibri" charset="0"/>
                <a:ea typeface="Calibri" charset="0"/>
                <a:cs typeface="Calibri" charset="0"/>
              </a:defRPr>
            </a:lvl1pPr>
            <a:lvl2pPr marL="457200" indent="0">
              <a:buFontTx/>
              <a:buNone/>
              <a:defRPr sz="1800" b="1" i="0">
                <a:solidFill>
                  <a:srgbClr val="E1547D"/>
                </a:solidFill>
                <a:latin typeface="Calibri" charset="0"/>
                <a:ea typeface="Calibri" charset="0"/>
                <a:cs typeface="Calibri" charset="0"/>
              </a:defRPr>
            </a:lvl2pPr>
            <a:lvl3pPr marL="914400" indent="0">
              <a:buFontTx/>
              <a:buNone/>
              <a:defRPr sz="1800" b="1" i="0">
                <a:solidFill>
                  <a:srgbClr val="E1547D"/>
                </a:solidFill>
                <a:latin typeface="Calibri" charset="0"/>
                <a:ea typeface="Calibri" charset="0"/>
                <a:cs typeface="Calibri" charset="0"/>
              </a:defRPr>
            </a:lvl3pPr>
            <a:lvl4pPr marL="1371600" indent="0">
              <a:buFontTx/>
              <a:buNone/>
              <a:defRPr sz="1800" b="1" i="0">
                <a:solidFill>
                  <a:srgbClr val="E1547D"/>
                </a:solidFill>
                <a:latin typeface="Calibri" charset="0"/>
                <a:ea typeface="Calibri" charset="0"/>
                <a:cs typeface="Calibri" charset="0"/>
              </a:defRPr>
            </a:lvl4pPr>
            <a:lvl5pPr marL="1828800" indent="0">
              <a:buFontTx/>
              <a:buNone/>
              <a:defRPr sz="1800" b="1" i="0">
                <a:solidFill>
                  <a:srgbClr val="E1547D"/>
                </a:solidFill>
                <a:latin typeface="Calibri" charset="0"/>
                <a:ea typeface="Calibri" charset="0"/>
                <a:cs typeface="Calibri" charset="0"/>
              </a:defRPr>
            </a:lvl5pPr>
          </a:lstStyle>
          <a:p>
            <a:pPr lvl="0"/>
            <a:r>
              <a:rPr lang="nl-NL" dirty="0"/>
              <a:t>PLAATS HIER EEN TUSSENKOP</a:t>
            </a:r>
          </a:p>
        </p:txBody>
      </p:sp>
      <p:sp>
        <p:nvSpPr>
          <p:cNvPr id="21" name="Tijdelijke aanduiding voor tekst 20"/>
          <p:cNvSpPr>
            <a:spLocks noGrp="1"/>
          </p:cNvSpPr>
          <p:nvPr>
            <p:ph type="body" sz="quarter" idx="17" hasCustomPrompt="1"/>
          </p:nvPr>
        </p:nvSpPr>
        <p:spPr>
          <a:xfrm>
            <a:off x="376328" y="6073775"/>
            <a:ext cx="2736760" cy="396524"/>
          </a:xfrm>
          <a:prstGeom prst="rect">
            <a:avLst/>
          </a:prstGeom>
        </p:spPr>
        <p:txBody>
          <a:bodyPr lIns="0" tIns="0" rIns="0" bIns="0"/>
          <a:lstStyle>
            <a:lvl1pPr marL="0" indent="0">
              <a:buFontTx/>
              <a:buNone/>
              <a:defRPr sz="1800" b="0" i="0">
                <a:solidFill>
                  <a:schemeClr val="bg1"/>
                </a:solidFill>
                <a:latin typeface="Calibri" charset="0"/>
                <a:ea typeface="Calibri" charset="0"/>
                <a:cs typeface="Calibri" charset="0"/>
              </a:defRPr>
            </a:lvl1pPr>
            <a:lvl2pPr marL="457200" indent="0">
              <a:buFontTx/>
              <a:buNone/>
              <a:defRPr sz="1400" b="0" i="0">
                <a:latin typeface="Calibri" charset="0"/>
                <a:ea typeface="Calibri" charset="0"/>
                <a:cs typeface="Calibri" charset="0"/>
              </a:defRPr>
            </a:lvl2pPr>
            <a:lvl3pPr marL="914400" indent="0">
              <a:buFontTx/>
              <a:buNone/>
              <a:defRPr sz="1400" b="0" i="0">
                <a:latin typeface="Calibri" charset="0"/>
                <a:ea typeface="Calibri" charset="0"/>
                <a:cs typeface="Calibri" charset="0"/>
              </a:defRPr>
            </a:lvl3pPr>
            <a:lvl4pPr marL="1371600" indent="0">
              <a:buFontTx/>
              <a:buNone/>
              <a:defRPr sz="1400" b="0" i="0">
                <a:latin typeface="Calibri" charset="0"/>
                <a:ea typeface="Calibri" charset="0"/>
                <a:cs typeface="Calibri" charset="0"/>
              </a:defRPr>
            </a:lvl4pPr>
            <a:lvl5pPr marL="1828800" indent="0">
              <a:buFontTx/>
              <a:buNone/>
              <a:defRPr sz="1400" b="0" i="0">
                <a:latin typeface="Calibri" charset="0"/>
                <a:ea typeface="Calibri" charset="0"/>
                <a:cs typeface="Calibri" charset="0"/>
              </a:defRPr>
            </a:lvl5pPr>
          </a:lstStyle>
          <a:p>
            <a:pPr lvl="0"/>
            <a:r>
              <a:rPr lang="nl-NL" dirty="0"/>
              <a:t>Datum</a:t>
            </a:r>
          </a:p>
        </p:txBody>
      </p:sp>
    </p:spTree>
    <p:extLst>
      <p:ext uri="{BB962C8B-B14F-4D97-AF65-F5344CB8AC3E}">
        <p14:creationId xmlns:p14="http://schemas.microsoft.com/office/powerpoint/2010/main" val="524782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atste pagina">
    <p:spTree>
      <p:nvGrpSpPr>
        <p:cNvPr id="1" name=""/>
        <p:cNvGrpSpPr/>
        <p:nvPr/>
      </p:nvGrpSpPr>
      <p:grpSpPr>
        <a:xfrm>
          <a:off x="0" y="0"/>
          <a:ext cx="0" cy="0"/>
          <a:chOff x="0" y="0"/>
          <a:chExt cx="0" cy="0"/>
        </a:xfrm>
      </p:grpSpPr>
      <p:sp>
        <p:nvSpPr>
          <p:cNvPr id="8" name="Rechthoek 7"/>
          <p:cNvSpPr/>
          <p:nvPr userDrawn="1"/>
        </p:nvSpPr>
        <p:spPr>
          <a:xfrm>
            <a:off x="0" y="1584000"/>
            <a:ext cx="9144000" cy="4914000"/>
          </a:xfrm>
          <a:prstGeom prst="rect">
            <a:avLst/>
          </a:prstGeom>
          <a:solidFill>
            <a:srgbClr val="CDD4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9" name="Afbeelding 8"/>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60000" y="360000"/>
            <a:ext cx="2160000" cy="944082"/>
          </a:xfrm>
          <a:prstGeom prst="rect">
            <a:avLst/>
          </a:prstGeom>
        </p:spPr>
      </p:pic>
      <p:pic>
        <p:nvPicPr>
          <p:cNvPr id="10" name="Afbeelding 9"/>
          <p:cNvPicPr>
            <a:picLocks noChangeAspect="1"/>
          </p:cNvPicPr>
          <p:nvPr userDrawn="1"/>
        </p:nvPicPr>
        <p:blipFill rotWithShape="1">
          <a:blip r:embed="rId3" cstate="screen">
            <a:extLst>
              <a:ext uri="{28A0092B-C50C-407E-A947-70E740481C1C}">
                <a14:useLocalDpi xmlns:a14="http://schemas.microsoft.com/office/drawing/2010/main"/>
              </a:ext>
            </a:extLst>
          </a:blip>
          <a:srcRect b="11536"/>
          <a:stretch/>
        </p:blipFill>
        <p:spPr>
          <a:xfrm>
            <a:off x="3389446" y="927252"/>
            <a:ext cx="5294376" cy="5570748"/>
          </a:xfrm>
          <a:prstGeom prst="rect">
            <a:avLst/>
          </a:prstGeom>
        </p:spPr>
      </p:pic>
      <p:sp>
        <p:nvSpPr>
          <p:cNvPr id="7" name="Slide Number Placeholder 6"/>
          <p:cNvSpPr>
            <a:spLocks noGrp="1"/>
          </p:cNvSpPr>
          <p:nvPr>
            <p:ph type="sldNum" sz="quarter" idx="12"/>
          </p:nvPr>
        </p:nvSpPr>
        <p:spPr/>
        <p:txBody>
          <a:bodyPr/>
          <a:lstStyle>
            <a:lvl1pPr>
              <a:defRPr>
                <a:solidFill>
                  <a:schemeClr val="bg1"/>
                </a:solidFill>
              </a:defRPr>
            </a:lvl1pPr>
          </a:lstStyle>
          <a:p>
            <a:fld id="{70BB6ED6-5594-AB49-A1C5-50789732E3B3}" type="slidenum">
              <a:rPr lang="nl-NL" smtClean="0"/>
              <a:pPr/>
              <a:t>‹nr.›</a:t>
            </a:fld>
            <a:endParaRPr lang="nl-NL" dirty="0"/>
          </a:p>
        </p:txBody>
      </p:sp>
      <p:pic>
        <p:nvPicPr>
          <p:cNvPr id="14" name="Afbeelding 1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6977535" y="272077"/>
            <a:ext cx="1936376" cy="1088459"/>
          </a:xfrm>
          <a:prstGeom prst="rect">
            <a:avLst/>
          </a:prstGeom>
        </p:spPr>
      </p:pic>
    </p:spTree>
    <p:extLst>
      <p:ext uri="{BB962C8B-B14F-4D97-AF65-F5344CB8AC3E}">
        <p14:creationId xmlns:p14="http://schemas.microsoft.com/office/powerpoint/2010/main" val="532992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pagina met vaste foto">
    <p:spTree>
      <p:nvGrpSpPr>
        <p:cNvPr id="1" name=""/>
        <p:cNvGrpSpPr/>
        <p:nvPr/>
      </p:nvGrpSpPr>
      <p:grpSpPr>
        <a:xfrm>
          <a:off x="0" y="0"/>
          <a:ext cx="0" cy="0"/>
          <a:chOff x="0" y="0"/>
          <a:chExt cx="0" cy="0"/>
        </a:xfrm>
      </p:grpSpPr>
      <p:sp>
        <p:nvSpPr>
          <p:cNvPr id="7" name="Rechthoek 6"/>
          <p:cNvSpPr/>
          <p:nvPr userDrawn="1"/>
        </p:nvSpPr>
        <p:spPr>
          <a:xfrm>
            <a:off x="0" y="1584000"/>
            <a:ext cx="9144000" cy="4374000"/>
          </a:xfrm>
          <a:prstGeom prst="rect">
            <a:avLst/>
          </a:prstGeom>
          <a:solidFill>
            <a:srgbClr val="CDD4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76328" y="360000"/>
            <a:ext cx="2160000" cy="944082"/>
          </a:xfrm>
          <a:prstGeom prst="rect">
            <a:avLst/>
          </a:prstGeom>
        </p:spPr>
      </p:pic>
      <p:pic>
        <p:nvPicPr>
          <p:cNvPr id="9" name="Afbeelding 8"/>
          <p:cNvPicPr>
            <a:picLocks noChangeAspect="1"/>
          </p:cNvPicPr>
          <p:nvPr userDrawn="1"/>
        </p:nvPicPr>
        <p:blipFill>
          <a:blip r:embed="rId3" cstate="screen">
            <a:alphaModFix amt="30000"/>
            <a:extLst>
              <a:ext uri="{28A0092B-C50C-407E-A947-70E740481C1C}">
                <a14:useLocalDpi xmlns:a14="http://schemas.microsoft.com/office/drawing/2010/main"/>
              </a:ext>
            </a:extLst>
          </a:blip>
          <a:stretch>
            <a:fillRect/>
          </a:stretch>
        </p:blipFill>
        <p:spPr>
          <a:xfrm>
            <a:off x="4169699" y="4753476"/>
            <a:ext cx="1486800" cy="1716823"/>
          </a:xfrm>
          <a:prstGeom prst="rect">
            <a:avLst/>
          </a:prstGeom>
        </p:spPr>
      </p:pic>
      <p:pic>
        <p:nvPicPr>
          <p:cNvPr id="11" name="Afbeelding 10"/>
          <p:cNvPicPr>
            <a:picLocks noChangeAspect="1"/>
          </p:cNvPicPr>
          <p:nvPr userDrawn="1"/>
        </p:nvPicPr>
        <p:blipFill rotWithShape="1">
          <a:blip r:embed="rId4" cstate="screen">
            <a:alphaModFix amt="30000"/>
            <a:extLst>
              <a:ext uri="{28A0092B-C50C-407E-A947-70E740481C1C}">
                <a14:useLocalDpi xmlns:a14="http://schemas.microsoft.com/office/drawing/2010/main"/>
              </a:ext>
            </a:extLst>
          </a:blip>
          <a:srcRect/>
          <a:stretch/>
        </p:blipFill>
        <p:spPr>
          <a:xfrm>
            <a:off x="5845935" y="306000"/>
            <a:ext cx="3298066" cy="4054154"/>
          </a:xfrm>
          <a:prstGeom prst="rect">
            <a:avLst/>
          </a:prstGeom>
        </p:spPr>
      </p:pic>
      <p:pic>
        <p:nvPicPr>
          <p:cNvPr id="12" name="Afbeelding 11"/>
          <p:cNvPicPr>
            <a:picLocks noChangeAspect="1"/>
          </p:cNvPicPr>
          <p:nvPr userDrawn="1"/>
        </p:nvPicPr>
        <p:blipFill rotWithShape="1">
          <a:blip r:embed="rId5" cstate="screen">
            <a:alphaModFix amt="30000"/>
            <a:extLst>
              <a:ext uri="{28A0092B-C50C-407E-A947-70E740481C1C}">
                <a14:useLocalDpi xmlns:a14="http://schemas.microsoft.com/office/drawing/2010/main"/>
              </a:ext>
            </a:extLst>
          </a:blip>
          <a:srcRect b="-2"/>
          <a:stretch/>
        </p:blipFill>
        <p:spPr>
          <a:xfrm>
            <a:off x="4742009" y="0"/>
            <a:ext cx="2138400" cy="1155291"/>
          </a:xfrm>
          <a:prstGeom prst="rect">
            <a:avLst/>
          </a:prstGeom>
          <a:ln>
            <a:noFill/>
          </a:ln>
        </p:spPr>
      </p:pic>
      <p:pic>
        <p:nvPicPr>
          <p:cNvPr id="13" name="Afbeelding 12"/>
          <p:cNvPicPr>
            <a:picLocks noChangeAspect="1"/>
          </p:cNvPicPr>
          <p:nvPr userDrawn="1"/>
        </p:nvPicPr>
        <p:blipFill>
          <a:blip r:embed="rId6" cstate="screen">
            <a:alphaModFix amt="30000"/>
            <a:extLst>
              <a:ext uri="{28A0092B-C50C-407E-A947-70E740481C1C}">
                <a14:useLocalDpi xmlns:a14="http://schemas.microsoft.com/office/drawing/2010/main"/>
              </a:ext>
            </a:extLst>
          </a:blip>
          <a:stretch>
            <a:fillRect/>
          </a:stretch>
        </p:blipFill>
        <p:spPr>
          <a:xfrm>
            <a:off x="3913184" y="752584"/>
            <a:ext cx="1800000" cy="2076923"/>
          </a:xfrm>
          <a:prstGeom prst="rect">
            <a:avLst/>
          </a:prstGeom>
        </p:spPr>
      </p:pic>
      <p:sp>
        <p:nvSpPr>
          <p:cNvPr id="14" name="Rechthoek 13"/>
          <p:cNvSpPr/>
          <p:nvPr userDrawn="1"/>
        </p:nvSpPr>
        <p:spPr>
          <a:xfrm>
            <a:off x="0" y="594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70BB6ED6-5594-AB49-A1C5-50789732E3B3}" type="slidenum">
              <a:rPr lang="nl-NL" smtClean="0"/>
              <a:pPr/>
              <a:t>‹nr.›</a:t>
            </a:fld>
            <a:endParaRPr lang="nl-NL" dirty="0"/>
          </a:p>
        </p:txBody>
      </p:sp>
      <p:sp>
        <p:nvSpPr>
          <p:cNvPr id="15" name="Tijdelijke aanduiding voor afbeelding 14"/>
          <p:cNvSpPr>
            <a:spLocks noGrp="1"/>
          </p:cNvSpPr>
          <p:nvPr>
            <p:ph type="pic" sz="quarter" idx="14" hasCustomPrompt="1"/>
          </p:nvPr>
        </p:nvSpPr>
        <p:spPr>
          <a:xfrm>
            <a:off x="376328" y="4810795"/>
            <a:ext cx="2736760" cy="1004879"/>
          </a:xfrm>
          <a:prstGeom prst="rect">
            <a:avLst/>
          </a:prstGeom>
        </p:spPr>
        <p:txBody>
          <a:bodyPr anchor="t" anchorCtr="0"/>
          <a:lstStyle>
            <a:lvl1pPr marL="0" indent="0" algn="ctr">
              <a:buFontTx/>
              <a:buNone/>
              <a:defRPr sz="1400" b="0" i="0" baseline="0">
                <a:latin typeface="Calibri" charset="0"/>
                <a:ea typeface="Calibri" charset="0"/>
                <a:cs typeface="Calibri" charset="0"/>
              </a:defRPr>
            </a:lvl1pPr>
          </a:lstStyle>
          <a:p>
            <a:r>
              <a:rPr lang="nl-NL" dirty="0"/>
              <a:t>Plaats hier </a:t>
            </a:r>
            <a:r>
              <a:rPr lang="nl-NL"/>
              <a:t>een logo</a:t>
            </a:r>
            <a:endParaRPr lang="nl-NL" dirty="0"/>
          </a:p>
        </p:txBody>
      </p:sp>
      <p:sp>
        <p:nvSpPr>
          <p:cNvPr id="17" name="Tijdelijke aanduiding voor tekst 16"/>
          <p:cNvSpPr>
            <a:spLocks noGrp="1"/>
          </p:cNvSpPr>
          <p:nvPr>
            <p:ph type="body" sz="quarter" idx="15" hasCustomPrompt="1"/>
          </p:nvPr>
        </p:nvSpPr>
        <p:spPr>
          <a:xfrm>
            <a:off x="376328" y="1800000"/>
            <a:ext cx="4365535" cy="1753818"/>
          </a:xfrm>
          <a:prstGeom prst="rect">
            <a:avLst/>
          </a:prstGeom>
        </p:spPr>
        <p:txBody>
          <a:bodyPr lIns="0" tIns="0" rIns="0" bIns="0"/>
          <a:lstStyle>
            <a:lvl1pPr marL="0" marR="0" indent="0" algn="l" defTabSz="914400" rtl="0" eaLnBrk="1" fontAlgn="auto" latinLnBrk="0" hangingPunct="1">
              <a:lnSpc>
                <a:spcPct val="100000"/>
              </a:lnSpc>
              <a:spcBef>
                <a:spcPts val="1000"/>
              </a:spcBef>
              <a:spcAft>
                <a:spcPts val="0"/>
              </a:spcAft>
              <a:buClrTx/>
              <a:buSzTx/>
              <a:buFontTx/>
              <a:buNone/>
              <a:tabLst/>
              <a:defRPr sz="3600" b="1" i="0">
                <a:latin typeface="Calibri" charset="0"/>
                <a:ea typeface="Calibri" charset="0"/>
                <a:cs typeface="Calibri" charset="0"/>
              </a:defRPr>
            </a:lvl1pPr>
            <a:lvl2pPr marL="457200" indent="0">
              <a:buFontTx/>
              <a:buNone/>
              <a:defRPr sz="2400" b="1" i="0">
                <a:latin typeface="Calibri" charset="0"/>
                <a:ea typeface="Calibri" charset="0"/>
                <a:cs typeface="Calibri" charset="0"/>
              </a:defRPr>
            </a:lvl2pPr>
            <a:lvl3pPr marL="914400" indent="0">
              <a:buFontTx/>
              <a:buNone/>
              <a:defRPr sz="2400" b="1" i="0">
                <a:latin typeface="Calibri" charset="0"/>
                <a:ea typeface="Calibri" charset="0"/>
                <a:cs typeface="Calibri" charset="0"/>
              </a:defRPr>
            </a:lvl3pPr>
            <a:lvl4pPr marL="1371600" indent="0">
              <a:buFontTx/>
              <a:buNone/>
              <a:defRPr sz="2400" b="1" i="0">
                <a:latin typeface="Calibri" charset="0"/>
                <a:ea typeface="Calibri" charset="0"/>
                <a:cs typeface="Calibri" charset="0"/>
              </a:defRPr>
            </a:lvl4pPr>
            <a:lvl5pPr marL="1828800" indent="0">
              <a:buFontTx/>
              <a:buNone/>
              <a:defRPr sz="2400" b="1" i="0">
                <a:latin typeface="Calibri" charset="0"/>
                <a:ea typeface="Calibri" charset="0"/>
                <a:cs typeface="Calibri" charset="0"/>
              </a:defRPr>
            </a:lvl5pPr>
          </a:lstStyle>
          <a:p>
            <a:pPr lvl="0"/>
            <a:r>
              <a:rPr lang="nl-NL" dirty="0"/>
              <a:t>Plaats hier een kop</a:t>
            </a:r>
          </a:p>
          <a:p>
            <a:pPr lvl="0"/>
            <a:endParaRPr lang="nl-NL" dirty="0"/>
          </a:p>
        </p:txBody>
      </p:sp>
      <p:sp>
        <p:nvSpPr>
          <p:cNvPr id="19" name="Tijdelijke aanduiding voor tekst 18"/>
          <p:cNvSpPr>
            <a:spLocks noGrp="1"/>
          </p:cNvSpPr>
          <p:nvPr>
            <p:ph type="body" sz="quarter" idx="16" hasCustomPrompt="1"/>
          </p:nvPr>
        </p:nvSpPr>
        <p:spPr>
          <a:xfrm>
            <a:off x="376328" y="3600000"/>
            <a:ext cx="4365535" cy="707860"/>
          </a:xfrm>
          <a:prstGeom prst="rect">
            <a:avLst/>
          </a:prstGeom>
        </p:spPr>
        <p:txBody>
          <a:bodyPr lIns="0" tIns="0" rIns="0" bIns="0"/>
          <a:lstStyle>
            <a:lvl1pPr marL="0" indent="0">
              <a:buFontTx/>
              <a:buNone/>
              <a:defRPr sz="1800" b="1" i="0" baseline="0">
                <a:solidFill>
                  <a:srgbClr val="E1547D"/>
                </a:solidFill>
                <a:latin typeface="Calibri" charset="0"/>
                <a:ea typeface="Calibri" charset="0"/>
                <a:cs typeface="Calibri" charset="0"/>
              </a:defRPr>
            </a:lvl1pPr>
            <a:lvl2pPr marL="457200" indent="0">
              <a:buFontTx/>
              <a:buNone/>
              <a:defRPr sz="1800" b="1" i="0">
                <a:solidFill>
                  <a:srgbClr val="E1547D"/>
                </a:solidFill>
                <a:latin typeface="Calibri" charset="0"/>
                <a:ea typeface="Calibri" charset="0"/>
                <a:cs typeface="Calibri" charset="0"/>
              </a:defRPr>
            </a:lvl2pPr>
            <a:lvl3pPr marL="914400" indent="0">
              <a:buFontTx/>
              <a:buNone/>
              <a:defRPr sz="1800" b="1" i="0">
                <a:solidFill>
                  <a:srgbClr val="E1547D"/>
                </a:solidFill>
                <a:latin typeface="Calibri" charset="0"/>
                <a:ea typeface="Calibri" charset="0"/>
                <a:cs typeface="Calibri" charset="0"/>
              </a:defRPr>
            </a:lvl3pPr>
            <a:lvl4pPr marL="1371600" indent="0">
              <a:buFontTx/>
              <a:buNone/>
              <a:defRPr sz="1800" b="1" i="0">
                <a:solidFill>
                  <a:srgbClr val="E1547D"/>
                </a:solidFill>
                <a:latin typeface="Calibri" charset="0"/>
                <a:ea typeface="Calibri" charset="0"/>
                <a:cs typeface="Calibri" charset="0"/>
              </a:defRPr>
            </a:lvl4pPr>
            <a:lvl5pPr marL="1828800" indent="0">
              <a:buFontTx/>
              <a:buNone/>
              <a:defRPr sz="1800" b="1" i="0">
                <a:solidFill>
                  <a:srgbClr val="E1547D"/>
                </a:solidFill>
                <a:latin typeface="Calibri" charset="0"/>
                <a:ea typeface="Calibri" charset="0"/>
                <a:cs typeface="Calibri" charset="0"/>
              </a:defRPr>
            </a:lvl5pPr>
          </a:lstStyle>
          <a:p>
            <a:pPr lvl="0"/>
            <a:r>
              <a:rPr lang="nl-NL" dirty="0"/>
              <a:t>PLAATS HIER EEN TUSSENKOP</a:t>
            </a:r>
          </a:p>
        </p:txBody>
      </p:sp>
      <p:sp>
        <p:nvSpPr>
          <p:cNvPr id="21" name="Tijdelijke aanduiding voor tekst 20"/>
          <p:cNvSpPr>
            <a:spLocks noGrp="1"/>
          </p:cNvSpPr>
          <p:nvPr>
            <p:ph type="body" sz="quarter" idx="17" hasCustomPrompt="1"/>
          </p:nvPr>
        </p:nvSpPr>
        <p:spPr>
          <a:xfrm>
            <a:off x="376328" y="6073775"/>
            <a:ext cx="2736760" cy="396524"/>
          </a:xfrm>
          <a:prstGeom prst="rect">
            <a:avLst/>
          </a:prstGeom>
        </p:spPr>
        <p:txBody>
          <a:bodyPr lIns="0" tIns="0" rIns="0" bIns="0"/>
          <a:lstStyle>
            <a:lvl1pPr marL="0" indent="0">
              <a:buFontTx/>
              <a:buNone/>
              <a:defRPr sz="1800" b="0" i="0">
                <a:solidFill>
                  <a:schemeClr val="bg1"/>
                </a:solidFill>
                <a:latin typeface="Calibri" charset="0"/>
                <a:ea typeface="Calibri" charset="0"/>
                <a:cs typeface="Calibri" charset="0"/>
              </a:defRPr>
            </a:lvl1pPr>
            <a:lvl2pPr marL="457200" indent="0">
              <a:buFontTx/>
              <a:buNone/>
              <a:defRPr sz="1400" b="0" i="0">
                <a:latin typeface="Calibri" charset="0"/>
                <a:ea typeface="Calibri" charset="0"/>
                <a:cs typeface="Calibri" charset="0"/>
              </a:defRPr>
            </a:lvl2pPr>
            <a:lvl3pPr marL="914400" indent="0">
              <a:buFontTx/>
              <a:buNone/>
              <a:defRPr sz="1400" b="0" i="0">
                <a:latin typeface="Calibri" charset="0"/>
                <a:ea typeface="Calibri" charset="0"/>
                <a:cs typeface="Calibri" charset="0"/>
              </a:defRPr>
            </a:lvl3pPr>
            <a:lvl4pPr marL="1371600" indent="0">
              <a:buFontTx/>
              <a:buNone/>
              <a:defRPr sz="1400" b="0" i="0">
                <a:latin typeface="Calibri" charset="0"/>
                <a:ea typeface="Calibri" charset="0"/>
                <a:cs typeface="Calibri" charset="0"/>
              </a:defRPr>
            </a:lvl4pPr>
            <a:lvl5pPr marL="1828800" indent="0">
              <a:buFontTx/>
              <a:buNone/>
              <a:defRPr sz="1400" b="0" i="0">
                <a:latin typeface="Calibri" charset="0"/>
                <a:ea typeface="Calibri" charset="0"/>
                <a:cs typeface="Calibri" charset="0"/>
              </a:defRPr>
            </a:lvl5pPr>
          </a:lstStyle>
          <a:p>
            <a:pPr lvl="0"/>
            <a:r>
              <a:rPr lang="nl-NL" dirty="0"/>
              <a:t>Datum</a:t>
            </a:r>
          </a:p>
        </p:txBody>
      </p:sp>
      <p:pic>
        <p:nvPicPr>
          <p:cNvPr id="16" name="Afbeelding 15"/>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5040000" y="1584000"/>
            <a:ext cx="4104000" cy="4336357"/>
          </a:xfrm>
          <a:prstGeom prst="rect">
            <a:avLst/>
          </a:prstGeom>
        </p:spPr>
      </p:pic>
    </p:spTree>
    <p:extLst>
      <p:ext uri="{BB962C8B-B14F-4D97-AF65-F5344CB8AC3E}">
        <p14:creationId xmlns:p14="http://schemas.microsoft.com/office/powerpoint/2010/main" val="503843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oudsopgave">
    <p:spTree>
      <p:nvGrpSpPr>
        <p:cNvPr id="1" name=""/>
        <p:cNvGrpSpPr/>
        <p:nvPr/>
      </p:nvGrpSpPr>
      <p:grpSpPr>
        <a:xfrm>
          <a:off x="0" y="0"/>
          <a:ext cx="0" cy="0"/>
          <a:chOff x="0" y="0"/>
          <a:chExt cx="0" cy="0"/>
        </a:xfrm>
      </p:grpSpPr>
      <p:sp>
        <p:nvSpPr>
          <p:cNvPr id="7" name="Rechthoek 6"/>
          <p:cNvSpPr/>
          <p:nvPr userDrawn="1"/>
        </p:nvSpPr>
        <p:spPr>
          <a:xfrm>
            <a:off x="0" y="0"/>
            <a:ext cx="9144000" cy="6858000"/>
          </a:xfrm>
          <a:prstGeom prst="rect">
            <a:avLst/>
          </a:prstGeom>
          <a:solidFill>
            <a:srgbClr val="F2F9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2F9FA"/>
              </a:solidFill>
            </a:endParaRPr>
          </a:p>
        </p:txBody>
      </p:sp>
      <p:sp>
        <p:nvSpPr>
          <p:cNvPr id="6" name="Slide Number Placeholder 5"/>
          <p:cNvSpPr>
            <a:spLocks noGrp="1"/>
          </p:cNvSpPr>
          <p:nvPr>
            <p:ph type="sldNum" sz="quarter" idx="12"/>
          </p:nvPr>
        </p:nvSpPr>
        <p:spPr/>
        <p:txBody>
          <a:bodyPr/>
          <a:lstStyle>
            <a:lvl1pPr>
              <a:defRPr>
                <a:solidFill>
                  <a:srgbClr val="E4EAE9"/>
                </a:solidFill>
              </a:defRPr>
            </a:lvl1pPr>
          </a:lstStyle>
          <a:p>
            <a:fld id="{70BB6ED6-5594-AB49-A1C5-50789732E3B3}" type="slidenum">
              <a:rPr lang="nl-NL" smtClean="0"/>
              <a:pPr/>
              <a:t>‹nr.›</a:t>
            </a:fld>
            <a:endParaRPr lang="nl-NL" dirty="0"/>
          </a:p>
        </p:txBody>
      </p:sp>
      <p:pic>
        <p:nvPicPr>
          <p:cNvPr id="13" name="Afbeelding 12"/>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14" name="Afbeelding 13"/>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15" name="Afbeelding 14"/>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6" name="Afbeelding 15"/>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7" name="Afbeelding 16"/>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8" name="Rechthoek 7"/>
          <p:cNvSpPr/>
          <p:nvPr userDrawn="1"/>
        </p:nvSpPr>
        <p:spPr>
          <a:xfrm>
            <a:off x="0" y="359999"/>
            <a:ext cx="9144000" cy="540000"/>
          </a:xfrm>
          <a:prstGeom prst="rect">
            <a:avLst/>
          </a:prstGeom>
          <a:solidFill>
            <a:srgbClr val="1DAA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p:cNvSpPr/>
          <p:nvPr userDrawn="1"/>
        </p:nvSpPr>
        <p:spPr>
          <a:xfrm>
            <a:off x="360000" y="359999"/>
            <a:ext cx="115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0" name="Afbeelding 9"/>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491144" y="442968"/>
            <a:ext cx="889712" cy="388870"/>
          </a:xfrm>
          <a:prstGeom prst="rect">
            <a:avLst/>
          </a:prstGeom>
        </p:spPr>
      </p:pic>
      <p:sp>
        <p:nvSpPr>
          <p:cNvPr id="12" name="Tekstvak 11"/>
          <p:cNvSpPr txBox="1"/>
          <p:nvPr userDrawn="1"/>
        </p:nvSpPr>
        <p:spPr>
          <a:xfrm>
            <a:off x="1657350" y="435695"/>
            <a:ext cx="5668608" cy="369332"/>
          </a:xfrm>
          <a:prstGeom prst="rect">
            <a:avLst/>
          </a:prstGeom>
          <a:noFill/>
        </p:spPr>
        <p:txBody>
          <a:bodyPr wrap="square" rtlCol="0">
            <a:spAutoFit/>
          </a:bodyPr>
          <a:lstStyle/>
          <a:p>
            <a:r>
              <a:rPr lang="nl-NL" b="1" i="0" dirty="0">
                <a:solidFill>
                  <a:schemeClr val="bg1"/>
                </a:solidFill>
                <a:latin typeface="Calibri" charset="0"/>
                <a:ea typeface="Calibri" charset="0"/>
                <a:cs typeface="Calibri" charset="0"/>
              </a:rPr>
              <a:t>INHOUD</a:t>
            </a:r>
          </a:p>
        </p:txBody>
      </p:sp>
      <p:sp>
        <p:nvSpPr>
          <p:cNvPr id="4" name="Tijdelijke aanduiding voor tekst 3"/>
          <p:cNvSpPr>
            <a:spLocks noGrp="1"/>
          </p:cNvSpPr>
          <p:nvPr>
            <p:ph type="body" sz="quarter" idx="13" hasCustomPrompt="1"/>
          </p:nvPr>
        </p:nvSpPr>
        <p:spPr>
          <a:xfrm>
            <a:off x="360000" y="1260000"/>
            <a:ext cx="8353694" cy="4733063"/>
          </a:xfrm>
          <a:prstGeom prst="rect">
            <a:avLst/>
          </a:prstGeom>
        </p:spPr>
        <p:txBody>
          <a:bodyPr lIns="0" tIns="0" rIns="0" bIns="0"/>
          <a:lstStyle>
            <a:lvl1pPr marL="0" indent="0">
              <a:buFontTx/>
              <a:buNone/>
              <a:defRPr sz="18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stStyle>
          <a:p>
            <a:pPr lvl="0"/>
            <a:r>
              <a:rPr lang="nl-NL" dirty="0"/>
              <a:t>HOOFDSTUKAANDUIDING</a:t>
            </a:r>
          </a:p>
          <a:p>
            <a:pPr lvl="0"/>
            <a:r>
              <a:rPr lang="nl-NL" dirty="0"/>
              <a:t>Titel hoofdstuk</a:t>
            </a:r>
          </a:p>
        </p:txBody>
      </p:sp>
    </p:spTree>
    <p:extLst>
      <p:ext uri="{BB962C8B-B14F-4D97-AF65-F5344CB8AC3E}">
        <p14:creationId xmlns:p14="http://schemas.microsoft.com/office/powerpoint/2010/main" val="299651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ina met kop">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BB6ED6-5594-AB49-A1C5-50789732E3B3}" type="slidenum">
              <a:rPr lang="nl-NL" smtClean="0"/>
              <a:t>‹nr.›</a:t>
            </a:fld>
            <a:endParaRPr lang="nl-NL"/>
          </a:p>
        </p:txBody>
      </p:sp>
      <p:pic>
        <p:nvPicPr>
          <p:cNvPr id="7" name="Afbeelding 6"/>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8" name="Afbeelding 7"/>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9" name="Afbeelding 8"/>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0" name="Afbeelding 9"/>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1" name="Afbeelding 10"/>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12" name="Rechthoek 11"/>
          <p:cNvSpPr/>
          <p:nvPr userDrawn="1"/>
        </p:nvSpPr>
        <p:spPr>
          <a:xfrm>
            <a:off x="0" y="36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13" name="Rechthoek 12"/>
          <p:cNvSpPr/>
          <p:nvPr userDrawn="1"/>
        </p:nvSpPr>
        <p:spPr>
          <a:xfrm>
            <a:off x="360000" y="360000"/>
            <a:ext cx="115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6" name="Afbeelding 15"/>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491144" y="442968"/>
            <a:ext cx="889712" cy="388870"/>
          </a:xfrm>
          <a:prstGeom prst="rect">
            <a:avLst/>
          </a:prstGeom>
        </p:spPr>
      </p:pic>
      <p:sp>
        <p:nvSpPr>
          <p:cNvPr id="3" name="Tijdelijke aanduiding voor tekst 2"/>
          <p:cNvSpPr>
            <a:spLocks noGrp="1"/>
          </p:cNvSpPr>
          <p:nvPr>
            <p:ph type="body" sz="quarter" idx="13" hasCustomPrompt="1"/>
          </p:nvPr>
        </p:nvSpPr>
        <p:spPr>
          <a:xfrm>
            <a:off x="1759352" y="517428"/>
            <a:ext cx="6954342" cy="315269"/>
          </a:xfrm>
          <a:prstGeom prst="rect">
            <a:avLst/>
          </a:prstGeom>
        </p:spPr>
        <p:txBody>
          <a:bodyPr lIns="0" tIns="0" rIns="0" bIns="0"/>
          <a:lstStyle>
            <a:lvl1pPr marL="0" indent="0">
              <a:buFontTx/>
              <a:buNone/>
              <a:defRPr sz="1800" b="1" i="0">
                <a:solidFill>
                  <a:schemeClr val="bg1"/>
                </a:solidFill>
                <a:latin typeface="Calibri" charset="0"/>
                <a:ea typeface="Calibri" charset="0"/>
                <a:cs typeface="Calibri" charset="0"/>
              </a:defRPr>
            </a:lvl1pPr>
          </a:lstStyle>
          <a:p>
            <a:pPr lvl="0"/>
            <a:r>
              <a:rPr lang="nl-NL" dirty="0"/>
              <a:t>Richtlijn XXX</a:t>
            </a:r>
          </a:p>
        </p:txBody>
      </p:sp>
      <p:sp>
        <p:nvSpPr>
          <p:cNvPr id="5" name="Tijdelijke aanduiding voor tekst 4"/>
          <p:cNvSpPr>
            <a:spLocks noGrp="1"/>
          </p:cNvSpPr>
          <p:nvPr>
            <p:ph type="body" sz="quarter" idx="14" hasCustomPrompt="1"/>
          </p:nvPr>
        </p:nvSpPr>
        <p:spPr>
          <a:xfrm>
            <a:off x="360001" y="1258889"/>
            <a:ext cx="8353788" cy="503910"/>
          </a:xfrm>
          <a:prstGeom prst="rect">
            <a:avLst/>
          </a:prstGeom>
        </p:spPr>
        <p:txBody>
          <a:bodyPr lIns="0" tIns="0" rIns="0" bIns="0"/>
          <a:lstStyle>
            <a:lvl1pPr marL="0" indent="0">
              <a:buFontTx/>
              <a:buNone/>
              <a:defRPr b="1" i="0">
                <a:latin typeface="Calibri" charset="0"/>
                <a:ea typeface="Calibri" charset="0"/>
                <a:cs typeface="Calibri" charset="0"/>
              </a:defRPr>
            </a:lvl1pPr>
          </a:lstStyle>
          <a:p>
            <a:pPr lvl="0"/>
            <a:r>
              <a:rPr lang="nl-NL" dirty="0"/>
              <a:t>Plaats hier een kop</a:t>
            </a:r>
          </a:p>
        </p:txBody>
      </p:sp>
      <p:sp>
        <p:nvSpPr>
          <p:cNvPr id="19" name="Tijdelijke aanduiding voor tekst 18"/>
          <p:cNvSpPr>
            <a:spLocks noGrp="1"/>
          </p:cNvSpPr>
          <p:nvPr>
            <p:ph type="body" sz="quarter" idx="15"/>
          </p:nvPr>
        </p:nvSpPr>
        <p:spPr>
          <a:xfrm>
            <a:off x="360001" y="1800000"/>
            <a:ext cx="8353788" cy="4585686"/>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dirty="0"/>
              <a:t>Klik om de tekststijl van het model te bewerken</a:t>
            </a:r>
          </a:p>
        </p:txBody>
      </p:sp>
    </p:spTree>
    <p:extLst>
      <p:ext uri="{BB962C8B-B14F-4D97-AF65-F5344CB8AC3E}">
        <p14:creationId xmlns:p14="http://schemas.microsoft.com/office/powerpoint/2010/main" val="398683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ina zonder kop">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BB6ED6-5594-AB49-A1C5-50789732E3B3}" type="slidenum">
              <a:rPr lang="nl-NL" smtClean="0"/>
              <a:t>‹nr.›</a:t>
            </a:fld>
            <a:endParaRPr lang="nl-NL"/>
          </a:p>
        </p:txBody>
      </p:sp>
      <p:pic>
        <p:nvPicPr>
          <p:cNvPr id="7" name="Afbeelding 6"/>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8" name="Afbeelding 7"/>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9" name="Afbeelding 8"/>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0" name="Afbeelding 9"/>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1" name="Afbeelding 10"/>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12" name="Rechthoek 11"/>
          <p:cNvSpPr/>
          <p:nvPr userDrawn="1"/>
        </p:nvSpPr>
        <p:spPr>
          <a:xfrm>
            <a:off x="0" y="36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13" name="Rechthoek 12"/>
          <p:cNvSpPr/>
          <p:nvPr userDrawn="1"/>
        </p:nvSpPr>
        <p:spPr>
          <a:xfrm>
            <a:off x="360000" y="360000"/>
            <a:ext cx="115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6" name="Afbeelding 15"/>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491144" y="442968"/>
            <a:ext cx="889712" cy="388870"/>
          </a:xfrm>
          <a:prstGeom prst="rect">
            <a:avLst/>
          </a:prstGeom>
        </p:spPr>
      </p:pic>
      <p:sp>
        <p:nvSpPr>
          <p:cNvPr id="3" name="Tijdelijke aanduiding voor tekst 2"/>
          <p:cNvSpPr>
            <a:spLocks noGrp="1"/>
          </p:cNvSpPr>
          <p:nvPr>
            <p:ph type="body" sz="quarter" idx="13" hasCustomPrompt="1"/>
          </p:nvPr>
        </p:nvSpPr>
        <p:spPr>
          <a:xfrm>
            <a:off x="1759352" y="517428"/>
            <a:ext cx="6954342" cy="315269"/>
          </a:xfrm>
          <a:prstGeom prst="rect">
            <a:avLst/>
          </a:prstGeom>
        </p:spPr>
        <p:txBody>
          <a:bodyPr lIns="0" tIns="0" rIns="0" bIns="0"/>
          <a:lstStyle>
            <a:lvl1pPr marL="0" indent="0">
              <a:buFontTx/>
              <a:buNone/>
              <a:defRPr sz="1800" b="1" i="0">
                <a:solidFill>
                  <a:schemeClr val="bg1"/>
                </a:solidFill>
                <a:latin typeface="Calibri" charset="0"/>
                <a:ea typeface="Calibri" charset="0"/>
                <a:cs typeface="Calibri" charset="0"/>
              </a:defRPr>
            </a:lvl1pPr>
          </a:lstStyle>
          <a:p>
            <a:pPr lvl="0"/>
            <a:r>
              <a:rPr lang="nl-NL" dirty="0"/>
              <a:t>PLAATS HIER EEN TITEL</a:t>
            </a:r>
          </a:p>
        </p:txBody>
      </p:sp>
      <p:sp>
        <p:nvSpPr>
          <p:cNvPr id="19" name="Tijdelijke aanduiding voor tekst 18"/>
          <p:cNvSpPr>
            <a:spLocks noGrp="1"/>
          </p:cNvSpPr>
          <p:nvPr>
            <p:ph type="body" sz="quarter" idx="15"/>
          </p:nvPr>
        </p:nvSpPr>
        <p:spPr>
          <a:xfrm>
            <a:off x="360001" y="1258262"/>
            <a:ext cx="8353788" cy="5127424"/>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a:t>Klik om de tekststijl van het model te bewerken</a:t>
            </a:r>
          </a:p>
        </p:txBody>
      </p:sp>
    </p:spTree>
    <p:extLst>
      <p:ext uri="{BB962C8B-B14F-4D97-AF65-F5344CB8AC3E}">
        <p14:creationId xmlns:p14="http://schemas.microsoft.com/office/powerpoint/2010/main" val="414794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ina met twee tekstkolomme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BB6ED6-5594-AB49-A1C5-50789732E3B3}" type="slidenum">
              <a:rPr lang="nl-NL" smtClean="0"/>
              <a:t>‹nr.›</a:t>
            </a:fld>
            <a:endParaRPr lang="nl-NL"/>
          </a:p>
        </p:txBody>
      </p:sp>
      <p:pic>
        <p:nvPicPr>
          <p:cNvPr id="7" name="Afbeelding 6"/>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8" name="Afbeelding 7"/>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9" name="Afbeelding 8"/>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0" name="Afbeelding 9"/>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1" name="Afbeelding 10"/>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12" name="Rechthoek 11"/>
          <p:cNvSpPr/>
          <p:nvPr userDrawn="1"/>
        </p:nvSpPr>
        <p:spPr>
          <a:xfrm>
            <a:off x="0" y="36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13" name="Rechthoek 12"/>
          <p:cNvSpPr/>
          <p:nvPr userDrawn="1"/>
        </p:nvSpPr>
        <p:spPr>
          <a:xfrm>
            <a:off x="360000" y="360000"/>
            <a:ext cx="115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6" name="Afbeelding 15"/>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491144" y="442968"/>
            <a:ext cx="889712" cy="388870"/>
          </a:xfrm>
          <a:prstGeom prst="rect">
            <a:avLst/>
          </a:prstGeom>
        </p:spPr>
      </p:pic>
      <p:sp>
        <p:nvSpPr>
          <p:cNvPr id="3" name="Tijdelijke aanduiding voor tekst 2"/>
          <p:cNvSpPr>
            <a:spLocks noGrp="1"/>
          </p:cNvSpPr>
          <p:nvPr>
            <p:ph type="body" sz="quarter" idx="13" hasCustomPrompt="1"/>
          </p:nvPr>
        </p:nvSpPr>
        <p:spPr>
          <a:xfrm>
            <a:off x="1759352" y="517428"/>
            <a:ext cx="6954342" cy="315269"/>
          </a:xfrm>
          <a:prstGeom prst="rect">
            <a:avLst/>
          </a:prstGeom>
        </p:spPr>
        <p:txBody>
          <a:bodyPr lIns="0" tIns="0" rIns="0" bIns="0"/>
          <a:lstStyle>
            <a:lvl1pPr marL="0" indent="0">
              <a:buFontTx/>
              <a:buNone/>
              <a:defRPr sz="1800" b="1" i="0">
                <a:solidFill>
                  <a:schemeClr val="bg1"/>
                </a:solidFill>
                <a:latin typeface="Calibri" charset="0"/>
                <a:ea typeface="Calibri" charset="0"/>
                <a:cs typeface="Calibri" charset="0"/>
              </a:defRPr>
            </a:lvl1pPr>
          </a:lstStyle>
          <a:p>
            <a:pPr lvl="0"/>
            <a:r>
              <a:rPr lang="nl-NL" dirty="0"/>
              <a:t>PLAATS HIER EEN TITEL</a:t>
            </a:r>
          </a:p>
        </p:txBody>
      </p:sp>
      <p:sp>
        <p:nvSpPr>
          <p:cNvPr id="19" name="Tijdelijke aanduiding voor tekst 18"/>
          <p:cNvSpPr>
            <a:spLocks noGrp="1"/>
          </p:cNvSpPr>
          <p:nvPr>
            <p:ph type="body" sz="quarter" idx="15"/>
          </p:nvPr>
        </p:nvSpPr>
        <p:spPr>
          <a:xfrm>
            <a:off x="4604234" y="1260000"/>
            <a:ext cx="4104000" cy="5127424"/>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dirty="0"/>
              <a:t>Klik om de tekststijl van het model te bewerken</a:t>
            </a:r>
          </a:p>
        </p:txBody>
      </p:sp>
      <p:sp>
        <p:nvSpPr>
          <p:cNvPr id="14" name="Tijdelijke aanduiding voor tekst 18"/>
          <p:cNvSpPr>
            <a:spLocks noGrp="1"/>
          </p:cNvSpPr>
          <p:nvPr>
            <p:ph type="body" sz="quarter" idx="16"/>
          </p:nvPr>
        </p:nvSpPr>
        <p:spPr>
          <a:xfrm>
            <a:off x="360000" y="1260000"/>
            <a:ext cx="4104000" cy="5127424"/>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dirty="0"/>
              <a:t>Klik om de tekststijl van het model te bewerken</a:t>
            </a:r>
          </a:p>
        </p:txBody>
      </p:sp>
    </p:spTree>
    <p:extLst>
      <p:ext uri="{BB962C8B-B14F-4D97-AF65-F5344CB8AC3E}">
        <p14:creationId xmlns:p14="http://schemas.microsoft.com/office/powerpoint/2010/main" val="240002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ina zonder titel">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BB6ED6-5594-AB49-A1C5-50789732E3B3}" type="slidenum">
              <a:rPr lang="nl-NL" smtClean="0"/>
              <a:t>‹nr.›</a:t>
            </a:fld>
            <a:endParaRPr lang="nl-NL"/>
          </a:p>
        </p:txBody>
      </p:sp>
      <p:pic>
        <p:nvPicPr>
          <p:cNvPr id="7" name="Afbeelding 6"/>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8" name="Afbeelding 7"/>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9" name="Afbeelding 8"/>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0" name="Afbeelding 9"/>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1" name="Afbeelding 10"/>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19" name="Tijdelijke aanduiding voor tekst 18"/>
          <p:cNvSpPr>
            <a:spLocks noGrp="1"/>
          </p:cNvSpPr>
          <p:nvPr>
            <p:ph type="body" sz="quarter" idx="15"/>
          </p:nvPr>
        </p:nvSpPr>
        <p:spPr>
          <a:xfrm>
            <a:off x="360001" y="360000"/>
            <a:ext cx="8353788" cy="6025686"/>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a:t>Klik om de tekststijl van het model te bewerken</a:t>
            </a:r>
          </a:p>
        </p:txBody>
      </p:sp>
    </p:spTree>
    <p:extLst>
      <p:ext uri="{BB962C8B-B14F-4D97-AF65-F5344CB8AC3E}">
        <p14:creationId xmlns:p14="http://schemas.microsoft.com/office/powerpoint/2010/main" val="1213089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ina met twee foto'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BB6ED6-5594-AB49-A1C5-50789732E3B3}" type="slidenum">
              <a:rPr lang="nl-NL" smtClean="0"/>
              <a:t>‹nr.›</a:t>
            </a:fld>
            <a:endParaRPr lang="nl-NL"/>
          </a:p>
        </p:txBody>
      </p:sp>
      <p:pic>
        <p:nvPicPr>
          <p:cNvPr id="7" name="Afbeelding 6"/>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8" name="Afbeelding 7"/>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9" name="Afbeelding 8"/>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0" name="Afbeelding 9"/>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1" name="Afbeelding 10"/>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12" name="Rechthoek 11"/>
          <p:cNvSpPr/>
          <p:nvPr userDrawn="1"/>
        </p:nvSpPr>
        <p:spPr>
          <a:xfrm>
            <a:off x="0" y="36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13" name="Rechthoek 12"/>
          <p:cNvSpPr/>
          <p:nvPr userDrawn="1"/>
        </p:nvSpPr>
        <p:spPr>
          <a:xfrm>
            <a:off x="360000" y="360000"/>
            <a:ext cx="115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6" name="Afbeelding 15"/>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491144" y="442968"/>
            <a:ext cx="889712" cy="388870"/>
          </a:xfrm>
          <a:prstGeom prst="rect">
            <a:avLst/>
          </a:prstGeom>
        </p:spPr>
      </p:pic>
      <p:sp>
        <p:nvSpPr>
          <p:cNvPr id="3" name="Tijdelijke aanduiding voor tekst 2"/>
          <p:cNvSpPr>
            <a:spLocks noGrp="1"/>
          </p:cNvSpPr>
          <p:nvPr>
            <p:ph type="body" sz="quarter" idx="13" hasCustomPrompt="1"/>
          </p:nvPr>
        </p:nvSpPr>
        <p:spPr>
          <a:xfrm>
            <a:off x="1759352" y="517428"/>
            <a:ext cx="6954342" cy="315269"/>
          </a:xfrm>
          <a:prstGeom prst="rect">
            <a:avLst/>
          </a:prstGeom>
        </p:spPr>
        <p:txBody>
          <a:bodyPr lIns="0" tIns="0" rIns="0" bIns="0"/>
          <a:lstStyle>
            <a:lvl1pPr marL="0" indent="0">
              <a:buFontTx/>
              <a:buNone/>
              <a:defRPr sz="1800" b="1" i="0">
                <a:solidFill>
                  <a:schemeClr val="bg1"/>
                </a:solidFill>
                <a:latin typeface="Calibri" charset="0"/>
                <a:ea typeface="Calibri" charset="0"/>
                <a:cs typeface="Calibri" charset="0"/>
              </a:defRPr>
            </a:lvl1pPr>
          </a:lstStyle>
          <a:p>
            <a:pPr lvl="0"/>
            <a:r>
              <a:rPr lang="nl-NL" dirty="0"/>
              <a:t>PLAATS HIER EEN TITEL</a:t>
            </a:r>
          </a:p>
        </p:txBody>
      </p:sp>
      <p:sp>
        <p:nvSpPr>
          <p:cNvPr id="19" name="Tijdelijke aanduiding voor tekst 18"/>
          <p:cNvSpPr>
            <a:spLocks noGrp="1"/>
          </p:cNvSpPr>
          <p:nvPr>
            <p:ph type="body" sz="quarter" idx="15"/>
          </p:nvPr>
        </p:nvSpPr>
        <p:spPr>
          <a:xfrm>
            <a:off x="360001" y="1258262"/>
            <a:ext cx="8353788" cy="2090331"/>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dirty="0"/>
              <a:t>Klik om de tekststijl van het model te bewerken</a:t>
            </a:r>
          </a:p>
        </p:txBody>
      </p:sp>
      <p:sp>
        <p:nvSpPr>
          <p:cNvPr id="4" name="Tijdelijke aanduiding voor afbeelding 3"/>
          <p:cNvSpPr>
            <a:spLocks noGrp="1"/>
          </p:cNvSpPr>
          <p:nvPr>
            <p:ph type="pic" sz="quarter" idx="16"/>
          </p:nvPr>
        </p:nvSpPr>
        <p:spPr>
          <a:xfrm>
            <a:off x="360000" y="3600000"/>
            <a:ext cx="4104000" cy="2700000"/>
          </a:xfrm>
          <a:prstGeom prst="rect">
            <a:avLst/>
          </a:prstGeom>
        </p:spPr>
        <p:txBody>
          <a:bodyPr lIns="0" tIns="0" rIns="0" bIns="0"/>
          <a:lstStyle>
            <a:lvl1pPr marL="0" indent="0" algn="ctr">
              <a:buFontTx/>
              <a:buNone/>
              <a:defRPr sz="1600" b="0" i="0">
                <a:latin typeface="Calibri" charset="0"/>
                <a:ea typeface="Calibri" charset="0"/>
                <a:cs typeface="Calibri" charset="0"/>
              </a:defRPr>
            </a:lvl1pPr>
          </a:lstStyle>
          <a:p>
            <a:r>
              <a:rPr lang="nl-NL" dirty="0"/>
              <a:t>Sleep de afbeelding naar de tijdelijke aanduiding of klik op het pictogram als u een afbeelding wilt toevoegen</a:t>
            </a:r>
          </a:p>
        </p:txBody>
      </p:sp>
      <p:sp>
        <p:nvSpPr>
          <p:cNvPr id="17" name="Tijdelijke aanduiding voor afbeelding 3"/>
          <p:cNvSpPr>
            <a:spLocks noGrp="1"/>
          </p:cNvSpPr>
          <p:nvPr>
            <p:ph type="pic" sz="quarter" idx="17"/>
          </p:nvPr>
        </p:nvSpPr>
        <p:spPr>
          <a:xfrm>
            <a:off x="4609694" y="3600000"/>
            <a:ext cx="4104000" cy="2700000"/>
          </a:xfrm>
          <a:prstGeom prst="rect">
            <a:avLst/>
          </a:prstGeom>
        </p:spPr>
        <p:txBody>
          <a:bodyPr lIns="0" tIns="0" rIns="0" bIns="0"/>
          <a:lstStyle>
            <a:lvl1pPr marL="0" indent="0" algn="ctr">
              <a:buFontTx/>
              <a:buNone/>
              <a:defRPr sz="1600" b="0" i="0">
                <a:latin typeface="Calibri" charset="0"/>
                <a:ea typeface="Calibri" charset="0"/>
                <a:cs typeface="Calibri" charset="0"/>
              </a:defRPr>
            </a:lvl1pPr>
          </a:lstStyle>
          <a:p>
            <a:r>
              <a:rPr lang="nl-NL" dirty="0"/>
              <a:t>Sleep de afbeelding naar de tijdelijke aanduiding of klik op het pictogram als u een afbeelding wilt toevoegen</a:t>
            </a:r>
          </a:p>
        </p:txBody>
      </p:sp>
    </p:spTree>
    <p:extLst>
      <p:ext uri="{BB962C8B-B14F-4D97-AF65-F5344CB8AC3E}">
        <p14:creationId xmlns:p14="http://schemas.microsoft.com/office/powerpoint/2010/main" val="1080653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ina met één foto">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0BB6ED6-5594-AB49-A1C5-50789732E3B3}" type="slidenum">
              <a:rPr lang="nl-NL" smtClean="0"/>
              <a:t>‹nr.›</a:t>
            </a:fld>
            <a:endParaRPr lang="nl-NL"/>
          </a:p>
        </p:txBody>
      </p:sp>
      <p:pic>
        <p:nvPicPr>
          <p:cNvPr id="7" name="Afbeelding 6"/>
          <p:cNvPicPr>
            <a:picLocks noChangeAspect="1"/>
          </p:cNvPicPr>
          <p:nvPr userDrawn="1"/>
        </p:nvPicPr>
        <p:blipFill rotWithShape="1">
          <a:blip r:embed="rId2" cstate="screen">
            <a:alphaModFix amt="30000"/>
            <a:extLst>
              <a:ext uri="{28A0092B-C50C-407E-A947-70E740481C1C}">
                <a14:useLocalDpi xmlns:a14="http://schemas.microsoft.com/office/drawing/2010/main"/>
              </a:ext>
            </a:extLst>
          </a:blip>
          <a:srcRect/>
          <a:stretch/>
        </p:blipFill>
        <p:spPr>
          <a:xfrm>
            <a:off x="6499134" y="0"/>
            <a:ext cx="676729" cy="582861"/>
          </a:xfrm>
          <a:prstGeom prst="rect">
            <a:avLst/>
          </a:prstGeom>
        </p:spPr>
      </p:pic>
      <p:pic>
        <p:nvPicPr>
          <p:cNvPr id="8" name="Afbeelding 7"/>
          <p:cNvPicPr>
            <a:picLocks noChangeAspect="1"/>
          </p:cNvPicPr>
          <p:nvPr userDrawn="1"/>
        </p:nvPicPr>
        <p:blipFill rotWithShape="1">
          <a:blip r:embed="rId3" cstate="screen">
            <a:alphaModFix amt="30000"/>
            <a:extLst>
              <a:ext uri="{28A0092B-C50C-407E-A947-70E740481C1C}">
                <a14:useLocalDpi xmlns:a14="http://schemas.microsoft.com/office/drawing/2010/main"/>
              </a:ext>
            </a:extLst>
          </a:blip>
          <a:srcRect/>
          <a:stretch/>
        </p:blipFill>
        <p:spPr>
          <a:xfrm>
            <a:off x="7255817" y="1"/>
            <a:ext cx="1181826" cy="905877"/>
          </a:xfrm>
          <a:prstGeom prst="rect">
            <a:avLst/>
          </a:prstGeom>
        </p:spPr>
      </p:pic>
      <p:pic>
        <p:nvPicPr>
          <p:cNvPr id="9" name="Afbeelding 8"/>
          <p:cNvPicPr>
            <a:picLocks noChangeAspect="1"/>
          </p:cNvPicPr>
          <p:nvPr userDrawn="1"/>
        </p:nvPicPr>
        <p:blipFill>
          <a:blip r:embed="rId4" cstate="screen">
            <a:alphaModFix amt="30000"/>
            <a:extLst>
              <a:ext uri="{28A0092B-C50C-407E-A947-70E740481C1C}">
                <a14:useLocalDpi xmlns:a14="http://schemas.microsoft.com/office/drawing/2010/main"/>
              </a:ext>
            </a:extLst>
          </a:blip>
          <a:stretch>
            <a:fillRect/>
          </a:stretch>
        </p:blipFill>
        <p:spPr>
          <a:xfrm>
            <a:off x="8077989" y="646480"/>
            <a:ext cx="911860" cy="1052146"/>
          </a:xfrm>
          <a:prstGeom prst="rect">
            <a:avLst/>
          </a:prstGeom>
        </p:spPr>
      </p:pic>
      <p:pic>
        <p:nvPicPr>
          <p:cNvPr id="10" name="Afbeelding 9"/>
          <p:cNvPicPr>
            <a:picLocks noChangeAspect="1"/>
          </p:cNvPicPr>
          <p:nvPr userDrawn="1"/>
        </p:nvPicPr>
        <p:blipFill>
          <a:blip r:embed="rId5" cstate="screen">
            <a:alphaModFix amt="30000"/>
            <a:extLst>
              <a:ext uri="{28A0092B-C50C-407E-A947-70E740481C1C}">
                <a14:useLocalDpi xmlns:a14="http://schemas.microsoft.com/office/drawing/2010/main"/>
              </a:ext>
            </a:extLst>
          </a:blip>
          <a:stretch>
            <a:fillRect/>
          </a:stretch>
        </p:blipFill>
        <p:spPr>
          <a:xfrm>
            <a:off x="7387906" y="517428"/>
            <a:ext cx="641576" cy="740834"/>
          </a:xfrm>
          <a:prstGeom prst="rect">
            <a:avLst/>
          </a:prstGeom>
        </p:spPr>
      </p:pic>
      <p:pic>
        <p:nvPicPr>
          <p:cNvPr id="11" name="Afbeelding 10"/>
          <p:cNvPicPr>
            <a:picLocks noChangeAspect="1"/>
          </p:cNvPicPr>
          <p:nvPr userDrawn="1"/>
        </p:nvPicPr>
        <p:blipFill rotWithShape="1">
          <a:blip r:embed="rId6" cstate="screen">
            <a:alphaModFix amt="30000"/>
            <a:extLst>
              <a:ext uri="{28A0092B-C50C-407E-A947-70E740481C1C}">
                <a14:useLocalDpi xmlns:a14="http://schemas.microsoft.com/office/drawing/2010/main"/>
              </a:ext>
            </a:extLst>
          </a:blip>
          <a:srcRect/>
          <a:stretch/>
        </p:blipFill>
        <p:spPr>
          <a:xfrm>
            <a:off x="8517597" y="1"/>
            <a:ext cx="626403" cy="868676"/>
          </a:xfrm>
          <a:prstGeom prst="rect">
            <a:avLst/>
          </a:prstGeom>
        </p:spPr>
      </p:pic>
      <p:sp>
        <p:nvSpPr>
          <p:cNvPr id="12" name="Rechthoek 11"/>
          <p:cNvSpPr/>
          <p:nvPr userDrawn="1"/>
        </p:nvSpPr>
        <p:spPr>
          <a:xfrm>
            <a:off x="0" y="360000"/>
            <a:ext cx="9144000" cy="540000"/>
          </a:xfrm>
          <a:prstGeom prst="rect">
            <a:avLst/>
          </a:prstGeom>
          <a:solidFill>
            <a:srgbClr val="00AE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1DAABB"/>
              </a:solidFill>
            </a:endParaRPr>
          </a:p>
        </p:txBody>
      </p:sp>
      <p:sp>
        <p:nvSpPr>
          <p:cNvPr id="13" name="Rechthoek 12"/>
          <p:cNvSpPr/>
          <p:nvPr userDrawn="1"/>
        </p:nvSpPr>
        <p:spPr>
          <a:xfrm>
            <a:off x="360000" y="360000"/>
            <a:ext cx="1152000" cy="54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6" name="Afbeelding 15"/>
          <p:cNvPicPr>
            <a:picLocks noChangeAspect="1"/>
          </p:cNvPicPr>
          <p:nvPr userDrawn="1"/>
        </p:nvPicPr>
        <p:blipFill rotWithShape="1">
          <a:blip r:embed="rId7" cstate="screen">
            <a:extLst>
              <a:ext uri="{28A0092B-C50C-407E-A947-70E740481C1C}">
                <a14:useLocalDpi xmlns:a14="http://schemas.microsoft.com/office/drawing/2010/main"/>
              </a:ext>
            </a:extLst>
          </a:blip>
          <a:srcRect/>
          <a:stretch/>
        </p:blipFill>
        <p:spPr>
          <a:xfrm>
            <a:off x="491144" y="442968"/>
            <a:ext cx="889712" cy="388870"/>
          </a:xfrm>
          <a:prstGeom prst="rect">
            <a:avLst/>
          </a:prstGeom>
        </p:spPr>
      </p:pic>
      <p:sp>
        <p:nvSpPr>
          <p:cNvPr id="3" name="Tijdelijke aanduiding voor tekst 2"/>
          <p:cNvSpPr>
            <a:spLocks noGrp="1"/>
          </p:cNvSpPr>
          <p:nvPr>
            <p:ph type="body" sz="quarter" idx="13" hasCustomPrompt="1"/>
          </p:nvPr>
        </p:nvSpPr>
        <p:spPr>
          <a:xfrm>
            <a:off x="1759352" y="517428"/>
            <a:ext cx="6954342" cy="315269"/>
          </a:xfrm>
          <a:prstGeom prst="rect">
            <a:avLst/>
          </a:prstGeom>
        </p:spPr>
        <p:txBody>
          <a:bodyPr lIns="0" tIns="0" rIns="0" bIns="0"/>
          <a:lstStyle>
            <a:lvl1pPr marL="0" indent="0">
              <a:buFontTx/>
              <a:buNone/>
              <a:defRPr sz="1800" b="1" i="0">
                <a:solidFill>
                  <a:schemeClr val="bg1"/>
                </a:solidFill>
                <a:latin typeface="Calibri" charset="0"/>
                <a:ea typeface="Calibri" charset="0"/>
                <a:cs typeface="Calibri" charset="0"/>
              </a:defRPr>
            </a:lvl1pPr>
          </a:lstStyle>
          <a:p>
            <a:pPr lvl="0"/>
            <a:r>
              <a:rPr lang="nl-NL" dirty="0"/>
              <a:t>PLAATS HIER EEN TITEL</a:t>
            </a:r>
          </a:p>
        </p:txBody>
      </p:sp>
      <p:sp>
        <p:nvSpPr>
          <p:cNvPr id="19" name="Tijdelijke aanduiding voor tekst 18"/>
          <p:cNvSpPr>
            <a:spLocks noGrp="1"/>
          </p:cNvSpPr>
          <p:nvPr>
            <p:ph type="body" sz="quarter" idx="15"/>
          </p:nvPr>
        </p:nvSpPr>
        <p:spPr>
          <a:xfrm>
            <a:off x="360001" y="1258262"/>
            <a:ext cx="4104000" cy="5041738"/>
          </a:xfrm>
          <a:prstGeom prst="rect">
            <a:avLst/>
          </a:prstGeom>
        </p:spPr>
        <p:txBody>
          <a:bodyPr lIns="0" tIns="0" rIns="0" bIns="0"/>
          <a:lstStyle>
            <a:lvl1pPr marL="0" indent="0">
              <a:buFontTx/>
              <a:buNone/>
              <a:defRPr sz="2000" b="0" i="0">
                <a:latin typeface="Calibri" charset="0"/>
                <a:ea typeface="Calibri" charset="0"/>
                <a:cs typeface="Calibri" charset="0"/>
              </a:defRPr>
            </a:lvl1pPr>
            <a:lvl2pPr marL="457200" indent="0">
              <a:buFontTx/>
              <a:buNone/>
              <a:defRPr b="0" i="0">
                <a:latin typeface="Calibri" charset="0"/>
                <a:ea typeface="Calibri" charset="0"/>
                <a:cs typeface="Calibri" charset="0"/>
              </a:defRPr>
            </a:lvl2pPr>
            <a:lvl3pPr marL="914400" indent="0">
              <a:buFontTx/>
              <a:buNone/>
              <a:defRPr b="0" i="0">
                <a:latin typeface="Calibri" charset="0"/>
                <a:ea typeface="Calibri" charset="0"/>
                <a:cs typeface="Calibri" charset="0"/>
              </a:defRPr>
            </a:lvl3pPr>
            <a:lvl4pPr marL="1371600" indent="0">
              <a:buFontTx/>
              <a:buNone/>
              <a:defRPr b="0" i="0">
                <a:latin typeface="Calibri" charset="0"/>
                <a:ea typeface="Calibri" charset="0"/>
                <a:cs typeface="Calibri" charset="0"/>
              </a:defRPr>
            </a:lvl4pPr>
            <a:lvl5pPr marL="1828800" indent="0">
              <a:buFontTx/>
              <a:buNone/>
              <a:defRPr b="0" i="0">
                <a:latin typeface="Calibri" charset="0"/>
                <a:ea typeface="Calibri" charset="0"/>
                <a:cs typeface="Calibri" charset="0"/>
              </a:defRPr>
            </a:lvl5pPr>
          </a:lstStyle>
          <a:p>
            <a:pPr lvl="0"/>
            <a:r>
              <a:rPr lang="nl-NL"/>
              <a:t>Klik om de tekststijl van het model te bewerken</a:t>
            </a:r>
          </a:p>
        </p:txBody>
      </p:sp>
      <p:sp>
        <p:nvSpPr>
          <p:cNvPr id="17" name="Tijdelijke aanduiding voor afbeelding 3"/>
          <p:cNvSpPr>
            <a:spLocks noGrp="1"/>
          </p:cNvSpPr>
          <p:nvPr>
            <p:ph type="pic" sz="quarter" idx="17"/>
          </p:nvPr>
        </p:nvSpPr>
        <p:spPr>
          <a:xfrm>
            <a:off x="4609694" y="1258262"/>
            <a:ext cx="4104000" cy="5041738"/>
          </a:xfrm>
          <a:prstGeom prst="rect">
            <a:avLst/>
          </a:prstGeom>
        </p:spPr>
        <p:txBody>
          <a:bodyPr lIns="0" tIns="0" rIns="0" bIns="0"/>
          <a:lstStyle>
            <a:lvl1pPr marL="0" indent="0" algn="ctr">
              <a:buFontTx/>
              <a:buNone/>
              <a:defRPr sz="1600" b="0" i="0">
                <a:latin typeface="Calibri" charset="0"/>
                <a:ea typeface="Calibri" charset="0"/>
                <a:cs typeface="Calibri" charset="0"/>
              </a:defRPr>
            </a:lvl1pPr>
          </a:lstStyle>
          <a:p>
            <a:r>
              <a:rPr lang="nl-NL"/>
              <a:t>Sleep de afbeelding naar de tijdelijke aanduiding of klik op het pictogram als u een afbeelding wilt toevoegen</a:t>
            </a:r>
            <a:endParaRPr lang="nl-NL" dirty="0"/>
          </a:p>
        </p:txBody>
      </p:sp>
    </p:spTree>
    <p:extLst>
      <p:ext uri="{BB962C8B-B14F-4D97-AF65-F5344CB8AC3E}">
        <p14:creationId xmlns:p14="http://schemas.microsoft.com/office/powerpoint/2010/main" val="576859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468707" y="6551407"/>
            <a:ext cx="2244987" cy="193638"/>
          </a:xfrm>
          <a:prstGeom prst="rect">
            <a:avLst/>
          </a:prstGeom>
        </p:spPr>
        <p:txBody>
          <a:bodyPr vert="horz" lIns="91440" tIns="45720" rIns="91440" bIns="45720" rtlCol="0" anchor="ctr"/>
          <a:lstStyle>
            <a:lvl1pPr algn="r">
              <a:defRPr sz="1000" b="0" i="0">
                <a:solidFill>
                  <a:schemeClr val="tx1">
                    <a:tint val="75000"/>
                  </a:schemeClr>
                </a:solidFill>
                <a:latin typeface="Calibri Light" charset="0"/>
                <a:ea typeface="Calibri Light" charset="0"/>
                <a:cs typeface="Calibri Light" charset="0"/>
              </a:defRPr>
            </a:lvl1pPr>
          </a:lstStyle>
          <a:p>
            <a:fld id="{70BB6ED6-5594-AB49-A1C5-50789732E3B3}" type="slidenum">
              <a:rPr lang="nl-NL" smtClean="0"/>
              <a:pPr/>
              <a:t>‹nr.›</a:t>
            </a:fld>
            <a:endParaRPr lang="nl-NL" dirty="0"/>
          </a:p>
        </p:txBody>
      </p:sp>
    </p:spTree>
    <p:extLst>
      <p:ext uri="{BB962C8B-B14F-4D97-AF65-F5344CB8AC3E}">
        <p14:creationId xmlns:p14="http://schemas.microsoft.com/office/powerpoint/2010/main" val="1734807536"/>
      </p:ext>
    </p:extLst>
  </p:cSld>
  <p:clrMap bg1="lt1" tx1="dk1" bg2="lt2" tx2="dk2" accent1="accent1" accent2="accent2" accent3="accent3" accent4="accent4" accent5="accent5" accent6="accent6" hlink="hlink" folHlink="folHlink"/>
  <p:sldLayoutIdLst>
    <p:sldLayoutId id="2147483661" r:id="rId1"/>
    <p:sldLayoutId id="2147483669" r:id="rId2"/>
    <p:sldLayoutId id="2147483662" r:id="rId3"/>
    <p:sldLayoutId id="2147483663" r:id="rId4"/>
    <p:sldLayoutId id="2147483665" r:id="rId5"/>
    <p:sldLayoutId id="2147483670" r:id="rId6"/>
    <p:sldLayoutId id="2147483668" r:id="rId7"/>
    <p:sldLayoutId id="2147483666" r:id="rId8"/>
    <p:sldLayoutId id="2147483667" r:id="rId9"/>
    <p:sldLayoutId id="2147483664"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pPr/>
              <a:t>1</a:t>
            </a:fld>
            <a:endParaRPr lang="nl-NL" dirty="0"/>
          </a:p>
        </p:txBody>
      </p:sp>
      <p:sp>
        <p:nvSpPr>
          <p:cNvPr id="4" name="Tijdelijke aanduiding voor tekst 3"/>
          <p:cNvSpPr>
            <a:spLocks noGrp="1"/>
          </p:cNvSpPr>
          <p:nvPr>
            <p:ph type="body" sz="quarter" idx="15"/>
          </p:nvPr>
        </p:nvSpPr>
        <p:spPr/>
        <p:txBody>
          <a:bodyPr/>
          <a:lstStyle/>
          <a:p>
            <a:r>
              <a:rPr lang="nl-NL" dirty="0"/>
              <a:t>Polyfarmacie bij ouderen in de tweede lijn</a:t>
            </a:r>
          </a:p>
        </p:txBody>
      </p:sp>
      <p:sp>
        <p:nvSpPr>
          <p:cNvPr id="6" name="Tijdelijke aanduiding voor tekst 5"/>
          <p:cNvSpPr>
            <a:spLocks noGrp="1"/>
          </p:cNvSpPr>
          <p:nvPr>
            <p:ph type="body" sz="quarter" idx="17"/>
          </p:nvPr>
        </p:nvSpPr>
        <p:spPr/>
        <p:txBody>
          <a:bodyPr/>
          <a:lstStyle/>
          <a:p>
            <a:r>
              <a:rPr lang="nl-NL" dirty="0"/>
              <a:t>24-4-2018</a:t>
            </a:r>
          </a:p>
        </p:txBody>
      </p:sp>
    </p:spTree>
    <p:extLst>
      <p:ext uri="{BB962C8B-B14F-4D97-AF65-F5344CB8AC3E}">
        <p14:creationId xmlns:p14="http://schemas.microsoft.com/office/powerpoint/2010/main" val="1987043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10</a:t>
            </a:fld>
            <a:endParaRPr lang="nl-NL"/>
          </a:p>
        </p:txBody>
      </p:sp>
      <p:sp>
        <p:nvSpPr>
          <p:cNvPr id="3" name="Tijdelijke aanduiding voor tekst 2"/>
          <p:cNvSpPr>
            <a:spLocks noGrp="1"/>
          </p:cNvSpPr>
          <p:nvPr>
            <p:ph type="body" sz="quarter" idx="13"/>
          </p:nvPr>
        </p:nvSpPr>
        <p:spPr/>
        <p:txBody>
          <a:bodyPr/>
          <a:lstStyle/>
          <a:p>
            <a:r>
              <a:rPr lang="nl-NL" dirty="0"/>
              <a:t>Polyfarmacie bij Ouderen in de tweede lijn</a:t>
            </a:r>
          </a:p>
          <a:p>
            <a:endParaRPr lang="nl-NL" dirty="0"/>
          </a:p>
        </p:txBody>
      </p:sp>
      <p:sp>
        <p:nvSpPr>
          <p:cNvPr id="4" name="Tijdelijke aanduiding voor tekst 3"/>
          <p:cNvSpPr>
            <a:spLocks noGrp="1"/>
          </p:cNvSpPr>
          <p:nvPr>
            <p:ph type="body" sz="quarter" idx="14"/>
          </p:nvPr>
        </p:nvSpPr>
        <p:spPr/>
        <p:txBody>
          <a:bodyPr/>
          <a:lstStyle/>
          <a:p>
            <a:r>
              <a:rPr lang="nl-NL" dirty="0"/>
              <a:t>Feedback</a:t>
            </a:r>
          </a:p>
        </p:txBody>
      </p:sp>
      <p:sp>
        <p:nvSpPr>
          <p:cNvPr id="5" name="Tijdelijke aanduiding voor tekst 4"/>
          <p:cNvSpPr>
            <a:spLocks noGrp="1"/>
          </p:cNvSpPr>
          <p:nvPr>
            <p:ph type="body" sz="quarter" idx="15"/>
          </p:nvPr>
        </p:nvSpPr>
        <p:spPr/>
        <p:txBody>
          <a:bodyPr/>
          <a:lstStyle/>
          <a:p>
            <a:pPr marL="342900" indent="-342900">
              <a:buFont typeface="Arial" panose="020B0604020202020204" pitchFamily="34" charset="0"/>
              <a:buChar char="•"/>
            </a:pPr>
            <a:r>
              <a:rPr lang="nl-NL" dirty="0"/>
              <a:t>Indien u commentaar heeft bij de richtlijn kunt u in de richtlijnendatabase.nl bij de modules commentaar geven en lezen. </a:t>
            </a:r>
          </a:p>
          <a:p>
            <a:pPr marL="342900" indent="-342900">
              <a:buFont typeface="Arial" panose="020B0604020202020204" pitchFamily="34" charset="0"/>
              <a:buChar char="•"/>
            </a:pPr>
            <a:r>
              <a:rPr lang="nl-NL" dirty="0"/>
              <a:t>Dit commentaar is alleen zichtbaar voor medisch specialisten met een account en wordt doorgegeven aan de verantwoordelijke wetenschappelijke verenigingen zodat er, indien nodig, snel gepaste actie kan worden ondernomen.</a:t>
            </a:r>
          </a:p>
        </p:txBody>
      </p:sp>
    </p:spTree>
    <p:extLst>
      <p:ext uri="{BB962C8B-B14F-4D97-AF65-F5344CB8AC3E}">
        <p14:creationId xmlns:p14="http://schemas.microsoft.com/office/powerpoint/2010/main" val="2841114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pPr/>
              <a:t>11</a:t>
            </a:fld>
            <a:endParaRPr lang="nl-NL" dirty="0"/>
          </a:p>
        </p:txBody>
      </p:sp>
    </p:spTree>
    <p:extLst>
      <p:ext uri="{BB962C8B-B14F-4D97-AF65-F5344CB8AC3E}">
        <p14:creationId xmlns:p14="http://schemas.microsoft.com/office/powerpoint/2010/main" val="608192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pPr/>
              <a:t>2</a:t>
            </a:fld>
            <a:endParaRPr lang="nl-NL" dirty="0"/>
          </a:p>
        </p:txBody>
      </p:sp>
      <p:sp>
        <p:nvSpPr>
          <p:cNvPr id="3" name="Tijdelijke aanduiding voor tekst 2"/>
          <p:cNvSpPr>
            <a:spLocks noGrp="1"/>
          </p:cNvSpPr>
          <p:nvPr>
            <p:ph type="body" sz="quarter" idx="13"/>
          </p:nvPr>
        </p:nvSpPr>
        <p:spPr/>
        <p:txBody>
          <a:bodyPr/>
          <a:lstStyle/>
          <a:p>
            <a:pPr marL="285750" indent="-285750">
              <a:buFont typeface="Arial" panose="020B0604020202020204" pitchFamily="34" charset="0"/>
              <a:buChar char="•"/>
            </a:pPr>
            <a:r>
              <a:rPr lang="nl-NL" dirty="0"/>
              <a:t>Over de richtlijn</a:t>
            </a:r>
          </a:p>
          <a:p>
            <a:pPr marL="285750" indent="-285750">
              <a:buFont typeface="Arial" panose="020B0604020202020204" pitchFamily="34" charset="0"/>
              <a:buChar char="•"/>
            </a:pPr>
            <a:r>
              <a:rPr lang="nl-NL" dirty="0"/>
              <a:t>Achtergrond</a:t>
            </a:r>
          </a:p>
          <a:p>
            <a:pPr marL="285750" indent="-285750">
              <a:buFont typeface="Arial" panose="020B0604020202020204" pitchFamily="34" charset="0"/>
              <a:buChar char="•"/>
            </a:pPr>
            <a:r>
              <a:rPr lang="nl-NL" dirty="0"/>
              <a:t>Afbakening</a:t>
            </a:r>
          </a:p>
          <a:p>
            <a:pPr marL="285750" indent="-285750">
              <a:buFont typeface="Arial" panose="020B0604020202020204" pitchFamily="34" charset="0"/>
              <a:buChar char="•"/>
            </a:pPr>
            <a:r>
              <a:rPr lang="nl-NL" dirty="0"/>
              <a:t>Selectie aanbeveling per module </a:t>
            </a:r>
          </a:p>
          <a:p>
            <a:pPr marL="285750" indent="-285750">
              <a:buFont typeface="Arial" panose="020B0604020202020204" pitchFamily="34" charset="0"/>
              <a:buChar char="•"/>
            </a:pPr>
            <a:r>
              <a:rPr lang="nl-NL" dirty="0"/>
              <a:t>Tools bij de richtlijn</a:t>
            </a:r>
          </a:p>
          <a:p>
            <a:pPr marL="285750" indent="-285750">
              <a:buFont typeface="Arial" panose="020B0604020202020204" pitchFamily="34" charset="0"/>
              <a:buChar char="•"/>
            </a:pPr>
            <a:endParaRPr lang="nl-NL" dirty="0"/>
          </a:p>
        </p:txBody>
      </p:sp>
    </p:spTree>
    <p:extLst>
      <p:ext uri="{BB962C8B-B14F-4D97-AF65-F5344CB8AC3E}">
        <p14:creationId xmlns:p14="http://schemas.microsoft.com/office/powerpoint/2010/main" val="1764867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3</a:t>
            </a:fld>
            <a:endParaRPr lang="nl-NL"/>
          </a:p>
        </p:txBody>
      </p:sp>
      <p:sp>
        <p:nvSpPr>
          <p:cNvPr id="4" name="Tijdelijke aanduiding voor tekst 3"/>
          <p:cNvSpPr>
            <a:spLocks noGrp="1"/>
          </p:cNvSpPr>
          <p:nvPr>
            <p:ph type="body" sz="quarter" idx="14"/>
          </p:nvPr>
        </p:nvSpPr>
        <p:spPr/>
        <p:txBody>
          <a:bodyPr/>
          <a:lstStyle/>
          <a:p>
            <a:r>
              <a:rPr lang="nl-NL" dirty="0"/>
              <a:t>Over de richtlijn</a:t>
            </a:r>
          </a:p>
        </p:txBody>
      </p:sp>
      <p:sp>
        <p:nvSpPr>
          <p:cNvPr id="5" name="Tijdelijke aanduiding voor tekst 4"/>
          <p:cNvSpPr>
            <a:spLocks noGrp="1"/>
          </p:cNvSpPr>
          <p:nvPr>
            <p:ph type="body" sz="quarter" idx="15"/>
          </p:nvPr>
        </p:nvSpPr>
        <p:spPr/>
        <p:txBody>
          <a:bodyPr/>
          <a:lstStyle/>
          <a:p>
            <a:r>
              <a:rPr lang="nl-NL" b="1" dirty="0"/>
              <a:t>Initiatief</a:t>
            </a:r>
            <a:endParaRPr lang="nl-NL" dirty="0"/>
          </a:p>
          <a:p>
            <a:r>
              <a:rPr lang="nl-NL" dirty="0"/>
              <a:t>Nederlandse Vereniging voor Klinische Geriatrie</a:t>
            </a:r>
          </a:p>
          <a:p>
            <a:r>
              <a:rPr lang="nl-NL" b="1" dirty="0"/>
              <a:t>In samenwerking met</a:t>
            </a:r>
            <a:endParaRPr lang="nl-NL" dirty="0"/>
          </a:p>
          <a:p>
            <a:pPr>
              <a:spcBef>
                <a:spcPts val="0"/>
              </a:spcBef>
            </a:pPr>
            <a:r>
              <a:rPr lang="nl-NL" dirty="0"/>
              <a:t>Nederlandse Internisten Vereniging; </a:t>
            </a:r>
          </a:p>
          <a:p>
            <a:pPr>
              <a:spcBef>
                <a:spcPts val="0"/>
              </a:spcBef>
            </a:pPr>
            <a:r>
              <a:rPr lang="nl-NL" dirty="0"/>
              <a:t>Nederlandse Vereniging van Artsen voor Longziekten en Tuberculose; </a:t>
            </a:r>
          </a:p>
          <a:p>
            <a:pPr>
              <a:spcBef>
                <a:spcPts val="0"/>
              </a:spcBef>
            </a:pPr>
            <a:r>
              <a:rPr lang="nl-NL" dirty="0"/>
              <a:t>Nederlandse Vereniging van Ziekenhuisapothekers; </a:t>
            </a:r>
          </a:p>
          <a:p>
            <a:pPr>
              <a:spcBef>
                <a:spcPts val="0"/>
              </a:spcBef>
            </a:pPr>
            <a:r>
              <a:rPr lang="nl-NL" dirty="0"/>
              <a:t>Nederlandse Vereniging voor Cardiologie; </a:t>
            </a:r>
          </a:p>
          <a:p>
            <a:pPr>
              <a:spcBef>
                <a:spcPts val="0"/>
              </a:spcBef>
            </a:pPr>
            <a:r>
              <a:rPr lang="nl-NL" dirty="0"/>
              <a:t>Nederlandse Vereniging voor Reumatologie </a:t>
            </a:r>
          </a:p>
          <a:p>
            <a:r>
              <a:rPr lang="nl-NL" b="1" dirty="0"/>
              <a:t>Met ondersteuning van</a:t>
            </a:r>
            <a:endParaRPr lang="nl-NL" dirty="0"/>
          </a:p>
          <a:p>
            <a:r>
              <a:rPr lang="nl-NL" dirty="0"/>
              <a:t>Kennisinstituut van Medisch Specialisten</a:t>
            </a:r>
          </a:p>
          <a:p>
            <a:endParaRPr lang="nl-NL" dirty="0"/>
          </a:p>
        </p:txBody>
      </p:sp>
      <p:sp>
        <p:nvSpPr>
          <p:cNvPr id="10" name="Tijdelijke aanduiding voor tekst 2">
            <a:extLst>
              <a:ext uri="{FF2B5EF4-FFF2-40B4-BE49-F238E27FC236}">
                <a16:creationId xmlns:a16="http://schemas.microsoft.com/office/drawing/2014/main" id="{6AD343B2-6D1E-49A4-BA53-8AE5543110A0}"/>
              </a:ext>
            </a:extLst>
          </p:cNvPr>
          <p:cNvSpPr>
            <a:spLocks noGrp="1"/>
          </p:cNvSpPr>
          <p:nvPr>
            <p:ph type="body" sz="quarter" idx="13"/>
          </p:nvPr>
        </p:nvSpPr>
        <p:spPr/>
        <p:txBody>
          <a:bodyPr/>
          <a:lstStyle/>
          <a:p>
            <a:r>
              <a:rPr lang="nl-NL" dirty="0"/>
              <a:t>Polyfarmacie bij Ouderen in de tweede lijn</a:t>
            </a:r>
          </a:p>
        </p:txBody>
      </p:sp>
    </p:spTree>
    <p:extLst>
      <p:ext uri="{BB962C8B-B14F-4D97-AF65-F5344CB8AC3E}">
        <p14:creationId xmlns:p14="http://schemas.microsoft.com/office/powerpoint/2010/main" val="3173690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4</a:t>
            </a:fld>
            <a:endParaRPr lang="nl-NL"/>
          </a:p>
        </p:txBody>
      </p:sp>
      <p:sp>
        <p:nvSpPr>
          <p:cNvPr id="3" name="Tijdelijke aanduiding voor tekst 2"/>
          <p:cNvSpPr>
            <a:spLocks noGrp="1"/>
          </p:cNvSpPr>
          <p:nvPr>
            <p:ph type="body" sz="quarter" idx="13"/>
          </p:nvPr>
        </p:nvSpPr>
        <p:spPr/>
        <p:txBody>
          <a:bodyPr/>
          <a:lstStyle/>
          <a:p>
            <a:r>
              <a:rPr lang="nl-NL" dirty="0"/>
              <a:t>Polyfarmacie bij Ouderen in de tweede lijn</a:t>
            </a:r>
          </a:p>
        </p:txBody>
      </p:sp>
      <p:sp>
        <p:nvSpPr>
          <p:cNvPr id="4" name="Tijdelijke aanduiding voor tekst 3"/>
          <p:cNvSpPr>
            <a:spLocks noGrp="1"/>
          </p:cNvSpPr>
          <p:nvPr>
            <p:ph type="body" sz="quarter" idx="14"/>
          </p:nvPr>
        </p:nvSpPr>
        <p:spPr/>
        <p:txBody>
          <a:bodyPr/>
          <a:lstStyle/>
          <a:p>
            <a:r>
              <a:rPr lang="nl-NL" dirty="0"/>
              <a:t>Achtergrond</a:t>
            </a:r>
          </a:p>
        </p:txBody>
      </p:sp>
      <p:sp>
        <p:nvSpPr>
          <p:cNvPr id="5" name="Tijdelijke aanduiding voor tekst 4"/>
          <p:cNvSpPr>
            <a:spLocks noGrp="1"/>
          </p:cNvSpPr>
          <p:nvPr>
            <p:ph type="body" sz="quarter" idx="15"/>
          </p:nvPr>
        </p:nvSpPr>
        <p:spPr>
          <a:xfrm>
            <a:off x="360001" y="1800000"/>
            <a:ext cx="8353788" cy="4585686"/>
          </a:xfrm>
        </p:spPr>
        <p:txBody>
          <a:bodyPr/>
          <a:lstStyle/>
          <a:p>
            <a:r>
              <a:rPr lang="nl-NL" dirty="0"/>
              <a:t>Deze richtlijn betreft een addendum bij de richtlijn ‘Polyfarmacie bij Ouderen’ uit 2012. In de richtlijn uit 2012 wordt de zorg omtrent polyfarmacie in de eerste lijn beschreven. In het addendum wordt ingegaan op de zorg in de tweede lijn.</a:t>
            </a:r>
          </a:p>
          <a:p>
            <a:endParaRPr lang="nl-NL" dirty="0"/>
          </a:p>
          <a:p>
            <a:pPr lvl="1" algn="just"/>
            <a:r>
              <a:rPr lang="nl-NL" sz="2000" i="1" dirty="0">
                <a:latin typeface="Calibri" panose="020F0502020204030204" pitchFamily="34" charset="0"/>
                <a:ea typeface="Times New Roman" panose="02020603050405020304" pitchFamily="18" charset="0"/>
                <a:cs typeface="Times New Roman" panose="02020603050405020304" pitchFamily="18" charset="0"/>
              </a:rPr>
              <a:t>Van welke (screenings) instrumenten of strategieën is aangetoond dat zij de herkenning van medicatie bijwerkingen kunnen verbeteren op het moment van ziekenhuisopname?</a:t>
            </a:r>
            <a:endParaRPr lang="nl-NL" sz="2000" dirty="0">
              <a:latin typeface="Calibri" panose="020F0502020204030204" pitchFamily="34" charset="0"/>
              <a:ea typeface="Times New Roman" panose="02020603050405020304" pitchFamily="18" charset="0"/>
              <a:cs typeface="Times New Roman" panose="02020603050405020304" pitchFamily="18" charset="0"/>
            </a:endParaRPr>
          </a:p>
          <a:p>
            <a:pPr lvl="1" algn="just"/>
            <a:endParaRPr lang="nl-NL" sz="2000" dirty="0">
              <a:latin typeface="Calibri" panose="020F0502020204030204" pitchFamily="34" charset="0"/>
              <a:ea typeface="Times New Roman" panose="02020603050405020304" pitchFamily="18" charset="0"/>
              <a:cs typeface="Times New Roman" panose="02020603050405020304" pitchFamily="18" charset="0"/>
            </a:endParaRPr>
          </a:p>
          <a:p>
            <a:pPr lvl="1" algn="just"/>
            <a:r>
              <a:rPr lang="nl-NL" sz="2000" i="1" dirty="0">
                <a:latin typeface="Calibri" panose="020F0502020204030204" pitchFamily="34" charset="0"/>
                <a:ea typeface="Times New Roman" panose="02020603050405020304" pitchFamily="18" charset="0"/>
                <a:cs typeface="Times New Roman" panose="02020603050405020304" pitchFamily="18" charset="0"/>
              </a:rPr>
              <a:t>Van welke instrumenten of strategieën is aangetoond dat zij de vermijdbare geneesmiddel gerelateerde schade tijdens ziekenhuisverblijf kunnen voorkomen of reduceren?</a:t>
            </a:r>
            <a:endParaRPr lang="nl-NL" sz="2000" dirty="0">
              <a:latin typeface="Calibri" panose="020F0502020204030204" pitchFamily="34" charset="0"/>
              <a:ea typeface="Times New Roman" panose="02020603050405020304" pitchFamily="18" charset="0"/>
              <a:cs typeface="Times New Roman" panose="02020603050405020304" pitchFamily="18" charset="0"/>
            </a:endParaRPr>
          </a:p>
          <a:p>
            <a:pPr lvl="1" algn="just"/>
            <a:endParaRPr lang="nl-NL" sz="2000" dirty="0">
              <a:latin typeface="Calibri" panose="020F0502020204030204" pitchFamily="34" charset="0"/>
              <a:ea typeface="Times New Roman" panose="02020603050405020304" pitchFamily="18" charset="0"/>
              <a:cs typeface="Times New Roman" panose="02020603050405020304" pitchFamily="18" charset="0"/>
            </a:endParaRPr>
          </a:p>
          <a:p>
            <a:pPr lvl="1" algn="just"/>
            <a:r>
              <a:rPr lang="nl-NL" sz="2000" i="1" dirty="0">
                <a:latin typeface="Calibri" panose="020F0502020204030204" pitchFamily="34" charset="0"/>
                <a:ea typeface="Times New Roman" panose="02020603050405020304" pitchFamily="18" charset="0"/>
                <a:cs typeface="Times New Roman" panose="02020603050405020304" pitchFamily="18" charset="0"/>
              </a:rPr>
              <a:t>Van welke instrumenten of strategieën is aangetoond dat zij de kans op medicatiegerelateerde problemen na ontslag verminderen?</a:t>
            </a:r>
            <a:endParaRPr lang="nl-NL" sz="2000" dirty="0">
              <a:latin typeface="Calibri" panose="020F0502020204030204" pitchFamily="34" charset="0"/>
              <a:ea typeface="Times New Roman" panose="02020603050405020304" pitchFamily="18" charset="0"/>
              <a:cs typeface="Times New Roman" panose="02020603050405020304" pitchFamily="18" charset="0"/>
            </a:endParaRPr>
          </a:p>
          <a:p>
            <a:endParaRPr lang="nl-NL" dirty="0"/>
          </a:p>
          <a:p>
            <a:endParaRPr lang="nl-NL" dirty="0"/>
          </a:p>
        </p:txBody>
      </p:sp>
    </p:spTree>
    <p:extLst>
      <p:ext uri="{BB962C8B-B14F-4D97-AF65-F5344CB8AC3E}">
        <p14:creationId xmlns:p14="http://schemas.microsoft.com/office/powerpoint/2010/main" val="467626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5</a:t>
            </a:fld>
            <a:endParaRPr lang="nl-NL"/>
          </a:p>
        </p:txBody>
      </p:sp>
      <p:sp>
        <p:nvSpPr>
          <p:cNvPr id="3" name="Tijdelijke aanduiding voor tekst 2"/>
          <p:cNvSpPr>
            <a:spLocks noGrp="1"/>
          </p:cNvSpPr>
          <p:nvPr>
            <p:ph type="body" sz="quarter" idx="13"/>
          </p:nvPr>
        </p:nvSpPr>
        <p:spPr/>
        <p:txBody>
          <a:bodyPr/>
          <a:lstStyle/>
          <a:p>
            <a:r>
              <a:rPr lang="nl-NL" dirty="0"/>
              <a:t>Polyfarmacie bij Ouderen in de tweede lijn</a:t>
            </a:r>
          </a:p>
          <a:p>
            <a:endParaRPr lang="nl-NL" dirty="0"/>
          </a:p>
        </p:txBody>
      </p:sp>
      <p:sp>
        <p:nvSpPr>
          <p:cNvPr id="4" name="Tijdelijke aanduiding voor tekst 3"/>
          <p:cNvSpPr>
            <a:spLocks noGrp="1"/>
          </p:cNvSpPr>
          <p:nvPr>
            <p:ph type="body" sz="quarter" idx="14"/>
          </p:nvPr>
        </p:nvSpPr>
        <p:spPr/>
        <p:txBody>
          <a:bodyPr/>
          <a:lstStyle/>
          <a:p>
            <a:r>
              <a:rPr lang="nl-NL" dirty="0"/>
              <a:t>Afbakening</a:t>
            </a:r>
          </a:p>
        </p:txBody>
      </p:sp>
      <p:sp>
        <p:nvSpPr>
          <p:cNvPr id="5" name="Tijdelijke aanduiding voor tekst 4"/>
          <p:cNvSpPr>
            <a:spLocks noGrp="1"/>
          </p:cNvSpPr>
          <p:nvPr>
            <p:ph type="body" sz="quarter" idx="15"/>
          </p:nvPr>
        </p:nvSpPr>
        <p:spPr/>
        <p:txBody>
          <a:bodyPr/>
          <a:lstStyle/>
          <a:p>
            <a:r>
              <a:rPr lang="nl-NL" dirty="0"/>
              <a:t>Doelgroep:</a:t>
            </a:r>
          </a:p>
          <a:p>
            <a:pPr marL="342900" indent="-342900">
              <a:buFont typeface="Arial" panose="020B0604020202020204" pitchFamily="34" charset="0"/>
              <a:buChar char="•"/>
            </a:pPr>
            <a:r>
              <a:rPr lang="nl-NL" dirty="0"/>
              <a:t>gericht op acuut én gepland opgenomen kwetsbare oudere ziekenhuispatiënten met een verhoogd risico op medicatiegerelateerde problemen.</a:t>
            </a:r>
          </a:p>
          <a:p>
            <a:pPr marL="342900" indent="-342900">
              <a:buFont typeface="Arial" panose="020B0604020202020204" pitchFamily="34" charset="0"/>
              <a:buChar char="•"/>
            </a:pPr>
            <a:r>
              <a:rPr lang="nl-NL" dirty="0"/>
              <a:t>de exacte invulling van de doelgroep moet daarbij in de praktijk niet te rigide worden ingevuld</a:t>
            </a:r>
          </a:p>
          <a:p>
            <a:pPr marL="342900" indent="-342900">
              <a:buFont typeface="Arial" panose="020B0604020202020204" pitchFamily="34" charset="0"/>
              <a:buChar char="•"/>
            </a:pPr>
            <a:r>
              <a:rPr lang="nl-NL" dirty="0"/>
              <a:t>startpunt is de definitie van kwetsbaarheid zoals n het VMS-veiligheidsprogramma beschreven: iedere 70+ er die wordt opgenomen in het ziekenhuis als kwetsbaar te zien.</a:t>
            </a:r>
          </a:p>
          <a:p>
            <a:pPr marL="342900" indent="-342900">
              <a:buFont typeface="Arial" panose="020B0604020202020204" pitchFamily="34" charset="0"/>
              <a:buChar char="•"/>
            </a:pPr>
            <a:r>
              <a:rPr lang="nl-NL" dirty="0"/>
              <a:t>polyfarmacie wordt conform de richtlijn ‘Polyfarmacie bij ouderen’ gedefinieerd als het chronisch gebruik van vijf of meer geneesmiddelen</a:t>
            </a:r>
          </a:p>
          <a:p>
            <a:endParaRPr lang="nl-NL" dirty="0"/>
          </a:p>
        </p:txBody>
      </p:sp>
    </p:spTree>
    <p:extLst>
      <p:ext uri="{BB962C8B-B14F-4D97-AF65-F5344CB8AC3E}">
        <p14:creationId xmlns:p14="http://schemas.microsoft.com/office/powerpoint/2010/main" val="62779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6</a:t>
            </a:fld>
            <a:endParaRPr lang="nl-NL"/>
          </a:p>
        </p:txBody>
      </p:sp>
      <p:sp>
        <p:nvSpPr>
          <p:cNvPr id="3" name="Tijdelijke aanduiding voor tekst 2"/>
          <p:cNvSpPr>
            <a:spLocks noGrp="1"/>
          </p:cNvSpPr>
          <p:nvPr>
            <p:ph type="body" sz="quarter" idx="13"/>
          </p:nvPr>
        </p:nvSpPr>
        <p:spPr/>
        <p:txBody>
          <a:bodyPr/>
          <a:lstStyle/>
          <a:p>
            <a:r>
              <a:rPr lang="nl-NL" dirty="0"/>
              <a:t>Selectie aanbeveling per module (I)</a:t>
            </a:r>
          </a:p>
        </p:txBody>
      </p:sp>
      <p:sp>
        <p:nvSpPr>
          <p:cNvPr id="4" name="Tijdelijke aanduiding voor tekst 3"/>
          <p:cNvSpPr>
            <a:spLocks noGrp="1"/>
          </p:cNvSpPr>
          <p:nvPr>
            <p:ph type="body" sz="quarter" idx="15"/>
          </p:nvPr>
        </p:nvSpPr>
        <p:spPr/>
        <p:txBody>
          <a:bodyPr/>
          <a:lstStyle/>
          <a:p>
            <a:r>
              <a:rPr lang="nl-NL" dirty="0"/>
              <a:t>Van welke (screenings)instrumenten of strategieën is aangetoond dat zij de herkenning van medicatie bijwerkingen kunnen verbeteren op het moment van ziekenhuisopname?</a:t>
            </a:r>
          </a:p>
          <a:p>
            <a:pPr lvl="1"/>
            <a:r>
              <a:rPr lang="nl-NL" sz="1800" dirty="0"/>
              <a:t>Beoordeel patiënten van 70 jaar en ouder met gebruik van vijf of meer geneesmiddelen bij SEH-bezoek en bij geplande opname op de mogelijkheid van medicatiegerelateerde problemen als reden voor dit SEH-bezoek of de opname met behulp van een triggerlijst.</a:t>
            </a:r>
          </a:p>
          <a:p>
            <a:pPr lvl="1"/>
            <a:endParaRPr lang="nl-NL" sz="1800" dirty="0"/>
          </a:p>
          <a:p>
            <a:pPr lvl="1"/>
            <a:r>
              <a:rPr lang="nl-NL" sz="1800" dirty="0"/>
              <a:t>Betrek bij verdenking van een medicatiegerelateerde opname of geneesmiddelbijwerking bij opname een zorgverlener of team van zorgverleners met integrale farmacotherapeutische expertise bij de beoordeling van de medicatie. </a:t>
            </a:r>
          </a:p>
          <a:p>
            <a:pPr lvl="1"/>
            <a:endParaRPr lang="nl-NL" sz="1800" dirty="0"/>
          </a:p>
          <a:p>
            <a:pPr lvl="1"/>
            <a:r>
              <a:rPr lang="nl-NL" sz="1800" dirty="0"/>
              <a:t>De hoofdbehandelaar besluit na het initiële consult of medebehandeling door zorgverlener of team van zorgverleners met integrale farmacotherapeutische expertise gedurende ziekenhuisverblijf nodig is.</a:t>
            </a:r>
          </a:p>
        </p:txBody>
      </p:sp>
    </p:spTree>
    <p:extLst>
      <p:ext uri="{BB962C8B-B14F-4D97-AF65-F5344CB8AC3E}">
        <p14:creationId xmlns:p14="http://schemas.microsoft.com/office/powerpoint/2010/main" val="870456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7</a:t>
            </a:fld>
            <a:endParaRPr lang="nl-NL"/>
          </a:p>
        </p:txBody>
      </p:sp>
      <p:sp>
        <p:nvSpPr>
          <p:cNvPr id="3" name="Tijdelijke aanduiding voor tekst 2"/>
          <p:cNvSpPr>
            <a:spLocks noGrp="1"/>
          </p:cNvSpPr>
          <p:nvPr>
            <p:ph type="body" sz="quarter" idx="13"/>
          </p:nvPr>
        </p:nvSpPr>
        <p:spPr/>
        <p:txBody>
          <a:bodyPr/>
          <a:lstStyle/>
          <a:p>
            <a:r>
              <a:rPr lang="nl-NL" dirty="0"/>
              <a:t>Selectie aanbeveling per module (II)</a:t>
            </a:r>
          </a:p>
        </p:txBody>
      </p:sp>
      <p:sp>
        <p:nvSpPr>
          <p:cNvPr id="4" name="Tijdelijke aanduiding voor tekst 3"/>
          <p:cNvSpPr>
            <a:spLocks noGrp="1"/>
          </p:cNvSpPr>
          <p:nvPr>
            <p:ph type="body" sz="quarter" idx="15"/>
          </p:nvPr>
        </p:nvSpPr>
        <p:spPr/>
        <p:txBody>
          <a:bodyPr/>
          <a:lstStyle/>
          <a:p>
            <a:r>
              <a:rPr lang="nl-NL" dirty="0"/>
              <a:t>Van welke (screenings)instrumenten of strategieën is aangetoond dat zij de herkenning van medicatie bijwerkingen kunnen verbeteren op het moment van ziekenhuisopname?</a:t>
            </a:r>
          </a:p>
          <a:p>
            <a:pPr lvl="1"/>
            <a:r>
              <a:rPr lang="nl-NL" sz="1800" dirty="0"/>
              <a:t>Borg dat de directe zorg voor patiënten met complexe </a:t>
            </a:r>
            <a:r>
              <a:rPr lang="nl-NL" sz="1800" dirty="0" err="1"/>
              <a:t>geronto</a:t>
            </a:r>
            <a:r>
              <a:rPr lang="nl-NL" sz="1800" dirty="0"/>
              <a:t>-farmacotherapie op alle afdelingen geleverd wordt door zorgverleners die daartoe voldoende expertise bezitten. Dit kan bijvoorbeeld door educatie en toetsing bij start van werkzaamheden, gerichte nascholing en frequente audit-</a:t>
            </a:r>
            <a:r>
              <a:rPr lang="nl-NL" sz="1800" dirty="0" err="1"/>
              <a:t>and</a:t>
            </a:r>
            <a:r>
              <a:rPr lang="nl-NL" sz="1800" dirty="0"/>
              <a:t>-feedback op voorschrijven door een deskundige. </a:t>
            </a:r>
          </a:p>
          <a:p>
            <a:pPr lvl="1"/>
            <a:endParaRPr lang="nl-NL" sz="1800" dirty="0"/>
          </a:p>
          <a:p>
            <a:pPr lvl="1"/>
            <a:r>
              <a:rPr lang="nl-NL" sz="1800" dirty="0"/>
              <a:t>Voer een analyse uit om na te gaan welke onderwerpen binnen de geriatrische farmacotherapie het meest relevant zijn om op te nemen in periodieke educatie en toetsing/nascholing/audit-</a:t>
            </a:r>
            <a:r>
              <a:rPr lang="nl-NL" sz="1800" dirty="0" err="1"/>
              <a:t>and</a:t>
            </a:r>
            <a:r>
              <a:rPr lang="nl-NL" sz="1800" dirty="0"/>
              <a:t>-feedback. Dit kan per afdeling verschillend zijn omdat de risicovolle medicatie en processen per specialisme vaak verschillend zijn.</a:t>
            </a:r>
          </a:p>
          <a:p>
            <a:pPr lvl="1"/>
            <a:endParaRPr lang="nl-NL" sz="1800" dirty="0"/>
          </a:p>
          <a:p>
            <a:pPr lvl="1"/>
            <a:r>
              <a:rPr lang="nl-NL" sz="1800" dirty="0"/>
              <a:t>Verken de mogelijkheden om screening en monitoring op medicatiegerelateerde risico’s bij en tijdens ziekenhuisopname (die relevant zijn voor oudere complexe patiënten) te automatiseren door gebruik te maken van het EPD en CCDS.</a:t>
            </a:r>
          </a:p>
        </p:txBody>
      </p:sp>
    </p:spTree>
    <p:extLst>
      <p:ext uri="{BB962C8B-B14F-4D97-AF65-F5344CB8AC3E}">
        <p14:creationId xmlns:p14="http://schemas.microsoft.com/office/powerpoint/2010/main" val="3642783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8</a:t>
            </a:fld>
            <a:endParaRPr lang="nl-NL"/>
          </a:p>
        </p:txBody>
      </p:sp>
      <p:sp>
        <p:nvSpPr>
          <p:cNvPr id="3" name="Tijdelijke aanduiding voor tekst 2"/>
          <p:cNvSpPr>
            <a:spLocks noGrp="1"/>
          </p:cNvSpPr>
          <p:nvPr>
            <p:ph type="body" sz="quarter" idx="13"/>
          </p:nvPr>
        </p:nvSpPr>
        <p:spPr/>
        <p:txBody>
          <a:bodyPr/>
          <a:lstStyle/>
          <a:p>
            <a:r>
              <a:rPr lang="nl-NL" dirty="0"/>
              <a:t>Selectie aanbeveling per module (III)</a:t>
            </a:r>
          </a:p>
        </p:txBody>
      </p:sp>
      <p:sp>
        <p:nvSpPr>
          <p:cNvPr id="4" name="Tijdelijke aanduiding voor tekst 3"/>
          <p:cNvSpPr>
            <a:spLocks noGrp="1"/>
          </p:cNvSpPr>
          <p:nvPr>
            <p:ph type="body" sz="quarter" idx="15"/>
          </p:nvPr>
        </p:nvSpPr>
        <p:spPr/>
        <p:txBody>
          <a:bodyPr/>
          <a:lstStyle/>
          <a:p>
            <a:r>
              <a:rPr lang="nl-NL" dirty="0"/>
              <a:t>Van welke (screenings)instrumenten of strategieën is aangetoond dat zij de herkenning van medicatie bijwerkingen kunnen verbeteren op het moment van ziekenhuisopname?</a:t>
            </a:r>
          </a:p>
          <a:p>
            <a:pPr lvl="1"/>
            <a:r>
              <a:rPr lang="nl-NL" sz="1800" dirty="0"/>
              <a:t>Geef voor ontslag schriftelijke educatie aan oudere patiënten en risicopatiënten (die tijdens opname intensief gevolgd zijn). Geef hierbij minimaal uitleg over de indicaties voor de geneesmiddelen, het doseringsschema, wijze van gebruik, de wijzigingen die tijdens opname zijn doorgevoerd in de (thuis-)medicatie en benadruk indien van toepassing het belang van therapietrouw. Betrek indien nodig de mantelzorger van de patiënt.</a:t>
            </a:r>
          </a:p>
          <a:p>
            <a:pPr lvl="1"/>
            <a:endParaRPr lang="nl-NL" sz="1800" dirty="0"/>
          </a:p>
          <a:p>
            <a:pPr lvl="1"/>
            <a:r>
              <a:rPr lang="nl-NL" sz="1800" dirty="0"/>
              <a:t>Zorg vóór ontslag dat tijdens de medicatieverificatie de medicatielijst met de patiënt wordt afgestemd. Beoordeel bovendien of de ontslagmedicatie passend is (wordt er voldaan aan de geldende protocollen, moet er bijvoorbeeld </a:t>
            </a:r>
            <a:r>
              <a:rPr lang="nl-NL" sz="1800" dirty="0" err="1"/>
              <a:t>adjuvante</a:t>
            </a:r>
            <a:r>
              <a:rPr lang="nl-NL" sz="1800" dirty="0"/>
              <a:t> medicatie gestopt of gestart worden, etc.?). Evalueer daarbij tevens patiëntgerelateerde aspecten zoals angst voor bijwerkingen, gebruiksproblemen met medicatie en andere gebruiksproblemen.</a:t>
            </a:r>
          </a:p>
        </p:txBody>
      </p:sp>
    </p:spTree>
    <p:extLst>
      <p:ext uri="{BB962C8B-B14F-4D97-AF65-F5344CB8AC3E}">
        <p14:creationId xmlns:p14="http://schemas.microsoft.com/office/powerpoint/2010/main" val="218599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p:cNvSpPr>
            <a:spLocks noGrp="1"/>
          </p:cNvSpPr>
          <p:nvPr>
            <p:ph type="sldNum" sz="quarter" idx="12"/>
          </p:nvPr>
        </p:nvSpPr>
        <p:spPr/>
        <p:txBody>
          <a:bodyPr/>
          <a:lstStyle/>
          <a:p>
            <a:fld id="{70BB6ED6-5594-AB49-A1C5-50789732E3B3}" type="slidenum">
              <a:rPr lang="nl-NL" smtClean="0"/>
              <a:t>9</a:t>
            </a:fld>
            <a:endParaRPr lang="nl-NL"/>
          </a:p>
        </p:txBody>
      </p:sp>
      <p:sp>
        <p:nvSpPr>
          <p:cNvPr id="3" name="Tijdelijke aanduiding voor tekst 2"/>
          <p:cNvSpPr>
            <a:spLocks noGrp="1"/>
          </p:cNvSpPr>
          <p:nvPr>
            <p:ph type="body" sz="quarter" idx="13"/>
          </p:nvPr>
        </p:nvSpPr>
        <p:spPr/>
        <p:txBody>
          <a:bodyPr/>
          <a:lstStyle/>
          <a:p>
            <a:r>
              <a:rPr lang="nl-NL" dirty="0"/>
              <a:t>Polyfarmacie bij Ouderen in de tweede lijn</a:t>
            </a:r>
          </a:p>
          <a:p>
            <a:endParaRPr lang="nl-NL" dirty="0"/>
          </a:p>
        </p:txBody>
      </p:sp>
      <p:sp>
        <p:nvSpPr>
          <p:cNvPr id="4" name="Tijdelijke aanduiding voor tekst 3"/>
          <p:cNvSpPr>
            <a:spLocks noGrp="1"/>
          </p:cNvSpPr>
          <p:nvPr>
            <p:ph type="body" sz="quarter" idx="14"/>
          </p:nvPr>
        </p:nvSpPr>
        <p:spPr/>
        <p:txBody>
          <a:bodyPr/>
          <a:lstStyle/>
          <a:p>
            <a:r>
              <a:rPr lang="nl-NL" dirty="0"/>
              <a:t>Tools bij de richtlijn</a:t>
            </a:r>
          </a:p>
        </p:txBody>
      </p:sp>
      <p:sp>
        <p:nvSpPr>
          <p:cNvPr id="5" name="Tijdelijke aanduiding voor tekst 4"/>
          <p:cNvSpPr>
            <a:spLocks noGrp="1"/>
          </p:cNvSpPr>
          <p:nvPr>
            <p:ph type="body" sz="quarter" idx="15"/>
          </p:nvPr>
        </p:nvSpPr>
        <p:spPr/>
        <p:txBody>
          <a:bodyPr/>
          <a:lstStyle/>
          <a:p>
            <a:pPr marL="342900" indent="-342900">
              <a:buFont typeface="Arial" panose="020B0604020202020204" pitchFamily="34" charset="0"/>
              <a:buChar char="•"/>
            </a:pPr>
            <a:r>
              <a:rPr lang="nl-NL" dirty="0"/>
              <a:t>Checklist</a:t>
            </a:r>
          </a:p>
          <a:p>
            <a:pPr marL="342900" indent="-342900">
              <a:buFont typeface="Arial" panose="020B0604020202020204" pitchFamily="34" charset="0"/>
              <a:buChar char="•"/>
            </a:pPr>
            <a:r>
              <a:rPr lang="nl-NL" dirty="0" err="1"/>
              <a:t>Patiënteninformatie</a:t>
            </a:r>
            <a:r>
              <a:rPr lang="nl-NL" dirty="0"/>
              <a:t> / keuzehulpen</a:t>
            </a:r>
          </a:p>
          <a:p>
            <a:pPr marL="342900" indent="-342900">
              <a:buFont typeface="Arial" panose="020B0604020202020204" pitchFamily="34" charset="0"/>
              <a:buChar char="•"/>
            </a:pPr>
            <a:r>
              <a:rPr lang="nl-NL" dirty="0"/>
              <a:t>Meetinstrumenten</a:t>
            </a:r>
          </a:p>
        </p:txBody>
      </p:sp>
    </p:spTree>
    <p:extLst>
      <p:ext uri="{BB962C8B-B14F-4D97-AF65-F5344CB8AC3E}">
        <p14:creationId xmlns:p14="http://schemas.microsoft.com/office/powerpoint/2010/main" val="3068211818"/>
      </p:ext>
    </p:extLst>
  </p:cSld>
  <p:clrMapOvr>
    <a:masterClrMapping/>
  </p:clrMapOvr>
</p:sld>
</file>

<file path=ppt/theme/theme1.xml><?xml version="1.0" encoding="utf-8"?>
<a:theme xmlns:a="http://schemas.openxmlformats.org/drawingml/2006/main" name="Office-thema">
  <a:themeElements>
    <a:clrScheme name="Office-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_Richtlijnendatabase_v04" id="{15C63122-6C9B-C245-9DF0-E62AF115AB2A}" vid="{EAD353D0-7C2C-EE4A-94C5-D869782E01A8}"/>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462</TotalTime>
  <Words>854</Words>
  <Application>Microsoft Office PowerPoint</Application>
  <PresentationFormat>Diavoorstelling (4:3)</PresentationFormat>
  <Paragraphs>86</Paragraphs>
  <Slides>11</Slides>
  <Notes>9</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Arial</vt:lpstr>
      <vt:lpstr>Calibri</vt:lpstr>
      <vt:lpstr>Calibri Light</vt:lpstr>
      <vt:lpstr>Times New Roman</vt:lpstr>
      <vt:lpstr>Office-thema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Microsoft Office-gebruiker</dc:creator>
  <cp:lastModifiedBy>Toon Lamberts</cp:lastModifiedBy>
  <cp:revision>13</cp:revision>
  <dcterms:created xsi:type="dcterms:W3CDTF">2017-04-07T08:18:44Z</dcterms:created>
  <dcterms:modified xsi:type="dcterms:W3CDTF">2018-04-25T10:55:52Z</dcterms:modified>
</cp:coreProperties>
</file>